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Walter Turncoat"/>
      <p:regular r:id="rId11"/>
    </p:embeddedFon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FHXeGZwUN5G8d6OfFMwO6OTz7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alterTurncoat-regular.fntdata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e115b03c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e115b03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e115b03c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e115b03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1" Type="http://schemas.openxmlformats.org/officeDocument/2006/relationships/image" Target="../media/image18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" name="Google Shape;12;p8"/>
          <p:cNvGrpSpPr/>
          <p:nvPr/>
        </p:nvGrpSpPr>
        <p:grpSpPr>
          <a:xfrm>
            <a:off x="7408765" y="2591125"/>
            <a:ext cx="1690606" cy="2184455"/>
            <a:chOff x="7408765" y="2591125"/>
            <a:chExt cx="1690606" cy="2184455"/>
          </a:xfrm>
        </p:grpSpPr>
        <p:grpSp>
          <p:nvGrpSpPr>
            <p:cNvPr id="13" name="Google Shape;13;p8"/>
            <p:cNvGrpSpPr/>
            <p:nvPr/>
          </p:nvGrpSpPr>
          <p:grpSpPr>
            <a:xfrm>
              <a:off x="7995213" y="4383200"/>
              <a:ext cx="593752" cy="392380"/>
              <a:chOff x="7995213" y="4383200"/>
              <a:chExt cx="593752" cy="392380"/>
            </a:xfrm>
          </p:grpSpPr>
          <p:sp>
            <p:nvSpPr>
              <p:cNvPr id="14" name="Google Shape;14;p8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" name="Google Shape;15;p8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6" name="Google Shape;16;p8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8"/>
            <p:cNvSpPr/>
            <p:nvPr/>
          </p:nvSpPr>
          <p:spPr>
            <a:xfrm>
              <a:off x="8291550" y="37679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8002284" y="37804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174104" y="3016343"/>
            <a:ext cx="1561059" cy="1763848"/>
            <a:chOff x="174104" y="3016343"/>
            <a:chExt cx="1561059" cy="1763848"/>
          </a:xfrm>
        </p:grpSpPr>
        <p:grpSp>
          <p:nvGrpSpPr>
            <p:cNvPr id="23" name="Google Shape;23;p8"/>
            <p:cNvGrpSpPr/>
            <p:nvPr/>
          </p:nvGrpSpPr>
          <p:grpSpPr>
            <a:xfrm>
              <a:off x="878674" y="4387822"/>
              <a:ext cx="477531" cy="392369"/>
              <a:chOff x="3019540" y="1608452"/>
              <a:chExt cx="440487" cy="361931"/>
            </a:xfrm>
          </p:grpSpPr>
          <p:sp>
            <p:nvSpPr>
              <p:cNvPr id="24" name="Google Shape;24;p8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" name="Google Shape;25;p8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26" name="Google Shape;2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8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205" name="Google Shape;205;p17"/>
            <p:cNvSpPr/>
            <p:nvPr/>
          </p:nvSpPr>
          <p:spPr>
            <a:xfrm>
              <a:off x="7185170" y="4136225"/>
              <a:ext cx="430080" cy="200025"/>
            </a:xfrm>
            <a:custGeom>
              <a:rect b="b" l="l" r="r" t="t"/>
              <a:pathLst>
                <a:path extrusionOk="0" h="5715" w="12288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608225" y="4085363"/>
              <a:ext cx="254450" cy="250875"/>
            </a:xfrm>
            <a:custGeom>
              <a:rect b="b" l="l" r="r" t="t"/>
              <a:pathLst>
                <a:path extrusionOk="0" h="10035" w="10178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7891813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17"/>
            <p:cNvSpPr/>
            <p:nvPr/>
          </p:nvSpPr>
          <p:spPr>
            <a:xfrm>
              <a:off x="8210875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209" name="Google Shape;20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7"/>
            <p:cNvSpPr/>
            <p:nvPr/>
          </p:nvSpPr>
          <p:spPr>
            <a:xfrm>
              <a:off x="8118926" y="37549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7820330" y="37301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068455" y="3653557"/>
              <a:ext cx="347296" cy="34850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687269" y="3637756"/>
              <a:ext cx="305060" cy="3167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90150" y="3797472"/>
              <a:ext cx="82950" cy="15000"/>
            </a:xfrm>
            <a:custGeom>
              <a:rect b="b" l="l" r="r" t="t"/>
              <a:pathLst>
                <a:path extrusionOk="0" h="600" w="3318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9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38" name="Google Shape;38;p9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39" name="Google Shape;39;p9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0" name="Google Shape;40;p9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41" name="Google Shape;4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9"/>
            <p:cNvSpPr/>
            <p:nvPr/>
          </p:nvSpPr>
          <p:spPr>
            <a:xfrm>
              <a:off x="8535376" y="333587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8236780" y="331107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9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45" name="Google Shape;45;p9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46" name="Google Shape;46;p9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48" name="Google Shape;4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9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0"/>
          <p:cNvGrpSpPr/>
          <p:nvPr/>
        </p:nvGrpSpPr>
        <p:grpSpPr>
          <a:xfrm>
            <a:off x="329788" y="4081200"/>
            <a:ext cx="8484418" cy="1041759"/>
            <a:chOff x="329788" y="4081200"/>
            <a:chExt cx="8484418" cy="1041759"/>
          </a:xfrm>
        </p:grpSpPr>
        <p:sp>
          <p:nvSpPr>
            <p:cNvPr id="55" name="Google Shape;55;p10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" name="Google Shape;56;p10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" name="Google Shape;57;p10"/>
            <p:cNvSpPr/>
            <p:nvPr/>
          </p:nvSpPr>
          <p:spPr>
            <a:xfrm>
              <a:off x="5013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" name="Google Shape;58;p10"/>
            <p:cNvSpPr/>
            <p:nvPr/>
          </p:nvSpPr>
          <p:spPr>
            <a:xfrm flipH="1">
              <a:off x="758564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" name="Google Shape;59;p10"/>
            <p:cNvSpPr/>
            <p:nvPr/>
          </p:nvSpPr>
          <p:spPr>
            <a:xfrm>
              <a:off x="1274015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" name="Google Shape;60;p10"/>
            <p:cNvSpPr/>
            <p:nvPr/>
          </p:nvSpPr>
          <p:spPr>
            <a:xfrm>
              <a:off x="1517285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31942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" name="Google Shape;62;p10"/>
            <p:cNvSpPr/>
            <p:nvPr/>
          </p:nvSpPr>
          <p:spPr>
            <a:xfrm>
              <a:off x="33466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3" name="Google Shape;63;p10"/>
            <p:cNvSpPr/>
            <p:nvPr/>
          </p:nvSpPr>
          <p:spPr>
            <a:xfrm>
              <a:off x="4121250" y="4918525"/>
              <a:ext cx="242250" cy="122750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" name="Google Shape;64;p10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828499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495839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" name="Google Shape;67;p10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" name="Google Shape;68;p10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47791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" name="Google Shape;70;p10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" name="Google Shape;71;p10"/>
            <p:cNvSpPr/>
            <p:nvPr/>
          </p:nvSpPr>
          <p:spPr>
            <a:xfrm>
              <a:off x="6413178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665644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" name="Google Shape;73;p10"/>
            <p:cNvSpPr/>
            <p:nvPr/>
          </p:nvSpPr>
          <p:spPr>
            <a:xfrm flipH="1" rot="-772385">
              <a:off x="7297125" y="4931449"/>
              <a:ext cx="242258" cy="122754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7637737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75" name="Google Shape;7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0"/>
            <p:cNvSpPr/>
            <p:nvPr/>
          </p:nvSpPr>
          <p:spPr>
            <a:xfrm>
              <a:off x="4896942" y="4662673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4755021" y="4650887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8426917" y="4646004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8284996" y="4634218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583030" y="4529911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441108" y="4518125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flipH="1">
              <a:off x="5767046" y="457731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5918283" y="456553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flipH="1">
              <a:off x="3228777" y="460236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flipH="1">
              <a:off x="3380014" y="459058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351600" y="2783674"/>
            <a:ext cx="1613839" cy="1779823"/>
            <a:chOff x="7351600" y="2783674"/>
            <a:chExt cx="1613839" cy="1779823"/>
          </a:xfrm>
        </p:grpSpPr>
        <p:grpSp>
          <p:nvGrpSpPr>
            <p:cNvPr id="116" name="Google Shape;116;p11"/>
            <p:cNvGrpSpPr/>
            <p:nvPr/>
          </p:nvGrpSpPr>
          <p:grpSpPr>
            <a:xfrm flipH="1">
              <a:off x="7859538" y="4171128"/>
              <a:ext cx="477531" cy="392369"/>
              <a:chOff x="3019540" y="1549146"/>
              <a:chExt cx="440487" cy="361931"/>
            </a:xfrm>
          </p:grpSpPr>
          <p:sp>
            <p:nvSpPr>
              <p:cNvPr id="117" name="Google Shape;117;p11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1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19" name="Google Shape;11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1"/>
            <p:cNvSpPr/>
            <p:nvPr/>
          </p:nvSpPr>
          <p:spPr>
            <a:xfrm flipH="1" rot="10145659">
              <a:off x="8668242" y="38604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068901" y="35957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770305" y="35709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7423694" y="2798737"/>
            <a:ext cx="1617945" cy="1829054"/>
            <a:chOff x="7423694" y="2798737"/>
            <a:chExt cx="1617945" cy="1829054"/>
          </a:xfrm>
        </p:grpSpPr>
        <p:grpSp>
          <p:nvGrpSpPr>
            <p:cNvPr id="125" name="Google Shape;125;p12"/>
            <p:cNvGrpSpPr/>
            <p:nvPr/>
          </p:nvGrpSpPr>
          <p:grpSpPr>
            <a:xfrm flipH="1">
              <a:off x="7859538" y="4235422"/>
              <a:ext cx="477531" cy="392369"/>
              <a:chOff x="3019540" y="1608452"/>
              <a:chExt cx="440487" cy="361931"/>
            </a:xfrm>
          </p:grpSpPr>
          <p:sp>
            <p:nvSpPr>
              <p:cNvPr id="126" name="Google Shape;126;p1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7" name="Google Shape;127;p1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28" name="Google Shape;12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2"/>
            <p:cNvSpPr/>
            <p:nvPr/>
          </p:nvSpPr>
          <p:spPr>
            <a:xfrm flipH="1" rot="10145659">
              <a:off x="8744442" y="37842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8145101" y="35195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7846505" y="34947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2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133" name="Google Shape;133;p12"/>
            <p:cNvGrpSpPr/>
            <p:nvPr/>
          </p:nvGrpSpPr>
          <p:grpSpPr>
            <a:xfrm>
              <a:off x="782412" y="4230800"/>
              <a:ext cx="593752" cy="392380"/>
              <a:chOff x="7919013" y="4383200"/>
              <a:chExt cx="593752" cy="392380"/>
            </a:xfrm>
          </p:grpSpPr>
          <p:sp>
            <p:nvSpPr>
              <p:cNvPr id="134" name="Google Shape;134;p12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5" name="Google Shape;135;p12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6" name="Google Shape;136;p12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 flipH="1" rot="8639560">
              <a:off x="1450801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" name="Google Shape;13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2"/>
            <p:cNvSpPr/>
            <p:nvPr/>
          </p:nvSpPr>
          <p:spPr>
            <a:xfrm>
              <a:off x="1154950" y="36155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865684" y="36280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12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6077345" y="2421525"/>
            <a:ext cx="1652586" cy="2191978"/>
            <a:chOff x="6077345" y="2421525"/>
            <a:chExt cx="1652586" cy="2191978"/>
          </a:xfrm>
        </p:grpSpPr>
        <p:sp>
          <p:nvSpPr>
            <p:cNvPr id="151" name="Google Shape;151;p13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3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53" name="Google Shape;153;p13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4" name="Google Shape;154;p13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55" name="Google Shape;15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3"/>
            <p:cNvSpPr/>
            <p:nvPr/>
          </p:nvSpPr>
          <p:spPr>
            <a:xfrm flipH="1" rot="10145659">
              <a:off x="7432735" y="3653264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833395" y="338862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534799" y="336382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3" name="Google Shape;163;p14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4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66" name="Google Shape;166;p14"/>
          <p:cNvGrpSpPr/>
          <p:nvPr/>
        </p:nvGrpSpPr>
        <p:grpSpPr>
          <a:xfrm>
            <a:off x="7403273" y="2876096"/>
            <a:ext cx="1631624" cy="1782784"/>
            <a:chOff x="7403273" y="2876096"/>
            <a:chExt cx="1631624" cy="1782784"/>
          </a:xfrm>
        </p:grpSpPr>
        <p:sp>
          <p:nvSpPr>
            <p:cNvPr id="167" name="Google Shape;167;p14"/>
            <p:cNvSpPr/>
            <p:nvPr/>
          </p:nvSpPr>
          <p:spPr>
            <a:xfrm flipH="1" rot="5652216">
              <a:off x="7426337" y="4025462"/>
              <a:ext cx="250048" cy="27859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919513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4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171" name="Google Shape;17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4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80" name="Google Shape;180;p15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5"/>
            <p:cNvGrpSpPr/>
            <p:nvPr/>
          </p:nvGrpSpPr>
          <p:grpSpPr>
            <a:xfrm>
              <a:off x="7865288" y="4245800"/>
              <a:ext cx="440487" cy="361931"/>
              <a:chOff x="7865288" y="4245800"/>
              <a:chExt cx="440487" cy="361931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3" name="Google Shape;183;p15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pic>
          <p:nvPicPr>
            <p:cNvPr id="184" name="Google Shape;18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/>
            <p:nvPr/>
          </p:nvSpPr>
          <p:spPr>
            <a:xfrm>
              <a:off x="8118901" y="38001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820305" y="37753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606243" y="4075800"/>
              <a:ext cx="383500" cy="87900"/>
            </a:xfrm>
            <a:custGeom>
              <a:rect b="b" l="l" r="r" t="t"/>
              <a:pathLst>
                <a:path extrusionOk="0" h="3516" w="1534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Round">
  <p:cSld name="TITLE_ONLY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94" name="Google Shape;194;p16"/>
            <p:cNvSpPr/>
            <p:nvPr/>
          </p:nvSpPr>
          <p:spPr>
            <a:xfrm>
              <a:off x="7655725" y="4421975"/>
              <a:ext cx="278600" cy="30005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16"/>
            <p:cNvSpPr/>
            <p:nvPr/>
          </p:nvSpPr>
          <p:spPr>
            <a:xfrm>
              <a:off x="8085538" y="4374375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pic>
          <p:nvPicPr>
            <p:cNvPr id="196" name="Google Shape;19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6"/>
            <p:cNvSpPr/>
            <p:nvPr/>
          </p:nvSpPr>
          <p:spPr>
            <a:xfrm>
              <a:off x="8073651" y="35644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775055" y="35396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b="0" i="0" sz="3000" u="none" cap="none" strike="noStrik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b="0"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5300"/>
              <a:t>   </a:t>
            </a:r>
            <a:endParaRPr b="1"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5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5600"/>
              <a:t>    </a:t>
            </a:r>
            <a:r>
              <a:rPr b="1" lang="en" sz="5600"/>
              <a:t>DocTime</a:t>
            </a:r>
            <a:endParaRPr b="1" sz="5600"/>
          </a:p>
        </p:txBody>
      </p:sp>
      <p:pic>
        <p:nvPicPr>
          <p:cNvPr id="223" name="Google Shape;22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450" y="904225"/>
            <a:ext cx="3840000" cy="2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TEAM MEMBERS</a:t>
            </a:r>
            <a:endParaRPr/>
          </a:p>
        </p:txBody>
      </p:sp>
      <p:sp>
        <p:nvSpPr>
          <p:cNvPr id="229" name="Google Shape;229;p2"/>
          <p:cNvSpPr txBox="1"/>
          <p:nvPr>
            <p:ph idx="2" type="body"/>
          </p:nvPr>
        </p:nvSpPr>
        <p:spPr>
          <a:xfrm>
            <a:off x="4939925" y="3187075"/>
            <a:ext cx="250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chemeClr val="dk1"/>
                </a:solidFill>
              </a:rPr>
              <a:t>Rifah Tamanna</a:t>
            </a:r>
            <a:r>
              <a:rPr lang="en" sz="1600">
                <a:solidFill>
                  <a:schemeClr val="dk1"/>
                </a:solidFill>
              </a:rPr>
              <a:t>||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chemeClr val="dk1"/>
                </a:solidFill>
              </a:rPr>
              <a:t>18201073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30" name="Google Shape;230;p2"/>
          <p:cNvSpPr txBox="1"/>
          <p:nvPr>
            <p:ph idx="1" type="body"/>
          </p:nvPr>
        </p:nvSpPr>
        <p:spPr>
          <a:xfrm>
            <a:off x="1693075" y="3660400"/>
            <a:ext cx="2509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Mahbuba Haque Laka</a:t>
            </a:r>
            <a:r>
              <a:rPr lang="en" sz="1600">
                <a:solidFill>
                  <a:schemeClr val="dk1"/>
                </a:solidFill>
              </a:rPr>
              <a:t>|| 18201085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2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"/>
          <p:cNvPicPr preferRelativeResize="0"/>
          <p:nvPr/>
        </p:nvPicPr>
        <p:blipFill rotWithShape="1">
          <a:blip r:embed="rId3">
            <a:alphaModFix/>
          </a:blip>
          <a:srcRect b="4102" l="0" r="0" t="4103"/>
          <a:stretch/>
        </p:blipFill>
        <p:spPr>
          <a:xfrm>
            <a:off x="5190475" y="1053925"/>
            <a:ext cx="1838400" cy="1838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"/>
          <p:cNvPicPr preferRelativeResize="0"/>
          <p:nvPr/>
        </p:nvPicPr>
        <p:blipFill rotWithShape="1">
          <a:blip r:embed="rId4">
            <a:alphaModFix/>
          </a:blip>
          <a:srcRect b="11750" l="0" r="0" t="11750"/>
          <a:stretch/>
        </p:blipFill>
        <p:spPr>
          <a:xfrm>
            <a:off x="2028775" y="1445375"/>
            <a:ext cx="1838400" cy="1838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idx="4294967295" type="ctrTitle"/>
          </p:nvPr>
        </p:nvSpPr>
        <p:spPr>
          <a:xfrm>
            <a:off x="649900" y="593125"/>
            <a:ext cx="6424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rPr lang="en">
                <a:solidFill>
                  <a:schemeClr val="accent2"/>
                </a:solidFill>
              </a:rPr>
              <a:t>UML Diagram</a:t>
            </a:r>
            <a:endParaRPr b="0" i="0" sz="3000" u="none" cap="none" strike="noStrike">
              <a:solidFill>
                <a:schemeClr val="accent2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39" name="Google Shape;239;p3"/>
          <p:cNvSpPr txBox="1"/>
          <p:nvPr>
            <p:ph idx="4294967295" type="subTitle"/>
          </p:nvPr>
        </p:nvSpPr>
        <p:spPr>
          <a:xfrm>
            <a:off x="1359900" y="1483101"/>
            <a:ext cx="64242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★"/>
            </a:pPr>
            <a:r>
              <a:rPr b="1" lang="en" sz="2200">
                <a:solidFill>
                  <a:schemeClr val="accent3"/>
                </a:solidFill>
              </a:rPr>
              <a:t>Schema Diagram</a:t>
            </a:r>
            <a:endParaRPr b="1" i="0" sz="2200" u="none" cap="none" strike="noStrik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★"/>
            </a:pPr>
            <a:r>
              <a:rPr b="1" lang="en" sz="2200">
                <a:solidFill>
                  <a:schemeClr val="accent3"/>
                </a:solidFill>
              </a:rPr>
              <a:t>ER Diagram</a:t>
            </a:r>
            <a:endParaRPr b="1" i="0" sz="2200" u="none" cap="none" strike="noStrik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0e115b03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50" y="335750"/>
            <a:ext cx="4901774" cy="4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e115b03c3_0_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g10e115b03c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0"/>
            <a:ext cx="7034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 YOU</a:t>
            </a:r>
            <a:endParaRPr b="0" i="0" sz="9600" u="none" cap="none" strike="noStrike">
              <a:solidFill>
                <a:schemeClr val="accen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7" name="Google Shape;257;p6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2000"/>
              <a:buFont typeface="Nunit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xmlns:r="http://schemas.openxmlformats.org/officeDocument/2006/relationships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