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3296bb836613408/Desktop/3rd%20semester/Tamann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[Tamanna.xlsx]Question 3!PivotTable3</c:name>
    <c:fmtId val="22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'Question 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'Question 3'!$A$4:$A$14</c:f>
              <c:strCache>
                <c:ptCount val="10"/>
                <c:pt idx="0">
                  <c:v>Luminous Growth Partners</c:v>
                </c:pt>
                <c:pt idx="1">
                  <c:v>Pinnacle Insights Group</c:v>
                </c:pt>
                <c:pt idx="2">
                  <c:v>Pinnacle Resource Partners</c:v>
                </c:pt>
                <c:pt idx="3">
                  <c:v>Quantum Growth Partners</c:v>
                </c:pt>
                <c:pt idx="4">
                  <c:v>Quantum Innovations Partners</c:v>
                </c:pt>
                <c:pt idx="5">
                  <c:v>Radiant Path Partners</c:v>
                </c:pt>
                <c:pt idx="6">
                  <c:v>Summit Resource Management</c:v>
                </c:pt>
                <c:pt idx="7">
                  <c:v>UrbanPulse Innovations</c:v>
                </c:pt>
                <c:pt idx="8">
                  <c:v>UrbanQuest Innovations Solutions</c:v>
                </c:pt>
                <c:pt idx="9">
                  <c:v>Vortex Innovations Group</c:v>
                </c:pt>
              </c:strCache>
            </c:strRef>
          </c:cat>
          <c:val>
            <c:numRef>
              <c:f>'Question 3'!$B$4:$B$14</c:f>
              <c:numCache>
                <c:formatCode>General</c:formatCode>
                <c:ptCount val="10"/>
                <c:pt idx="0">
                  <c:v>6910</c:v>
                </c:pt>
                <c:pt idx="1">
                  <c:v>7760</c:v>
                </c:pt>
                <c:pt idx="2">
                  <c:v>7800</c:v>
                </c:pt>
                <c:pt idx="3">
                  <c:v>5680</c:v>
                </c:pt>
                <c:pt idx="4">
                  <c:v>5285</c:v>
                </c:pt>
                <c:pt idx="5">
                  <c:v>7170</c:v>
                </c:pt>
                <c:pt idx="6">
                  <c:v>5380</c:v>
                </c:pt>
                <c:pt idx="7">
                  <c:v>6575</c:v>
                </c:pt>
                <c:pt idx="8">
                  <c:v>5290</c:v>
                </c:pt>
                <c:pt idx="9">
                  <c:v>7470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0C-4FB5-953A-D3991B1B8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05914792"/>
        <c:axId val="405915776"/>
        <c:axId val="0"/>
      </c:bar3DChart>
      <c:catAx>
        <c:axId val="405914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915776"/>
        <c:crosses val="autoZero"/>
        <c:auto val="1"/>
        <c:lblAlgn val="ctr"/>
        <c:lblOffset val="100"/>
        <c:noMultiLvlLbl val="0"/>
      </c:catAx>
      <c:valAx>
        <c:axId val="405915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914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5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AA5522-C679-47BE-A8DF-9ECCA5872C5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6627F1-50F9-475B-BD4F-9F3294465C00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600" b="1" dirty="0">
              <a:solidFill>
                <a:schemeClr val="accent2"/>
              </a:solidFill>
            </a:rPr>
            <a:t>Revenue</a:t>
          </a:r>
        </a:p>
      </dgm:t>
    </dgm:pt>
    <dgm:pt modelId="{01620F15-0760-4D2D-9556-1BF61365469E}" type="parTrans" cxnId="{261FAC5A-3B9E-48EC-A4A7-276A20EAAAB6}">
      <dgm:prSet/>
      <dgm:spPr/>
      <dgm:t>
        <a:bodyPr/>
        <a:lstStyle/>
        <a:p>
          <a:endParaRPr lang="en-US"/>
        </a:p>
      </dgm:t>
    </dgm:pt>
    <dgm:pt modelId="{8AD92BB1-6297-4531-B1C1-C6D402920094}" type="sibTrans" cxnId="{261FAC5A-3B9E-48EC-A4A7-276A20EAAAB6}">
      <dgm:prSet/>
      <dgm:spPr/>
      <dgm:t>
        <a:bodyPr/>
        <a:lstStyle/>
        <a:p>
          <a:endParaRPr lang="en-US"/>
        </a:p>
      </dgm:t>
    </dgm:pt>
    <dgm:pt modelId="{427FA476-E9EE-4EA9-97B1-37118FE4DE57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b="1" dirty="0">
              <a:solidFill>
                <a:schemeClr val="accent2"/>
              </a:solidFill>
            </a:rPr>
            <a:t>Total Liabilities</a:t>
          </a:r>
        </a:p>
      </dgm:t>
    </dgm:pt>
    <dgm:pt modelId="{570EF450-1CF3-4881-B019-FDDED5C2C6E2}" type="parTrans" cxnId="{D6C3D964-6CEB-4468-9171-E39F1F795B7E}">
      <dgm:prSet/>
      <dgm:spPr/>
      <dgm:t>
        <a:bodyPr/>
        <a:lstStyle/>
        <a:p>
          <a:endParaRPr lang="en-US"/>
        </a:p>
      </dgm:t>
    </dgm:pt>
    <dgm:pt modelId="{7EC8F605-07C5-4475-96A4-6560F252961C}" type="sibTrans" cxnId="{D6C3D964-6CEB-4468-9171-E39F1F795B7E}">
      <dgm:prSet/>
      <dgm:spPr/>
      <dgm:t>
        <a:bodyPr/>
        <a:lstStyle/>
        <a:p>
          <a:endParaRPr lang="en-US"/>
        </a:p>
      </dgm:t>
    </dgm:pt>
    <dgm:pt modelId="{6AECED5F-D1F5-41E1-8469-DD5AA23423B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>
              <a:solidFill>
                <a:schemeClr val="accent2"/>
              </a:solidFill>
            </a:rPr>
            <a:t>Equity</a:t>
          </a:r>
        </a:p>
      </dgm:t>
    </dgm:pt>
    <dgm:pt modelId="{375B3520-2665-4D51-8F5E-9D278E738A01}" type="parTrans" cxnId="{33A4589A-9029-420C-A65A-BA30CAD034D2}">
      <dgm:prSet/>
      <dgm:spPr/>
      <dgm:t>
        <a:bodyPr/>
        <a:lstStyle/>
        <a:p>
          <a:endParaRPr lang="en-US"/>
        </a:p>
      </dgm:t>
    </dgm:pt>
    <dgm:pt modelId="{1761DDFD-0891-4DD3-8B5F-4C7F7E0CCFB7}" type="sibTrans" cxnId="{33A4589A-9029-420C-A65A-BA30CAD034D2}">
      <dgm:prSet/>
      <dgm:spPr/>
      <dgm:t>
        <a:bodyPr/>
        <a:lstStyle/>
        <a:p>
          <a:endParaRPr lang="en-US"/>
        </a:p>
      </dgm:t>
    </dgm:pt>
    <dgm:pt modelId="{88A012A5-0352-473B-853C-CC48EE72AC35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600" b="1" dirty="0">
              <a:solidFill>
                <a:schemeClr val="accent2"/>
              </a:solidFill>
            </a:rPr>
            <a:t>Total Asset</a:t>
          </a:r>
        </a:p>
      </dgm:t>
    </dgm:pt>
    <dgm:pt modelId="{0D753C83-56BD-4989-9738-FC0DC08B8CCE}" type="parTrans" cxnId="{AB8EBE84-A22A-4919-A43A-603EA4645294}">
      <dgm:prSet/>
      <dgm:spPr/>
      <dgm:t>
        <a:bodyPr/>
        <a:lstStyle/>
        <a:p>
          <a:endParaRPr lang="en-US"/>
        </a:p>
      </dgm:t>
    </dgm:pt>
    <dgm:pt modelId="{144A7FFC-5EE6-402E-A4D6-39EBE91F5EF8}" type="sibTrans" cxnId="{AB8EBE84-A22A-4919-A43A-603EA4645294}">
      <dgm:prSet/>
      <dgm:spPr/>
      <dgm:t>
        <a:bodyPr/>
        <a:lstStyle/>
        <a:p>
          <a:endParaRPr lang="en-US"/>
        </a:p>
      </dgm:t>
    </dgm:pt>
    <dgm:pt modelId="{CEB47ABD-BC38-4CE3-8635-8AB856E83EA9}">
      <dgm:prSet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b="1" dirty="0">
              <a:solidFill>
                <a:schemeClr val="accent2"/>
              </a:solidFill>
            </a:rPr>
            <a:t>Net Income</a:t>
          </a:r>
        </a:p>
      </dgm:t>
    </dgm:pt>
    <dgm:pt modelId="{BA50A26F-2EFF-4816-B583-AA2589DD15BE}" type="parTrans" cxnId="{395AE77A-8019-48FB-A70E-AE0F629391E0}">
      <dgm:prSet/>
      <dgm:spPr/>
      <dgm:t>
        <a:bodyPr/>
        <a:lstStyle/>
        <a:p>
          <a:endParaRPr lang="en-US"/>
        </a:p>
      </dgm:t>
    </dgm:pt>
    <dgm:pt modelId="{68F8D548-28DA-4A01-9E6F-9D2901938E5E}" type="sibTrans" cxnId="{395AE77A-8019-48FB-A70E-AE0F629391E0}">
      <dgm:prSet/>
      <dgm:spPr/>
      <dgm:t>
        <a:bodyPr/>
        <a:lstStyle/>
        <a:p>
          <a:endParaRPr lang="en-US"/>
        </a:p>
      </dgm:t>
    </dgm:pt>
    <dgm:pt modelId="{9B49ACAA-5850-4C32-A8D4-4DA587AE481E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600" b="1" dirty="0">
              <a:solidFill>
                <a:schemeClr val="accent2"/>
              </a:solidFill>
            </a:rPr>
            <a:t>Operating Income</a:t>
          </a:r>
        </a:p>
      </dgm:t>
    </dgm:pt>
    <dgm:pt modelId="{8C984EC0-FBA9-4E64-9B00-6CF4D118E8D5}" type="parTrans" cxnId="{9E8B8C3C-3E44-4913-B655-6AF9219116A7}">
      <dgm:prSet/>
      <dgm:spPr/>
      <dgm:t>
        <a:bodyPr/>
        <a:lstStyle/>
        <a:p>
          <a:endParaRPr lang="en-US"/>
        </a:p>
      </dgm:t>
    </dgm:pt>
    <dgm:pt modelId="{CDE2721E-0D27-4B9E-A91F-A2889066FA19}" type="sibTrans" cxnId="{9E8B8C3C-3E44-4913-B655-6AF9219116A7}">
      <dgm:prSet/>
      <dgm:spPr/>
      <dgm:t>
        <a:bodyPr/>
        <a:lstStyle/>
        <a:p>
          <a:endParaRPr lang="en-US"/>
        </a:p>
      </dgm:t>
    </dgm:pt>
    <dgm:pt modelId="{B9D45868-6A5D-4529-BEC3-2C8172A9AB41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>
              <a:solidFill>
                <a:schemeClr val="accent2"/>
              </a:solidFill>
            </a:rPr>
            <a:t>Operating Expenses</a:t>
          </a:r>
        </a:p>
      </dgm:t>
    </dgm:pt>
    <dgm:pt modelId="{FBCCB4FE-5785-4795-8E95-04F4A81AA34E}" type="parTrans" cxnId="{98DA1596-A4AC-496B-9797-64AC283FBC24}">
      <dgm:prSet/>
      <dgm:spPr/>
      <dgm:t>
        <a:bodyPr/>
        <a:lstStyle/>
        <a:p>
          <a:endParaRPr lang="en-US"/>
        </a:p>
      </dgm:t>
    </dgm:pt>
    <dgm:pt modelId="{5AAE3FA5-81B4-4107-850C-387A67AD3B7B}" type="sibTrans" cxnId="{98DA1596-A4AC-496B-9797-64AC283FBC24}">
      <dgm:prSet/>
      <dgm:spPr/>
      <dgm:t>
        <a:bodyPr/>
        <a:lstStyle/>
        <a:p>
          <a:endParaRPr lang="en-US"/>
        </a:p>
      </dgm:t>
    </dgm:pt>
    <dgm:pt modelId="{0799BE0E-ABC3-4030-A6B8-5102B5A5A7DF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600" b="1" dirty="0">
              <a:solidFill>
                <a:schemeClr val="accent2"/>
              </a:solidFill>
            </a:rPr>
            <a:t>Gross Profit</a:t>
          </a:r>
        </a:p>
      </dgm:t>
    </dgm:pt>
    <dgm:pt modelId="{88FA6D50-4335-4134-A578-5E2736CF301B}" type="parTrans" cxnId="{427CB633-8752-4F7D-B717-4DE7A2B7AD0A}">
      <dgm:prSet/>
      <dgm:spPr/>
      <dgm:t>
        <a:bodyPr/>
        <a:lstStyle/>
        <a:p>
          <a:endParaRPr lang="en-US"/>
        </a:p>
      </dgm:t>
    </dgm:pt>
    <dgm:pt modelId="{B530E4F2-E17F-4302-9FE7-32FF1CE77E96}" type="sibTrans" cxnId="{427CB633-8752-4F7D-B717-4DE7A2B7AD0A}">
      <dgm:prSet/>
      <dgm:spPr/>
      <dgm:t>
        <a:bodyPr/>
        <a:lstStyle/>
        <a:p>
          <a:endParaRPr lang="en-US"/>
        </a:p>
      </dgm:t>
    </dgm:pt>
    <dgm:pt modelId="{DDF9ACD2-9B9D-4248-94FE-5910761F6AF2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accent2"/>
              </a:solidFill>
            </a:rPr>
            <a:t>C0GS</a:t>
          </a:r>
        </a:p>
      </dgm:t>
    </dgm:pt>
    <dgm:pt modelId="{E1AA57E9-B957-4DDF-A09B-53B85AF812A1}" type="parTrans" cxnId="{9173AC76-0200-4094-91E3-879217E7AABA}">
      <dgm:prSet/>
      <dgm:spPr/>
      <dgm:t>
        <a:bodyPr/>
        <a:lstStyle/>
        <a:p>
          <a:endParaRPr lang="en-US"/>
        </a:p>
      </dgm:t>
    </dgm:pt>
    <dgm:pt modelId="{3C91F30D-6442-4F8F-A3CD-3D461110A8D0}" type="sibTrans" cxnId="{9173AC76-0200-4094-91E3-879217E7AABA}">
      <dgm:prSet/>
      <dgm:spPr/>
      <dgm:t>
        <a:bodyPr/>
        <a:lstStyle/>
        <a:p>
          <a:endParaRPr lang="en-US"/>
        </a:p>
      </dgm:t>
    </dgm:pt>
    <dgm:pt modelId="{CC0A9BA2-AD4E-46A8-9E3B-191A85FB74B3}" type="pres">
      <dgm:prSet presAssocID="{B0AA5522-C679-47BE-A8DF-9ECCA5872C5B}" presName="linear" presStyleCnt="0">
        <dgm:presLayoutVars>
          <dgm:dir/>
          <dgm:animLvl val="lvl"/>
          <dgm:resizeHandles val="exact"/>
        </dgm:presLayoutVars>
      </dgm:prSet>
      <dgm:spPr/>
    </dgm:pt>
    <dgm:pt modelId="{A4A187B9-B068-4CB1-A5F5-EAA17FDC45A6}" type="pres">
      <dgm:prSet presAssocID="{706627F1-50F9-475B-BD4F-9F3294465C00}" presName="parentLin" presStyleCnt="0"/>
      <dgm:spPr/>
    </dgm:pt>
    <dgm:pt modelId="{5ABA51E0-7724-4171-A31E-767373AB43DA}" type="pres">
      <dgm:prSet presAssocID="{706627F1-50F9-475B-BD4F-9F3294465C00}" presName="parentLeftMargin" presStyleLbl="node1" presStyleIdx="0" presStyleCnt="9"/>
      <dgm:spPr/>
    </dgm:pt>
    <dgm:pt modelId="{B7491527-3402-4C80-9BF8-309641206880}" type="pres">
      <dgm:prSet presAssocID="{706627F1-50F9-475B-BD4F-9F3294465C00}" presName="parentText" presStyleLbl="node1" presStyleIdx="0" presStyleCnt="9" custScaleX="100257" custScaleY="110672" custLinFactNeighborX="-2395" custLinFactNeighborY="3129">
        <dgm:presLayoutVars>
          <dgm:chMax val="0"/>
          <dgm:bulletEnabled val="1"/>
        </dgm:presLayoutVars>
      </dgm:prSet>
      <dgm:spPr/>
    </dgm:pt>
    <dgm:pt modelId="{DF3563A7-73E5-43EE-8CCF-117C07250840}" type="pres">
      <dgm:prSet presAssocID="{706627F1-50F9-475B-BD4F-9F3294465C00}" presName="negativeSpace" presStyleCnt="0"/>
      <dgm:spPr/>
    </dgm:pt>
    <dgm:pt modelId="{A8F01425-BB71-44E2-A329-3D1CCFE56FEC}" type="pres">
      <dgm:prSet presAssocID="{706627F1-50F9-475B-BD4F-9F3294465C00}" presName="childText" presStyleLbl="conFgAcc1" presStyleIdx="0" presStyleCnt="9">
        <dgm:presLayoutVars>
          <dgm:bulletEnabled val="1"/>
        </dgm:presLayoutVars>
      </dgm:prSet>
      <dgm:spPr/>
    </dgm:pt>
    <dgm:pt modelId="{D29A9A9D-D2D2-46D9-B30B-82DB25C420C8}" type="pres">
      <dgm:prSet presAssocID="{8AD92BB1-6297-4531-B1C1-C6D402920094}" presName="spaceBetweenRectangles" presStyleCnt="0"/>
      <dgm:spPr/>
    </dgm:pt>
    <dgm:pt modelId="{8A7D00B9-849C-42B1-8CBA-7970D74D5B09}" type="pres">
      <dgm:prSet presAssocID="{DDF9ACD2-9B9D-4248-94FE-5910761F6AF2}" presName="parentLin" presStyleCnt="0"/>
      <dgm:spPr/>
    </dgm:pt>
    <dgm:pt modelId="{2AEAF803-87D5-4D2C-9D42-03E02C6E56EA}" type="pres">
      <dgm:prSet presAssocID="{DDF9ACD2-9B9D-4248-94FE-5910761F6AF2}" presName="parentLeftMargin" presStyleLbl="node1" presStyleIdx="0" presStyleCnt="9"/>
      <dgm:spPr/>
    </dgm:pt>
    <dgm:pt modelId="{E6BDCF70-48B5-4607-B4B5-9A1FC9BAF279}" type="pres">
      <dgm:prSet presAssocID="{DDF9ACD2-9B9D-4248-94FE-5910761F6AF2}" presName="parentText" presStyleLbl="node1" presStyleIdx="1" presStyleCnt="9" custLinFactNeighborX="-2395">
        <dgm:presLayoutVars>
          <dgm:chMax val="0"/>
          <dgm:bulletEnabled val="1"/>
        </dgm:presLayoutVars>
      </dgm:prSet>
      <dgm:spPr/>
    </dgm:pt>
    <dgm:pt modelId="{949A618C-6975-437D-BB20-738C314EC401}" type="pres">
      <dgm:prSet presAssocID="{DDF9ACD2-9B9D-4248-94FE-5910761F6AF2}" presName="negativeSpace" presStyleCnt="0"/>
      <dgm:spPr/>
    </dgm:pt>
    <dgm:pt modelId="{5E8DFFDD-78F6-4243-AE37-4DF350CEE580}" type="pres">
      <dgm:prSet presAssocID="{DDF9ACD2-9B9D-4248-94FE-5910761F6AF2}" presName="childText" presStyleLbl="conFgAcc1" presStyleIdx="1" presStyleCnt="9">
        <dgm:presLayoutVars>
          <dgm:bulletEnabled val="1"/>
        </dgm:presLayoutVars>
      </dgm:prSet>
      <dgm:spPr/>
    </dgm:pt>
    <dgm:pt modelId="{B0A76451-2E16-45FB-976B-678253B10518}" type="pres">
      <dgm:prSet presAssocID="{3C91F30D-6442-4F8F-A3CD-3D461110A8D0}" presName="spaceBetweenRectangles" presStyleCnt="0"/>
      <dgm:spPr/>
    </dgm:pt>
    <dgm:pt modelId="{6F5D6E22-73F3-4D1F-8205-CD5228DCC662}" type="pres">
      <dgm:prSet presAssocID="{0799BE0E-ABC3-4030-A6B8-5102B5A5A7DF}" presName="parentLin" presStyleCnt="0"/>
      <dgm:spPr/>
    </dgm:pt>
    <dgm:pt modelId="{630B85B7-DE4A-430A-B946-B3A89D1F0423}" type="pres">
      <dgm:prSet presAssocID="{0799BE0E-ABC3-4030-A6B8-5102B5A5A7DF}" presName="parentLeftMargin" presStyleLbl="node1" presStyleIdx="1" presStyleCnt="9"/>
      <dgm:spPr/>
    </dgm:pt>
    <dgm:pt modelId="{0394E9E2-B359-4F7D-91BB-41BAA938151A}" type="pres">
      <dgm:prSet presAssocID="{0799BE0E-ABC3-4030-A6B8-5102B5A5A7DF}" presName="parentText" presStyleLbl="node1" presStyleIdx="2" presStyleCnt="9" custLinFactNeighborX="1" custLinFactNeighborY="7368">
        <dgm:presLayoutVars>
          <dgm:chMax val="0"/>
          <dgm:bulletEnabled val="1"/>
        </dgm:presLayoutVars>
      </dgm:prSet>
      <dgm:spPr/>
    </dgm:pt>
    <dgm:pt modelId="{1505E15D-D5CE-45C7-A598-8CE0DEC83EEF}" type="pres">
      <dgm:prSet presAssocID="{0799BE0E-ABC3-4030-A6B8-5102B5A5A7DF}" presName="negativeSpace" presStyleCnt="0"/>
      <dgm:spPr/>
    </dgm:pt>
    <dgm:pt modelId="{89B7F3CF-A602-4784-A366-214DFB58AD30}" type="pres">
      <dgm:prSet presAssocID="{0799BE0E-ABC3-4030-A6B8-5102B5A5A7DF}" presName="childText" presStyleLbl="conFgAcc1" presStyleIdx="2" presStyleCnt="9">
        <dgm:presLayoutVars>
          <dgm:bulletEnabled val="1"/>
        </dgm:presLayoutVars>
      </dgm:prSet>
      <dgm:spPr/>
    </dgm:pt>
    <dgm:pt modelId="{E601F229-8FD6-4A5F-B0A8-1FAE5202EC7F}" type="pres">
      <dgm:prSet presAssocID="{B530E4F2-E17F-4302-9FE7-32FF1CE77E96}" presName="spaceBetweenRectangles" presStyleCnt="0"/>
      <dgm:spPr/>
    </dgm:pt>
    <dgm:pt modelId="{6AFCC4FB-6A27-4F42-BE52-EF532ED0EB7D}" type="pres">
      <dgm:prSet presAssocID="{B9D45868-6A5D-4529-BEC3-2C8172A9AB41}" presName="parentLin" presStyleCnt="0"/>
      <dgm:spPr/>
    </dgm:pt>
    <dgm:pt modelId="{41DBC4CB-C5F2-46BE-A99E-C0CF214022DF}" type="pres">
      <dgm:prSet presAssocID="{B9D45868-6A5D-4529-BEC3-2C8172A9AB41}" presName="parentLeftMargin" presStyleLbl="node1" presStyleIdx="2" presStyleCnt="9"/>
      <dgm:spPr/>
    </dgm:pt>
    <dgm:pt modelId="{D408CD10-48B6-4E2B-B975-2467B4344723}" type="pres">
      <dgm:prSet presAssocID="{B9D45868-6A5D-4529-BEC3-2C8172A9AB41}" presName="parentText" presStyleLbl="node1" presStyleIdx="3" presStyleCnt="9" custLinFactNeighborX="-16766" custLinFactNeighborY="20224">
        <dgm:presLayoutVars>
          <dgm:chMax val="0"/>
          <dgm:bulletEnabled val="1"/>
        </dgm:presLayoutVars>
      </dgm:prSet>
      <dgm:spPr/>
    </dgm:pt>
    <dgm:pt modelId="{098B2B02-8E2D-44A1-987A-9ED430A6FC9B}" type="pres">
      <dgm:prSet presAssocID="{B9D45868-6A5D-4529-BEC3-2C8172A9AB41}" presName="negativeSpace" presStyleCnt="0"/>
      <dgm:spPr/>
    </dgm:pt>
    <dgm:pt modelId="{F39E643E-9DED-4D64-89BF-C97881FAC735}" type="pres">
      <dgm:prSet presAssocID="{B9D45868-6A5D-4529-BEC3-2C8172A9AB41}" presName="childText" presStyleLbl="conFgAcc1" presStyleIdx="3" presStyleCnt="9">
        <dgm:presLayoutVars>
          <dgm:bulletEnabled val="1"/>
        </dgm:presLayoutVars>
      </dgm:prSet>
      <dgm:spPr/>
    </dgm:pt>
    <dgm:pt modelId="{1215F56E-BB5F-4F4D-9412-BD44AB2C1792}" type="pres">
      <dgm:prSet presAssocID="{5AAE3FA5-81B4-4107-850C-387A67AD3B7B}" presName="spaceBetweenRectangles" presStyleCnt="0"/>
      <dgm:spPr/>
    </dgm:pt>
    <dgm:pt modelId="{52EAED76-500B-41B4-9884-5842F168F3CE}" type="pres">
      <dgm:prSet presAssocID="{9B49ACAA-5850-4C32-A8D4-4DA587AE481E}" presName="parentLin" presStyleCnt="0"/>
      <dgm:spPr/>
    </dgm:pt>
    <dgm:pt modelId="{5B0145C0-32DC-40AF-87A7-9989AFAA155B}" type="pres">
      <dgm:prSet presAssocID="{9B49ACAA-5850-4C32-A8D4-4DA587AE481E}" presName="parentLeftMargin" presStyleLbl="node1" presStyleIdx="3" presStyleCnt="9"/>
      <dgm:spPr/>
    </dgm:pt>
    <dgm:pt modelId="{73F6540B-4C80-4A4D-B57F-C76104F367EC}" type="pres">
      <dgm:prSet presAssocID="{9B49ACAA-5850-4C32-A8D4-4DA587AE481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114BEF7-C575-4B50-9BCC-46729D5B0487}" type="pres">
      <dgm:prSet presAssocID="{9B49ACAA-5850-4C32-A8D4-4DA587AE481E}" presName="negativeSpace" presStyleCnt="0"/>
      <dgm:spPr/>
    </dgm:pt>
    <dgm:pt modelId="{74ABA0A8-8B91-48AE-BFA3-E811245B7FF2}" type="pres">
      <dgm:prSet presAssocID="{9B49ACAA-5850-4C32-A8D4-4DA587AE481E}" presName="childText" presStyleLbl="conFgAcc1" presStyleIdx="4" presStyleCnt="9">
        <dgm:presLayoutVars>
          <dgm:bulletEnabled val="1"/>
        </dgm:presLayoutVars>
      </dgm:prSet>
      <dgm:spPr/>
    </dgm:pt>
    <dgm:pt modelId="{62F6D846-5BAA-43F3-A946-1921F4B44826}" type="pres">
      <dgm:prSet presAssocID="{CDE2721E-0D27-4B9E-A91F-A2889066FA19}" presName="spaceBetweenRectangles" presStyleCnt="0"/>
      <dgm:spPr/>
    </dgm:pt>
    <dgm:pt modelId="{42CA1197-F18B-4D24-8223-B0EDF64BD68F}" type="pres">
      <dgm:prSet presAssocID="{CEB47ABD-BC38-4CE3-8635-8AB856E83EA9}" presName="parentLin" presStyleCnt="0"/>
      <dgm:spPr/>
    </dgm:pt>
    <dgm:pt modelId="{42B82AA2-06B4-4D4E-8970-374A0E519B7C}" type="pres">
      <dgm:prSet presAssocID="{CEB47ABD-BC38-4CE3-8635-8AB856E83EA9}" presName="parentLeftMargin" presStyleLbl="node1" presStyleIdx="4" presStyleCnt="9"/>
      <dgm:spPr/>
    </dgm:pt>
    <dgm:pt modelId="{039E56A2-7790-469F-AD7E-D604EBBA4E19}" type="pres">
      <dgm:prSet presAssocID="{CEB47ABD-BC38-4CE3-8635-8AB856E83EA9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816F030-12CE-4A73-B158-677A3EB9A873}" type="pres">
      <dgm:prSet presAssocID="{CEB47ABD-BC38-4CE3-8635-8AB856E83EA9}" presName="negativeSpace" presStyleCnt="0"/>
      <dgm:spPr/>
    </dgm:pt>
    <dgm:pt modelId="{96BA46A7-6F77-4872-AD4F-586EC701A53A}" type="pres">
      <dgm:prSet presAssocID="{CEB47ABD-BC38-4CE3-8635-8AB856E83EA9}" presName="childText" presStyleLbl="conFgAcc1" presStyleIdx="5" presStyleCnt="9">
        <dgm:presLayoutVars>
          <dgm:bulletEnabled val="1"/>
        </dgm:presLayoutVars>
      </dgm:prSet>
      <dgm:spPr/>
    </dgm:pt>
    <dgm:pt modelId="{1E1F823D-4BD0-40FF-BA29-11DB09B4D827}" type="pres">
      <dgm:prSet presAssocID="{68F8D548-28DA-4A01-9E6F-9D2901938E5E}" presName="spaceBetweenRectangles" presStyleCnt="0"/>
      <dgm:spPr/>
    </dgm:pt>
    <dgm:pt modelId="{2C4D4B43-6B96-4978-BA5D-38D3FFA86FEB}" type="pres">
      <dgm:prSet presAssocID="{88A012A5-0352-473B-853C-CC48EE72AC35}" presName="parentLin" presStyleCnt="0"/>
      <dgm:spPr/>
    </dgm:pt>
    <dgm:pt modelId="{42291425-F81B-4E91-BC81-8EC45AABC1FB}" type="pres">
      <dgm:prSet presAssocID="{88A012A5-0352-473B-853C-CC48EE72AC35}" presName="parentLeftMargin" presStyleLbl="node1" presStyleIdx="5" presStyleCnt="9"/>
      <dgm:spPr/>
    </dgm:pt>
    <dgm:pt modelId="{DAB198B7-2FF1-46A5-829E-28960D7895A9}" type="pres">
      <dgm:prSet presAssocID="{88A012A5-0352-473B-853C-CC48EE72AC35}" presName="parentText" presStyleLbl="node1" presStyleIdx="6" presStyleCnt="9" custLinFactNeighborX="-2395">
        <dgm:presLayoutVars>
          <dgm:chMax val="0"/>
          <dgm:bulletEnabled val="1"/>
        </dgm:presLayoutVars>
      </dgm:prSet>
      <dgm:spPr/>
    </dgm:pt>
    <dgm:pt modelId="{51EB7CFE-FD7E-49E0-BFF3-45ABA77E7B95}" type="pres">
      <dgm:prSet presAssocID="{88A012A5-0352-473B-853C-CC48EE72AC35}" presName="negativeSpace" presStyleCnt="0"/>
      <dgm:spPr/>
    </dgm:pt>
    <dgm:pt modelId="{08D056DB-2498-4264-B968-92B516B6F7AC}" type="pres">
      <dgm:prSet presAssocID="{88A012A5-0352-473B-853C-CC48EE72AC35}" presName="childText" presStyleLbl="conFgAcc1" presStyleIdx="6" presStyleCnt="9">
        <dgm:presLayoutVars>
          <dgm:bulletEnabled val="1"/>
        </dgm:presLayoutVars>
      </dgm:prSet>
      <dgm:spPr/>
    </dgm:pt>
    <dgm:pt modelId="{DF5BDEB4-82A1-4812-A388-F302795C229C}" type="pres">
      <dgm:prSet presAssocID="{144A7FFC-5EE6-402E-A4D6-39EBE91F5EF8}" presName="spaceBetweenRectangles" presStyleCnt="0"/>
      <dgm:spPr/>
    </dgm:pt>
    <dgm:pt modelId="{532F9E47-4087-4412-8241-6998C069DEE9}" type="pres">
      <dgm:prSet presAssocID="{427FA476-E9EE-4EA9-97B1-37118FE4DE57}" presName="parentLin" presStyleCnt="0"/>
      <dgm:spPr/>
    </dgm:pt>
    <dgm:pt modelId="{210D22E4-474E-468C-8F19-46BB1F0105DB}" type="pres">
      <dgm:prSet presAssocID="{427FA476-E9EE-4EA9-97B1-37118FE4DE57}" presName="parentLeftMargin" presStyleLbl="node1" presStyleIdx="6" presStyleCnt="9"/>
      <dgm:spPr/>
    </dgm:pt>
    <dgm:pt modelId="{193813DA-84E1-4983-9093-03F995594A13}" type="pres">
      <dgm:prSet presAssocID="{427FA476-E9EE-4EA9-97B1-37118FE4DE57}" presName="parentText" presStyleLbl="node1" presStyleIdx="7" presStyleCnt="9" custLinFactNeighborX="2395">
        <dgm:presLayoutVars>
          <dgm:chMax val="0"/>
          <dgm:bulletEnabled val="1"/>
        </dgm:presLayoutVars>
      </dgm:prSet>
      <dgm:spPr/>
    </dgm:pt>
    <dgm:pt modelId="{65D583A8-7C39-4228-9D41-4AD671292D6D}" type="pres">
      <dgm:prSet presAssocID="{427FA476-E9EE-4EA9-97B1-37118FE4DE57}" presName="negativeSpace" presStyleCnt="0"/>
      <dgm:spPr/>
    </dgm:pt>
    <dgm:pt modelId="{517AC8A1-5C64-4FA9-B7C4-798692DF121C}" type="pres">
      <dgm:prSet presAssocID="{427FA476-E9EE-4EA9-97B1-37118FE4DE57}" presName="childText" presStyleLbl="conFgAcc1" presStyleIdx="7" presStyleCnt="9">
        <dgm:presLayoutVars>
          <dgm:bulletEnabled val="1"/>
        </dgm:presLayoutVars>
      </dgm:prSet>
      <dgm:spPr/>
    </dgm:pt>
    <dgm:pt modelId="{1C42E3D2-EB70-4A60-9E3B-37992FDD36F2}" type="pres">
      <dgm:prSet presAssocID="{7EC8F605-07C5-4475-96A4-6560F252961C}" presName="spaceBetweenRectangles" presStyleCnt="0"/>
      <dgm:spPr/>
    </dgm:pt>
    <dgm:pt modelId="{E24611C5-1357-4C89-BC00-C38545D81160}" type="pres">
      <dgm:prSet presAssocID="{6AECED5F-D1F5-41E1-8469-DD5AA23423BE}" presName="parentLin" presStyleCnt="0"/>
      <dgm:spPr/>
    </dgm:pt>
    <dgm:pt modelId="{626C1C85-356A-49B8-8D59-A4A432D1C9AD}" type="pres">
      <dgm:prSet presAssocID="{6AECED5F-D1F5-41E1-8469-DD5AA23423BE}" presName="parentLeftMargin" presStyleLbl="node1" presStyleIdx="7" presStyleCnt="9"/>
      <dgm:spPr/>
    </dgm:pt>
    <dgm:pt modelId="{ADA174BE-C344-4735-B16B-C07D634D7F08}" type="pres">
      <dgm:prSet presAssocID="{6AECED5F-D1F5-41E1-8469-DD5AA23423BE}" presName="parentText" presStyleLbl="node1" presStyleIdx="8" presStyleCnt="9" custLinFactNeighborX="14371" custLinFactNeighborY="4420">
        <dgm:presLayoutVars>
          <dgm:chMax val="0"/>
          <dgm:bulletEnabled val="1"/>
        </dgm:presLayoutVars>
      </dgm:prSet>
      <dgm:spPr/>
    </dgm:pt>
    <dgm:pt modelId="{B7C2D33A-6DD2-4F0E-AB68-02CEB72C96F2}" type="pres">
      <dgm:prSet presAssocID="{6AECED5F-D1F5-41E1-8469-DD5AA23423BE}" presName="negativeSpace" presStyleCnt="0"/>
      <dgm:spPr/>
    </dgm:pt>
    <dgm:pt modelId="{CB55565D-028C-48E5-A5B8-E6F080E32C66}" type="pres">
      <dgm:prSet presAssocID="{6AECED5F-D1F5-41E1-8469-DD5AA23423BE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F12ECF01-4DE7-45CA-8455-D8AA2239614F}" type="presOf" srcId="{B0AA5522-C679-47BE-A8DF-9ECCA5872C5B}" destId="{CC0A9BA2-AD4E-46A8-9E3B-191A85FB74B3}" srcOrd="0" destOrd="0" presId="urn:microsoft.com/office/officeart/2005/8/layout/list1"/>
    <dgm:cxn modelId="{3AF32227-97F4-46B3-97AF-CB0BAAFF9EDA}" type="presOf" srcId="{0799BE0E-ABC3-4030-A6B8-5102B5A5A7DF}" destId="{630B85B7-DE4A-430A-B946-B3A89D1F0423}" srcOrd="0" destOrd="0" presId="urn:microsoft.com/office/officeart/2005/8/layout/list1"/>
    <dgm:cxn modelId="{0394322C-A6C8-4DD6-8A43-4AAD346D13FC}" type="presOf" srcId="{88A012A5-0352-473B-853C-CC48EE72AC35}" destId="{42291425-F81B-4E91-BC81-8EC45AABC1FB}" srcOrd="0" destOrd="0" presId="urn:microsoft.com/office/officeart/2005/8/layout/list1"/>
    <dgm:cxn modelId="{A0DC0231-86D5-4507-887E-0A31E3069A8E}" type="presOf" srcId="{CEB47ABD-BC38-4CE3-8635-8AB856E83EA9}" destId="{42B82AA2-06B4-4D4E-8970-374A0E519B7C}" srcOrd="0" destOrd="0" presId="urn:microsoft.com/office/officeart/2005/8/layout/list1"/>
    <dgm:cxn modelId="{427CB633-8752-4F7D-B717-4DE7A2B7AD0A}" srcId="{B0AA5522-C679-47BE-A8DF-9ECCA5872C5B}" destId="{0799BE0E-ABC3-4030-A6B8-5102B5A5A7DF}" srcOrd="2" destOrd="0" parTransId="{88FA6D50-4335-4134-A578-5E2736CF301B}" sibTransId="{B530E4F2-E17F-4302-9FE7-32FF1CE77E96}"/>
    <dgm:cxn modelId="{4B06BA36-3A36-4711-8612-135F8A53711F}" type="presOf" srcId="{6AECED5F-D1F5-41E1-8469-DD5AA23423BE}" destId="{626C1C85-356A-49B8-8D59-A4A432D1C9AD}" srcOrd="0" destOrd="0" presId="urn:microsoft.com/office/officeart/2005/8/layout/list1"/>
    <dgm:cxn modelId="{6B3D6F3C-23A9-4325-BACF-D73A14F8CC6B}" type="presOf" srcId="{427FA476-E9EE-4EA9-97B1-37118FE4DE57}" destId="{210D22E4-474E-468C-8F19-46BB1F0105DB}" srcOrd="0" destOrd="0" presId="urn:microsoft.com/office/officeart/2005/8/layout/list1"/>
    <dgm:cxn modelId="{9E8B8C3C-3E44-4913-B655-6AF9219116A7}" srcId="{B0AA5522-C679-47BE-A8DF-9ECCA5872C5B}" destId="{9B49ACAA-5850-4C32-A8D4-4DA587AE481E}" srcOrd="4" destOrd="0" parTransId="{8C984EC0-FBA9-4E64-9B00-6CF4D118E8D5}" sibTransId="{CDE2721E-0D27-4B9E-A91F-A2889066FA19}"/>
    <dgm:cxn modelId="{5EDB8A63-7941-4C0A-B983-B2D12D3D6ACB}" type="presOf" srcId="{DDF9ACD2-9B9D-4248-94FE-5910761F6AF2}" destId="{2AEAF803-87D5-4D2C-9D42-03E02C6E56EA}" srcOrd="0" destOrd="0" presId="urn:microsoft.com/office/officeart/2005/8/layout/list1"/>
    <dgm:cxn modelId="{D6C3D964-6CEB-4468-9171-E39F1F795B7E}" srcId="{B0AA5522-C679-47BE-A8DF-9ECCA5872C5B}" destId="{427FA476-E9EE-4EA9-97B1-37118FE4DE57}" srcOrd="7" destOrd="0" parTransId="{570EF450-1CF3-4881-B019-FDDED5C2C6E2}" sibTransId="{7EC8F605-07C5-4475-96A4-6560F252961C}"/>
    <dgm:cxn modelId="{08871B4A-6034-42A8-94EA-6B915B8B294E}" type="presOf" srcId="{DDF9ACD2-9B9D-4248-94FE-5910761F6AF2}" destId="{E6BDCF70-48B5-4607-B4B5-9A1FC9BAF279}" srcOrd="1" destOrd="0" presId="urn:microsoft.com/office/officeart/2005/8/layout/list1"/>
    <dgm:cxn modelId="{86ACEF4A-735C-4E0A-BD4A-1DDA22B6DAB4}" type="presOf" srcId="{B9D45868-6A5D-4529-BEC3-2C8172A9AB41}" destId="{D408CD10-48B6-4E2B-B975-2467B4344723}" srcOrd="1" destOrd="0" presId="urn:microsoft.com/office/officeart/2005/8/layout/list1"/>
    <dgm:cxn modelId="{B96FEA4C-49B3-4740-B21F-A229B480AA78}" type="presOf" srcId="{CEB47ABD-BC38-4CE3-8635-8AB856E83EA9}" destId="{039E56A2-7790-469F-AD7E-D604EBBA4E19}" srcOrd="1" destOrd="0" presId="urn:microsoft.com/office/officeart/2005/8/layout/list1"/>
    <dgm:cxn modelId="{95B8546F-1583-4E7F-B3EC-09FF07EFB46C}" type="presOf" srcId="{9B49ACAA-5850-4C32-A8D4-4DA587AE481E}" destId="{5B0145C0-32DC-40AF-87A7-9989AFAA155B}" srcOrd="0" destOrd="0" presId="urn:microsoft.com/office/officeart/2005/8/layout/list1"/>
    <dgm:cxn modelId="{9173AC76-0200-4094-91E3-879217E7AABA}" srcId="{B0AA5522-C679-47BE-A8DF-9ECCA5872C5B}" destId="{DDF9ACD2-9B9D-4248-94FE-5910761F6AF2}" srcOrd="1" destOrd="0" parTransId="{E1AA57E9-B957-4DDF-A09B-53B85AF812A1}" sibTransId="{3C91F30D-6442-4F8F-A3CD-3D461110A8D0}"/>
    <dgm:cxn modelId="{261FAC5A-3B9E-48EC-A4A7-276A20EAAAB6}" srcId="{B0AA5522-C679-47BE-A8DF-9ECCA5872C5B}" destId="{706627F1-50F9-475B-BD4F-9F3294465C00}" srcOrd="0" destOrd="0" parTransId="{01620F15-0760-4D2D-9556-1BF61365469E}" sibTransId="{8AD92BB1-6297-4531-B1C1-C6D402920094}"/>
    <dgm:cxn modelId="{395AE77A-8019-48FB-A70E-AE0F629391E0}" srcId="{B0AA5522-C679-47BE-A8DF-9ECCA5872C5B}" destId="{CEB47ABD-BC38-4CE3-8635-8AB856E83EA9}" srcOrd="5" destOrd="0" parTransId="{BA50A26F-2EFF-4816-B583-AA2589DD15BE}" sibTransId="{68F8D548-28DA-4A01-9E6F-9D2901938E5E}"/>
    <dgm:cxn modelId="{AB8EBE84-A22A-4919-A43A-603EA4645294}" srcId="{B0AA5522-C679-47BE-A8DF-9ECCA5872C5B}" destId="{88A012A5-0352-473B-853C-CC48EE72AC35}" srcOrd="6" destOrd="0" parTransId="{0D753C83-56BD-4989-9738-FC0DC08B8CCE}" sibTransId="{144A7FFC-5EE6-402E-A4D6-39EBE91F5EF8}"/>
    <dgm:cxn modelId="{97246788-B89C-48C5-9180-72FDB7B7E333}" type="presOf" srcId="{9B49ACAA-5850-4C32-A8D4-4DA587AE481E}" destId="{73F6540B-4C80-4A4D-B57F-C76104F367EC}" srcOrd="1" destOrd="0" presId="urn:microsoft.com/office/officeart/2005/8/layout/list1"/>
    <dgm:cxn modelId="{DF120F8B-E9FE-453F-95C7-B2DDD3ED0C70}" type="presOf" srcId="{B9D45868-6A5D-4529-BEC3-2C8172A9AB41}" destId="{41DBC4CB-C5F2-46BE-A99E-C0CF214022DF}" srcOrd="0" destOrd="0" presId="urn:microsoft.com/office/officeart/2005/8/layout/list1"/>
    <dgm:cxn modelId="{98DA1596-A4AC-496B-9797-64AC283FBC24}" srcId="{B0AA5522-C679-47BE-A8DF-9ECCA5872C5B}" destId="{B9D45868-6A5D-4529-BEC3-2C8172A9AB41}" srcOrd="3" destOrd="0" parTransId="{FBCCB4FE-5785-4795-8E95-04F4A81AA34E}" sibTransId="{5AAE3FA5-81B4-4107-850C-387A67AD3B7B}"/>
    <dgm:cxn modelId="{33A4589A-9029-420C-A65A-BA30CAD034D2}" srcId="{B0AA5522-C679-47BE-A8DF-9ECCA5872C5B}" destId="{6AECED5F-D1F5-41E1-8469-DD5AA23423BE}" srcOrd="8" destOrd="0" parTransId="{375B3520-2665-4D51-8F5E-9D278E738A01}" sibTransId="{1761DDFD-0891-4DD3-8B5F-4C7F7E0CCFB7}"/>
    <dgm:cxn modelId="{FC3CA0A8-2F4C-4D10-9250-50B23822000B}" type="presOf" srcId="{706627F1-50F9-475B-BD4F-9F3294465C00}" destId="{B7491527-3402-4C80-9BF8-309641206880}" srcOrd="1" destOrd="0" presId="urn:microsoft.com/office/officeart/2005/8/layout/list1"/>
    <dgm:cxn modelId="{B1984DAA-A413-4D5A-B513-DCE0EBE098BB}" type="presOf" srcId="{6AECED5F-D1F5-41E1-8469-DD5AA23423BE}" destId="{ADA174BE-C344-4735-B16B-C07D634D7F08}" srcOrd="1" destOrd="0" presId="urn:microsoft.com/office/officeart/2005/8/layout/list1"/>
    <dgm:cxn modelId="{A63B01B5-BBEA-4BA3-B091-C6C82BB2E86F}" type="presOf" srcId="{427FA476-E9EE-4EA9-97B1-37118FE4DE57}" destId="{193813DA-84E1-4983-9093-03F995594A13}" srcOrd="1" destOrd="0" presId="urn:microsoft.com/office/officeart/2005/8/layout/list1"/>
    <dgm:cxn modelId="{F7694CCD-7937-4796-88BF-53060E28E9E9}" type="presOf" srcId="{706627F1-50F9-475B-BD4F-9F3294465C00}" destId="{5ABA51E0-7724-4171-A31E-767373AB43DA}" srcOrd="0" destOrd="0" presId="urn:microsoft.com/office/officeart/2005/8/layout/list1"/>
    <dgm:cxn modelId="{DA70BCD7-240A-438C-9FA9-69D8054B72DD}" type="presOf" srcId="{0799BE0E-ABC3-4030-A6B8-5102B5A5A7DF}" destId="{0394E9E2-B359-4F7D-91BB-41BAA938151A}" srcOrd="1" destOrd="0" presId="urn:microsoft.com/office/officeart/2005/8/layout/list1"/>
    <dgm:cxn modelId="{D9AFD4FD-7A1F-49F8-BD4C-0ED01F2A0814}" type="presOf" srcId="{88A012A5-0352-473B-853C-CC48EE72AC35}" destId="{DAB198B7-2FF1-46A5-829E-28960D7895A9}" srcOrd="1" destOrd="0" presId="urn:microsoft.com/office/officeart/2005/8/layout/list1"/>
    <dgm:cxn modelId="{8CDE52BD-AC3E-4DB1-BB04-6CCA18BCDD45}" type="presParOf" srcId="{CC0A9BA2-AD4E-46A8-9E3B-191A85FB74B3}" destId="{A4A187B9-B068-4CB1-A5F5-EAA17FDC45A6}" srcOrd="0" destOrd="0" presId="urn:microsoft.com/office/officeart/2005/8/layout/list1"/>
    <dgm:cxn modelId="{3DE98217-6E59-43F7-B51B-2D5882389B85}" type="presParOf" srcId="{A4A187B9-B068-4CB1-A5F5-EAA17FDC45A6}" destId="{5ABA51E0-7724-4171-A31E-767373AB43DA}" srcOrd="0" destOrd="0" presId="urn:microsoft.com/office/officeart/2005/8/layout/list1"/>
    <dgm:cxn modelId="{69B13BF1-A864-4EC2-A895-E8DFBE38F6FC}" type="presParOf" srcId="{A4A187B9-B068-4CB1-A5F5-EAA17FDC45A6}" destId="{B7491527-3402-4C80-9BF8-309641206880}" srcOrd="1" destOrd="0" presId="urn:microsoft.com/office/officeart/2005/8/layout/list1"/>
    <dgm:cxn modelId="{9BDB4EBB-BDF6-42A2-BCD3-455E8FF8FCD0}" type="presParOf" srcId="{CC0A9BA2-AD4E-46A8-9E3B-191A85FB74B3}" destId="{DF3563A7-73E5-43EE-8CCF-117C07250840}" srcOrd="1" destOrd="0" presId="urn:microsoft.com/office/officeart/2005/8/layout/list1"/>
    <dgm:cxn modelId="{22F35434-4D55-435C-9CCD-E21C9148C3D7}" type="presParOf" srcId="{CC0A9BA2-AD4E-46A8-9E3B-191A85FB74B3}" destId="{A8F01425-BB71-44E2-A329-3D1CCFE56FEC}" srcOrd="2" destOrd="0" presId="urn:microsoft.com/office/officeart/2005/8/layout/list1"/>
    <dgm:cxn modelId="{E7C540F1-AB4E-44A1-82EB-AA6115EF951D}" type="presParOf" srcId="{CC0A9BA2-AD4E-46A8-9E3B-191A85FB74B3}" destId="{D29A9A9D-D2D2-46D9-B30B-82DB25C420C8}" srcOrd="3" destOrd="0" presId="urn:microsoft.com/office/officeart/2005/8/layout/list1"/>
    <dgm:cxn modelId="{DDE15306-915F-4C25-AC4F-C40497D5A7A0}" type="presParOf" srcId="{CC0A9BA2-AD4E-46A8-9E3B-191A85FB74B3}" destId="{8A7D00B9-849C-42B1-8CBA-7970D74D5B09}" srcOrd="4" destOrd="0" presId="urn:microsoft.com/office/officeart/2005/8/layout/list1"/>
    <dgm:cxn modelId="{BFB49820-74F0-4981-9E8C-74692FD3033C}" type="presParOf" srcId="{8A7D00B9-849C-42B1-8CBA-7970D74D5B09}" destId="{2AEAF803-87D5-4D2C-9D42-03E02C6E56EA}" srcOrd="0" destOrd="0" presId="urn:microsoft.com/office/officeart/2005/8/layout/list1"/>
    <dgm:cxn modelId="{EFEA4478-1D86-4BF7-885C-F5D64014FE64}" type="presParOf" srcId="{8A7D00B9-849C-42B1-8CBA-7970D74D5B09}" destId="{E6BDCF70-48B5-4607-B4B5-9A1FC9BAF279}" srcOrd="1" destOrd="0" presId="urn:microsoft.com/office/officeart/2005/8/layout/list1"/>
    <dgm:cxn modelId="{DE6ABC10-2AA5-4F1F-B2FB-C3908EE2CC16}" type="presParOf" srcId="{CC0A9BA2-AD4E-46A8-9E3B-191A85FB74B3}" destId="{949A618C-6975-437D-BB20-738C314EC401}" srcOrd="5" destOrd="0" presId="urn:microsoft.com/office/officeart/2005/8/layout/list1"/>
    <dgm:cxn modelId="{7143F216-5142-40DF-B2FB-157C0137F85F}" type="presParOf" srcId="{CC0A9BA2-AD4E-46A8-9E3B-191A85FB74B3}" destId="{5E8DFFDD-78F6-4243-AE37-4DF350CEE580}" srcOrd="6" destOrd="0" presId="urn:microsoft.com/office/officeart/2005/8/layout/list1"/>
    <dgm:cxn modelId="{07A91490-D0F9-46F0-8DAA-9E284B8C34FC}" type="presParOf" srcId="{CC0A9BA2-AD4E-46A8-9E3B-191A85FB74B3}" destId="{B0A76451-2E16-45FB-976B-678253B10518}" srcOrd="7" destOrd="0" presId="urn:microsoft.com/office/officeart/2005/8/layout/list1"/>
    <dgm:cxn modelId="{BBBBBD93-7189-4205-B934-5B922B759018}" type="presParOf" srcId="{CC0A9BA2-AD4E-46A8-9E3B-191A85FB74B3}" destId="{6F5D6E22-73F3-4D1F-8205-CD5228DCC662}" srcOrd="8" destOrd="0" presId="urn:microsoft.com/office/officeart/2005/8/layout/list1"/>
    <dgm:cxn modelId="{8B4EB6D6-55B1-4506-91B0-CA02942B9A0D}" type="presParOf" srcId="{6F5D6E22-73F3-4D1F-8205-CD5228DCC662}" destId="{630B85B7-DE4A-430A-B946-B3A89D1F0423}" srcOrd="0" destOrd="0" presId="urn:microsoft.com/office/officeart/2005/8/layout/list1"/>
    <dgm:cxn modelId="{89CAB13F-9462-4BA7-AA6E-F2C4EE7DA9F5}" type="presParOf" srcId="{6F5D6E22-73F3-4D1F-8205-CD5228DCC662}" destId="{0394E9E2-B359-4F7D-91BB-41BAA938151A}" srcOrd="1" destOrd="0" presId="urn:microsoft.com/office/officeart/2005/8/layout/list1"/>
    <dgm:cxn modelId="{F4AA3C84-6642-4E7B-9F98-823D7E2372B8}" type="presParOf" srcId="{CC0A9BA2-AD4E-46A8-9E3B-191A85FB74B3}" destId="{1505E15D-D5CE-45C7-A598-8CE0DEC83EEF}" srcOrd="9" destOrd="0" presId="urn:microsoft.com/office/officeart/2005/8/layout/list1"/>
    <dgm:cxn modelId="{1E67C2A0-1620-45B5-979E-6C60E0A46022}" type="presParOf" srcId="{CC0A9BA2-AD4E-46A8-9E3B-191A85FB74B3}" destId="{89B7F3CF-A602-4784-A366-214DFB58AD30}" srcOrd="10" destOrd="0" presId="urn:microsoft.com/office/officeart/2005/8/layout/list1"/>
    <dgm:cxn modelId="{20B658B7-EA71-47B3-B0FA-2D00C76A7424}" type="presParOf" srcId="{CC0A9BA2-AD4E-46A8-9E3B-191A85FB74B3}" destId="{E601F229-8FD6-4A5F-B0A8-1FAE5202EC7F}" srcOrd="11" destOrd="0" presId="urn:microsoft.com/office/officeart/2005/8/layout/list1"/>
    <dgm:cxn modelId="{B6E1FC4C-A21D-45CB-8A45-3A4BD5752B6B}" type="presParOf" srcId="{CC0A9BA2-AD4E-46A8-9E3B-191A85FB74B3}" destId="{6AFCC4FB-6A27-4F42-BE52-EF532ED0EB7D}" srcOrd="12" destOrd="0" presId="urn:microsoft.com/office/officeart/2005/8/layout/list1"/>
    <dgm:cxn modelId="{0EC5E54F-7282-4C1B-BC55-E31F60FF8107}" type="presParOf" srcId="{6AFCC4FB-6A27-4F42-BE52-EF532ED0EB7D}" destId="{41DBC4CB-C5F2-46BE-A99E-C0CF214022DF}" srcOrd="0" destOrd="0" presId="urn:microsoft.com/office/officeart/2005/8/layout/list1"/>
    <dgm:cxn modelId="{DC992328-634B-4F67-BDDC-DA2E58A42B9F}" type="presParOf" srcId="{6AFCC4FB-6A27-4F42-BE52-EF532ED0EB7D}" destId="{D408CD10-48B6-4E2B-B975-2467B4344723}" srcOrd="1" destOrd="0" presId="urn:microsoft.com/office/officeart/2005/8/layout/list1"/>
    <dgm:cxn modelId="{A3B1B2B5-8F5E-49E5-B7CC-B0F50C0EB620}" type="presParOf" srcId="{CC0A9BA2-AD4E-46A8-9E3B-191A85FB74B3}" destId="{098B2B02-8E2D-44A1-987A-9ED430A6FC9B}" srcOrd="13" destOrd="0" presId="urn:microsoft.com/office/officeart/2005/8/layout/list1"/>
    <dgm:cxn modelId="{B1621B8B-3C7C-4A49-A34E-19C0CC972AF7}" type="presParOf" srcId="{CC0A9BA2-AD4E-46A8-9E3B-191A85FB74B3}" destId="{F39E643E-9DED-4D64-89BF-C97881FAC735}" srcOrd="14" destOrd="0" presId="urn:microsoft.com/office/officeart/2005/8/layout/list1"/>
    <dgm:cxn modelId="{9CA5B3A4-7A48-438B-AC03-5165F3DDDF9F}" type="presParOf" srcId="{CC0A9BA2-AD4E-46A8-9E3B-191A85FB74B3}" destId="{1215F56E-BB5F-4F4D-9412-BD44AB2C1792}" srcOrd="15" destOrd="0" presId="urn:microsoft.com/office/officeart/2005/8/layout/list1"/>
    <dgm:cxn modelId="{BD9BE46E-7A0F-4D39-88D4-28025D2A2E2B}" type="presParOf" srcId="{CC0A9BA2-AD4E-46A8-9E3B-191A85FB74B3}" destId="{52EAED76-500B-41B4-9884-5842F168F3CE}" srcOrd="16" destOrd="0" presId="urn:microsoft.com/office/officeart/2005/8/layout/list1"/>
    <dgm:cxn modelId="{5A36E984-C9E9-4A3A-B6DD-D404CE2DCCD2}" type="presParOf" srcId="{52EAED76-500B-41B4-9884-5842F168F3CE}" destId="{5B0145C0-32DC-40AF-87A7-9989AFAA155B}" srcOrd="0" destOrd="0" presId="urn:microsoft.com/office/officeart/2005/8/layout/list1"/>
    <dgm:cxn modelId="{6D663801-7D22-40F8-8A8C-97659C7306D4}" type="presParOf" srcId="{52EAED76-500B-41B4-9884-5842F168F3CE}" destId="{73F6540B-4C80-4A4D-B57F-C76104F367EC}" srcOrd="1" destOrd="0" presId="urn:microsoft.com/office/officeart/2005/8/layout/list1"/>
    <dgm:cxn modelId="{87739A7F-CB65-459B-BF47-09AB33397FE3}" type="presParOf" srcId="{CC0A9BA2-AD4E-46A8-9E3B-191A85FB74B3}" destId="{1114BEF7-C575-4B50-9BCC-46729D5B0487}" srcOrd="17" destOrd="0" presId="urn:microsoft.com/office/officeart/2005/8/layout/list1"/>
    <dgm:cxn modelId="{3E821743-34CA-4C1A-AB1A-0B506BD0AE92}" type="presParOf" srcId="{CC0A9BA2-AD4E-46A8-9E3B-191A85FB74B3}" destId="{74ABA0A8-8B91-48AE-BFA3-E811245B7FF2}" srcOrd="18" destOrd="0" presId="urn:microsoft.com/office/officeart/2005/8/layout/list1"/>
    <dgm:cxn modelId="{C7A5A55E-A559-4E0C-8293-65E1B333CB2B}" type="presParOf" srcId="{CC0A9BA2-AD4E-46A8-9E3B-191A85FB74B3}" destId="{62F6D846-5BAA-43F3-A946-1921F4B44826}" srcOrd="19" destOrd="0" presId="urn:microsoft.com/office/officeart/2005/8/layout/list1"/>
    <dgm:cxn modelId="{8A302A75-9CC7-43C4-9529-0ECCD9145F6A}" type="presParOf" srcId="{CC0A9BA2-AD4E-46A8-9E3B-191A85FB74B3}" destId="{42CA1197-F18B-4D24-8223-B0EDF64BD68F}" srcOrd="20" destOrd="0" presId="urn:microsoft.com/office/officeart/2005/8/layout/list1"/>
    <dgm:cxn modelId="{3AA49A52-DD6C-4B6F-B113-20F083895551}" type="presParOf" srcId="{42CA1197-F18B-4D24-8223-B0EDF64BD68F}" destId="{42B82AA2-06B4-4D4E-8970-374A0E519B7C}" srcOrd="0" destOrd="0" presId="urn:microsoft.com/office/officeart/2005/8/layout/list1"/>
    <dgm:cxn modelId="{29105D1E-A36E-4486-9C53-8152CF9D9874}" type="presParOf" srcId="{42CA1197-F18B-4D24-8223-B0EDF64BD68F}" destId="{039E56A2-7790-469F-AD7E-D604EBBA4E19}" srcOrd="1" destOrd="0" presId="urn:microsoft.com/office/officeart/2005/8/layout/list1"/>
    <dgm:cxn modelId="{62F700E9-B1AA-48C5-900D-133AF4C04694}" type="presParOf" srcId="{CC0A9BA2-AD4E-46A8-9E3B-191A85FB74B3}" destId="{9816F030-12CE-4A73-B158-677A3EB9A873}" srcOrd="21" destOrd="0" presId="urn:microsoft.com/office/officeart/2005/8/layout/list1"/>
    <dgm:cxn modelId="{E4AC7D31-3000-45E5-B4C4-55D0505C1527}" type="presParOf" srcId="{CC0A9BA2-AD4E-46A8-9E3B-191A85FB74B3}" destId="{96BA46A7-6F77-4872-AD4F-586EC701A53A}" srcOrd="22" destOrd="0" presId="urn:microsoft.com/office/officeart/2005/8/layout/list1"/>
    <dgm:cxn modelId="{346DAE8D-06B4-4598-BDCA-6AFABB468A89}" type="presParOf" srcId="{CC0A9BA2-AD4E-46A8-9E3B-191A85FB74B3}" destId="{1E1F823D-4BD0-40FF-BA29-11DB09B4D827}" srcOrd="23" destOrd="0" presId="urn:microsoft.com/office/officeart/2005/8/layout/list1"/>
    <dgm:cxn modelId="{809360D0-A425-4884-B236-47E21E052842}" type="presParOf" srcId="{CC0A9BA2-AD4E-46A8-9E3B-191A85FB74B3}" destId="{2C4D4B43-6B96-4978-BA5D-38D3FFA86FEB}" srcOrd="24" destOrd="0" presId="urn:microsoft.com/office/officeart/2005/8/layout/list1"/>
    <dgm:cxn modelId="{A41DFA2F-142A-4608-99C5-B740127343CB}" type="presParOf" srcId="{2C4D4B43-6B96-4978-BA5D-38D3FFA86FEB}" destId="{42291425-F81B-4E91-BC81-8EC45AABC1FB}" srcOrd="0" destOrd="0" presId="urn:microsoft.com/office/officeart/2005/8/layout/list1"/>
    <dgm:cxn modelId="{4BD0824E-7D69-47CF-999F-99076EF7D15E}" type="presParOf" srcId="{2C4D4B43-6B96-4978-BA5D-38D3FFA86FEB}" destId="{DAB198B7-2FF1-46A5-829E-28960D7895A9}" srcOrd="1" destOrd="0" presId="urn:microsoft.com/office/officeart/2005/8/layout/list1"/>
    <dgm:cxn modelId="{94CDC32D-B391-4952-A206-EF7849BFE985}" type="presParOf" srcId="{CC0A9BA2-AD4E-46A8-9E3B-191A85FB74B3}" destId="{51EB7CFE-FD7E-49E0-BFF3-45ABA77E7B95}" srcOrd="25" destOrd="0" presId="urn:microsoft.com/office/officeart/2005/8/layout/list1"/>
    <dgm:cxn modelId="{F8E4A832-3254-4C33-AEC1-1C05D7A9CCCA}" type="presParOf" srcId="{CC0A9BA2-AD4E-46A8-9E3B-191A85FB74B3}" destId="{08D056DB-2498-4264-B968-92B516B6F7AC}" srcOrd="26" destOrd="0" presId="urn:microsoft.com/office/officeart/2005/8/layout/list1"/>
    <dgm:cxn modelId="{25A42F2A-15AA-4312-9830-208397356046}" type="presParOf" srcId="{CC0A9BA2-AD4E-46A8-9E3B-191A85FB74B3}" destId="{DF5BDEB4-82A1-4812-A388-F302795C229C}" srcOrd="27" destOrd="0" presId="urn:microsoft.com/office/officeart/2005/8/layout/list1"/>
    <dgm:cxn modelId="{0F730CF1-9E88-4C9C-AC91-8C16A898142D}" type="presParOf" srcId="{CC0A9BA2-AD4E-46A8-9E3B-191A85FB74B3}" destId="{532F9E47-4087-4412-8241-6998C069DEE9}" srcOrd="28" destOrd="0" presId="urn:microsoft.com/office/officeart/2005/8/layout/list1"/>
    <dgm:cxn modelId="{F5A9D1EF-58BE-42DF-8046-CB4BBDF5FC9F}" type="presParOf" srcId="{532F9E47-4087-4412-8241-6998C069DEE9}" destId="{210D22E4-474E-468C-8F19-46BB1F0105DB}" srcOrd="0" destOrd="0" presId="urn:microsoft.com/office/officeart/2005/8/layout/list1"/>
    <dgm:cxn modelId="{2F6F0D80-A696-4908-B10B-D34145F24659}" type="presParOf" srcId="{532F9E47-4087-4412-8241-6998C069DEE9}" destId="{193813DA-84E1-4983-9093-03F995594A13}" srcOrd="1" destOrd="0" presId="urn:microsoft.com/office/officeart/2005/8/layout/list1"/>
    <dgm:cxn modelId="{1A4853F6-D64C-4223-B2E7-AF249AD4D07F}" type="presParOf" srcId="{CC0A9BA2-AD4E-46A8-9E3B-191A85FB74B3}" destId="{65D583A8-7C39-4228-9D41-4AD671292D6D}" srcOrd="29" destOrd="0" presId="urn:microsoft.com/office/officeart/2005/8/layout/list1"/>
    <dgm:cxn modelId="{F607EE27-E264-4CDA-AD84-C6040E3B6F77}" type="presParOf" srcId="{CC0A9BA2-AD4E-46A8-9E3B-191A85FB74B3}" destId="{517AC8A1-5C64-4FA9-B7C4-798692DF121C}" srcOrd="30" destOrd="0" presId="urn:microsoft.com/office/officeart/2005/8/layout/list1"/>
    <dgm:cxn modelId="{1B79D281-73A6-4CB9-8FD3-D6AFACDA5A6E}" type="presParOf" srcId="{CC0A9BA2-AD4E-46A8-9E3B-191A85FB74B3}" destId="{1C42E3D2-EB70-4A60-9E3B-37992FDD36F2}" srcOrd="31" destOrd="0" presId="urn:microsoft.com/office/officeart/2005/8/layout/list1"/>
    <dgm:cxn modelId="{353CEB62-0BFE-49D6-B082-FA70CDD37683}" type="presParOf" srcId="{CC0A9BA2-AD4E-46A8-9E3B-191A85FB74B3}" destId="{E24611C5-1357-4C89-BC00-C38545D81160}" srcOrd="32" destOrd="0" presId="urn:microsoft.com/office/officeart/2005/8/layout/list1"/>
    <dgm:cxn modelId="{DDAD5F5D-4CFE-4B59-A557-48697740E59D}" type="presParOf" srcId="{E24611C5-1357-4C89-BC00-C38545D81160}" destId="{626C1C85-356A-49B8-8D59-A4A432D1C9AD}" srcOrd="0" destOrd="0" presId="urn:microsoft.com/office/officeart/2005/8/layout/list1"/>
    <dgm:cxn modelId="{954B708E-6FD4-41B1-8A09-2C97408F17EB}" type="presParOf" srcId="{E24611C5-1357-4C89-BC00-C38545D81160}" destId="{ADA174BE-C344-4735-B16B-C07D634D7F08}" srcOrd="1" destOrd="0" presId="urn:microsoft.com/office/officeart/2005/8/layout/list1"/>
    <dgm:cxn modelId="{40DEAF5E-E97E-44AE-B2E0-9BCB4FF53B20}" type="presParOf" srcId="{CC0A9BA2-AD4E-46A8-9E3B-191A85FB74B3}" destId="{B7C2D33A-6DD2-4F0E-AB68-02CEB72C96F2}" srcOrd="33" destOrd="0" presId="urn:microsoft.com/office/officeart/2005/8/layout/list1"/>
    <dgm:cxn modelId="{C6F7903F-305D-42EE-8A65-C3CA05F297A1}" type="presParOf" srcId="{CC0A9BA2-AD4E-46A8-9E3B-191A85FB74B3}" destId="{CB55565D-028C-48E5-A5B8-E6F080E32C66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01425-BB71-44E2-A329-3D1CCFE56FEC}">
      <dsp:nvSpPr>
        <dsp:cNvPr id="0" name=""/>
        <dsp:cNvSpPr/>
      </dsp:nvSpPr>
      <dsp:spPr>
        <a:xfrm>
          <a:off x="0" y="305946"/>
          <a:ext cx="848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91527-3402-4C80-9BF8-309641206880}">
      <dsp:nvSpPr>
        <dsp:cNvPr id="0" name=""/>
        <dsp:cNvSpPr/>
      </dsp:nvSpPr>
      <dsp:spPr>
        <a:xfrm>
          <a:off x="414020" y="119092"/>
          <a:ext cx="5953781" cy="359374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462" tIns="0" rIns="22446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/>
              </a:solidFill>
            </a:rPr>
            <a:t>Revenue</a:t>
          </a:r>
        </a:p>
      </dsp:txBody>
      <dsp:txXfrm>
        <a:off x="431563" y="136635"/>
        <a:ext cx="5918695" cy="324288"/>
      </dsp:txXfrm>
    </dsp:sp>
    <dsp:sp modelId="{5E8DFFDD-78F6-4243-AE37-4DF350CEE580}">
      <dsp:nvSpPr>
        <dsp:cNvPr id="0" name=""/>
        <dsp:cNvSpPr/>
      </dsp:nvSpPr>
      <dsp:spPr>
        <a:xfrm>
          <a:off x="0" y="804906"/>
          <a:ext cx="848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DCF70-48B5-4607-B4B5-9A1FC9BAF279}">
      <dsp:nvSpPr>
        <dsp:cNvPr id="0" name=""/>
        <dsp:cNvSpPr/>
      </dsp:nvSpPr>
      <dsp:spPr>
        <a:xfrm>
          <a:off x="414020" y="642546"/>
          <a:ext cx="5938520" cy="32472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462" tIns="0" rIns="22446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2"/>
              </a:solidFill>
            </a:rPr>
            <a:t>C0GS</a:t>
          </a:r>
        </a:p>
      </dsp:txBody>
      <dsp:txXfrm>
        <a:off x="429872" y="658398"/>
        <a:ext cx="5906816" cy="293016"/>
      </dsp:txXfrm>
    </dsp:sp>
    <dsp:sp modelId="{89B7F3CF-A602-4784-A366-214DFB58AD30}">
      <dsp:nvSpPr>
        <dsp:cNvPr id="0" name=""/>
        <dsp:cNvSpPr/>
      </dsp:nvSpPr>
      <dsp:spPr>
        <a:xfrm>
          <a:off x="0" y="1303866"/>
          <a:ext cx="848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4E9E2-B359-4F7D-91BB-41BAA938151A}">
      <dsp:nvSpPr>
        <dsp:cNvPr id="0" name=""/>
        <dsp:cNvSpPr/>
      </dsp:nvSpPr>
      <dsp:spPr>
        <a:xfrm>
          <a:off x="424184" y="1165431"/>
          <a:ext cx="5938520" cy="324720"/>
        </a:xfrm>
        <a:prstGeom prst="round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462" tIns="0" rIns="22446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/>
              </a:solidFill>
            </a:rPr>
            <a:t>Gross Profit</a:t>
          </a:r>
        </a:p>
      </dsp:txBody>
      <dsp:txXfrm>
        <a:off x="440036" y="1181283"/>
        <a:ext cx="5906816" cy="293016"/>
      </dsp:txXfrm>
    </dsp:sp>
    <dsp:sp modelId="{F39E643E-9DED-4D64-89BF-C97881FAC735}">
      <dsp:nvSpPr>
        <dsp:cNvPr id="0" name=""/>
        <dsp:cNvSpPr/>
      </dsp:nvSpPr>
      <dsp:spPr>
        <a:xfrm>
          <a:off x="0" y="1802826"/>
          <a:ext cx="848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8CD10-48B6-4E2B-B975-2467B4344723}">
      <dsp:nvSpPr>
        <dsp:cNvPr id="0" name=""/>
        <dsp:cNvSpPr/>
      </dsp:nvSpPr>
      <dsp:spPr>
        <a:xfrm>
          <a:off x="353061" y="1706137"/>
          <a:ext cx="5938520" cy="32472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462" tIns="0" rIns="22446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/>
              </a:solidFill>
            </a:rPr>
            <a:t>Operating Expenses</a:t>
          </a:r>
        </a:p>
      </dsp:txBody>
      <dsp:txXfrm>
        <a:off x="368913" y="1721989"/>
        <a:ext cx="5906816" cy="293016"/>
      </dsp:txXfrm>
    </dsp:sp>
    <dsp:sp modelId="{74ABA0A8-8B91-48AE-BFA3-E811245B7FF2}">
      <dsp:nvSpPr>
        <dsp:cNvPr id="0" name=""/>
        <dsp:cNvSpPr/>
      </dsp:nvSpPr>
      <dsp:spPr>
        <a:xfrm>
          <a:off x="0" y="2301786"/>
          <a:ext cx="848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6540B-4C80-4A4D-B57F-C76104F367EC}">
      <dsp:nvSpPr>
        <dsp:cNvPr id="0" name=""/>
        <dsp:cNvSpPr/>
      </dsp:nvSpPr>
      <dsp:spPr>
        <a:xfrm>
          <a:off x="424180" y="2139426"/>
          <a:ext cx="5938520" cy="324720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462" tIns="0" rIns="22446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/>
              </a:solidFill>
            </a:rPr>
            <a:t>Operating Income</a:t>
          </a:r>
        </a:p>
      </dsp:txBody>
      <dsp:txXfrm>
        <a:off x="440032" y="2155278"/>
        <a:ext cx="5906816" cy="293016"/>
      </dsp:txXfrm>
    </dsp:sp>
    <dsp:sp modelId="{96BA46A7-6F77-4872-AD4F-586EC701A53A}">
      <dsp:nvSpPr>
        <dsp:cNvPr id="0" name=""/>
        <dsp:cNvSpPr/>
      </dsp:nvSpPr>
      <dsp:spPr>
        <a:xfrm>
          <a:off x="0" y="2800746"/>
          <a:ext cx="848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E56A2-7790-469F-AD7E-D604EBBA4E19}">
      <dsp:nvSpPr>
        <dsp:cNvPr id="0" name=""/>
        <dsp:cNvSpPr/>
      </dsp:nvSpPr>
      <dsp:spPr>
        <a:xfrm>
          <a:off x="424180" y="2638386"/>
          <a:ext cx="5938520" cy="324720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462" tIns="0" rIns="22446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/>
              </a:solidFill>
            </a:rPr>
            <a:t>Net Income</a:t>
          </a:r>
        </a:p>
      </dsp:txBody>
      <dsp:txXfrm>
        <a:off x="440032" y="2654238"/>
        <a:ext cx="5906816" cy="293016"/>
      </dsp:txXfrm>
    </dsp:sp>
    <dsp:sp modelId="{08D056DB-2498-4264-B968-92B516B6F7AC}">
      <dsp:nvSpPr>
        <dsp:cNvPr id="0" name=""/>
        <dsp:cNvSpPr/>
      </dsp:nvSpPr>
      <dsp:spPr>
        <a:xfrm>
          <a:off x="0" y="3299706"/>
          <a:ext cx="848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198B7-2FF1-46A5-829E-28960D7895A9}">
      <dsp:nvSpPr>
        <dsp:cNvPr id="0" name=""/>
        <dsp:cNvSpPr/>
      </dsp:nvSpPr>
      <dsp:spPr>
        <a:xfrm>
          <a:off x="414020" y="3137346"/>
          <a:ext cx="5938520" cy="32472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462" tIns="0" rIns="22446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/>
              </a:solidFill>
            </a:rPr>
            <a:t>Total Asset</a:t>
          </a:r>
        </a:p>
      </dsp:txBody>
      <dsp:txXfrm>
        <a:off x="429872" y="3153198"/>
        <a:ext cx="5906816" cy="293016"/>
      </dsp:txXfrm>
    </dsp:sp>
    <dsp:sp modelId="{517AC8A1-5C64-4FA9-B7C4-798692DF121C}">
      <dsp:nvSpPr>
        <dsp:cNvPr id="0" name=""/>
        <dsp:cNvSpPr/>
      </dsp:nvSpPr>
      <dsp:spPr>
        <a:xfrm>
          <a:off x="0" y="3798666"/>
          <a:ext cx="848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813DA-84E1-4983-9093-03F995594A13}">
      <dsp:nvSpPr>
        <dsp:cNvPr id="0" name=""/>
        <dsp:cNvSpPr/>
      </dsp:nvSpPr>
      <dsp:spPr>
        <a:xfrm>
          <a:off x="434339" y="3636306"/>
          <a:ext cx="5938520" cy="324720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462" tIns="0" rIns="22446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/>
              </a:solidFill>
            </a:rPr>
            <a:t>Total Liabilities</a:t>
          </a:r>
        </a:p>
      </dsp:txBody>
      <dsp:txXfrm>
        <a:off x="450191" y="3652158"/>
        <a:ext cx="5906816" cy="293016"/>
      </dsp:txXfrm>
    </dsp:sp>
    <dsp:sp modelId="{CB55565D-028C-48E5-A5B8-E6F080E32C66}">
      <dsp:nvSpPr>
        <dsp:cNvPr id="0" name=""/>
        <dsp:cNvSpPr/>
      </dsp:nvSpPr>
      <dsp:spPr>
        <a:xfrm>
          <a:off x="0" y="4297626"/>
          <a:ext cx="848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174BE-C344-4735-B16B-C07D634D7F08}">
      <dsp:nvSpPr>
        <dsp:cNvPr id="0" name=""/>
        <dsp:cNvSpPr/>
      </dsp:nvSpPr>
      <dsp:spPr>
        <a:xfrm>
          <a:off x="485138" y="4149619"/>
          <a:ext cx="5938520" cy="32472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462" tIns="0" rIns="22446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/>
              </a:solidFill>
            </a:rPr>
            <a:t>Equity</a:t>
          </a:r>
        </a:p>
      </dsp:txBody>
      <dsp:txXfrm>
        <a:off x="500990" y="4165471"/>
        <a:ext cx="5906816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87F8-9799-4B6E-5415-C1E7E387F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BD16C-1037-121C-E40B-22399F10A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8D3D7-7D31-97BC-EC2F-F19E5BB2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C23D-1011-4E50-B16F-361E717A164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E2158-6F41-DBDB-190F-B86CA5F4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90655-ED24-6D51-355F-2DD72482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78B8-C87E-4F7D-A0BA-9C096C94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4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07BE-48FC-FA65-EA25-6BD18A55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786C4-7CED-8418-3052-D4550E705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FFCE3-2A90-564C-BC7B-FE267DC9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C23D-1011-4E50-B16F-361E717A164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347AD-D0B3-CF7D-1CAA-C18BBD1A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3A7B5-B5F1-D497-04E0-86DDFB49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78B8-C87E-4F7D-A0BA-9C096C94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915D8-9B9C-FFF8-A952-CE3A8D7AF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ED166-6C56-1438-DBDB-CF1B2366F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12297-5E16-A414-18B4-5D55E929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C23D-1011-4E50-B16F-361E717A164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7D757-5409-8FCF-C109-D9C0D7A0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741B-EFB6-2338-E234-B61F7DE7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78B8-C87E-4F7D-A0BA-9C096C94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4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8BDB-2AC1-ECC3-DD93-A8395B36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126A-0152-2985-2BFE-2C043DA7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2394-54AC-E8E8-FFC3-F922DF2A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C23D-1011-4E50-B16F-361E717A164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34EC8-0980-7E4C-C869-34C9FC51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FAB4B-E1E3-EEEB-E5C2-010869F3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78B8-C87E-4F7D-A0BA-9C096C94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7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FDBA-D2E5-3FE1-6BB0-EF66AEC5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CB568-D163-D522-21A2-708A40E8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42A27-CAF7-2B5C-D88A-DC65B8DB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C23D-1011-4E50-B16F-361E717A164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3561-0843-3579-A493-0FDAEEDE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7D50-3E1B-E5D6-772A-FF00B09B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78B8-C87E-4F7D-A0BA-9C096C94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8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C50C-92A8-D2E1-32C0-D25514B3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003F-0DC7-586A-1682-15DBB19FF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8FE1B-C3D8-1297-FD5C-807530CDD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C6EB8-1B83-1027-C3EC-293934E3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C23D-1011-4E50-B16F-361E717A164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FD81D-7844-B139-03C8-DF5766D7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A09DD-72DC-1945-8755-DECE96AC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78B8-C87E-4F7D-A0BA-9C096C94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112E-0189-C1FC-2A70-24FCC0EA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24DC6-26B6-3718-05AA-D1535AEEB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1DD37-4F0C-FFF6-0BD1-CB9639508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1FB5E-D755-3D24-3775-7C7E246CE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A3F32-CDD8-1801-EF80-D94858EC7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9FA5C-B904-9F64-9A3E-35F994B6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C23D-1011-4E50-B16F-361E717A164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B5A50-3DAA-B528-E62D-C454EFC1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88AA5-FD38-A24A-9547-112C3B34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78B8-C87E-4F7D-A0BA-9C096C94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1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EFEF-6F89-8B70-CBCD-4DA1E9B7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77C74-C5FF-EFDF-6D04-D362BCE1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C23D-1011-4E50-B16F-361E717A164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FFDCF-D697-DCDE-B13F-3F35DC99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F6102-07D9-2CF1-9D7F-FE1B218C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78B8-C87E-4F7D-A0BA-9C096C94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9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6EBBB-CACD-005E-F285-6F59888A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C23D-1011-4E50-B16F-361E717A164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6DBF6-AF7A-AA10-3B30-E7511015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1494A-9BE3-1B6C-870E-3302516A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78B8-C87E-4F7D-A0BA-9C096C94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2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615C-D4F2-BE52-BBD1-827026AE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92BE3-7968-5132-12C6-891ADFA8F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F033A-C006-7A5F-6548-FC2270F35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C2ED6-B22D-AED3-8A7C-995C7858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C23D-1011-4E50-B16F-361E717A164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FEB79-CD57-9C5E-3F32-4B2EF7F6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4AE3D-CB72-BDC5-5E34-08E59A97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78B8-C87E-4F7D-A0BA-9C096C94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7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642D-A412-0EF6-B8FB-3FD8113F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81B2-9157-5184-128B-0A256C553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7B482-04D1-62C6-9134-9D04FFA33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F3B2E-4975-4D3F-BCDC-25129C41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C23D-1011-4E50-B16F-361E717A164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9F20-8BA2-BF0F-3EFF-1B634076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1676E-5310-6C54-0463-065D9F93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78B8-C87E-4F7D-A0BA-9C096C94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4BE62-52CE-C5E6-0645-57960E1C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D3D21-130D-993D-CFC1-3A0C981F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56981-5E5C-1DA1-058F-28B7064C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C23D-1011-4E50-B16F-361E717A164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22986-403F-5940-DDFF-7C8D75899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C86C2-FB7E-C476-8A60-F02CE1C6D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A78B8-C87E-4F7D-A0BA-9C096C94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0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0DC4C4-0D5D-DADF-07A1-A2573A589E9C}"/>
              </a:ext>
            </a:extLst>
          </p:cNvPr>
          <p:cNvSpPr/>
          <p:nvPr/>
        </p:nvSpPr>
        <p:spPr>
          <a:xfrm>
            <a:off x="0" y="-243067"/>
            <a:ext cx="12192000" cy="1192192"/>
          </a:xfrm>
          <a:custGeom>
            <a:avLst/>
            <a:gdLst>
              <a:gd name="connsiteX0" fmla="*/ 0 w 12192000"/>
              <a:gd name="connsiteY0" fmla="*/ 0 h 1192192"/>
              <a:gd name="connsiteX1" fmla="*/ 12192000 w 12192000"/>
              <a:gd name="connsiteY1" fmla="*/ 0 h 1192192"/>
              <a:gd name="connsiteX2" fmla="*/ 12192000 w 12192000"/>
              <a:gd name="connsiteY2" fmla="*/ 1192192 h 1192192"/>
              <a:gd name="connsiteX3" fmla="*/ 0 w 12192000"/>
              <a:gd name="connsiteY3" fmla="*/ 1192192 h 1192192"/>
              <a:gd name="connsiteX4" fmla="*/ 0 w 12192000"/>
              <a:gd name="connsiteY4" fmla="*/ 0 h 1192192"/>
              <a:gd name="connsiteX0" fmla="*/ 0 w 12192000"/>
              <a:gd name="connsiteY0" fmla="*/ 0 h 1192192"/>
              <a:gd name="connsiteX1" fmla="*/ 12192000 w 12192000"/>
              <a:gd name="connsiteY1" fmla="*/ 0 h 1192192"/>
              <a:gd name="connsiteX2" fmla="*/ 12192000 w 12192000"/>
              <a:gd name="connsiteY2" fmla="*/ 1192192 h 1192192"/>
              <a:gd name="connsiteX3" fmla="*/ 5949387 w 12192000"/>
              <a:gd name="connsiteY3" fmla="*/ 567158 h 1192192"/>
              <a:gd name="connsiteX4" fmla="*/ 0 w 12192000"/>
              <a:gd name="connsiteY4" fmla="*/ 1192192 h 1192192"/>
              <a:gd name="connsiteX5" fmla="*/ 0 w 12192000"/>
              <a:gd name="connsiteY5" fmla="*/ 0 h 1192192"/>
              <a:gd name="connsiteX0" fmla="*/ 0 w 12192000"/>
              <a:gd name="connsiteY0" fmla="*/ 0 h 1192192"/>
              <a:gd name="connsiteX1" fmla="*/ 12192000 w 12192000"/>
              <a:gd name="connsiteY1" fmla="*/ 0 h 1192192"/>
              <a:gd name="connsiteX2" fmla="*/ 12192000 w 12192000"/>
              <a:gd name="connsiteY2" fmla="*/ 1192192 h 1192192"/>
              <a:gd name="connsiteX3" fmla="*/ 5949387 w 12192000"/>
              <a:gd name="connsiteY3" fmla="*/ 567158 h 1192192"/>
              <a:gd name="connsiteX4" fmla="*/ 0 w 12192000"/>
              <a:gd name="connsiteY4" fmla="*/ 1192192 h 1192192"/>
              <a:gd name="connsiteX5" fmla="*/ 0 w 12192000"/>
              <a:gd name="connsiteY5" fmla="*/ 0 h 119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192192">
                <a:moveTo>
                  <a:pt x="0" y="0"/>
                </a:moveTo>
                <a:lnTo>
                  <a:pt x="12192000" y="0"/>
                </a:lnTo>
                <a:lnTo>
                  <a:pt x="12192000" y="1192192"/>
                </a:lnTo>
                <a:cubicBezTo>
                  <a:pt x="10211443" y="1192192"/>
                  <a:pt x="7918370" y="960697"/>
                  <a:pt x="5949387" y="567158"/>
                </a:cubicBezTo>
                <a:lnTo>
                  <a:pt x="0" y="119219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811EF7-A55B-31B9-B457-126D024A56BC}"/>
              </a:ext>
            </a:extLst>
          </p:cNvPr>
          <p:cNvSpPr/>
          <p:nvPr/>
        </p:nvSpPr>
        <p:spPr>
          <a:xfrm>
            <a:off x="0" y="6551271"/>
            <a:ext cx="12192000" cy="3067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4702E-37B4-8D76-0280-DE1F2EC049FE}"/>
              </a:ext>
            </a:extLst>
          </p:cNvPr>
          <p:cNvSpPr txBox="1"/>
          <p:nvPr/>
        </p:nvSpPr>
        <p:spPr>
          <a:xfrm>
            <a:off x="3840480" y="2062480"/>
            <a:ext cx="4693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WELCOME   TO  MY 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7648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3C2B20-BF18-C317-3174-F0E82A31CD42}"/>
              </a:ext>
            </a:extLst>
          </p:cNvPr>
          <p:cNvSpPr/>
          <p:nvPr/>
        </p:nvSpPr>
        <p:spPr>
          <a:xfrm>
            <a:off x="0" y="0"/>
            <a:ext cx="12192000" cy="1026160"/>
          </a:xfrm>
          <a:custGeom>
            <a:avLst/>
            <a:gdLst>
              <a:gd name="connsiteX0" fmla="*/ 0 w 12192000"/>
              <a:gd name="connsiteY0" fmla="*/ 0 h 1026160"/>
              <a:gd name="connsiteX1" fmla="*/ 12192000 w 12192000"/>
              <a:gd name="connsiteY1" fmla="*/ 0 h 1026160"/>
              <a:gd name="connsiteX2" fmla="*/ 12192000 w 12192000"/>
              <a:gd name="connsiteY2" fmla="*/ 1026160 h 1026160"/>
              <a:gd name="connsiteX3" fmla="*/ 0 w 12192000"/>
              <a:gd name="connsiteY3" fmla="*/ 1026160 h 1026160"/>
              <a:gd name="connsiteX4" fmla="*/ 0 w 12192000"/>
              <a:gd name="connsiteY4" fmla="*/ 0 h 1026160"/>
              <a:gd name="connsiteX0" fmla="*/ 0 w 12192000"/>
              <a:gd name="connsiteY0" fmla="*/ 0 h 1026160"/>
              <a:gd name="connsiteX1" fmla="*/ 12192000 w 12192000"/>
              <a:gd name="connsiteY1" fmla="*/ 0 h 1026160"/>
              <a:gd name="connsiteX2" fmla="*/ 12192000 w 12192000"/>
              <a:gd name="connsiteY2" fmla="*/ 1026160 h 1026160"/>
              <a:gd name="connsiteX3" fmla="*/ 6045200 w 12192000"/>
              <a:gd name="connsiteY3" fmla="*/ 609600 h 1026160"/>
              <a:gd name="connsiteX4" fmla="*/ 0 w 12192000"/>
              <a:gd name="connsiteY4" fmla="*/ 1026160 h 1026160"/>
              <a:gd name="connsiteX5" fmla="*/ 0 w 12192000"/>
              <a:gd name="connsiteY5" fmla="*/ 0 h 1026160"/>
              <a:gd name="connsiteX0" fmla="*/ 0 w 12192000"/>
              <a:gd name="connsiteY0" fmla="*/ 0 h 1026160"/>
              <a:gd name="connsiteX1" fmla="*/ 12192000 w 12192000"/>
              <a:gd name="connsiteY1" fmla="*/ 0 h 1026160"/>
              <a:gd name="connsiteX2" fmla="*/ 12192000 w 12192000"/>
              <a:gd name="connsiteY2" fmla="*/ 1026160 h 1026160"/>
              <a:gd name="connsiteX3" fmla="*/ 6045200 w 12192000"/>
              <a:gd name="connsiteY3" fmla="*/ 609600 h 1026160"/>
              <a:gd name="connsiteX4" fmla="*/ 0 w 12192000"/>
              <a:gd name="connsiteY4" fmla="*/ 1026160 h 1026160"/>
              <a:gd name="connsiteX5" fmla="*/ 0 w 12192000"/>
              <a:gd name="connsiteY5" fmla="*/ 0 h 1026160"/>
              <a:gd name="connsiteX0" fmla="*/ 0 w 12192000"/>
              <a:gd name="connsiteY0" fmla="*/ 0 h 1026160"/>
              <a:gd name="connsiteX1" fmla="*/ 12192000 w 12192000"/>
              <a:gd name="connsiteY1" fmla="*/ 0 h 1026160"/>
              <a:gd name="connsiteX2" fmla="*/ 12192000 w 12192000"/>
              <a:gd name="connsiteY2" fmla="*/ 1026160 h 1026160"/>
              <a:gd name="connsiteX3" fmla="*/ 6055360 w 12192000"/>
              <a:gd name="connsiteY3" fmla="*/ 386080 h 1026160"/>
              <a:gd name="connsiteX4" fmla="*/ 0 w 12192000"/>
              <a:gd name="connsiteY4" fmla="*/ 1026160 h 1026160"/>
              <a:gd name="connsiteX5" fmla="*/ 0 w 12192000"/>
              <a:gd name="connsiteY5" fmla="*/ 0 h 1026160"/>
              <a:gd name="connsiteX0" fmla="*/ 0 w 12192000"/>
              <a:gd name="connsiteY0" fmla="*/ 0 h 1026160"/>
              <a:gd name="connsiteX1" fmla="*/ 12192000 w 12192000"/>
              <a:gd name="connsiteY1" fmla="*/ 0 h 1026160"/>
              <a:gd name="connsiteX2" fmla="*/ 12192000 w 12192000"/>
              <a:gd name="connsiteY2" fmla="*/ 1026160 h 1026160"/>
              <a:gd name="connsiteX3" fmla="*/ 6055360 w 12192000"/>
              <a:gd name="connsiteY3" fmla="*/ 386080 h 1026160"/>
              <a:gd name="connsiteX4" fmla="*/ 0 w 12192000"/>
              <a:gd name="connsiteY4" fmla="*/ 1026160 h 1026160"/>
              <a:gd name="connsiteX5" fmla="*/ 0 w 12192000"/>
              <a:gd name="connsiteY5" fmla="*/ 0 h 1026160"/>
              <a:gd name="connsiteX0" fmla="*/ 0 w 12192000"/>
              <a:gd name="connsiteY0" fmla="*/ 0 h 1026160"/>
              <a:gd name="connsiteX1" fmla="*/ 12192000 w 12192000"/>
              <a:gd name="connsiteY1" fmla="*/ 0 h 1026160"/>
              <a:gd name="connsiteX2" fmla="*/ 12192000 w 12192000"/>
              <a:gd name="connsiteY2" fmla="*/ 1026160 h 1026160"/>
              <a:gd name="connsiteX3" fmla="*/ 6055360 w 12192000"/>
              <a:gd name="connsiteY3" fmla="*/ 386080 h 1026160"/>
              <a:gd name="connsiteX4" fmla="*/ 0 w 12192000"/>
              <a:gd name="connsiteY4" fmla="*/ 1026160 h 1026160"/>
              <a:gd name="connsiteX5" fmla="*/ 0 w 12192000"/>
              <a:gd name="connsiteY5" fmla="*/ 0 h 1026160"/>
              <a:gd name="connsiteX0" fmla="*/ 0 w 12192000"/>
              <a:gd name="connsiteY0" fmla="*/ 0 h 1026160"/>
              <a:gd name="connsiteX1" fmla="*/ 12192000 w 12192000"/>
              <a:gd name="connsiteY1" fmla="*/ 0 h 1026160"/>
              <a:gd name="connsiteX2" fmla="*/ 12192000 w 12192000"/>
              <a:gd name="connsiteY2" fmla="*/ 1026160 h 1026160"/>
              <a:gd name="connsiteX3" fmla="*/ 6085840 w 12192000"/>
              <a:gd name="connsiteY3" fmla="*/ 193040 h 1026160"/>
              <a:gd name="connsiteX4" fmla="*/ 0 w 12192000"/>
              <a:gd name="connsiteY4" fmla="*/ 1026160 h 1026160"/>
              <a:gd name="connsiteX5" fmla="*/ 0 w 12192000"/>
              <a:gd name="connsiteY5" fmla="*/ 0 h 10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026160">
                <a:moveTo>
                  <a:pt x="0" y="0"/>
                </a:moveTo>
                <a:lnTo>
                  <a:pt x="12192000" y="0"/>
                </a:lnTo>
                <a:lnTo>
                  <a:pt x="12192000" y="1026160"/>
                </a:lnTo>
                <a:cubicBezTo>
                  <a:pt x="9868747" y="1026160"/>
                  <a:pt x="8398933" y="457200"/>
                  <a:pt x="6085840" y="193040"/>
                </a:cubicBezTo>
                <a:cubicBezTo>
                  <a:pt x="4060613" y="260773"/>
                  <a:pt x="2015067" y="887307"/>
                  <a:pt x="0" y="1026160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6A8FAF-43FC-64DF-076D-D7586AD54864}"/>
              </a:ext>
            </a:extLst>
          </p:cNvPr>
          <p:cNvSpPr/>
          <p:nvPr/>
        </p:nvSpPr>
        <p:spPr>
          <a:xfrm>
            <a:off x="-40640" y="6644640"/>
            <a:ext cx="12232640" cy="213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9C0CE-3DD2-4C6C-F12B-A66DC207AEE7}"/>
              </a:ext>
            </a:extLst>
          </p:cNvPr>
          <p:cNvSpPr txBox="1"/>
          <p:nvPr/>
        </p:nvSpPr>
        <p:spPr>
          <a:xfrm>
            <a:off x="4257040" y="2343666"/>
            <a:ext cx="424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MAHBUBA   TAMANNA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 : 23</a:t>
            </a:r>
          </a:p>
        </p:txBody>
      </p:sp>
    </p:spTree>
    <p:extLst>
      <p:ext uri="{BB962C8B-B14F-4D97-AF65-F5344CB8AC3E}">
        <p14:creationId xmlns:p14="http://schemas.microsoft.com/office/powerpoint/2010/main" val="288942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AF2ABB-C190-3E03-4810-FE490A886D2C}"/>
              </a:ext>
            </a:extLst>
          </p:cNvPr>
          <p:cNvSpPr/>
          <p:nvPr/>
        </p:nvSpPr>
        <p:spPr>
          <a:xfrm>
            <a:off x="0" y="-162560"/>
            <a:ext cx="12192000" cy="1117613"/>
          </a:xfrm>
          <a:custGeom>
            <a:avLst/>
            <a:gdLst>
              <a:gd name="connsiteX0" fmla="*/ 0 w 12192000"/>
              <a:gd name="connsiteY0" fmla="*/ 0 h 1117600"/>
              <a:gd name="connsiteX1" fmla="*/ 12192000 w 12192000"/>
              <a:gd name="connsiteY1" fmla="*/ 0 h 1117600"/>
              <a:gd name="connsiteX2" fmla="*/ 12192000 w 12192000"/>
              <a:gd name="connsiteY2" fmla="*/ 1117600 h 1117600"/>
              <a:gd name="connsiteX3" fmla="*/ 0 w 12192000"/>
              <a:gd name="connsiteY3" fmla="*/ 1117600 h 1117600"/>
              <a:gd name="connsiteX4" fmla="*/ 0 w 12192000"/>
              <a:gd name="connsiteY4" fmla="*/ 0 h 1117600"/>
              <a:gd name="connsiteX0" fmla="*/ 0 w 12192000"/>
              <a:gd name="connsiteY0" fmla="*/ 0 h 1117616"/>
              <a:gd name="connsiteX1" fmla="*/ 12192000 w 12192000"/>
              <a:gd name="connsiteY1" fmla="*/ 0 h 1117616"/>
              <a:gd name="connsiteX2" fmla="*/ 12192000 w 12192000"/>
              <a:gd name="connsiteY2" fmla="*/ 1117600 h 1117616"/>
              <a:gd name="connsiteX3" fmla="*/ 5770880 w 12192000"/>
              <a:gd name="connsiteY3" fmla="*/ 599440 h 1117616"/>
              <a:gd name="connsiteX4" fmla="*/ 0 w 12192000"/>
              <a:gd name="connsiteY4" fmla="*/ 1117600 h 1117616"/>
              <a:gd name="connsiteX5" fmla="*/ 0 w 12192000"/>
              <a:gd name="connsiteY5" fmla="*/ 0 h 1117616"/>
              <a:gd name="connsiteX0" fmla="*/ 0 w 12192000"/>
              <a:gd name="connsiteY0" fmla="*/ 0 h 1117610"/>
              <a:gd name="connsiteX1" fmla="*/ 12192000 w 12192000"/>
              <a:gd name="connsiteY1" fmla="*/ 0 h 1117610"/>
              <a:gd name="connsiteX2" fmla="*/ 12192000 w 12192000"/>
              <a:gd name="connsiteY2" fmla="*/ 1117600 h 1117610"/>
              <a:gd name="connsiteX3" fmla="*/ 5811520 w 12192000"/>
              <a:gd name="connsiteY3" fmla="*/ 335280 h 1117610"/>
              <a:gd name="connsiteX4" fmla="*/ 0 w 12192000"/>
              <a:gd name="connsiteY4" fmla="*/ 1117600 h 1117610"/>
              <a:gd name="connsiteX5" fmla="*/ 0 w 12192000"/>
              <a:gd name="connsiteY5" fmla="*/ 0 h 1117610"/>
              <a:gd name="connsiteX0" fmla="*/ 0 w 12192000"/>
              <a:gd name="connsiteY0" fmla="*/ 0 h 1117612"/>
              <a:gd name="connsiteX1" fmla="*/ 12192000 w 12192000"/>
              <a:gd name="connsiteY1" fmla="*/ 0 h 1117612"/>
              <a:gd name="connsiteX2" fmla="*/ 12192000 w 12192000"/>
              <a:gd name="connsiteY2" fmla="*/ 1117600 h 1117612"/>
              <a:gd name="connsiteX3" fmla="*/ 5811520 w 12192000"/>
              <a:gd name="connsiteY3" fmla="*/ 335280 h 1117612"/>
              <a:gd name="connsiteX4" fmla="*/ 0 w 12192000"/>
              <a:gd name="connsiteY4" fmla="*/ 1117600 h 1117612"/>
              <a:gd name="connsiteX5" fmla="*/ 0 w 12192000"/>
              <a:gd name="connsiteY5" fmla="*/ 0 h 1117612"/>
              <a:gd name="connsiteX0" fmla="*/ 0 w 12192000"/>
              <a:gd name="connsiteY0" fmla="*/ 0 h 1117612"/>
              <a:gd name="connsiteX1" fmla="*/ 12192000 w 12192000"/>
              <a:gd name="connsiteY1" fmla="*/ 0 h 1117612"/>
              <a:gd name="connsiteX2" fmla="*/ 12192000 w 12192000"/>
              <a:gd name="connsiteY2" fmla="*/ 1117600 h 1117612"/>
              <a:gd name="connsiteX3" fmla="*/ 5811520 w 12192000"/>
              <a:gd name="connsiteY3" fmla="*/ 335280 h 1117612"/>
              <a:gd name="connsiteX4" fmla="*/ 0 w 12192000"/>
              <a:gd name="connsiteY4" fmla="*/ 1117600 h 1117612"/>
              <a:gd name="connsiteX5" fmla="*/ 0 w 12192000"/>
              <a:gd name="connsiteY5" fmla="*/ 0 h 1117612"/>
              <a:gd name="connsiteX0" fmla="*/ 0 w 12192000"/>
              <a:gd name="connsiteY0" fmla="*/ 0 h 1117613"/>
              <a:gd name="connsiteX1" fmla="*/ 12192000 w 12192000"/>
              <a:gd name="connsiteY1" fmla="*/ 0 h 1117613"/>
              <a:gd name="connsiteX2" fmla="*/ 12192000 w 12192000"/>
              <a:gd name="connsiteY2" fmla="*/ 1117600 h 1117613"/>
              <a:gd name="connsiteX3" fmla="*/ 6065520 w 12192000"/>
              <a:gd name="connsiteY3" fmla="*/ 375920 h 1117613"/>
              <a:gd name="connsiteX4" fmla="*/ 0 w 12192000"/>
              <a:gd name="connsiteY4" fmla="*/ 1117600 h 1117613"/>
              <a:gd name="connsiteX5" fmla="*/ 0 w 12192000"/>
              <a:gd name="connsiteY5" fmla="*/ 0 h 1117613"/>
              <a:gd name="connsiteX0" fmla="*/ 0 w 12192000"/>
              <a:gd name="connsiteY0" fmla="*/ 0 h 1117613"/>
              <a:gd name="connsiteX1" fmla="*/ 12192000 w 12192000"/>
              <a:gd name="connsiteY1" fmla="*/ 0 h 1117613"/>
              <a:gd name="connsiteX2" fmla="*/ 12192000 w 12192000"/>
              <a:gd name="connsiteY2" fmla="*/ 1117600 h 1117613"/>
              <a:gd name="connsiteX3" fmla="*/ 6065520 w 12192000"/>
              <a:gd name="connsiteY3" fmla="*/ 375920 h 1117613"/>
              <a:gd name="connsiteX4" fmla="*/ 0 w 12192000"/>
              <a:gd name="connsiteY4" fmla="*/ 1117600 h 1117613"/>
              <a:gd name="connsiteX5" fmla="*/ 0 w 12192000"/>
              <a:gd name="connsiteY5" fmla="*/ 0 h 1117613"/>
              <a:gd name="connsiteX0" fmla="*/ 0 w 12192000"/>
              <a:gd name="connsiteY0" fmla="*/ 0 h 1117613"/>
              <a:gd name="connsiteX1" fmla="*/ 12192000 w 12192000"/>
              <a:gd name="connsiteY1" fmla="*/ 0 h 1117613"/>
              <a:gd name="connsiteX2" fmla="*/ 12192000 w 12192000"/>
              <a:gd name="connsiteY2" fmla="*/ 1117600 h 1117613"/>
              <a:gd name="connsiteX3" fmla="*/ 6065520 w 12192000"/>
              <a:gd name="connsiteY3" fmla="*/ 375920 h 1117613"/>
              <a:gd name="connsiteX4" fmla="*/ 0 w 12192000"/>
              <a:gd name="connsiteY4" fmla="*/ 1117600 h 1117613"/>
              <a:gd name="connsiteX5" fmla="*/ 0 w 12192000"/>
              <a:gd name="connsiteY5" fmla="*/ 0 h 111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117613">
                <a:moveTo>
                  <a:pt x="0" y="0"/>
                </a:moveTo>
                <a:lnTo>
                  <a:pt x="12192000" y="0"/>
                </a:lnTo>
                <a:lnTo>
                  <a:pt x="12192000" y="1117600"/>
                </a:lnTo>
                <a:cubicBezTo>
                  <a:pt x="9977120" y="1120987"/>
                  <a:pt x="8270240" y="494453"/>
                  <a:pt x="6065520" y="375920"/>
                </a:cubicBezTo>
                <a:cubicBezTo>
                  <a:pt x="1415627" y="1114213"/>
                  <a:pt x="1937173" y="856827"/>
                  <a:pt x="0" y="1117600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34DC34-FF4D-12D2-0624-BF0A257146AC}"/>
              </a:ext>
            </a:extLst>
          </p:cNvPr>
          <p:cNvSpPr/>
          <p:nvPr/>
        </p:nvSpPr>
        <p:spPr>
          <a:xfrm>
            <a:off x="0" y="6715760"/>
            <a:ext cx="12192000" cy="142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nancial Statement Analysis| FSA | Ratios| Process |Tools| Uses |Users  |Limitation |Types">
            <a:extLst>
              <a:ext uri="{FF2B5EF4-FFF2-40B4-BE49-F238E27FC236}">
                <a16:creationId xmlns:a16="http://schemas.microsoft.com/office/drawing/2014/main" id="{841F9DF5-F314-B208-23D8-ABA2D8D73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80" y="1483798"/>
            <a:ext cx="5191760" cy="470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B86AD4-E1A4-7735-F285-C8CE042F4E06}"/>
              </a:ext>
            </a:extLst>
          </p:cNvPr>
          <p:cNvSpPr txBox="1"/>
          <p:nvPr/>
        </p:nvSpPr>
        <p:spPr>
          <a:xfrm>
            <a:off x="975360" y="2458720"/>
            <a:ext cx="607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A Project  On Financial Statement Analysis</a:t>
            </a:r>
          </a:p>
        </p:txBody>
      </p:sp>
    </p:spTree>
    <p:extLst>
      <p:ext uri="{BB962C8B-B14F-4D97-AF65-F5344CB8AC3E}">
        <p14:creationId xmlns:p14="http://schemas.microsoft.com/office/powerpoint/2010/main" val="289991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A37977-399B-66C1-832E-468AAD662C23}"/>
              </a:ext>
            </a:extLst>
          </p:cNvPr>
          <p:cNvSpPr/>
          <p:nvPr/>
        </p:nvSpPr>
        <p:spPr>
          <a:xfrm flipH="1">
            <a:off x="0" y="0"/>
            <a:ext cx="12192000" cy="792480"/>
          </a:xfrm>
          <a:custGeom>
            <a:avLst/>
            <a:gdLst>
              <a:gd name="connsiteX0" fmla="*/ 0 w 12192000"/>
              <a:gd name="connsiteY0" fmla="*/ 0 h 792480"/>
              <a:gd name="connsiteX1" fmla="*/ 12192000 w 12192000"/>
              <a:gd name="connsiteY1" fmla="*/ 0 h 792480"/>
              <a:gd name="connsiteX2" fmla="*/ 12192000 w 12192000"/>
              <a:gd name="connsiteY2" fmla="*/ 792480 h 792480"/>
              <a:gd name="connsiteX3" fmla="*/ 0 w 12192000"/>
              <a:gd name="connsiteY3" fmla="*/ 792480 h 792480"/>
              <a:gd name="connsiteX4" fmla="*/ 0 w 12192000"/>
              <a:gd name="connsiteY4" fmla="*/ 0 h 792480"/>
              <a:gd name="connsiteX0" fmla="*/ 0 w 12192000"/>
              <a:gd name="connsiteY0" fmla="*/ 0 h 792480"/>
              <a:gd name="connsiteX1" fmla="*/ 12192000 w 12192000"/>
              <a:gd name="connsiteY1" fmla="*/ 0 h 792480"/>
              <a:gd name="connsiteX2" fmla="*/ 12192000 w 12192000"/>
              <a:gd name="connsiteY2" fmla="*/ 792480 h 792480"/>
              <a:gd name="connsiteX3" fmla="*/ 6004560 w 12192000"/>
              <a:gd name="connsiteY3" fmla="*/ 304800 h 792480"/>
              <a:gd name="connsiteX4" fmla="*/ 0 w 12192000"/>
              <a:gd name="connsiteY4" fmla="*/ 792480 h 792480"/>
              <a:gd name="connsiteX5" fmla="*/ 0 w 12192000"/>
              <a:gd name="connsiteY5" fmla="*/ 0 h 792480"/>
              <a:gd name="connsiteX0" fmla="*/ 0 w 12192000"/>
              <a:gd name="connsiteY0" fmla="*/ 0 h 792480"/>
              <a:gd name="connsiteX1" fmla="*/ 12192000 w 12192000"/>
              <a:gd name="connsiteY1" fmla="*/ 0 h 792480"/>
              <a:gd name="connsiteX2" fmla="*/ 12192000 w 12192000"/>
              <a:gd name="connsiteY2" fmla="*/ 792480 h 792480"/>
              <a:gd name="connsiteX3" fmla="*/ 5994400 w 12192000"/>
              <a:gd name="connsiteY3" fmla="*/ 223520 h 792480"/>
              <a:gd name="connsiteX4" fmla="*/ 0 w 12192000"/>
              <a:gd name="connsiteY4" fmla="*/ 792480 h 792480"/>
              <a:gd name="connsiteX5" fmla="*/ 0 w 12192000"/>
              <a:gd name="connsiteY5" fmla="*/ 0 h 792480"/>
              <a:gd name="connsiteX0" fmla="*/ 0 w 12192000"/>
              <a:gd name="connsiteY0" fmla="*/ 0 h 792480"/>
              <a:gd name="connsiteX1" fmla="*/ 12192000 w 12192000"/>
              <a:gd name="connsiteY1" fmla="*/ 0 h 792480"/>
              <a:gd name="connsiteX2" fmla="*/ 12192000 w 12192000"/>
              <a:gd name="connsiteY2" fmla="*/ 792480 h 792480"/>
              <a:gd name="connsiteX3" fmla="*/ 5994400 w 12192000"/>
              <a:gd name="connsiteY3" fmla="*/ 223520 h 792480"/>
              <a:gd name="connsiteX4" fmla="*/ 0 w 12192000"/>
              <a:gd name="connsiteY4" fmla="*/ 792480 h 792480"/>
              <a:gd name="connsiteX5" fmla="*/ 0 w 12192000"/>
              <a:gd name="connsiteY5" fmla="*/ 0 h 792480"/>
              <a:gd name="connsiteX0" fmla="*/ 0 w 12192000"/>
              <a:gd name="connsiteY0" fmla="*/ 0 h 792480"/>
              <a:gd name="connsiteX1" fmla="*/ 12192000 w 12192000"/>
              <a:gd name="connsiteY1" fmla="*/ 0 h 792480"/>
              <a:gd name="connsiteX2" fmla="*/ 12192000 w 12192000"/>
              <a:gd name="connsiteY2" fmla="*/ 792480 h 792480"/>
              <a:gd name="connsiteX3" fmla="*/ 5994400 w 12192000"/>
              <a:gd name="connsiteY3" fmla="*/ 223520 h 792480"/>
              <a:gd name="connsiteX4" fmla="*/ 0 w 12192000"/>
              <a:gd name="connsiteY4" fmla="*/ 792480 h 792480"/>
              <a:gd name="connsiteX5" fmla="*/ 0 w 12192000"/>
              <a:gd name="connsiteY5" fmla="*/ 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792480">
                <a:moveTo>
                  <a:pt x="0" y="0"/>
                </a:moveTo>
                <a:lnTo>
                  <a:pt x="12192000" y="0"/>
                </a:lnTo>
                <a:lnTo>
                  <a:pt x="12192000" y="792480"/>
                </a:lnTo>
                <a:cubicBezTo>
                  <a:pt x="10132907" y="789093"/>
                  <a:pt x="8073813" y="450427"/>
                  <a:pt x="5994400" y="223520"/>
                </a:cubicBezTo>
                <a:cubicBezTo>
                  <a:pt x="3955627" y="535093"/>
                  <a:pt x="1998133" y="602827"/>
                  <a:pt x="0" y="792480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41D158-B8E6-B9D0-8777-0D1831150BD8}"/>
              </a:ext>
            </a:extLst>
          </p:cNvPr>
          <p:cNvSpPr/>
          <p:nvPr/>
        </p:nvSpPr>
        <p:spPr>
          <a:xfrm>
            <a:off x="0" y="6858000"/>
            <a:ext cx="12192000" cy="162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8AC74-056F-6DB3-8181-E49CE550C9FF}"/>
              </a:ext>
            </a:extLst>
          </p:cNvPr>
          <p:cNvSpPr txBox="1"/>
          <p:nvPr/>
        </p:nvSpPr>
        <p:spPr>
          <a:xfrm>
            <a:off x="3515360" y="1615440"/>
            <a:ext cx="465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 is financial statement analysis?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085FCD-3773-F8D3-C92B-3947999049E2}"/>
              </a:ext>
            </a:extLst>
          </p:cNvPr>
          <p:cNvSpPr/>
          <p:nvPr/>
        </p:nvSpPr>
        <p:spPr>
          <a:xfrm>
            <a:off x="3352800" y="2255520"/>
            <a:ext cx="5069840" cy="43281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Financial statement analysis involves a comprehensive examination of a company's financial statements, including the income statement, balance sheet, and cash flow statement. Analysts assess revenue, earnings, assets, liabilities, and cash flow to gauge financial health and performance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4220A2-A57C-0C54-69D4-41988B1DF5CE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custGeom>
            <a:avLst/>
            <a:gdLst>
              <a:gd name="connsiteX0" fmla="*/ 0 w 12192000"/>
              <a:gd name="connsiteY0" fmla="*/ 0 h 863600"/>
              <a:gd name="connsiteX1" fmla="*/ 12192000 w 12192000"/>
              <a:gd name="connsiteY1" fmla="*/ 0 h 863600"/>
              <a:gd name="connsiteX2" fmla="*/ 12192000 w 12192000"/>
              <a:gd name="connsiteY2" fmla="*/ 863600 h 863600"/>
              <a:gd name="connsiteX3" fmla="*/ 0 w 12192000"/>
              <a:gd name="connsiteY3" fmla="*/ 863600 h 863600"/>
              <a:gd name="connsiteX4" fmla="*/ 0 w 12192000"/>
              <a:gd name="connsiteY4" fmla="*/ 0 h 863600"/>
              <a:gd name="connsiteX0" fmla="*/ 0 w 12192000"/>
              <a:gd name="connsiteY0" fmla="*/ 0 h 863600"/>
              <a:gd name="connsiteX1" fmla="*/ 12192000 w 12192000"/>
              <a:gd name="connsiteY1" fmla="*/ 0 h 863600"/>
              <a:gd name="connsiteX2" fmla="*/ 12192000 w 12192000"/>
              <a:gd name="connsiteY2" fmla="*/ 863600 h 863600"/>
              <a:gd name="connsiteX3" fmla="*/ 5872480 w 12192000"/>
              <a:gd name="connsiteY3" fmla="*/ 375920 h 863600"/>
              <a:gd name="connsiteX4" fmla="*/ 0 w 12192000"/>
              <a:gd name="connsiteY4" fmla="*/ 863600 h 863600"/>
              <a:gd name="connsiteX5" fmla="*/ 0 w 12192000"/>
              <a:gd name="connsiteY5" fmla="*/ 0 h 863600"/>
              <a:gd name="connsiteX0" fmla="*/ 0 w 12192000"/>
              <a:gd name="connsiteY0" fmla="*/ 0 h 863600"/>
              <a:gd name="connsiteX1" fmla="*/ 12192000 w 12192000"/>
              <a:gd name="connsiteY1" fmla="*/ 0 h 863600"/>
              <a:gd name="connsiteX2" fmla="*/ 12192000 w 12192000"/>
              <a:gd name="connsiteY2" fmla="*/ 863600 h 863600"/>
              <a:gd name="connsiteX3" fmla="*/ 6085840 w 12192000"/>
              <a:gd name="connsiteY3" fmla="*/ 213360 h 863600"/>
              <a:gd name="connsiteX4" fmla="*/ 0 w 12192000"/>
              <a:gd name="connsiteY4" fmla="*/ 863600 h 863600"/>
              <a:gd name="connsiteX5" fmla="*/ 0 w 12192000"/>
              <a:gd name="connsiteY5" fmla="*/ 0 h 863600"/>
              <a:gd name="connsiteX0" fmla="*/ 0 w 12192000"/>
              <a:gd name="connsiteY0" fmla="*/ 0 h 863600"/>
              <a:gd name="connsiteX1" fmla="*/ 12192000 w 12192000"/>
              <a:gd name="connsiteY1" fmla="*/ 0 h 863600"/>
              <a:gd name="connsiteX2" fmla="*/ 12192000 w 12192000"/>
              <a:gd name="connsiteY2" fmla="*/ 863600 h 863600"/>
              <a:gd name="connsiteX3" fmla="*/ 6085840 w 12192000"/>
              <a:gd name="connsiteY3" fmla="*/ 213360 h 863600"/>
              <a:gd name="connsiteX4" fmla="*/ 0 w 12192000"/>
              <a:gd name="connsiteY4" fmla="*/ 863600 h 863600"/>
              <a:gd name="connsiteX5" fmla="*/ 0 w 12192000"/>
              <a:gd name="connsiteY5" fmla="*/ 0 h 863600"/>
              <a:gd name="connsiteX0" fmla="*/ 0 w 12192000"/>
              <a:gd name="connsiteY0" fmla="*/ 0 h 863600"/>
              <a:gd name="connsiteX1" fmla="*/ 12192000 w 12192000"/>
              <a:gd name="connsiteY1" fmla="*/ 0 h 863600"/>
              <a:gd name="connsiteX2" fmla="*/ 12192000 w 12192000"/>
              <a:gd name="connsiteY2" fmla="*/ 863600 h 863600"/>
              <a:gd name="connsiteX3" fmla="*/ 6085840 w 12192000"/>
              <a:gd name="connsiteY3" fmla="*/ 213360 h 863600"/>
              <a:gd name="connsiteX4" fmla="*/ 0 w 12192000"/>
              <a:gd name="connsiteY4" fmla="*/ 863600 h 863600"/>
              <a:gd name="connsiteX5" fmla="*/ 0 w 12192000"/>
              <a:gd name="connsiteY5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863600">
                <a:moveTo>
                  <a:pt x="0" y="0"/>
                </a:moveTo>
                <a:lnTo>
                  <a:pt x="12192000" y="0"/>
                </a:lnTo>
                <a:lnTo>
                  <a:pt x="12192000" y="863600"/>
                </a:lnTo>
                <a:cubicBezTo>
                  <a:pt x="9858587" y="863600"/>
                  <a:pt x="8266853" y="508000"/>
                  <a:pt x="6085840" y="213360"/>
                </a:cubicBezTo>
                <a:cubicBezTo>
                  <a:pt x="4026747" y="602827"/>
                  <a:pt x="2028613" y="646853"/>
                  <a:pt x="0" y="863600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84BB3-0FB8-06D0-F2AC-7DFEEB9F3550}"/>
              </a:ext>
            </a:extLst>
          </p:cNvPr>
          <p:cNvSpPr/>
          <p:nvPr/>
        </p:nvSpPr>
        <p:spPr>
          <a:xfrm>
            <a:off x="0" y="6593840"/>
            <a:ext cx="12192000" cy="264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16C91-B522-A511-34DD-1BB8808497AC}"/>
              </a:ext>
            </a:extLst>
          </p:cNvPr>
          <p:cNvSpPr txBox="1"/>
          <p:nvPr/>
        </p:nvSpPr>
        <p:spPr>
          <a:xfrm>
            <a:off x="1310640" y="1065014"/>
            <a:ext cx="430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</a:rPr>
              <a:t>Name of analysis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1059DAF-DB71-59D4-8F98-9BE6F83591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0240220"/>
              </p:ext>
            </p:extLst>
          </p:nvPr>
        </p:nvGraphicFramePr>
        <p:xfrm>
          <a:off x="1717040" y="1740188"/>
          <a:ext cx="8483600" cy="4683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88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70DB5E-A289-1221-AA30-AB80277FA70A}"/>
              </a:ext>
            </a:extLst>
          </p:cNvPr>
          <p:cNvSpPr/>
          <p:nvPr/>
        </p:nvSpPr>
        <p:spPr>
          <a:xfrm>
            <a:off x="0" y="0"/>
            <a:ext cx="12192000" cy="885572"/>
          </a:xfrm>
          <a:custGeom>
            <a:avLst/>
            <a:gdLst>
              <a:gd name="connsiteX0" fmla="*/ 0 w 12192000"/>
              <a:gd name="connsiteY0" fmla="*/ 0 h 883920"/>
              <a:gd name="connsiteX1" fmla="*/ 12192000 w 12192000"/>
              <a:gd name="connsiteY1" fmla="*/ 0 h 883920"/>
              <a:gd name="connsiteX2" fmla="*/ 12192000 w 12192000"/>
              <a:gd name="connsiteY2" fmla="*/ 883920 h 883920"/>
              <a:gd name="connsiteX3" fmla="*/ 0 w 12192000"/>
              <a:gd name="connsiteY3" fmla="*/ 883920 h 883920"/>
              <a:gd name="connsiteX4" fmla="*/ 0 w 12192000"/>
              <a:gd name="connsiteY4" fmla="*/ 0 h 883920"/>
              <a:gd name="connsiteX0" fmla="*/ 0 w 12192000"/>
              <a:gd name="connsiteY0" fmla="*/ 0 h 883932"/>
              <a:gd name="connsiteX1" fmla="*/ 12192000 w 12192000"/>
              <a:gd name="connsiteY1" fmla="*/ 0 h 883932"/>
              <a:gd name="connsiteX2" fmla="*/ 12192000 w 12192000"/>
              <a:gd name="connsiteY2" fmla="*/ 883920 h 883932"/>
              <a:gd name="connsiteX3" fmla="*/ 5455920 w 12192000"/>
              <a:gd name="connsiteY3" fmla="*/ 203200 h 883932"/>
              <a:gd name="connsiteX4" fmla="*/ 0 w 12192000"/>
              <a:gd name="connsiteY4" fmla="*/ 883920 h 883932"/>
              <a:gd name="connsiteX5" fmla="*/ 0 w 12192000"/>
              <a:gd name="connsiteY5" fmla="*/ 0 h 883932"/>
              <a:gd name="connsiteX0" fmla="*/ 0 w 12192000"/>
              <a:gd name="connsiteY0" fmla="*/ 0 h 883932"/>
              <a:gd name="connsiteX1" fmla="*/ 12192000 w 12192000"/>
              <a:gd name="connsiteY1" fmla="*/ 0 h 883932"/>
              <a:gd name="connsiteX2" fmla="*/ 12192000 w 12192000"/>
              <a:gd name="connsiteY2" fmla="*/ 883920 h 883932"/>
              <a:gd name="connsiteX3" fmla="*/ 5455920 w 12192000"/>
              <a:gd name="connsiteY3" fmla="*/ 203200 h 883932"/>
              <a:gd name="connsiteX4" fmla="*/ 0 w 12192000"/>
              <a:gd name="connsiteY4" fmla="*/ 883920 h 883932"/>
              <a:gd name="connsiteX5" fmla="*/ 0 w 12192000"/>
              <a:gd name="connsiteY5" fmla="*/ 0 h 883932"/>
              <a:gd name="connsiteX0" fmla="*/ 0 w 12192000"/>
              <a:gd name="connsiteY0" fmla="*/ 0 h 885355"/>
              <a:gd name="connsiteX1" fmla="*/ 12192000 w 12192000"/>
              <a:gd name="connsiteY1" fmla="*/ 0 h 885355"/>
              <a:gd name="connsiteX2" fmla="*/ 12192000 w 12192000"/>
              <a:gd name="connsiteY2" fmla="*/ 883920 h 885355"/>
              <a:gd name="connsiteX3" fmla="*/ 5984240 w 12192000"/>
              <a:gd name="connsiteY3" fmla="*/ 284480 h 885355"/>
              <a:gd name="connsiteX4" fmla="*/ 5455920 w 12192000"/>
              <a:gd name="connsiteY4" fmla="*/ 203200 h 885355"/>
              <a:gd name="connsiteX5" fmla="*/ 0 w 12192000"/>
              <a:gd name="connsiteY5" fmla="*/ 883920 h 885355"/>
              <a:gd name="connsiteX6" fmla="*/ 0 w 12192000"/>
              <a:gd name="connsiteY6" fmla="*/ 0 h 885355"/>
              <a:gd name="connsiteX0" fmla="*/ 0 w 12192000"/>
              <a:gd name="connsiteY0" fmla="*/ 0 h 885355"/>
              <a:gd name="connsiteX1" fmla="*/ 12192000 w 12192000"/>
              <a:gd name="connsiteY1" fmla="*/ 0 h 885355"/>
              <a:gd name="connsiteX2" fmla="*/ 12192000 w 12192000"/>
              <a:gd name="connsiteY2" fmla="*/ 883920 h 885355"/>
              <a:gd name="connsiteX3" fmla="*/ 5984240 w 12192000"/>
              <a:gd name="connsiteY3" fmla="*/ 284480 h 885355"/>
              <a:gd name="connsiteX4" fmla="*/ 5588000 w 12192000"/>
              <a:gd name="connsiteY4" fmla="*/ 284480 h 885355"/>
              <a:gd name="connsiteX5" fmla="*/ 0 w 12192000"/>
              <a:gd name="connsiteY5" fmla="*/ 883920 h 885355"/>
              <a:gd name="connsiteX6" fmla="*/ 0 w 12192000"/>
              <a:gd name="connsiteY6" fmla="*/ 0 h 885355"/>
              <a:gd name="connsiteX0" fmla="*/ 0 w 12192000"/>
              <a:gd name="connsiteY0" fmla="*/ 0 h 885355"/>
              <a:gd name="connsiteX1" fmla="*/ 12192000 w 12192000"/>
              <a:gd name="connsiteY1" fmla="*/ 0 h 885355"/>
              <a:gd name="connsiteX2" fmla="*/ 12192000 w 12192000"/>
              <a:gd name="connsiteY2" fmla="*/ 883920 h 885355"/>
              <a:gd name="connsiteX3" fmla="*/ 5984240 w 12192000"/>
              <a:gd name="connsiteY3" fmla="*/ 284480 h 885355"/>
              <a:gd name="connsiteX4" fmla="*/ 5699760 w 12192000"/>
              <a:gd name="connsiteY4" fmla="*/ 254000 h 885355"/>
              <a:gd name="connsiteX5" fmla="*/ 0 w 12192000"/>
              <a:gd name="connsiteY5" fmla="*/ 883920 h 885355"/>
              <a:gd name="connsiteX6" fmla="*/ 0 w 12192000"/>
              <a:gd name="connsiteY6" fmla="*/ 0 h 885355"/>
              <a:gd name="connsiteX0" fmla="*/ 0 w 12192000"/>
              <a:gd name="connsiteY0" fmla="*/ 0 h 885572"/>
              <a:gd name="connsiteX1" fmla="*/ 12192000 w 12192000"/>
              <a:gd name="connsiteY1" fmla="*/ 0 h 885572"/>
              <a:gd name="connsiteX2" fmla="*/ 12192000 w 12192000"/>
              <a:gd name="connsiteY2" fmla="*/ 883920 h 885572"/>
              <a:gd name="connsiteX3" fmla="*/ 5902960 w 12192000"/>
              <a:gd name="connsiteY3" fmla="*/ 355600 h 885572"/>
              <a:gd name="connsiteX4" fmla="*/ 5699760 w 12192000"/>
              <a:gd name="connsiteY4" fmla="*/ 254000 h 885572"/>
              <a:gd name="connsiteX5" fmla="*/ 0 w 12192000"/>
              <a:gd name="connsiteY5" fmla="*/ 883920 h 885572"/>
              <a:gd name="connsiteX6" fmla="*/ 0 w 12192000"/>
              <a:gd name="connsiteY6" fmla="*/ 0 h 88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885572">
                <a:moveTo>
                  <a:pt x="0" y="0"/>
                </a:moveTo>
                <a:lnTo>
                  <a:pt x="12192000" y="0"/>
                </a:lnTo>
                <a:lnTo>
                  <a:pt x="12192000" y="883920"/>
                </a:lnTo>
                <a:cubicBezTo>
                  <a:pt x="11143827" y="916093"/>
                  <a:pt x="7025640" y="469053"/>
                  <a:pt x="5902960" y="355600"/>
                </a:cubicBezTo>
                <a:cubicBezTo>
                  <a:pt x="4780280" y="242147"/>
                  <a:pt x="6683587" y="138853"/>
                  <a:pt x="5699760" y="254000"/>
                </a:cubicBezTo>
                <a:cubicBezTo>
                  <a:pt x="3881120" y="562187"/>
                  <a:pt x="1818640" y="657013"/>
                  <a:pt x="0" y="883920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4640AF-FB21-8F78-4C0F-605109B2502B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CC595-CDAB-20B4-67B6-B07BF8157C3F}"/>
              </a:ext>
            </a:extLst>
          </p:cNvPr>
          <p:cNvSpPr txBox="1"/>
          <p:nvPr/>
        </p:nvSpPr>
        <p:spPr>
          <a:xfrm>
            <a:off x="650240" y="1219200"/>
            <a:ext cx="64414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Potential Questions: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3908FB-FD1B-61FB-1A1F-9BF5C8581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291620"/>
              </p:ext>
            </p:extLst>
          </p:nvPr>
        </p:nvGraphicFramePr>
        <p:xfrm>
          <a:off x="436880" y="1940560"/>
          <a:ext cx="7843518" cy="4020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825792115"/>
                    </a:ext>
                  </a:extLst>
                </a:gridCol>
                <a:gridCol w="5167255">
                  <a:extLst>
                    <a:ext uri="{9D8B030D-6E8A-4147-A177-3AD203B41FA5}">
                      <a16:colId xmlns:a16="http://schemas.microsoft.com/office/drawing/2014/main" val="3634554627"/>
                    </a:ext>
                  </a:extLst>
                </a:gridCol>
                <a:gridCol w="927548">
                  <a:extLst>
                    <a:ext uri="{9D8B030D-6E8A-4147-A177-3AD203B41FA5}">
                      <a16:colId xmlns:a16="http://schemas.microsoft.com/office/drawing/2014/main" val="77344821"/>
                    </a:ext>
                  </a:extLst>
                </a:gridCol>
                <a:gridCol w="1159435">
                  <a:extLst>
                    <a:ext uri="{9D8B030D-6E8A-4147-A177-3AD203B41FA5}">
                      <a16:colId xmlns:a16="http://schemas.microsoft.com/office/drawing/2014/main" val="833334338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Q- 1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What is the total revenue generated by Apex Innovations?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7722050"/>
                  </a:ext>
                </a:extLst>
              </a:tr>
              <a:tr h="852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Q- 2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How much is the cost of goods sold (COGS) for Stellar Solutions?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3776240"/>
                  </a:ext>
                </a:extLst>
              </a:tr>
              <a:tr h="724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Q- 3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Find 10 top value companies, who has highest gross profit?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0037034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Q- 4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What is the operating income of Quantum Dynamics?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76837"/>
                  </a:ext>
                </a:extLst>
              </a:tr>
              <a:tr h="54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Q- 5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Sort the companies from highest to lowest Net Income?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3332165"/>
                  </a:ext>
                </a:extLst>
              </a:tr>
              <a:tr h="647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Q- 6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What is the total assets value of </a:t>
                      </a:r>
                      <a:r>
                        <a:rPr lang="en-US" sz="1400" b="1" u="none" strike="noStrike" dirty="0" err="1">
                          <a:effectLst/>
                        </a:rPr>
                        <a:t>Appex</a:t>
                      </a:r>
                      <a:r>
                        <a:rPr lang="en-US" sz="1400" b="1" u="none" strike="noStrike" dirty="0">
                          <a:effectLst/>
                        </a:rPr>
                        <a:t>? (Identify each of the segment)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48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01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296A51-0859-B732-5E16-7B252B9BE878}"/>
              </a:ext>
            </a:extLst>
          </p:cNvPr>
          <p:cNvSpPr/>
          <p:nvPr/>
        </p:nvSpPr>
        <p:spPr>
          <a:xfrm>
            <a:off x="0" y="0"/>
            <a:ext cx="12192000" cy="741755"/>
          </a:xfrm>
          <a:custGeom>
            <a:avLst/>
            <a:gdLst>
              <a:gd name="connsiteX0" fmla="*/ 0 w 12192000"/>
              <a:gd name="connsiteY0" fmla="*/ 0 h 741680"/>
              <a:gd name="connsiteX1" fmla="*/ 12192000 w 12192000"/>
              <a:gd name="connsiteY1" fmla="*/ 0 h 741680"/>
              <a:gd name="connsiteX2" fmla="*/ 12192000 w 12192000"/>
              <a:gd name="connsiteY2" fmla="*/ 741680 h 741680"/>
              <a:gd name="connsiteX3" fmla="*/ 0 w 12192000"/>
              <a:gd name="connsiteY3" fmla="*/ 741680 h 741680"/>
              <a:gd name="connsiteX4" fmla="*/ 0 w 12192000"/>
              <a:gd name="connsiteY4" fmla="*/ 0 h 741680"/>
              <a:gd name="connsiteX0" fmla="*/ 0 w 12192000"/>
              <a:gd name="connsiteY0" fmla="*/ 0 h 741729"/>
              <a:gd name="connsiteX1" fmla="*/ 12192000 w 12192000"/>
              <a:gd name="connsiteY1" fmla="*/ 0 h 741729"/>
              <a:gd name="connsiteX2" fmla="*/ 12192000 w 12192000"/>
              <a:gd name="connsiteY2" fmla="*/ 741680 h 741729"/>
              <a:gd name="connsiteX3" fmla="*/ 5882640 w 12192000"/>
              <a:gd name="connsiteY3" fmla="*/ 71120 h 741729"/>
              <a:gd name="connsiteX4" fmla="*/ 0 w 12192000"/>
              <a:gd name="connsiteY4" fmla="*/ 741680 h 741729"/>
              <a:gd name="connsiteX5" fmla="*/ 0 w 12192000"/>
              <a:gd name="connsiteY5" fmla="*/ 0 h 741729"/>
              <a:gd name="connsiteX0" fmla="*/ 0 w 12192000"/>
              <a:gd name="connsiteY0" fmla="*/ 0 h 741729"/>
              <a:gd name="connsiteX1" fmla="*/ 12192000 w 12192000"/>
              <a:gd name="connsiteY1" fmla="*/ 0 h 741729"/>
              <a:gd name="connsiteX2" fmla="*/ 12192000 w 12192000"/>
              <a:gd name="connsiteY2" fmla="*/ 741680 h 741729"/>
              <a:gd name="connsiteX3" fmla="*/ 5882640 w 12192000"/>
              <a:gd name="connsiteY3" fmla="*/ 71120 h 741729"/>
              <a:gd name="connsiteX4" fmla="*/ 0 w 12192000"/>
              <a:gd name="connsiteY4" fmla="*/ 741680 h 741729"/>
              <a:gd name="connsiteX5" fmla="*/ 0 w 12192000"/>
              <a:gd name="connsiteY5" fmla="*/ 0 h 741729"/>
              <a:gd name="connsiteX0" fmla="*/ 0 w 12192000"/>
              <a:gd name="connsiteY0" fmla="*/ 0 h 741755"/>
              <a:gd name="connsiteX1" fmla="*/ 12192000 w 12192000"/>
              <a:gd name="connsiteY1" fmla="*/ 0 h 741755"/>
              <a:gd name="connsiteX2" fmla="*/ 12192000 w 12192000"/>
              <a:gd name="connsiteY2" fmla="*/ 741680 h 741755"/>
              <a:gd name="connsiteX3" fmla="*/ 5882640 w 12192000"/>
              <a:gd name="connsiteY3" fmla="*/ 71120 h 741755"/>
              <a:gd name="connsiteX4" fmla="*/ 0 w 12192000"/>
              <a:gd name="connsiteY4" fmla="*/ 741680 h 741755"/>
              <a:gd name="connsiteX5" fmla="*/ 0 w 12192000"/>
              <a:gd name="connsiteY5" fmla="*/ 0 h 741755"/>
              <a:gd name="connsiteX0" fmla="*/ 0 w 12192000"/>
              <a:gd name="connsiteY0" fmla="*/ 0 h 741755"/>
              <a:gd name="connsiteX1" fmla="*/ 12192000 w 12192000"/>
              <a:gd name="connsiteY1" fmla="*/ 0 h 741755"/>
              <a:gd name="connsiteX2" fmla="*/ 12192000 w 12192000"/>
              <a:gd name="connsiteY2" fmla="*/ 741680 h 741755"/>
              <a:gd name="connsiteX3" fmla="*/ 5882640 w 12192000"/>
              <a:gd name="connsiteY3" fmla="*/ 71120 h 741755"/>
              <a:gd name="connsiteX4" fmla="*/ 0 w 12192000"/>
              <a:gd name="connsiteY4" fmla="*/ 741680 h 741755"/>
              <a:gd name="connsiteX5" fmla="*/ 0 w 12192000"/>
              <a:gd name="connsiteY5" fmla="*/ 0 h 74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741755">
                <a:moveTo>
                  <a:pt x="0" y="0"/>
                </a:moveTo>
                <a:lnTo>
                  <a:pt x="12192000" y="0"/>
                </a:lnTo>
                <a:lnTo>
                  <a:pt x="12192000" y="741680"/>
                </a:lnTo>
                <a:cubicBezTo>
                  <a:pt x="9970347" y="748453"/>
                  <a:pt x="8104293" y="298027"/>
                  <a:pt x="5882640" y="71120"/>
                </a:cubicBezTo>
                <a:cubicBezTo>
                  <a:pt x="3769360" y="508000"/>
                  <a:pt x="1960880" y="518160"/>
                  <a:pt x="0" y="741680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F85240-30DD-3969-4BDF-836D7ABD6A0C}"/>
              </a:ext>
            </a:extLst>
          </p:cNvPr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A3C01-CD61-50B3-946B-EB7769C9AC00}"/>
              </a:ext>
            </a:extLst>
          </p:cNvPr>
          <p:cNvSpPr txBox="1"/>
          <p:nvPr/>
        </p:nvSpPr>
        <p:spPr>
          <a:xfrm>
            <a:off x="640080" y="1007794"/>
            <a:ext cx="429768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Find  top 10 value companies who has highest gross profit?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391896"/>
              </p:ext>
            </p:extLst>
          </p:nvPr>
        </p:nvGraphicFramePr>
        <p:xfrm>
          <a:off x="2997200" y="2225040"/>
          <a:ext cx="5842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162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Mahbuba Tamanna</dc:creator>
  <cp:lastModifiedBy>Mahbuba Tamanna</cp:lastModifiedBy>
  <cp:revision>2</cp:revision>
  <dcterms:created xsi:type="dcterms:W3CDTF">2024-10-05T03:45:36Z</dcterms:created>
  <dcterms:modified xsi:type="dcterms:W3CDTF">2024-10-05T04:56:48Z</dcterms:modified>
</cp:coreProperties>
</file>