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6A8D-6707-427D-A3AD-C4A795CA056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2246-D3AC-4F6D-9953-9AB52499A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2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6A8D-6707-427D-A3AD-C4A795CA056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2246-D3AC-4F6D-9953-9AB52499A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5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6A8D-6707-427D-A3AD-C4A795CA056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2246-D3AC-4F6D-9953-9AB52499A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4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6A8D-6707-427D-A3AD-C4A795CA056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2246-D3AC-4F6D-9953-9AB52499A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7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6A8D-6707-427D-A3AD-C4A795CA056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2246-D3AC-4F6D-9953-9AB52499A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2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6A8D-6707-427D-A3AD-C4A795CA056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2246-D3AC-4F6D-9953-9AB52499A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2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6A8D-6707-427D-A3AD-C4A795CA056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2246-D3AC-4F6D-9953-9AB52499A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8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6A8D-6707-427D-A3AD-C4A795CA056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2246-D3AC-4F6D-9953-9AB52499A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9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6A8D-6707-427D-A3AD-C4A795CA056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2246-D3AC-4F6D-9953-9AB52499A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7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6A8D-6707-427D-A3AD-C4A795CA056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2246-D3AC-4F6D-9953-9AB52499A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5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6A8D-6707-427D-A3AD-C4A795CA056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2246-D3AC-4F6D-9953-9AB52499A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6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66A8D-6707-427D-A3AD-C4A795CA056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42246-D3AC-4F6D-9953-9AB52499A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spc="600" dirty="0" smtClean="0"/>
              <a:t>To My Presentation</a:t>
            </a:r>
            <a:endParaRPr lang="en-US" b="1" spc="600" dirty="0"/>
          </a:p>
        </p:txBody>
      </p:sp>
      <p:sp>
        <p:nvSpPr>
          <p:cNvPr id="4" name="Rectangle 3"/>
          <p:cNvSpPr/>
          <p:nvPr/>
        </p:nvSpPr>
        <p:spPr>
          <a:xfrm>
            <a:off x="1524000" y="1026160"/>
            <a:ext cx="9144000" cy="2575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Welcome</a:t>
            </a:r>
            <a:endParaRPr lang="en-US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381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Climate Change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Green Nature Wallpaper Stock Photos, Images and Backgrounds for Free  Download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5625"/>
            <a:ext cx="51816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rought Photos, Download The BEST Free Drought Stock Photos &amp; HD Imag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40" y="1825625"/>
            <a:ext cx="52324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34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Definition: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Causes of Climate Change:</a:t>
            </a:r>
          </a:p>
          <a:p>
            <a:r>
              <a:rPr lang="en-US" sz="2400" dirty="0" smtClean="0"/>
              <a:t>Generating powers</a:t>
            </a:r>
          </a:p>
          <a:p>
            <a:r>
              <a:rPr lang="en-US" sz="2400" dirty="0" smtClean="0"/>
              <a:t>Manufacturing goods</a:t>
            </a:r>
          </a:p>
          <a:p>
            <a:r>
              <a:rPr lang="en-US" sz="2400" dirty="0" smtClean="0"/>
              <a:t>Cutting down forests</a:t>
            </a:r>
          </a:p>
          <a:p>
            <a:r>
              <a:rPr lang="en-US" sz="2400" dirty="0" smtClean="0"/>
              <a:t>Use of huge private transportation</a:t>
            </a:r>
          </a:p>
          <a:p>
            <a:r>
              <a:rPr lang="en-US" sz="2400" dirty="0" smtClean="0"/>
              <a:t>Consuming too much</a:t>
            </a:r>
          </a:p>
          <a:p>
            <a:r>
              <a:rPr lang="en-US" sz="2400" dirty="0" smtClean="0"/>
              <a:t>Greenhouse gas emission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Climate change refers to long-term shifts in temperatures and weather patterns. Such shifts can be natural, due to changes in the sun’s activity or large volcanic eruptions. But since the 1800s, </a:t>
            </a:r>
            <a:r>
              <a:rPr lang="en-US" dirty="0" smtClean="0"/>
              <a:t>human activities have been the main driver </a:t>
            </a:r>
            <a:r>
              <a:rPr lang="en-US" dirty="0"/>
              <a:t>of climate </a:t>
            </a:r>
            <a:r>
              <a:rPr lang="en-US" dirty="0" smtClean="0"/>
              <a:t>change, </a:t>
            </a:r>
            <a:r>
              <a:rPr lang="en-US" dirty="0"/>
              <a:t>primarily due to the burning of fossil fuels like coal, oil and gas.</a:t>
            </a:r>
          </a:p>
        </p:txBody>
      </p:sp>
    </p:spTree>
    <p:extLst>
      <p:ext uri="{BB962C8B-B14F-4D97-AF65-F5344CB8AC3E}">
        <p14:creationId xmlns:p14="http://schemas.microsoft.com/office/powerpoint/2010/main" val="296417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Consequences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: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Rising sea level</a:t>
            </a:r>
          </a:p>
          <a:p>
            <a:r>
              <a:rPr lang="en-US" dirty="0" smtClean="0"/>
              <a:t>Heatwaves</a:t>
            </a:r>
          </a:p>
          <a:p>
            <a:r>
              <a:rPr lang="en-US" dirty="0" smtClean="0"/>
              <a:t>Drought</a:t>
            </a:r>
          </a:p>
          <a:p>
            <a:r>
              <a:rPr lang="en-US" dirty="0" smtClean="0"/>
              <a:t>Frequent flood and storms</a:t>
            </a:r>
          </a:p>
          <a:p>
            <a:r>
              <a:rPr lang="en-US" dirty="0" smtClean="0"/>
              <a:t>Disruption to agriculture and water scarcity</a:t>
            </a:r>
          </a:p>
          <a:p>
            <a:r>
              <a:rPr lang="en-US" dirty="0" smtClean="0"/>
              <a:t>Loss of bio-diversity etc.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62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365124"/>
            <a:ext cx="10515600" cy="60051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17600" y="365124"/>
            <a:ext cx="10515600" cy="60051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chemeClr val="tx1"/>
                </a:solidFill>
              </a:rPr>
              <a:t>Thank You</a:t>
            </a:r>
            <a:endParaRPr 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4311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90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Climate Change</vt:lpstr>
      <vt:lpstr>Definition:</vt:lpstr>
      <vt:lpstr>Consequences: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2025-01-25T14:07:15Z</dcterms:created>
  <dcterms:modified xsi:type="dcterms:W3CDTF">2025-01-28T04:40:53Z</dcterms:modified>
</cp:coreProperties>
</file>