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67" r:id="rId4"/>
    <p:sldId id="268" r:id="rId5"/>
    <p:sldId id="269" r:id="rId6"/>
    <p:sldId id="261" r:id="rId7"/>
    <p:sldId id="262" r:id="rId8"/>
    <p:sldId id="270" r:id="rId9"/>
    <p:sldId id="263" r:id="rId10"/>
    <p:sldId id="276" r:id="rId11"/>
    <p:sldId id="272" r:id="rId12"/>
    <p:sldId id="273" r:id="rId13"/>
    <p:sldId id="274" r:id="rId14"/>
    <p:sldId id="275" r:id="rId15"/>
    <p:sldId id="277" r:id="rId16"/>
    <p:sldId id="27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GROUP MEMBERS OF THE PROJECT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43200"/>
            <a:ext cx="6101366" cy="2133601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MAHBUBUR RAHMAN (18 - 36569 - 1)</a:t>
            </a:r>
          </a:p>
          <a:p>
            <a:pPr marL="457200" indent="-457200" algn="just">
              <a:buAutoNum type="arabicPeriod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ASEYA KHANOM (17 - 35394 - 3)</a:t>
            </a:r>
          </a:p>
          <a:p>
            <a:pPr marL="457200" indent="-457200" algn="just">
              <a:buAutoNum type="arabicPeriod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HABIBA NASREEN (18 - 36565 - 1)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PROJECT SCREENSHOTS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57" y="1524000"/>
            <a:ext cx="7830643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439" y="3657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USER PAGE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580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PROJECT SCREENSHOTS</a:t>
            </a:r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82" y="1524000"/>
            <a:ext cx="7791718" cy="533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381000" y="3733800"/>
            <a:ext cx="478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SEARCH DOCTOR</a:t>
            </a:r>
            <a:endParaRPr lang="en-US" sz="3600" i="1" dirty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145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PROJECT SCREENSHOTS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77724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52400" y="3505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APPOINTMENT  APPLICATION</a:t>
            </a:r>
            <a:endParaRPr lang="en-US" sz="3600" i="1" dirty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702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PROJECT SCREENSHOTS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84" y="1524000"/>
            <a:ext cx="7821116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30051" y="3657600"/>
            <a:ext cx="429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DOCTOR PAGE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42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PROJECT SCREENSHOTS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04" y="1524000"/>
            <a:ext cx="7821116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76" y="3505200"/>
            <a:ext cx="429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APPOINTMENT  </a:t>
            </a:r>
            <a:r>
              <a:rPr lang="en-US" sz="3600" i="1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REQUESTS</a:t>
            </a:r>
            <a:endParaRPr lang="en-US" sz="3600" i="1" dirty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835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DESIGN </a:t>
            </a:r>
            <a:r>
              <a:rPr lang="en-US" b="1" i="1" dirty="0"/>
              <a:t>SCREENSHOTS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038600"/>
            <a:ext cx="7772400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63364"/>
            <a:ext cx="7772400" cy="20942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23622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Doctor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log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819400" y="2458082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876799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User log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819400" y="4978687"/>
            <a:ext cx="762000" cy="355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8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DESIGN </a:t>
            </a:r>
            <a:r>
              <a:rPr lang="en-US" b="1" i="1" dirty="0"/>
              <a:t>SCREENSHOTS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7414743" cy="198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9050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Patient log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360312" y="2060479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33800"/>
            <a:ext cx="7414743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867400"/>
            <a:ext cx="7467600" cy="99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625" y="426727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Appointment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360312" y="4370768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10000" y="63627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62484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Accepted Appointment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1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19400"/>
            <a:ext cx="7772400" cy="96758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495800"/>
            <a:ext cx="7772400" cy="533400"/>
          </a:xfrm>
        </p:spPr>
        <p:txBody>
          <a:bodyPr/>
          <a:lstStyle/>
          <a:p>
            <a:endParaRPr lang="en-US" dirty="0" smtClean="0"/>
          </a:p>
          <a:p>
            <a:pPr marL="514350" indent="-51435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4876799" cy="4396580"/>
          </a:xfrm>
        </p:spPr>
        <p:txBody>
          <a:bodyPr>
            <a:normAutofit/>
          </a:bodyPr>
          <a:lstStyle/>
          <a:p>
            <a:pPr algn="ctr"/>
            <a:r>
              <a:rPr lang="en-US" sz="8000" i="1" dirty="0" smtClean="0">
                <a:latin typeface="Bernard MT Condensed" panose="02050806060905020404" pitchFamily="18" charset="0"/>
              </a:rPr>
              <a:t>DOCTOR FINDER</a:t>
            </a:r>
            <a:endParaRPr lang="en-US" sz="8000" i="1" dirty="0">
              <a:latin typeface="Bernard MT Condensed" panose="020508060609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INTRODUCTION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66" y="1981200"/>
            <a:ext cx="10738834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This project is made with the basic of Object Oriented Programming II.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It’s an application to be used by two types of user: </a:t>
            </a:r>
          </a:p>
          <a:p>
            <a:pPr marL="514350" indent="-514350" algn="just">
              <a:buAutoNum type="romanL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Patient</a:t>
            </a:r>
          </a:p>
          <a:p>
            <a:pPr marL="514350" indent="-514350" algn="just">
              <a:buAutoNum type="romanL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Doctor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patient can have one or multiple appointments from doctors and find their chambers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(based on nearest location)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visit them. Based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location, this application mainly aims for any patient to search for him/her the nearest doctors according to their required department. On the other hand, a doctor can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fix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appointments from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patients on a particular date,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accept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appointments,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check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selected/pending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appointments and also can delete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any if user (doctor) wishes.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272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PROBLEM STATEMENT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118110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Sickness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part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human life causes many hardships sometimes.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Bearing struggle for in need of doctor’s checkup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Time and cost concern: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Going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hospital, stand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the queue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register desk, ask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 doctor's free time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schedule, make appointment, again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come there on the appointment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date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Waiting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 a long time even it's about an emergency check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up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Finding difficulties to search for a doctor’s chamber here and there for a person shifting to a new place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Finding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doctors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to the nearest location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instantly, this application is of a great help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Physical struggle: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Tolerating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lot of pain and stress to look for a doctor by searching on foot/vehicle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sick person having no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company at all.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other hand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for a doctor, managing/ a lot of record papers creates a lot of mess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Requiring of assistance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to tell about his free/busy time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schedule to patients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Acknowledging the problems of a patient earlier before the visiting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6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E-R DIAGRAM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191999" cy="5334000"/>
          </a:xfrm>
        </p:spPr>
      </p:pic>
    </p:spTree>
    <p:extLst>
      <p:ext uri="{BB962C8B-B14F-4D97-AF65-F5344CB8AC3E}">
        <p14:creationId xmlns:p14="http://schemas.microsoft.com/office/powerpoint/2010/main" val="37092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967580"/>
          </a:xfrm>
        </p:spPr>
        <p:txBody>
          <a:bodyPr>
            <a:normAutofit/>
          </a:bodyPr>
          <a:lstStyle/>
          <a:p>
            <a:r>
              <a:rPr lang="en-US" sz="4800" b="1" i="1" u="sng" dirty="0" smtClean="0"/>
              <a:t>SOFTWARES USED</a:t>
            </a:r>
            <a:endParaRPr lang="en-US" sz="4800" b="1" i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7772400" cy="2971800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 sz="3200" i="1" dirty="0" smtClean="0"/>
              <a:t>VISUAL STUDIO</a:t>
            </a:r>
          </a:p>
          <a:p>
            <a:pPr marL="514350" indent="-514350">
              <a:buAutoNum type="romanUcPeriod"/>
            </a:pPr>
            <a:r>
              <a:rPr lang="en-US" sz="3200" i="1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PROJECT FEATURES</a:t>
            </a:r>
            <a:endParaRPr lang="en-US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: PATIENT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Create user- patient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Search doctor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Create multiple appointments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Set/fix appointments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See current and pending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appointments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USER: DOCTOR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Create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user- doctor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Accept appointments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See current appointments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Delete/cancel appointments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See patient’s short description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PROJECT SCREENSHOTS</a:t>
            </a:r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7848600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90593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LOG IN FORM</a:t>
            </a:r>
            <a:endParaRPr lang="en-US" sz="3600" i="1" dirty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55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PROJECT SCREENSHOTS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13729"/>
            <a:ext cx="8077200" cy="53442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733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SIGN IN FORM</a:t>
            </a:r>
            <a:endParaRPr lang="en-US" sz="3600" i="1" dirty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385</TotalTime>
  <Words>434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Andalus</vt:lpstr>
      <vt:lpstr>Arial</vt:lpstr>
      <vt:lpstr>Bernard MT Condensed</vt:lpstr>
      <vt:lpstr>Franklin Gothic Medium</vt:lpstr>
      <vt:lpstr>Wingdings</vt:lpstr>
      <vt:lpstr>Medical Design 16x9</vt:lpstr>
      <vt:lpstr>GROUP MEMBERS OF THE PROJECT</vt:lpstr>
      <vt:lpstr>DOCTOR FINDER</vt:lpstr>
      <vt:lpstr>INTRODUCTION</vt:lpstr>
      <vt:lpstr>PROBLEM STATEMENT</vt:lpstr>
      <vt:lpstr>E-R DIAGRAM</vt:lpstr>
      <vt:lpstr>SOFTWARES USED</vt:lpstr>
      <vt:lpstr>PROJECT FEATURES</vt:lpstr>
      <vt:lpstr>PROJECT SCREENSHOTS</vt:lpstr>
      <vt:lpstr>PROJECT SCREENSHOTS</vt:lpstr>
      <vt:lpstr>PROJECT SCREENSHOTS</vt:lpstr>
      <vt:lpstr>PROJECT SCREENSHOTS</vt:lpstr>
      <vt:lpstr>PROJECT SCREENSHOTS</vt:lpstr>
      <vt:lpstr>PROJECT SCREENSHOTS</vt:lpstr>
      <vt:lpstr>PROJECT SCREENSHOTS</vt:lpstr>
      <vt:lpstr>DESIGN SCREENSHOTS</vt:lpstr>
      <vt:lpstr>DESIGN SCREENSHOTS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29</cp:revision>
  <dcterms:created xsi:type="dcterms:W3CDTF">2020-05-16T20:14:57Z</dcterms:created>
  <dcterms:modified xsi:type="dcterms:W3CDTF">2020-05-20T07:32:17Z</dcterms:modified>
</cp:coreProperties>
</file>