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45" y="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899-CBB2-4476-8D05-5AF1875DAA5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7CD-C1B8-421C-A47A-8AEFC834B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899-CBB2-4476-8D05-5AF1875DAA5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7CD-C1B8-421C-A47A-8AEFC834B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899-CBB2-4476-8D05-5AF1875DAA5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7CD-C1B8-421C-A47A-8AEFC834B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899-CBB2-4476-8D05-5AF1875DAA5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7CD-C1B8-421C-A47A-8AEFC834B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899-CBB2-4476-8D05-5AF1875DAA5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7CD-C1B8-421C-A47A-8AEFC834B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899-CBB2-4476-8D05-5AF1875DAA5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7CD-C1B8-421C-A47A-8AEFC834B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899-CBB2-4476-8D05-5AF1875DAA5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7CD-C1B8-421C-A47A-8AEFC834B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899-CBB2-4476-8D05-5AF1875DAA5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7CD-C1B8-421C-A47A-8AEFC834B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899-CBB2-4476-8D05-5AF1875DAA5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7CD-C1B8-421C-A47A-8AEFC834B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899-CBB2-4476-8D05-5AF1875DAA5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7CD-C1B8-421C-A47A-8AEFC834B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D899-CBB2-4476-8D05-5AF1875DAA5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D7CD-C1B8-421C-A47A-8AEFC834B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2D899-CBB2-4476-8D05-5AF1875DAA59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D7CD-C1B8-421C-A47A-8AEFC834BD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772400" cy="1470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Mangrove Tourist Eco-Resort at </a:t>
            </a:r>
            <a:r>
              <a:rPr lang="en-US" sz="2800" dirty="0" err="1" smtClean="0"/>
              <a:t>Mongla</a:t>
            </a:r>
            <a:r>
              <a:rPr lang="en-US" sz="2800" dirty="0" smtClean="0"/>
              <a:t> ,Khulna </a:t>
            </a:r>
            <a:br>
              <a:rPr lang="en-US" sz="2800" dirty="0" smtClean="0"/>
            </a:br>
            <a:r>
              <a:rPr lang="en-US" sz="2800" dirty="0" smtClean="0"/>
              <a:t>An </a:t>
            </a:r>
            <a:r>
              <a:rPr lang="en-US" sz="2800" dirty="0" err="1" smtClean="0"/>
              <a:t>Ecotecture</a:t>
            </a:r>
            <a:r>
              <a:rPr lang="en-US" sz="2800" dirty="0" smtClean="0"/>
              <a:t> design embraced by the essence of the Delta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204864"/>
            <a:ext cx="8064896" cy="1752600"/>
          </a:xfrm>
        </p:spPr>
        <p:txBody>
          <a:bodyPr>
            <a:noAutofit/>
          </a:bodyPr>
          <a:lstStyle/>
          <a:p>
            <a:pPr algn="l"/>
            <a:r>
              <a:rPr lang="en-US" sz="1100" dirty="0" err="1" smtClean="0">
                <a:solidFill>
                  <a:schemeClr val="tx1"/>
                </a:solidFill>
              </a:rPr>
              <a:t>Mongla</a:t>
            </a:r>
            <a:r>
              <a:rPr lang="en-US" sz="1100" dirty="0" smtClean="0">
                <a:solidFill>
                  <a:schemeClr val="tx1"/>
                </a:solidFill>
              </a:rPr>
              <a:t> is a gateway for tourist ships traveling to two UNESCO World Heritage Sites in the region, including the </a:t>
            </a:r>
            <a:r>
              <a:rPr lang="en-US" sz="1100" dirty="0" err="1" smtClean="0">
                <a:solidFill>
                  <a:schemeClr val="tx1"/>
                </a:solidFill>
              </a:rPr>
              <a:t>Sundarbans</a:t>
            </a:r>
            <a:r>
              <a:rPr lang="en-US" sz="1100" dirty="0" smtClean="0">
                <a:solidFill>
                  <a:schemeClr val="tx1"/>
                </a:solidFill>
              </a:rPr>
              <a:t> and the Mosque City of </a:t>
            </a:r>
            <a:r>
              <a:rPr lang="en-US" sz="1100" dirty="0" err="1" smtClean="0">
                <a:solidFill>
                  <a:schemeClr val="tx1"/>
                </a:solidFill>
              </a:rPr>
              <a:t>Bagerhat</a:t>
            </a:r>
            <a:r>
              <a:rPr lang="en-US" sz="1100" dirty="0" smtClean="0">
                <a:solidFill>
                  <a:schemeClr val="tx1"/>
                </a:solidFill>
              </a:rPr>
              <a:t>. The port also hosts the </a:t>
            </a:r>
            <a:r>
              <a:rPr lang="en-US" sz="1100" dirty="0" err="1" smtClean="0">
                <a:solidFill>
                  <a:schemeClr val="tx1"/>
                </a:solidFill>
              </a:rPr>
              <a:t>Mongla</a:t>
            </a:r>
            <a:r>
              <a:rPr lang="en-US" sz="1100" dirty="0" smtClean="0">
                <a:solidFill>
                  <a:schemeClr val="tx1"/>
                </a:solidFill>
              </a:rPr>
              <a:t> Export Processing Zone (</a:t>
            </a:r>
            <a:r>
              <a:rPr lang="en-US" sz="1100" dirty="0" err="1" smtClean="0">
                <a:solidFill>
                  <a:schemeClr val="tx1"/>
                </a:solidFill>
              </a:rPr>
              <a:t>Mongla</a:t>
            </a:r>
            <a:r>
              <a:rPr lang="en-US" sz="1100" dirty="0" smtClean="0">
                <a:solidFill>
                  <a:schemeClr val="tx1"/>
                </a:solidFill>
              </a:rPr>
              <a:t> EPZ).</a:t>
            </a:r>
          </a:p>
          <a:p>
            <a:pPr algn="l"/>
            <a:endParaRPr lang="en-GB" sz="1100" dirty="0">
              <a:solidFill>
                <a:schemeClr val="tx1"/>
              </a:solidFill>
            </a:endParaRPr>
          </a:p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Visitors only cross path the 2nd largest port on the way to Mangrove forest, </a:t>
            </a:r>
            <a:r>
              <a:rPr lang="en-US" sz="1100" dirty="0" err="1" smtClean="0">
                <a:solidFill>
                  <a:schemeClr val="tx1"/>
                </a:solidFill>
              </a:rPr>
              <a:t>Sundarbans</a:t>
            </a:r>
            <a:r>
              <a:rPr lang="en-US" sz="1100" dirty="0" smtClean="0">
                <a:solidFill>
                  <a:schemeClr val="tx1"/>
                </a:solidFill>
              </a:rPr>
              <a:t>. But this remote site can also be an asset for attracting tourists.</a:t>
            </a:r>
          </a:p>
          <a:p>
            <a:pPr algn="l"/>
            <a:endParaRPr lang="en-GB" sz="1100" dirty="0">
              <a:solidFill>
                <a:schemeClr val="tx1"/>
              </a:solidFill>
            </a:endParaRPr>
          </a:p>
          <a:p>
            <a:pPr algn="l"/>
            <a:r>
              <a:rPr lang="en-US" sz="1100" dirty="0" err="1" smtClean="0">
                <a:solidFill>
                  <a:schemeClr val="tx1"/>
                </a:solidFill>
              </a:rPr>
              <a:t>Mongla</a:t>
            </a:r>
            <a:r>
              <a:rPr lang="en-US" sz="1100" dirty="0" smtClean="0">
                <a:solidFill>
                  <a:schemeClr val="tx1"/>
                </a:solidFill>
              </a:rPr>
              <a:t> is South west coastal region of the country.</a:t>
            </a:r>
          </a:p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0.9-2.1m </a:t>
            </a:r>
            <a:r>
              <a:rPr lang="en-US" sz="1100" dirty="0" err="1" smtClean="0">
                <a:solidFill>
                  <a:schemeClr val="tx1"/>
                </a:solidFill>
              </a:rPr>
              <a:t>avobe</a:t>
            </a:r>
            <a:r>
              <a:rPr lang="en-US" sz="1100" dirty="0" smtClean="0">
                <a:solidFill>
                  <a:schemeClr val="tx1"/>
                </a:solidFill>
              </a:rPr>
              <a:t> the sea-levels</a:t>
            </a:r>
          </a:p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Country’s </a:t>
            </a:r>
            <a:r>
              <a:rPr lang="en-US" sz="1100" dirty="0" err="1" smtClean="0">
                <a:solidFill>
                  <a:schemeClr val="tx1"/>
                </a:solidFill>
              </a:rPr>
              <a:t>sceond</a:t>
            </a:r>
            <a:r>
              <a:rPr lang="en-US" sz="1100" dirty="0" smtClean="0">
                <a:solidFill>
                  <a:schemeClr val="tx1"/>
                </a:solidFill>
              </a:rPr>
              <a:t> sea port.</a:t>
            </a:r>
          </a:p>
          <a:p>
            <a:pPr algn="l"/>
            <a:endParaRPr lang="en-US" sz="1100" dirty="0" smtClean="0">
              <a:solidFill>
                <a:schemeClr val="tx1"/>
              </a:solidFill>
            </a:endParaRPr>
          </a:p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Distance: 385km from Dhaka</a:t>
            </a:r>
          </a:p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Nearest town : 40kmn from Khulna</a:t>
            </a:r>
          </a:p>
          <a:p>
            <a:pPr algn="l"/>
            <a:r>
              <a:rPr lang="en-US" sz="1100" dirty="0" err="1" smtClean="0">
                <a:solidFill>
                  <a:schemeClr val="tx1"/>
                </a:solidFill>
              </a:rPr>
              <a:t>Torist</a:t>
            </a:r>
            <a:r>
              <a:rPr lang="en-US" sz="1100" dirty="0" smtClean="0">
                <a:solidFill>
                  <a:schemeClr val="tx1"/>
                </a:solidFill>
              </a:rPr>
              <a:t> Spots from </a:t>
            </a:r>
            <a:r>
              <a:rPr lang="en-US" sz="1100" dirty="0" err="1" smtClean="0">
                <a:solidFill>
                  <a:schemeClr val="tx1"/>
                </a:solidFill>
              </a:rPr>
              <a:t>Mongla</a:t>
            </a:r>
            <a:r>
              <a:rPr lang="en-US" sz="1100" dirty="0" smtClean="0">
                <a:solidFill>
                  <a:schemeClr val="tx1"/>
                </a:solidFill>
              </a:rPr>
              <a:t> :</a:t>
            </a:r>
          </a:p>
          <a:p>
            <a:pPr algn="l"/>
            <a:r>
              <a:rPr lang="en-US" sz="1100" dirty="0" err="1" smtClean="0">
                <a:solidFill>
                  <a:schemeClr val="tx1"/>
                </a:solidFill>
              </a:rPr>
              <a:t>Hiron</a:t>
            </a:r>
            <a:r>
              <a:rPr lang="en-US" sz="1100" dirty="0" smtClean="0">
                <a:solidFill>
                  <a:schemeClr val="tx1"/>
                </a:solidFill>
              </a:rPr>
              <a:t> point 48kmn ( Inside </a:t>
            </a:r>
            <a:r>
              <a:rPr lang="en-US" sz="1100" dirty="0" err="1" smtClean="0">
                <a:solidFill>
                  <a:schemeClr val="tx1"/>
                </a:solidFill>
              </a:rPr>
              <a:t>Sundarbans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100" dirty="0" err="1" smtClean="0">
                <a:solidFill>
                  <a:schemeClr val="tx1"/>
                </a:solidFill>
              </a:rPr>
              <a:t>Katka</a:t>
            </a:r>
            <a:r>
              <a:rPr lang="en-US" sz="1100" dirty="0" smtClean="0">
                <a:solidFill>
                  <a:schemeClr val="tx1"/>
                </a:solidFill>
              </a:rPr>
              <a:t> 112km</a:t>
            </a:r>
          </a:p>
          <a:p>
            <a:pPr algn="l"/>
            <a:r>
              <a:rPr lang="en-US" sz="1100" dirty="0" err="1" smtClean="0">
                <a:solidFill>
                  <a:schemeClr val="tx1"/>
                </a:solidFill>
              </a:rPr>
              <a:t>karamjal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100" dirty="0" err="1" smtClean="0">
                <a:solidFill>
                  <a:schemeClr val="tx1"/>
                </a:solidFill>
              </a:rPr>
              <a:t>Mander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Baria</a:t>
            </a:r>
            <a:r>
              <a:rPr lang="en-US" sz="1100" dirty="0" smtClean="0">
                <a:solidFill>
                  <a:schemeClr val="tx1"/>
                </a:solidFill>
              </a:rPr>
              <a:t> 110km</a:t>
            </a:r>
          </a:p>
          <a:p>
            <a:pPr algn="l"/>
            <a:r>
              <a:rPr lang="en-US" sz="1100" dirty="0" err="1" smtClean="0">
                <a:solidFill>
                  <a:schemeClr val="tx1"/>
                </a:solidFill>
              </a:rPr>
              <a:t>Putni</a:t>
            </a:r>
            <a:r>
              <a:rPr lang="en-US" sz="1100" dirty="0" smtClean="0">
                <a:solidFill>
                  <a:schemeClr val="tx1"/>
                </a:solidFill>
              </a:rPr>
              <a:t> Island 106km</a:t>
            </a:r>
          </a:p>
          <a:p>
            <a:pPr algn="l"/>
            <a:endParaRPr lang="en-US" sz="1100" dirty="0" smtClean="0">
              <a:solidFill>
                <a:schemeClr val="tx1"/>
              </a:solidFill>
            </a:endParaRPr>
          </a:p>
          <a:p>
            <a:pPr algn="l"/>
            <a:endParaRPr lang="en-US" sz="1100" dirty="0" smtClean="0">
              <a:solidFill>
                <a:schemeClr val="tx1"/>
              </a:solidFill>
            </a:endParaRPr>
          </a:p>
          <a:p>
            <a:pPr algn="l"/>
            <a:endParaRPr lang="en-GB" sz="1100" dirty="0">
              <a:solidFill>
                <a:schemeClr val="tx1"/>
              </a:solidFill>
            </a:endParaRPr>
          </a:p>
          <a:p>
            <a:pPr algn="l"/>
            <a:endParaRPr lang="en-US" sz="1100" dirty="0" smtClean="0">
              <a:solidFill>
                <a:schemeClr val="tx1"/>
              </a:solidFill>
            </a:endParaRPr>
          </a:p>
          <a:p>
            <a:pPr algn="l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Site Areas : 13 </a:t>
            </a:r>
            <a:r>
              <a:rPr lang="en-GB" dirty="0" err="1" smtClean="0"/>
              <a:t>acers</a:t>
            </a:r>
            <a:r>
              <a:rPr lang="en-GB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134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Mangrove Tourist Eco-Resort at Mongla ,Khulna  An Ecotecture design embraced by the essence of the Delta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Mangrove Tourist Eco-Resort at Mongla ,Khulna</dc:title>
  <dc:creator>Nova Farha</dc:creator>
  <cp:lastModifiedBy>Nova Farha</cp:lastModifiedBy>
  <cp:revision>5</cp:revision>
  <dcterms:created xsi:type="dcterms:W3CDTF">2020-10-28T21:00:14Z</dcterms:created>
  <dcterms:modified xsi:type="dcterms:W3CDTF">2020-10-28T21:47:00Z</dcterms:modified>
</cp:coreProperties>
</file>