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100" d="100"/>
          <a:sy n="100" d="100"/>
        </p:scale>
        <p:origin x="7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2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23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6846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062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353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62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3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0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12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rategywiki.org/wiki/File:Nintendo-Dpad-Neutral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38D5-BA02-453D-A319-8870286E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725" y="43612"/>
            <a:ext cx="10572750" cy="1028700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Bomber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75461-0E5E-4DF1-AFC9-6250C1900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010" y="1956199"/>
            <a:ext cx="7891272" cy="2977739"/>
          </a:xfrm>
        </p:spPr>
        <p:txBody>
          <a:bodyPr>
            <a:normAutofit fontScale="92500" lnSpcReduction="1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  1.  	   </a:t>
            </a:r>
            <a:r>
              <a:rPr lang="en-US" altLang="en-US" sz="1400" dirty="0">
                <a:latin typeface="Arial" panose="020B0604020202020204" pitchFamily="34" charset="0"/>
              </a:rPr>
              <a:t>:   </a:t>
            </a:r>
            <a:r>
              <a:rPr lang="en-US" altLang="en-US" sz="2200" dirty="0">
                <a:latin typeface="Algerian" panose="04020705040A02060702" pitchFamily="82" charset="0"/>
                <a:cs typeface="Aparajita" panose="020B0502040204020203" pitchFamily="18" charset="0"/>
              </a:rPr>
              <a:t>Use the direction pad to direct  Bomber man  in 		any  one of the four cardinal directions.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200" dirty="0">
              <a:latin typeface="Algerian" panose="04020705040A02060702" pitchFamily="82" charset="0"/>
              <a:cs typeface="Aparajita" panose="020B0502040204020203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latin typeface="Algerian" panose="04020705040A02060702" pitchFamily="82" charset="0"/>
                <a:cs typeface="Aparajita" panose="020B0502040204020203" pitchFamily="18" charset="0"/>
              </a:rPr>
              <a:t> </a:t>
            </a:r>
            <a:r>
              <a:rPr lang="en-US" dirty="0">
                <a:latin typeface="Algerian" panose="04020705040A02060702" pitchFamily="82" charset="0"/>
              </a:rPr>
              <a:t>2.             </a:t>
            </a:r>
            <a:r>
              <a:rPr lang="en-US" altLang="en-US" dirty="0">
                <a:latin typeface="Algerian" panose="04020705040A02060702" pitchFamily="82" charset="0"/>
              </a:rPr>
              <a:t>Press the SPACE button to drop a bomb on the tile                                   		that bomber man  is currently standing on.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Algerian" panose="04020705040A02060702" pitchFamily="82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lgerian" panose="04020705040A02060702" pitchFamily="82" charset="0"/>
              </a:rPr>
              <a:t>3.Destroy the Orange  blocks, collect key &amp; reach the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lgerian" panose="04020705040A02060702" pitchFamily="82" charset="0"/>
              </a:rPr>
              <a:t>		Door to win.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lgerian" panose="04020705040A02060702" pitchFamily="82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lgerian" panose="04020705040A02060702" pitchFamily="82" charset="0"/>
              </a:rPr>
              <a:t>		</a:t>
            </a:r>
            <a:r>
              <a:rPr lang="en-US" altLang="en-US" sz="3800" dirty="0">
                <a:latin typeface="Bradley Hand ITC" panose="03070402050302030203" pitchFamily="66" charset="0"/>
                <a:cs typeface="BrowalliaUPC" panose="020B0502040204020203" pitchFamily="34" charset="-34"/>
              </a:rPr>
              <a:t>Happy Gaming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9CB3-75D3-40B5-A363-18A7925EA525}"/>
              </a:ext>
            </a:extLst>
          </p:cNvPr>
          <p:cNvSpPr/>
          <p:nvPr/>
        </p:nvSpPr>
        <p:spPr>
          <a:xfrm>
            <a:off x="2373029" y="1186758"/>
            <a:ext cx="4570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 </a:t>
            </a:r>
            <a:r>
              <a:rPr lang="en-US" sz="4400" dirty="0">
                <a:latin typeface="Algerian" panose="04020705040A02060702" pitchFamily="82" charset="0"/>
              </a:rPr>
              <a:t>How To Play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346054-B515-4A0A-8078-5977DA29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Neutral dpad">
            <a:hlinkClick r:id="rId2" tooltip="Neutral dpad"/>
            <a:extLst>
              <a:ext uri="{FF2B5EF4-FFF2-40B4-BE49-F238E27FC236}">
                <a16:creationId xmlns:a16="http://schemas.microsoft.com/office/drawing/2014/main" id="{654477E4-4322-4521-A22E-24E1F0E3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77" y="1769807"/>
            <a:ext cx="845285" cy="68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FF17E-F1A8-4D62-963E-0B3A9FE1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4269272"/>
            <a:ext cx="781050" cy="664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2FEC61-A8D6-4E0D-ACD5-9B271EC1C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63339">
            <a:off x="945210" y="2343027"/>
            <a:ext cx="816349" cy="12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3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175</TotalTime>
  <Words>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Algerian</vt:lpstr>
      <vt:lpstr>Aparajita</vt:lpstr>
      <vt:lpstr>Arial</vt:lpstr>
      <vt:lpstr>Bradley Hand ITC</vt:lpstr>
      <vt:lpstr>BrowalliaUPC</vt:lpstr>
      <vt:lpstr>Cooper Black</vt:lpstr>
      <vt:lpstr>Trebuchet MS</vt:lpstr>
      <vt:lpstr>Tw Cen MT</vt:lpstr>
      <vt:lpstr>Circuit</vt:lpstr>
      <vt:lpstr>Bomber friends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 friends</dc:title>
  <dc:creator>MD. SHARIFUL ISLAM</dc:creator>
  <cp:lastModifiedBy>MD. SHARIFUL ISLAM</cp:lastModifiedBy>
  <cp:revision>7</cp:revision>
  <dcterms:created xsi:type="dcterms:W3CDTF">2019-01-22T16:32:24Z</dcterms:created>
  <dcterms:modified xsi:type="dcterms:W3CDTF">2019-01-22T19:27:54Z</dcterms:modified>
</cp:coreProperties>
</file>