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6"/>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80" r:id="rId20"/>
    <p:sldId id="275" r:id="rId21"/>
    <p:sldId id="276" r:id="rId22"/>
    <p:sldId id="279" r:id="rId23"/>
    <p:sldId id="277" r:id="rId24"/>
    <p:sldId id="278" r:id="rId25"/>
  </p:sldIdLst>
  <p:sldSz cx="9144000" cy="5143500" type="screen16x9"/>
  <p:notesSz cx="6858000" cy="9144000"/>
  <p:embeddedFontLst>
    <p:embeddedFont>
      <p:font typeface="Comfortaa" panose="020B0604020202020204" charset="0"/>
      <p:regular r:id="rId27"/>
      <p:bold r:id="rId28"/>
    </p:embeddedFont>
    <p:embeddedFont>
      <p:font typeface="Impact" panose="020B0806030902050204" pitchFamily="34" charset="0"/>
      <p:regular r:id="rId29"/>
    </p:embeddedFont>
    <p:embeddedFont>
      <p:font typeface="Open Sans" panose="020B0606030504020204" pitchFamily="34" charset="0"/>
      <p:regular r:id="rId30"/>
      <p:bold r:id="rId31"/>
      <p:italic r:id="rId32"/>
      <p:boldItalic r:id="rId33"/>
    </p:embeddedFont>
    <p:embeddedFont>
      <p:font typeface="Raleway" pitchFamily="2" charset="0"/>
      <p:regular r:id="rId34"/>
      <p:bold r:id="rId35"/>
      <p:italic r:id="rId36"/>
      <p:boldItalic r:id="rId37"/>
    </p:embeddedFont>
    <p:embeddedFont>
      <p:font typeface="Roboto Condensed" panose="02000000000000000000" pitchFamily="2" charset="0"/>
      <p:regular r:id="rId38"/>
      <p:bold r:id="rId39"/>
      <p:italic r:id="rId40"/>
      <p:boldItalic r:id="rId41"/>
    </p:embeddedFont>
    <p:embeddedFont>
      <p:font typeface="Work Sans"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76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0311cdd759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0311cdd75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23b2d4e0095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23b2d4e009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0311cdd759_0_10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0311cdd759_0_1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10311cdd759_0_1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10311cdd759_0_1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0311cdd759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0311cdd759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1063bfe1d1e_0_259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1063bfe1d1e_0_259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063bfe1d1e_0_265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063bfe1d1e_0_26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g1063bfe1d1e_0_269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8" name="Google Shape;1208;g1063bfe1d1e_0_26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23c30968f7d_0_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23c30968f7d_0_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23c30968f7d_0_5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23c30968f7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23c30968f7d_0_5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1" name="Google Shape;1241;g23c30968f7d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05f6df9db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05f6df9d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23c30968f7d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23c30968f7d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g23c26cb0057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6" name="Google Shape;1256;g23c26cb0057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g23c30968f7d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3" name="Google Shape;1263;g23c30968f7d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105f6df9db5_0_8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105f6df9db5_0_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10311cdd759_0_10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10311cdd759_0_1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10311cdd759_0_9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10311cdd759_0_9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063bfe1d1e_0_26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063bfe1d1e_0_26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106e7a16e0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106e7a16e0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23b2d4e009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23b2d4e009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g23b2d4e0095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 name="Google Shape;960;g23b2d4e009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99767">
            <a:off x="6940964" y="4365629"/>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8730445">
            <a:off x="-398143" y="228074"/>
            <a:ext cx="2370027"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11" name="Google Shape;11;p2"/>
          <p:cNvSpPr/>
          <p:nvPr/>
        </p:nvSpPr>
        <p:spPr>
          <a:xfrm>
            <a:off x="7556100" y="-982575"/>
            <a:ext cx="1550625" cy="1821650"/>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12" name="Google Shape;12;p2"/>
          <p:cNvSpPr/>
          <p:nvPr/>
        </p:nvSpPr>
        <p:spPr>
          <a:xfrm rot="1934617">
            <a:off x="7872255" y="4179345"/>
            <a:ext cx="1914049" cy="1909186"/>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711814">
            <a:off x="92079" y="-1000453"/>
            <a:ext cx="2130601" cy="1608978"/>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110600" y="3786754"/>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15" name="Google Shape;15;p2"/>
          <p:cNvSpPr/>
          <p:nvPr/>
        </p:nvSpPr>
        <p:spPr>
          <a:xfrm rot="-9221838">
            <a:off x="6728923" y="-728326"/>
            <a:ext cx="2338182" cy="1608929"/>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a:off x="-690838" y="3009833"/>
            <a:ext cx="2598663" cy="2244763"/>
            <a:chOff x="-690838" y="3009833"/>
            <a:chExt cx="2598663" cy="2244763"/>
          </a:xfrm>
        </p:grpSpPr>
        <p:sp>
          <p:nvSpPr>
            <p:cNvPr id="17" name="Google Shape;17;p2"/>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
        <p:nvSpPr>
          <p:cNvPr id="19" name="Google Shape;19;p2"/>
          <p:cNvSpPr txBox="1">
            <a:spLocks noGrp="1"/>
          </p:cNvSpPr>
          <p:nvPr>
            <p:ph type="ctrTitle"/>
          </p:nvPr>
        </p:nvSpPr>
        <p:spPr>
          <a:xfrm>
            <a:off x="1669825" y="1391250"/>
            <a:ext cx="5804400" cy="2180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2392500" y="36475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6"/>
        <p:cNvGrpSpPr/>
        <p:nvPr/>
      </p:nvGrpSpPr>
      <p:grpSpPr>
        <a:xfrm>
          <a:off x="0" y="0"/>
          <a:ext cx="0" cy="0"/>
          <a:chOff x="0" y="0"/>
          <a:chExt cx="0" cy="0"/>
        </a:xfrm>
      </p:grpSpPr>
      <p:sp>
        <p:nvSpPr>
          <p:cNvPr id="117" name="Google Shape;117;p11"/>
          <p:cNvSpPr/>
          <p:nvPr/>
        </p:nvSpPr>
        <p:spPr>
          <a:xfrm rot="-6548821">
            <a:off x="7316189" y="-447630"/>
            <a:ext cx="1550658" cy="1821688"/>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118" name="Google Shape;118;p11"/>
          <p:cNvSpPr/>
          <p:nvPr/>
        </p:nvSpPr>
        <p:spPr>
          <a:xfrm rot="10800000">
            <a:off x="6618750" y="59259"/>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rot="-1150902">
            <a:off x="-1589379" y="175"/>
            <a:ext cx="2227577" cy="1727097"/>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a:off x="-62988" y="156515"/>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121" name="Google Shape;121;p11"/>
          <p:cNvSpPr/>
          <p:nvPr/>
        </p:nvSpPr>
        <p:spPr>
          <a:xfrm rot="-7855102">
            <a:off x="-119935" y="-928535"/>
            <a:ext cx="1914173" cy="1909310"/>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1183183">
            <a:off x="-579643" y="4694001"/>
            <a:ext cx="2227571" cy="1727092"/>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174275" y="4837979"/>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124" name="Google Shape;124;p11"/>
          <p:cNvSpPr/>
          <p:nvPr/>
        </p:nvSpPr>
        <p:spPr>
          <a:xfrm rot="8811392">
            <a:off x="-1140494" y="3570286"/>
            <a:ext cx="1914176" cy="1909314"/>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txBox="1">
            <a:spLocks noGrp="1"/>
          </p:cNvSpPr>
          <p:nvPr>
            <p:ph type="title" hasCustomPrompt="1"/>
          </p:nvPr>
        </p:nvSpPr>
        <p:spPr>
          <a:xfrm>
            <a:off x="713175" y="1503725"/>
            <a:ext cx="4923900" cy="1511100"/>
          </a:xfrm>
          <a:prstGeom prst="rect">
            <a:avLst/>
          </a:prstGeom>
        </p:spPr>
        <p:txBody>
          <a:bodyPr spcFirstLastPara="1" wrap="square" lIns="91425" tIns="91425" rIns="91425" bIns="91425" anchor="ctr" anchorCtr="0">
            <a:noAutofit/>
          </a:bodyPr>
          <a:lstStyle>
            <a:lvl1pPr lvl="0">
              <a:spcBef>
                <a:spcPts val="0"/>
              </a:spcBef>
              <a:spcAft>
                <a:spcPts val="0"/>
              </a:spcAft>
              <a:buSzPts val="10500"/>
              <a:buNone/>
              <a:defRPr sz="10500"/>
            </a:lvl1pPr>
            <a:lvl2pPr lvl="1" algn="ctr">
              <a:spcBef>
                <a:spcPts val="0"/>
              </a:spcBef>
              <a:spcAft>
                <a:spcPts val="0"/>
              </a:spcAft>
              <a:buSzPts val="10500"/>
              <a:buNone/>
              <a:defRPr sz="10500"/>
            </a:lvl2pPr>
            <a:lvl3pPr lvl="2" algn="ctr">
              <a:spcBef>
                <a:spcPts val="0"/>
              </a:spcBef>
              <a:spcAft>
                <a:spcPts val="0"/>
              </a:spcAft>
              <a:buSzPts val="10500"/>
              <a:buNone/>
              <a:defRPr sz="10500"/>
            </a:lvl3pPr>
            <a:lvl4pPr lvl="3" algn="ctr">
              <a:spcBef>
                <a:spcPts val="0"/>
              </a:spcBef>
              <a:spcAft>
                <a:spcPts val="0"/>
              </a:spcAft>
              <a:buSzPts val="10500"/>
              <a:buNone/>
              <a:defRPr sz="10500"/>
            </a:lvl4pPr>
            <a:lvl5pPr lvl="4" algn="ctr">
              <a:spcBef>
                <a:spcPts val="0"/>
              </a:spcBef>
              <a:spcAft>
                <a:spcPts val="0"/>
              </a:spcAft>
              <a:buSzPts val="10500"/>
              <a:buNone/>
              <a:defRPr sz="10500"/>
            </a:lvl5pPr>
            <a:lvl6pPr lvl="5" algn="ctr">
              <a:spcBef>
                <a:spcPts val="0"/>
              </a:spcBef>
              <a:spcAft>
                <a:spcPts val="0"/>
              </a:spcAft>
              <a:buSzPts val="10500"/>
              <a:buNone/>
              <a:defRPr sz="10500"/>
            </a:lvl6pPr>
            <a:lvl7pPr lvl="6" algn="ctr">
              <a:spcBef>
                <a:spcPts val="0"/>
              </a:spcBef>
              <a:spcAft>
                <a:spcPts val="0"/>
              </a:spcAft>
              <a:buSzPts val="10500"/>
              <a:buNone/>
              <a:defRPr sz="10500"/>
            </a:lvl7pPr>
            <a:lvl8pPr lvl="7" algn="ctr">
              <a:spcBef>
                <a:spcPts val="0"/>
              </a:spcBef>
              <a:spcAft>
                <a:spcPts val="0"/>
              </a:spcAft>
              <a:buSzPts val="10500"/>
              <a:buNone/>
              <a:defRPr sz="10500"/>
            </a:lvl8pPr>
            <a:lvl9pPr lvl="8" algn="ctr">
              <a:spcBef>
                <a:spcPts val="0"/>
              </a:spcBef>
              <a:spcAft>
                <a:spcPts val="0"/>
              </a:spcAft>
              <a:buSzPts val="10500"/>
              <a:buNone/>
              <a:defRPr sz="10500"/>
            </a:lvl9pPr>
          </a:lstStyle>
          <a:p>
            <a:r>
              <a:t>xx%</a:t>
            </a:r>
          </a:p>
        </p:txBody>
      </p:sp>
      <p:sp>
        <p:nvSpPr>
          <p:cNvPr id="126" name="Google Shape;126;p11"/>
          <p:cNvSpPr txBox="1">
            <a:spLocks noGrp="1"/>
          </p:cNvSpPr>
          <p:nvPr>
            <p:ph type="subTitle" idx="1"/>
          </p:nvPr>
        </p:nvSpPr>
        <p:spPr>
          <a:xfrm>
            <a:off x="713173" y="3167277"/>
            <a:ext cx="36429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8"/>
        <p:cNvGrpSpPr/>
        <p:nvPr/>
      </p:nvGrpSpPr>
      <p:grpSpPr>
        <a:xfrm>
          <a:off x="0" y="0"/>
          <a:ext cx="0" cy="0"/>
          <a:chOff x="0" y="0"/>
          <a:chExt cx="0" cy="0"/>
        </a:xfrm>
      </p:grpSpPr>
      <p:sp>
        <p:nvSpPr>
          <p:cNvPr id="129" name="Google Shape;129;p13"/>
          <p:cNvSpPr/>
          <p:nvPr/>
        </p:nvSpPr>
        <p:spPr>
          <a:xfrm rot="4060028">
            <a:off x="7881100" y="-285496"/>
            <a:ext cx="1914072" cy="1909210"/>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rot="9900042">
            <a:off x="-720968" y="-1055108"/>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239537" y="129440"/>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132" name="Google Shape;132;p13"/>
          <p:cNvSpPr/>
          <p:nvPr/>
        </p:nvSpPr>
        <p:spPr>
          <a:xfrm>
            <a:off x="7145025" y="237607"/>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133" name="Google Shape;133;p13"/>
          <p:cNvSpPr/>
          <p:nvPr/>
        </p:nvSpPr>
        <p:spPr>
          <a:xfrm rot="-1099767">
            <a:off x="726114" y="-1470421"/>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3253809">
            <a:off x="8709715" y="-23784"/>
            <a:ext cx="1914089" cy="190922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txBox="1">
            <a:spLocks noGrp="1"/>
          </p:cNvSpPr>
          <p:nvPr>
            <p:ph type="title"/>
          </p:nvPr>
        </p:nvSpPr>
        <p:spPr>
          <a:xfrm>
            <a:off x="718294" y="174277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6" name="Google Shape;136;p13"/>
          <p:cNvSpPr txBox="1">
            <a:spLocks noGrp="1"/>
          </p:cNvSpPr>
          <p:nvPr>
            <p:ph type="title" idx="2" hasCustomPrompt="1"/>
          </p:nvPr>
        </p:nvSpPr>
        <p:spPr>
          <a:xfrm>
            <a:off x="1376206" y="1254455"/>
            <a:ext cx="10257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1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13"/>
          <p:cNvSpPr txBox="1">
            <a:spLocks noGrp="1"/>
          </p:cNvSpPr>
          <p:nvPr>
            <p:ph type="subTitle" idx="1"/>
          </p:nvPr>
        </p:nvSpPr>
        <p:spPr>
          <a:xfrm>
            <a:off x="720856" y="217690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8" name="Google Shape;138;p13"/>
          <p:cNvSpPr txBox="1">
            <a:spLocks noGrp="1"/>
          </p:cNvSpPr>
          <p:nvPr>
            <p:ph type="title" idx="3"/>
          </p:nvPr>
        </p:nvSpPr>
        <p:spPr>
          <a:xfrm>
            <a:off x="720000" y="540275"/>
            <a:ext cx="77040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39" name="Google Shape;139;p13"/>
          <p:cNvSpPr txBox="1">
            <a:spLocks noGrp="1"/>
          </p:cNvSpPr>
          <p:nvPr>
            <p:ph type="title" idx="4"/>
          </p:nvPr>
        </p:nvSpPr>
        <p:spPr>
          <a:xfrm>
            <a:off x="3407638" y="1767550"/>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0" name="Google Shape;140;p13"/>
          <p:cNvSpPr txBox="1">
            <a:spLocks noGrp="1"/>
          </p:cNvSpPr>
          <p:nvPr>
            <p:ph type="title" idx="5" hasCustomPrompt="1"/>
          </p:nvPr>
        </p:nvSpPr>
        <p:spPr>
          <a:xfrm>
            <a:off x="4065550" y="1279230"/>
            <a:ext cx="10257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1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1" name="Google Shape;141;p13"/>
          <p:cNvSpPr txBox="1">
            <a:spLocks noGrp="1"/>
          </p:cNvSpPr>
          <p:nvPr>
            <p:ph type="subTitle" idx="6"/>
          </p:nvPr>
        </p:nvSpPr>
        <p:spPr>
          <a:xfrm>
            <a:off x="3410200" y="2201675"/>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2" name="Google Shape;142;p13"/>
          <p:cNvSpPr txBox="1">
            <a:spLocks noGrp="1"/>
          </p:cNvSpPr>
          <p:nvPr>
            <p:ph type="title" idx="7"/>
          </p:nvPr>
        </p:nvSpPr>
        <p:spPr>
          <a:xfrm>
            <a:off x="6087169" y="1773932"/>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3" name="Google Shape;143;p13"/>
          <p:cNvSpPr txBox="1">
            <a:spLocks noGrp="1"/>
          </p:cNvSpPr>
          <p:nvPr>
            <p:ph type="title" idx="8" hasCustomPrompt="1"/>
          </p:nvPr>
        </p:nvSpPr>
        <p:spPr>
          <a:xfrm>
            <a:off x="6745081" y="1285611"/>
            <a:ext cx="10257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1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4" name="Google Shape;144;p13"/>
          <p:cNvSpPr txBox="1">
            <a:spLocks noGrp="1"/>
          </p:cNvSpPr>
          <p:nvPr>
            <p:ph type="subTitle" idx="9"/>
          </p:nvPr>
        </p:nvSpPr>
        <p:spPr>
          <a:xfrm>
            <a:off x="6089731" y="2208057"/>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5" name="Google Shape;145;p13"/>
          <p:cNvSpPr txBox="1">
            <a:spLocks noGrp="1"/>
          </p:cNvSpPr>
          <p:nvPr>
            <p:ph type="title" idx="13"/>
          </p:nvPr>
        </p:nvSpPr>
        <p:spPr>
          <a:xfrm>
            <a:off x="6088450" y="3591850"/>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6" name="Google Shape;146;p13"/>
          <p:cNvSpPr txBox="1">
            <a:spLocks noGrp="1"/>
          </p:cNvSpPr>
          <p:nvPr>
            <p:ph type="title" idx="14" hasCustomPrompt="1"/>
          </p:nvPr>
        </p:nvSpPr>
        <p:spPr>
          <a:xfrm>
            <a:off x="6746363" y="3103530"/>
            <a:ext cx="10257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1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7" name="Google Shape;147;p13"/>
          <p:cNvSpPr txBox="1">
            <a:spLocks noGrp="1"/>
          </p:cNvSpPr>
          <p:nvPr>
            <p:ph type="subTitle" idx="15"/>
          </p:nvPr>
        </p:nvSpPr>
        <p:spPr>
          <a:xfrm>
            <a:off x="6091013" y="4025975"/>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8" name="Google Shape;148;p13"/>
          <p:cNvSpPr txBox="1">
            <a:spLocks noGrp="1"/>
          </p:cNvSpPr>
          <p:nvPr>
            <p:ph type="title" idx="16"/>
          </p:nvPr>
        </p:nvSpPr>
        <p:spPr>
          <a:xfrm>
            <a:off x="3401238" y="361662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9" name="Google Shape;149;p13"/>
          <p:cNvSpPr txBox="1">
            <a:spLocks noGrp="1"/>
          </p:cNvSpPr>
          <p:nvPr>
            <p:ph type="title" idx="17" hasCustomPrompt="1"/>
          </p:nvPr>
        </p:nvSpPr>
        <p:spPr>
          <a:xfrm>
            <a:off x="4059150" y="3128305"/>
            <a:ext cx="10257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1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 name="Google Shape;150;p13"/>
          <p:cNvSpPr txBox="1">
            <a:spLocks noGrp="1"/>
          </p:cNvSpPr>
          <p:nvPr>
            <p:ph type="subTitle" idx="18"/>
          </p:nvPr>
        </p:nvSpPr>
        <p:spPr>
          <a:xfrm>
            <a:off x="3403800" y="405075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51"/>
        <p:cNvGrpSpPr/>
        <p:nvPr/>
      </p:nvGrpSpPr>
      <p:grpSpPr>
        <a:xfrm>
          <a:off x="0" y="0"/>
          <a:ext cx="0" cy="0"/>
          <a:chOff x="0" y="0"/>
          <a:chExt cx="0" cy="0"/>
        </a:xfrm>
      </p:grpSpPr>
      <p:sp>
        <p:nvSpPr>
          <p:cNvPr id="152" name="Google Shape;152;p14"/>
          <p:cNvSpPr/>
          <p:nvPr/>
        </p:nvSpPr>
        <p:spPr>
          <a:xfrm>
            <a:off x="8014750" y="-1328450"/>
            <a:ext cx="1550625" cy="1821650"/>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153" name="Google Shape;153;p14"/>
          <p:cNvSpPr/>
          <p:nvPr/>
        </p:nvSpPr>
        <p:spPr>
          <a:xfrm rot="-971320">
            <a:off x="7044305" y="-131157"/>
            <a:ext cx="2227594" cy="1727110"/>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4"/>
          <p:cNvSpPr/>
          <p:nvPr/>
        </p:nvSpPr>
        <p:spPr>
          <a:xfrm rot="7002265" flipH="1">
            <a:off x="7325441" y="3567232"/>
            <a:ext cx="1914105" cy="1909242"/>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4"/>
          <p:cNvSpPr/>
          <p:nvPr/>
        </p:nvSpPr>
        <p:spPr>
          <a:xfrm rot="10800000">
            <a:off x="0" y="-407441"/>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4"/>
          <p:cNvSpPr/>
          <p:nvPr/>
        </p:nvSpPr>
        <p:spPr>
          <a:xfrm rot="5558537">
            <a:off x="7537691" y="3268657"/>
            <a:ext cx="2227492" cy="1727031"/>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a:off x="-480450" y="406779"/>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158" name="Google Shape;158;p14"/>
          <p:cNvSpPr txBox="1">
            <a:spLocks noGrp="1"/>
          </p:cNvSpPr>
          <p:nvPr>
            <p:ph type="title"/>
          </p:nvPr>
        </p:nvSpPr>
        <p:spPr>
          <a:xfrm>
            <a:off x="5320975" y="3237900"/>
            <a:ext cx="31104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9" name="Google Shape;159;p14"/>
          <p:cNvSpPr txBox="1">
            <a:spLocks noGrp="1"/>
          </p:cNvSpPr>
          <p:nvPr>
            <p:ph type="subTitle" idx="1"/>
          </p:nvPr>
        </p:nvSpPr>
        <p:spPr>
          <a:xfrm>
            <a:off x="3083875" y="1373700"/>
            <a:ext cx="5347500" cy="1740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7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60"/>
        <p:cNvGrpSpPr/>
        <p:nvPr/>
      </p:nvGrpSpPr>
      <p:grpSpPr>
        <a:xfrm>
          <a:off x="0" y="0"/>
          <a:ext cx="0" cy="0"/>
          <a:chOff x="0" y="0"/>
          <a:chExt cx="0" cy="0"/>
        </a:xfrm>
      </p:grpSpPr>
      <p:sp>
        <p:nvSpPr>
          <p:cNvPr id="161" name="Google Shape;161;p15"/>
          <p:cNvSpPr/>
          <p:nvPr/>
        </p:nvSpPr>
        <p:spPr>
          <a:xfrm>
            <a:off x="7966963" y="3279913"/>
            <a:ext cx="1550625" cy="1821650"/>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162" name="Google Shape;162;p15"/>
          <p:cNvSpPr/>
          <p:nvPr/>
        </p:nvSpPr>
        <p:spPr>
          <a:xfrm rot="-1479170">
            <a:off x="8432696" y="-169587"/>
            <a:ext cx="1914181" cy="1909319"/>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rot="1781343">
            <a:off x="7413632" y="88745"/>
            <a:ext cx="2657290" cy="1137270"/>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164" name="Google Shape;164;p15"/>
          <p:cNvSpPr/>
          <p:nvPr/>
        </p:nvSpPr>
        <p:spPr>
          <a:xfrm rot="-10289004">
            <a:off x="-369125" y="-65611"/>
            <a:ext cx="1092755" cy="1445964"/>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165" name="Google Shape;165;p15"/>
          <p:cNvSpPr/>
          <p:nvPr/>
        </p:nvSpPr>
        <p:spPr>
          <a:xfrm rot="-622093">
            <a:off x="7628536" y="-75363"/>
            <a:ext cx="2227493" cy="1727032"/>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rot="10209142">
            <a:off x="-338886" y="-1106609"/>
            <a:ext cx="2227684" cy="1727180"/>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rot="9802632">
            <a:off x="7365475" y="4544629"/>
            <a:ext cx="2130710" cy="1608944"/>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txBox="1">
            <a:spLocks noGrp="1"/>
          </p:cNvSpPr>
          <p:nvPr>
            <p:ph type="subTitle" idx="1"/>
          </p:nvPr>
        </p:nvSpPr>
        <p:spPr>
          <a:xfrm>
            <a:off x="4755450" y="3172825"/>
            <a:ext cx="3675300" cy="834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 name="Google Shape;169;p15"/>
          <p:cNvSpPr txBox="1">
            <a:spLocks noGrp="1"/>
          </p:cNvSpPr>
          <p:nvPr>
            <p:ph type="title"/>
          </p:nvPr>
        </p:nvSpPr>
        <p:spPr>
          <a:xfrm>
            <a:off x="4335225" y="1335250"/>
            <a:ext cx="4095600" cy="1837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300"/>
              <a:buNone/>
              <a:defRPr sz="120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2">
    <p:spTree>
      <p:nvGrpSpPr>
        <p:cNvPr id="1" name="Shape 170"/>
        <p:cNvGrpSpPr/>
        <p:nvPr/>
      </p:nvGrpSpPr>
      <p:grpSpPr>
        <a:xfrm>
          <a:off x="0" y="0"/>
          <a:ext cx="0" cy="0"/>
          <a:chOff x="0" y="0"/>
          <a:chExt cx="0" cy="0"/>
        </a:xfrm>
      </p:grpSpPr>
      <p:sp>
        <p:nvSpPr>
          <p:cNvPr id="171" name="Google Shape;171;p16"/>
          <p:cNvSpPr/>
          <p:nvPr/>
        </p:nvSpPr>
        <p:spPr>
          <a:xfrm>
            <a:off x="-312450" y="-1281387"/>
            <a:ext cx="1550625" cy="1821650"/>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172" name="Google Shape;172;p16"/>
          <p:cNvSpPr/>
          <p:nvPr/>
        </p:nvSpPr>
        <p:spPr>
          <a:xfrm rot="-5730422">
            <a:off x="-1255171" y="-564871"/>
            <a:ext cx="2130698" cy="1608935"/>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rot="-7514473">
            <a:off x="7473773" y="-1016961"/>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rot="10800000">
            <a:off x="6709575" y="3873354"/>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175" name="Google Shape;175;p16"/>
          <p:cNvSpPr/>
          <p:nvPr/>
        </p:nvSpPr>
        <p:spPr>
          <a:xfrm rot="5400000">
            <a:off x="7216282" y="3721359"/>
            <a:ext cx="2227504" cy="1727040"/>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rot="-9534812">
            <a:off x="-645545" y="4731288"/>
            <a:ext cx="2370181" cy="30957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177" name="Google Shape;177;p16"/>
          <p:cNvSpPr/>
          <p:nvPr/>
        </p:nvSpPr>
        <p:spPr>
          <a:xfrm rot="5400000">
            <a:off x="-272600" y="4967859"/>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txBox="1">
            <a:spLocks noGrp="1"/>
          </p:cNvSpPr>
          <p:nvPr>
            <p:ph type="subTitle" idx="1"/>
          </p:nvPr>
        </p:nvSpPr>
        <p:spPr>
          <a:xfrm>
            <a:off x="713175" y="2306725"/>
            <a:ext cx="3285600" cy="112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16"/>
          <p:cNvSpPr txBox="1">
            <a:spLocks noGrp="1"/>
          </p:cNvSpPr>
          <p:nvPr>
            <p:ph type="title"/>
          </p:nvPr>
        </p:nvSpPr>
        <p:spPr>
          <a:xfrm>
            <a:off x="713175" y="1714775"/>
            <a:ext cx="3285600" cy="491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2_1">
    <p:spTree>
      <p:nvGrpSpPr>
        <p:cNvPr id="1" name="Shape 180"/>
        <p:cNvGrpSpPr/>
        <p:nvPr/>
      </p:nvGrpSpPr>
      <p:grpSpPr>
        <a:xfrm>
          <a:off x="0" y="0"/>
          <a:ext cx="0" cy="0"/>
          <a:chOff x="0" y="0"/>
          <a:chExt cx="0" cy="0"/>
        </a:xfrm>
      </p:grpSpPr>
      <p:sp>
        <p:nvSpPr>
          <p:cNvPr id="181" name="Google Shape;181;p17"/>
          <p:cNvSpPr/>
          <p:nvPr/>
        </p:nvSpPr>
        <p:spPr>
          <a:xfrm rot="1418097">
            <a:off x="7884472" y="4066181"/>
            <a:ext cx="1092703" cy="1445896"/>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grpSp>
        <p:nvGrpSpPr>
          <p:cNvPr id="182" name="Google Shape;182;p17"/>
          <p:cNvGrpSpPr/>
          <p:nvPr/>
        </p:nvGrpSpPr>
        <p:grpSpPr>
          <a:xfrm rot="-338463" flipH="1">
            <a:off x="7305119" y="-1202200"/>
            <a:ext cx="2598775" cy="2244859"/>
            <a:chOff x="-690838" y="3009833"/>
            <a:chExt cx="2598663" cy="2244763"/>
          </a:xfrm>
        </p:grpSpPr>
        <p:sp>
          <p:nvSpPr>
            <p:cNvPr id="183" name="Google Shape;183;p17"/>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
        <p:nvSpPr>
          <p:cNvPr id="185" name="Google Shape;185;p17"/>
          <p:cNvSpPr/>
          <p:nvPr/>
        </p:nvSpPr>
        <p:spPr>
          <a:xfrm rot="9900042">
            <a:off x="-720968" y="-1055108"/>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a:off x="172024" y="380715"/>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187" name="Google Shape;187;p17"/>
          <p:cNvSpPr/>
          <p:nvPr/>
        </p:nvSpPr>
        <p:spPr>
          <a:xfrm rot="-6235979">
            <a:off x="639383" y="-1495601"/>
            <a:ext cx="1914066" cy="1909204"/>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rot="-4588562">
            <a:off x="8237334" y="4387464"/>
            <a:ext cx="2227554" cy="1727079"/>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rot="-1099767">
            <a:off x="7473777" y="4710367"/>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rot="-1183183">
            <a:off x="-579643" y="4785051"/>
            <a:ext cx="2227571" cy="1727092"/>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rot="-1099767">
            <a:off x="-463373" y="4693979"/>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rot="2869049">
            <a:off x="7102155" y="-28302"/>
            <a:ext cx="2657165" cy="1137217"/>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193" name="Google Shape;193;p17"/>
          <p:cNvSpPr txBox="1">
            <a:spLocks noGrp="1"/>
          </p:cNvSpPr>
          <p:nvPr>
            <p:ph type="subTitle" idx="1"/>
          </p:nvPr>
        </p:nvSpPr>
        <p:spPr>
          <a:xfrm>
            <a:off x="4655913" y="2306725"/>
            <a:ext cx="3774900" cy="1122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94" name="Google Shape;194;p17"/>
          <p:cNvSpPr txBox="1">
            <a:spLocks noGrp="1"/>
          </p:cNvSpPr>
          <p:nvPr>
            <p:ph type="title"/>
          </p:nvPr>
        </p:nvSpPr>
        <p:spPr>
          <a:xfrm>
            <a:off x="4655913" y="1714775"/>
            <a:ext cx="3774900" cy="491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300"/>
              <a:buNone/>
              <a:defRPr/>
            </a:lvl1pPr>
            <a:lvl2pPr lvl="1" algn="r" rtl="0">
              <a:spcBef>
                <a:spcPts val="0"/>
              </a:spcBef>
              <a:spcAft>
                <a:spcPts val="0"/>
              </a:spcAft>
              <a:buSzPts val="3300"/>
              <a:buNone/>
              <a:defRPr/>
            </a:lvl2pPr>
            <a:lvl3pPr lvl="2" algn="r" rtl="0">
              <a:spcBef>
                <a:spcPts val="0"/>
              </a:spcBef>
              <a:spcAft>
                <a:spcPts val="0"/>
              </a:spcAft>
              <a:buSzPts val="3300"/>
              <a:buNone/>
              <a:defRPr/>
            </a:lvl3pPr>
            <a:lvl4pPr lvl="3" algn="r" rtl="0">
              <a:spcBef>
                <a:spcPts val="0"/>
              </a:spcBef>
              <a:spcAft>
                <a:spcPts val="0"/>
              </a:spcAft>
              <a:buSzPts val="3300"/>
              <a:buNone/>
              <a:defRPr/>
            </a:lvl4pPr>
            <a:lvl5pPr lvl="4" algn="r" rtl="0">
              <a:spcBef>
                <a:spcPts val="0"/>
              </a:spcBef>
              <a:spcAft>
                <a:spcPts val="0"/>
              </a:spcAft>
              <a:buSzPts val="3300"/>
              <a:buNone/>
              <a:defRPr/>
            </a:lvl5pPr>
            <a:lvl6pPr lvl="5" algn="r" rtl="0">
              <a:spcBef>
                <a:spcPts val="0"/>
              </a:spcBef>
              <a:spcAft>
                <a:spcPts val="0"/>
              </a:spcAft>
              <a:buSzPts val="3300"/>
              <a:buNone/>
              <a:defRPr/>
            </a:lvl6pPr>
            <a:lvl7pPr lvl="6" algn="r" rtl="0">
              <a:spcBef>
                <a:spcPts val="0"/>
              </a:spcBef>
              <a:spcAft>
                <a:spcPts val="0"/>
              </a:spcAft>
              <a:buSzPts val="3300"/>
              <a:buNone/>
              <a:defRPr/>
            </a:lvl7pPr>
            <a:lvl8pPr lvl="7" algn="r" rtl="0">
              <a:spcBef>
                <a:spcPts val="0"/>
              </a:spcBef>
              <a:spcAft>
                <a:spcPts val="0"/>
              </a:spcAft>
              <a:buSzPts val="3300"/>
              <a:buNone/>
              <a:defRPr/>
            </a:lvl8pPr>
            <a:lvl9pPr lvl="8" algn="r" rtl="0">
              <a:spcBef>
                <a:spcPts val="0"/>
              </a:spcBef>
              <a:spcAft>
                <a:spcPts val="0"/>
              </a:spcAft>
              <a:buSzPts val="33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2_1_1">
    <p:spTree>
      <p:nvGrpSpPr>
        <p:cNvPr id="1" name="Shape 195"/>
        <p:cNvGrpSpPr/>
        <p:nvPr/>
      </p:nvGrpSpPr>
      <p:grpSpPr>
        <a:xfrm>
          <a:off x="0" y="0"/>
          <a:ext cx="0" cy="0"/>
          <a:chOff x="0" y="0"/>
          <a:chExt cx="0" cy="0"/>
        </a:xfrm>
      </p:grpSpPr>
      <p:sp>
        <p:nvSpPr>
          <p:cNvPr id="196" name="Google Shape;196;p18"/>
          <p:cNvSpPr/>
          <p:nvPr/>
        </p:nvSpPr>
        <p:spPr>
          <a:xfrm>
            <a:off x="-360612" y="-1028587"/>
            <a:ext cx="1550625" cy="1821650"/>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197" name="Google Shape;197;p18"/>
          <p:cNvSpPr/>
          <p:nvPr/>
        </p:nvSpPr>
        <p:spPr>
          <a:xfrm rot="6078529">
            <a:off x="61154" y="3880242"/>
            <a:ext cx="1092742" cy="1445948"/>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198" name="Google Shape;198;p18"/>
          <p:cNvSpPr/>
          <p:nvPr/>
        </p:nvSpPr>
        <p:spPr>
          <a:xfrm rot="-4060028" flipH="1">
            <a:off x="7373000" y="4219054"/>
            <a:ext cx="1914072" cy="1909210"/>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8"/>
          <p:cNvSpPr/>
          <p:nvPr/>
        </p:nvSpPr>
        <p:spPr>
          <a:xfrm>
            <a:off x="7145025" y="237607"/>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200" name="Google Shape;200;p18"/>
          <p:cNvSpPr/>
          <p:nvPr/>
        </p:nvSpPr>
        <p:spPr>
          <a:xfrm rot="10448331">
            <a:off x="-126184" y="-1043264"/>
            <a:ext cx="2227588" cy="1727106"/>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rot="-1099767">
            <a:off x="8538664" y="3648592"/>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rot="-3734634">
            <a:off x="-280533" y="4807631"/>
            <a:ext cx="2227608" cy="1727121"/>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txBox="1">
            <a:spLocks noGrp="1"/>
          </p:cNvSpPr>
          <p:nvPr>
            <p:ph type="subTitle" idx="1"/>
          </p:nvPr>
        </p:nvSpPr>
        <p:spPr>
          <a:xfrm>
            <a:off x="713175" y="2306725"/>
            <a:ext cx="3202500" cy="112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4" name="Google Shape;204;p18"/>
          <p:cNvSpPr txBox="1">
            <a:spLocks noGrp="1"/>
          </p:cNvSpPr>
          <p:nvPr>
            <p:ph type="title"/>
          </p:nvPr>
        </p:nvSpPr>
        <p:spPr>
          <a:xfrm>
            <a:off x="713187" y="1714775"/>
            <a:ext cx="3202500" cy="491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205" name="Google Shape;205;p18"/>
          <p:cNvGrpSpPr/>
          <p:nvPr/>
        </p:nvGrpSpPr>
        <p:grpSpPr>
          <a:xfrm rot="-6197817" flipH="1">
            <a:off x="6886203" y="-905406"/>
            <a:ext cx="2598687" cy="2244783"/>
            <a:chOff x="-690838" y="3009833"/>
            <a:chExt cx="2598663" cy="2244763"/>
          </a:xfrm>
        </p:grpSpPr>
        <p:sp>
          <p:nvSpPr>
            <p:cNvPr id="206" name="Google Shape;206;p18"/>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8"/>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CUSTOM_2_1_1_1">
    <p:spTree>
      <p:nvGrpSpPr>
        <p:cNvPr id="1" name="Shape 208"/>
        <p:cNvGrpSpPr/>
        <p:nvPr/>
      </p:nvGrpSpPr>
      <p:grpSpPr>
        <a:xfrm>
          <a:off x="0" y="0"/>
          <a:ext cx="0" cy="0"/>
          <a:chOff x="0" y="0"/>
          <a:chExt cx="0" cy="0"/>
        </a:xfrm>
      </p:grpSpPr>
      <p:sp>
        <p:nvSpPr>
          <p:cNvPr id="209" name="Google Shape;209;p19"/>
          <p:cNvSpPr/>
          <p:nvPr/>
        </p:nvSpPr>
        <p:spPr>
          <a:xfrm rot="4193948">
            <a:off x="8315693" y="-175678"/>
            <a:ext cx="1914070" cy="1909208"/>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9"/>
          <p:cNvGrpSpPr/>
          <p:nvPr/>
        </p:nvGrpSpPr>
        <p:grpSpPr>
          <a:xfrm rot="5748485">
            <a:off x="7973350" y="-975240"/>
            <a:ext cx="2598751" cy="2244839"/>
            <a:chOff x="-690838" y="3009833"/>
            <a:chExt cx="2598663" cy="2244763"/>
          </a:xfrm>
        </p:grpSpPr>
        <p:sp>
          <p:nvSpPr>
            <p:cNvPr id="211" name="Google Shape;211;p19"/>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
        <p:nvSpPr>
          <p:cNvPr id="213" name="Google Shape;213;p19"/>
          <p:cNvSpPr/>
          <p:nvPr/>
        </p:nvSpPr>
        <p:spPr>
          <a:xfrm rot="4060028">
            <a:off x="7473788" y="4328504"/>
            <a:ext cx="1914072" cy="1909210"/>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a:off x="7069375" y="4839007"/>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215" name="Google Shape;215;p19"/>
          <p:cNvSpPr/>
          <p:nvPr/>
        </p:nvSpPr>
        <p:spPr>
          <a:xfrm rot="10800000" flipH="1">
            <a:off x="76712" y="3001765"/>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216" name="Google Shape;216;p19"/>
          <p:cNvSpPr/>
          <p:nvPr/>
        </p:nvSpPr>
        <p:spPr>
          <a:xfrm rot="10800000" flipH="1">
            <a:off x="-794475" y="-843058"/>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217" name="Google Shape;217;p19"/>
          <p:cNvSpPr/>
          <p:nvPr/>
        </p:nvSpPr>
        <p:spPr>
          <a:xfrm rot="9842375" flipH="1">
            <a:off x="-1173133" y="-1138035"/>
            <a:ext cx="2227691" cy="172718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rot="-1183183">
            <a:off x="-579643" y="4785051"/>
            <a:ext cx="2227571" cy="1727092"/>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txBox="1">
            <a:spLocks noGrp="1"/>
          </p:cNvSpPr>
          <p:nvPr>
            <p:ph type="body" idx="1"/>
          </p:nvPr>
        </p:nvSpPr>
        <p:spPr>
          <a:xfrm>
            <a:off x="716550" y="1453925"/>
            <a:ext cx="5267700" cy="25035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Clr>
                <a:schemeClr val="accent1"/>
              </a:buClr>
              <a:buSzPts val="1400"/>
              <a:buChar char="●"/>
              <a:defRPr>
                <a:solidFill>
                  <a:srgbClr val="434343"/>
                </a:solidFill>
              </a:defRPr>
            </a:lvl1pPr>
            <a:lvl2pPr marL="914400" lvl="1" indent="-317500" rtl="0">
              <a:lnSpc>
                <a:spcPct val="100000"/>
              </a:lnSpc>
              <a:spcBef>
                <a:spcPts val="0"/>
              </a:spcBef>
              <a:spcAft>
                <a:spcPts val="0"/>
              </a:spcAft>
              <a:buSzPts val="1400"/>
              <a:buFont typeface="Raleway"/>
              <a:buChar char="○"/>
              <a:defRPr>
                <a:solidFill>
                  <a:srgbClr val="434343"/>
                </a:solidFill>
              </a:defRPr>
            </a:lvl2pPr>
            <a:lvl3pPr marL="1371600" lvl="2" indent="-317500" rtl="0">
              <a:lnSpc>
                <a:spcPct val="100000"/>
              </a:lnSpc>
              <a:spcBef>
                <a:spcPts val="1600"/>
              </a:spcBef>
              <a:spcAft>
                <a:spcPts val="0"/>
              </a:spcAft>
              <a:buSzPts val="1400"/>
              <a:buFont typeface="Raleway"/>
              <a:buChar char="■"/>
              <a:defRPr>
                <a:solidFill>
                  <a:srgbClr val="434343"/>
                </a:solidFill>
              </a:defRPr>
            </a:lvl3pPr>
            <a:lvl4pPr marL="1828800" lvl="3" indent="-317500" rtl="0">
              <a:lnSpc>
                <a:spcPct val="100000"/>
              </a:lnSpc>
              <a:spcBef>
                <a:spcPts val="1600"/>
              </a:spcBef>
              <a:spcAft>
                <a:spcPts val="0"/>
              </a:spcAft>
              <a:buSzPts val="1400"/>
              <a:buFont typeface="Raleway"/>
              <a:buChar char="●"/>
              <a:defRPr>
                <a:solidFill>
                  <a:srgbClr val="434343"/>
                </a:solidFill>
              </a:defRPr>
            </a:lvl4pPr>
            <a:lvl5pPr marL="2286000" lvl="4" indent="-317500" rtl="0">
              <a:lnSpc>
                <a:spcPct val="100000"/>
              </a:lnSpc>
              <a:spcBef>
                <a:spcPts val="1600"/>
              </a:spcBef>
              <a:spcAft>
                <a:spcPts val="0"/>
              </a:spcAft>
              <a:buSzPts val="1400"/>
              <a:buFont typeface="Raleway"/>
              <a:buChar char="○"/>
              <a:defRPr>
                <a:solidFill>
                  <a:srgbClr val="434343"/>
                </a:solidFill>
              </a:defRPr>
            </a:lvl5pPr>
            <a:lvl6pPr marL="2743200" lvl="5" indent="-317500" rtl="0">
              <a:lnSpc>
                <a:spcPct val="100000"/>
              </a:lnSpc>
              <a:spcBef>
                <a:spcPts val="1600"/>
              </a:spcBef>
              <a:spcAft>
                <a:spcPts val="0"/>
              </a:spcAft>
              <a:buSzPts val="1400"/>
              <a:buFont typeface="Raleway"/>
              <a:buChar char="■"/>
              <a:defRPr>
                <a:solidFill>
                  <a:srgbClr val="434343"/>
                </a:solidFill>
              </a:defRPr>
            </a:lvl6pPr>
            <a:lvl7pPr marL="3200400" lvl="6" indent="-317500" rtl="0">
              <a:lnSpc>
                <a:spcPct val="100000"/>
              </a:lnSpc>
              <a:spcBef>
                <a:spcPts val="1600"/>
              </a:spcBef>
              <a:spcAft>
                <a:spcPts val="0"/>
              </a:spcAft>
              <a:buSzPts val="1400"/>
              <a:buFont typeface="Raleway"/>
              <a:buChar char="●"/>
              <a:defRPr>
                <a:solidFill>
                  <a:srgbClr val="434343"/>
                </a:solidFill>
              </a:defRPr>
            </a:lvl7pPr>
            <a:lvl8pPr marL="3657600" lvl="7" indent="-317500" rtl="0">
              <a:lnSpc>
                <a:spcPct val="100000"/>
              </a:lnSpc>
              <a:spcBef>
                <a:spcPts val="1600"/>
              </a:spcBef>
              <a:spcAft>
                <a:spcPts val="0"/>
              </a:spcAft>
              <a:buSzPts val="1400"/>
              <a:buFont typeface="Raleway"/>
              <a:buChar char="○"/>
              <a:defRPr>
                <a:solidFill>
                  <a:srgbClr val="434343"/>
                </a:solidFill>
              </a:defRPr>
            </a:lvl8pPr>
            <a:lvl9pPr marL="4114800" lvl="8" indent="-317500" rtl="0">
              <a:lnSpc>
                <a:spcPct val="100000"/>
              </a:lnSpc>
              <a:spcBef>
                <a:spcPts val="1600"/>
              </a:spcBef>
              <a:spcAft>
                <a:spcPts val="1600"/>
              </a:spcAft>
              <a:buSzPts val="1400"/>
              <a:buFont typeface="Raleway"/>
              <a:buChar char="■"/>
              <a:defRPr>
                <a:solidFill>
                  <a:srgbClr val="434343"/>
                </a:solidFill>
              </a:defRPr>
            </a:lvl9pPr>
          </a:lstStyle>
          <a:p>
            <a:endParaRPr/>
          </a:p>
        </p:txBody>
      </p:sp>
      <p:sp>
        <p:nvSpPr>
          <p:cNvPr id="220" name="Google Shape;220;p19"/>
          <p:cNvSpPr txBox="1">
            <a:spLocks noGrp="1"/>
          </p:cNvSpPr>
          <p:nvPr>
            <p:ph type="title"/>
          </p:nvPr>
        </p:nvSpPr>
        <p:spPr>
          <a:xfrm>
            <a:off x="720000" y="540275"/>
            <a:ext cx="77040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21"/>
        <p:cNvGrpSpPr/>
        <p:nvPr/>
      </p:nvGrpSpPr>
      <p:grpSpPr>
        <a:xfrm>
          <a:off x="0" y="0"/>
          <a:ext cx="0" cy="0"/>
          <a:chOff x="0" y="0"/>
          <a:chExt cx="0" cy="0"/>
        </a:xfrm>
      </p:grpSpPr>
      <p:sp>
        <p:nvSpPr>
          <p:cNvPr id="222" name="Google Shape;222;p20"/>
          <p:cNvSpPr/>
          <p:nvPr/>
        </p:nvSpPr>
        <p:spPr>
          <a:xfrm rot="6078529">
            <a:off x="-37321" y="3880255"/>
            <a:ext cx="1092742" cy="1445948"/>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223" name="Google Shape;223;p20"/>
          <p:cNvSpPr/>
          <p:nvPr/>
        </p:nvSpPr>
        <p:spPr>
          <a:xfrm rot="-4060028" flipH="1">
            <a:off x="7392825" y="4576754"/>
            <a:ext cx="1914072" cy="1909210"/>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0"/>
          <p:cNvSpPr/>
          <p:nvPr/>
        </p:nvSpPr>
        <p:spPr>
          <a:xfrm rot="-1099767">
            <a:off x="8560564" y="4127792"/>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0"/>
          <p:cNvSpPr/>
          <p:nvPr/>
        </p:nvSpPr>
        <p:spPr>
          <a:xfrm rot="-3734634">
            <a:off x="-926208" y="5112906"/>
            <a:ext cx="2227608" cy="1727121"/>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0"/>
          <p:cNvSpPr/>
          <p:nvPr/>
        </p:nvSpPr>
        <p:spPr>
          <a:xfrm rot="903458">
            <a:off x="7699676" y="94719"/>
            <a:ext cx="2370111" cy="309561"/>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227" name="Google Shape;227;p20"/>
          <p:cNvSpPr/>
          <p:nvPr/>
        </p:nvSpPr>
        <p:spPr>
          <a:xfrm rot="5686606">
            <a:off x="-1404003" y="-629482"/>
            <a:ext cx="1914109" cy="1909246"/>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20"/>
          <p:cNvGrpSpPr/>
          <p:nvPr/>
        </p:nvGrpSpPr>
        <p:grpSpPr>
          <a:xfrm rot="-10016020">
            <a:off x="-1684706" y="-343559"/>
            <a:ext cx="2598906" cy="2244973"/>
            <a:chOff x="-690838" y="3009833"/>
            <a:chExt cx="2598663" cy="2244763"/>
          </a:xfrm>
        </p:grpSpPr>
        <p:sp>
          <p:nvSpPr>
            <p:cNvPr id="229" name="Google Shape;229;p20"/>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0"/>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
        <p:nvSpPr>
          <p:cNvPr id="231" name="Google Shape;231;p20"/>
          <p:cNvSpPr/>
          <p:nvPr/>
        </p:nvSpPr>
        <p:spPr>
          <a:xfrm rot="8755368">
            <a:off x="7473759" y="-1264011"/>
            <a:ext cx="1914133" cy="1909271"/>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txBox="1">
            <a:spLocks noGrp="1"/>
          </p:cNvSpPr>
          <p:nvPr>
            <p:ph type="subTitle" idx="1"/>
          </p:nvPr>
        </p:nvSpPr>
        <p:spPr>
          <a:xfrm>
            <a:off x="1255575" y="3875250"/>
            <a:ext cx="26484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20"/>
          <p:cNvSpPr txBox="1">
            <a:spLocks noGrp="1"/>
          </p:cNvSpPr>
          <p:nvPr>
            <p:ph type="subTitle" idx="2"/>
          </p:nvPr>
        </p:nvSpPr>
        <p:spPr>
          <a:xfrm>
            <a:off x="5240025" y="3875250"/>
            <a:ext cx="26484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 name="Google Shape;234;p20"/>
          <p:cNvSpPr txBox="1">
            <a:spLocks noGrp="1"/>
          </p:cNvSpPr>
          <p:nvPr>
            <p:ph type="title"/>
          </p:nvPr>
        </p:nvSpPr>
        <p:spPr>
          <a:xfrm>
            <a:off x="720000" y="540275"/>
            <a:ext cx="77040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235" name="Google Shape;235;p20"/>
          <p:cNvSpPr txBox="1">
            <a:spLocks noGrp="1"/>
          </p:cNvSpPr>
          <p:nvPr>
            <p:ph type="title" idx="3"/>
          </p:nvPr>
        </p:nvSpPr>
        <p:spPr>
          <a:xfrm>
            <a:off x="1255575" y="3426172"/>
            <a:ext cx="2648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36" name="Google Shape;236;p20"/>
          <p:cNvSpPr txBox="1">
            <a:spLocks noGrp="1"/>
          </p:cNvSpPr>
          <p:nvPr>
            <p:ph type="title" idx="4"/>
          </p:nvPr>
        </p:nvSpPr>
        <p:spPr>
          <a:xfrm>
            <a:off x="5240025" y="3426172"/>
            <a:ext cx="2648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rot="10800000">
            <a:off x="6621325" y="3660679"/>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23" name="Google Shape;23;p3"/>
          <p:cNvSpPr/>
          <p:nvPr/>
        </p:nvSpPr>
        <p:spPr>
          <a:xfrm rot="5400000">
            <a:off x="7228032" y="3621809"/>
            <a:ext cx="2227504" cy="1727040"/>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650074">
            <a:off x="-422819" y="4436836"/>
            <a:ext cx="2370146" cy="309566"/>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25" name="Google Shape;25;p3"/>
          <p:cNvSpPr/>
          <p:nvPr/>
        </p:nvSpPr>
        <p:spPr>
          <a:xfrm rot="7499409" flipH="1">
            <a:off x="253726" y="4029235"/>
            <a:ext cx="1550529" cy="1821537"/>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dk1"/>
            </a:solidFill>
            <a:prstDash val="solid"/>
            <a:round/>
            <a:headEnd type="none" w="med" len="med"/>
            <a:tailEnd type="none" w="med" len="med"/>
          </a:ln>
        </p:spPr>
      </p:sp>
      <p:sp>
        <p:nvSpPr>
          <p:cNvPr id="26" name="Google Shape;26;p3"/>
          <p:cNvSpPr/>
          <p:nvPr/>
        </p:nvSpPr>
        <p:spPr>
          <a:xfrm rot="711814" flipH="1">
            <a:off x="-727821" y="-541653"/>
            <a:ext cx="2130601" cy="1608978"/>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3447992">
            <a:off x="7317894" y="-23801"/>
            <a:ext cx="1914113" cy="1909251"/>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7867043">
            <a:off x="8419077" y="-980603"/>
            <a:ext cx="1914126" cy="1909263"/>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txBox="1">
            <a:spLocks noGrp="1"/>
          </p:cNvSpPr>
          <p:nvPr>
            <p:ph type="title"/>
          </p:nvPr>
        </p:nvSpPr>
        <p:spPr>
          <a:xfrm>
            <a:off x="4648725" y="2465313"/>
            <a:ext cx="37821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0" name="Google Shape;30;p3"/>
          <p:cNvSpPr txBox="1">
            <a:spLocks noGrp="1"/>
          </p:cNvSpPr>
          <p:nvPr>
            <p:ph type="title" idx="2" hasCustomPrompt="1"/>
          </p:nvPr>
        </p:nvSpPr>
        <p:spPr>
          <a:xfrm>
            <a:off x="6725025" y="1332038"/>
            <a:ext cx="1705800" cy="1133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8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1" name="Google Shape;31;p3"/>
          <p:cNvSpPr txBox="1">
            <a:spLocks noGrp="1"/>
          </p:cNvSpPr>
          <p:nvPr>
            <p:ph type="subTitle" idx="1"/>
          </p:nvPr>
        </p:nvSpPr>
        <p:spPr>
          <a:xfrm>
            <a:off x="5095500" y="3417875"/>
            <a:ext cx="33354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3"/>
          <p:cNvSpPr/>
          <p:nvPr/>
        </p:nvSpPr>
        <p:spPr>
          <a:xfrm rot="5400000" flipH="1">
            <a:off x="-297825" y="-378841"/>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2">
    <p:spTree>
      <p:nvGrpSpPr>
        <p:cNvPr id="1" name="Shape 237"/>
        <p:cNvGrpSpPr/>
        <p:nvPr/>
      </p:nvGrpSpPr>
      <p:grpSpPr>
        <a:xfrm>
          <a:off x="0" y="0"/>
          <a:ext cx="0" cy="0"/>
          <a:chOff x="0" y="0"/>
          <a:chExt cx="0" cy="0"/>
        </a:xfrm>
      </p:grpSpPr>
      <p:sp>
        <p:nvSpPr>
          <p:cNvPr id="238" name="Google Shape;238;p21"/>
          <p:cNvSpPr/>
          <p:nvPr/>
        </p:nvSpPr>
        <p:spPr>
          <a:xfrm rot="-5703947">
            <a:off x="8108998" y="-397812"/>
            <a:ext cx="1092732" cy="1445934"/>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239" name="Google Shape;239;p21"/>
          <p:cNvSpPr/>
          <p:nvPr/>
        </p:nvSpPr>
        <p:spPr>
          <a:xfrm rot="5686606">
            <a:off x="-1404003" y="-629482"/>
            <a:ext cx="1914109" cy="1909246"/>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240;p21"/>
          <p:cNvGrpSpPr/>
          <p:nvPr/>
        </p:nvGrpSpPr>
        <p:grpSpPr>
          <a:xfrm rot="338463">
            <a:off x="-447931" y="-1202200"/>
            <a:ext cx="2598775" cy="2244859"/>
            <a:chOff x="-690838" y="3009833"/>
            <a:chExt cx="2598663" cy="2244763"/>
          </a:xfrm>
        </p:grpSpPr>
        <p:sp>
          <p:nvSpPr>
            <p:cNvPr id="241" name="Google Shape;241;p21"/>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
        <p:nvSpPr>
          <p:cNvPr id="243" name="Google Shape;243;p21"/>
          <p:cNvSpPr/>
          <p:nvPr/>
        </p:nvSpPr>
        <p:spPr>
          <a:xfrm rot="8755368">
            <a:off x="7473759" y="-1264011"/>
            <a:ext cx="1914133" cy="1909271"/>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txBox="1">
            <a:spLocks noGrp="1"/>
          </p:cNvSpPr>
          <p:nvPr>
            <p:ph type="title"/>
          </p:nvPr>
        </p:nvSpPr>
        <p:spPr>
          <a:xfrm>
            <a:off x="720000" y="540275"/>
            <a:ext cx="77040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245" name="Google Shape;245;p21"/>
          <p:cNvSpPr txBox="1">
            <a:spLocks noGrp="1"/>
          </p:cNvSpPr>
          <p:nvPr>
            <p:ph type="body" idx="1"/>
          </p:nvPr>
        </p:nvSpPr>
        <p:spPr>
          <a:xfrm>
            <a:off x="720000" y="1323700"/>
            <a:ext cx="3800100" cy="32796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Clr>
                <a:schemeClr val="accent1"/>
              </a:buClr>
              <a:buSzPts val="1600"/>
              <a:buChar char="●"/>
              <a:defRPr sz="1200">
                <a:solidFill>
                  <a:srgbClr val="434343"/>
                </a:solidFill>
              </a:defRPr>
            </a:lvl1pPr>
            <a:lvl2pPr marL="914400" lvl="1" indent="-317500" rtl="0">
              <a:lnSpc>
                <a:spcPct val="115000"/>
              </a:lnSpc>
              <a:spcBef>
                <a:spcPts val="1600"/>
              </a:spcBef>
              <a:spcAft>
                <a:spcPts val="0"/>
              </a:spcAft>
              <a:buSzPts val="1400"/>
              <a:buFont typeface="Raleway"/>
              <a:buChar char="○"/>
              <a:defRPr>
                <a:solidFill>
                  <a:srgbClr val="434343"/>
                </a:solidFill>
              </a:defRPr>
            </a:lvl2pPr>
            <a:lvl3pPr marL="1371600" lvl="2" indent="-317500" rtl="0">
              <a:lnSpc>
                <a:spcPct val="115000"/>
              </a:lnSpc>
              <a:spcBef>
                <a:spcPts val="1600"/>
              </a:spcBef>
              <a:spcAft>
                <a:spcPts val="0"/>
              </a:spcAft>
              <a:buSzPts val="1400"/>
              <a:buFont typeface="Raleway"/>
              <a:buChar char="■"/>
              <a:defRPr>
                <a:solidFill>
                  <a:srgbClr val="434343"/>
                </a:solidFill>
              </a:defRPr>
            </a:lvl3pPr>
            <a:lvl4pPr marL="1828800" lvl="3" indent="-317500" rtl="0">
              <a:lnSpc>
                <a:spcPct val="115000"/>
              </a:lnSpc>
              <a:spcBef>
                <a:spcPts val="1600"/>
              </a:spcBef>
              <a:spcAft>
                <a:spcPts val="0"/>
              </a:spcAft>
              <a:buSzPts val="1400"/>
              <a:buFont typeface="Raleway"/>
              <a:buChar char="●"/>
              <a:defRPr>
                <a:solidFill>
                  <a:srgbClr val="434343"/>
                </a:solidFill>
              </a:defRPr>
            </a:lvl4pPr>
            <a:lvl5pPr marL="2286000" lvl="4" indent="-317500" rtl="0">
              <a:lnSpc>
                <a:spcPct val="115000"/>
              </a:lnSpc>
              <a:spcBef>
                <a:spcPts val="1600"/>
              </a:spcBef>
              <a:spcAft>
                <a:spcPts val="0"/>
              </a:spcAft>
              <a:buSzPts val="1400"/>
              <a:buFont typeface="Raleway"/>
              <a:buChar char="○"/>
              <a:defRPr>
                <a:solidFill>
                  <a:srgbClr val="434343"/>
                </a:solidFill>
              </a:defRPr>
            </a:lvl5pPr>
            <a:lvl6pPr marL="2743200" lvl="5" indent="-317500" rtl="0">
              <a:lnSpc>
                <a:spcPct val="115000"/>
              </a:lnSpc>
              <a:spcBef>
                <a:spcPts val="1600"/>
              </a:spcBef>
              <a:spcAft>
                <a:spcPts val="0"/>
              </a:spcAft>
              <a:buSzPts val="1400"/>
              <a:buFont typeface="Raleway"/>
              <a:buChar char="■"/>
              <a:defRPr>
                <a:solidFill>
                  <a:srgbClr val="434343"/>
                </a:solidFill>
              </a:defRPr>
            </a:lvl6pPr>
            <a:lvl7pPr marL="3200400" lvl="6" indent="-317500" rtl="0">
              <a:lnSpc>
                <a:spcPct val="115000"/>
              </a:lnSpc>
              <a:spcBef>
                <a:spcPts val="1600"/>
              </a:spcBef>
              <a:spcAft>
                <a:spcPts val="0"/>
              </a:spcAft>
              <a:buSzPts val="1400"/>
              <a:buFont typeface="Raleway"/>
              <a:buChar char="●"/>
              <a:defRPr>
                <a:solidFill>
                  <a:srgbClr val="434343"/>
                </a:solidFill>
              </a:defRPr>
            </a:lvl7pPr>
            <a:lvl8pPr marL="3657600" lvl="7" indent="-317500" rtl="0">
              <a:lnSpc>
                <a:spcPct val="115000"/>
              </a:lnSpc>
              <a:spcBef>
                <a:spcPts val="1600"/>
              </a:spcBef>
              <a:spcAft>
                <a:spcPts val="0"/>
              </a:spcAft>
              <a:buSzPts val="1400"/>
              <a:buFont typeface="Raleway"/>
              <a:buChar char="○"/>
              <a:defRPr>
                <a:solidFill>
                  <a:srgbClr val="434343"/>
                </a:solidFill>
              </a:defRPr>
            </a:lvl8pPr>
            <a:lvl9pPr marL="4114800" lvl="8" indent="-317500" rtl="0">
              <a:lnSpc>
                <a:spcPct val="115000"/>
              </a:lnSpc>
              <a:spcBef>
                <a:spcPts val="1600"/>
              </a:spcBef>
              <a:spcAft>
                <a:spcPts val="1600"/>
              </a:spcAft>
              <a:buSzPts val="1400"/>
              <a:buFont typeface="Raleway"/>
              <a:buChar char="■"/>
              <a:defRPr>
                <a:solidFill>
                  <a:srgbClr val="434343"/>
                </a:solidFill>
              </a:defRPr>
            </a:lvl9pPr>
          </a:lstStyle>
          <a:p>
            <a:endParaRPr/>
          </a:p>
        </p:txBody>
      </p:sp>
      <p:sp>
        <p:nvSpPr>
          <p:cNvPr id="246" name="Google Shape;246;p21"/>
          <p:cNvSpPr txBox="1">
            <a:spLocks noGrp="1"/>
          </p:cNvSpPr>
          <p:nvPr>
            <p:ph type="body" idx="2"/>
          </p:nvPr>
        </p:nvSpPr>
        <p:spPr>
          <a:xfrm>
            <a:off x="4630725" y="1323700"/>
            <a:ext cx="3800100" cy="32796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Clr>
                <a:schemeClr val="accent1"/>
              </a:buClr>
              <a:buSzPts val="1600"/>
              <a:buChar char="●"/>
              <a:defRPr sz="1200">
                <a:solidFill>
                  <a:srgbClr val="434343"/>
                </a:solidFill>
              </a:defRPr>
            </a:lvl1pPr>
            <a:lvl2pPr marL="914400" lvl="1" indent="-317500" rtl="0">
              <a:lnSpc>
                <a:spcPct val="115000"/>
              </a:lnSpc>
              <a:spcBef>
                <a:spcPts val="1600"/>
              </a:spcBef>
              <a:spcAft>
                <a:spcPts val="0"/>
              </a:spcAft>
              <a:buSzPts val="1400"/>
              <a:buFont typeface="Raleway"/>
              <a:buChar char="○"/>
              <a:defRPr>
                <a:solidFill>
                  <a:srgbClr val="434343"/>
                </a:solidFill>
              </a:defRPr>
            </a:lvl2pPr>
            <a:lvl3pPr marL="1371600" lvl="2" indent="-317500" rtl="0">
              <a:lnSpc>
                <a:spcPct val="115000"/>
              </a:lnSpc>
              <a:spcBef>
                <a:spcPts val="1600"/>
              </a:spcBef>
              <a:spcAft>
                <a:spcPts val="0"/>
              </a:spcAft>
              <a:buSzPts val="1400"/>
              <a:buFont typeface="Raleway"/>
              <a:buChar char="■"/>
              <a:defRPr>
                <a:solidFill>
                  <a:srgbClr val="434343"/>
                </a:solidFill>
              </a:defRPr>
            </a:lvl3pPr>
            <a:lvl4pPr marL="1828800" lvl="3" indent="-317500" rtl="0">
              <a:lnSpc>
                <a:spcPct val="115000"/>
              </a:lnSpc>
              <a:spcBef>
                <a:spcPts val="1600"/>
              </a:spcBef>
              <a:spcAft>
                <a:spcPts val="0"/>
              </a:spcAft>
              <a:buSzPts val="1400"/>
              <a:buFont typeface="Raleway"/>
              <a:buChar char="●"/>
              <a:defRPr>
                <a:solidFill>
                  <a:srgbClr val="434343"/>
                </a:solidFill>
              </a:defRPr>
            </a:lvl4pPr>
            <a:lvl5pPr marL="2286000" lvl="4" indent="-317500" rtl="0">
              <a:lnSpc>
                <a:spcPct val="115000"/>
              </a:lnSpc>
              <a:spcBef>
                <a:spcPts val="1600"/>
              </a:spcBef>
              <a:spcAft>
                <a:spcPts val="0"/>
              </a:spcAft>
              <a:buSzPts val="1400"/>
              <a:buFont typeface="Raleway"/>
              <a:buChar char="○"/>
              <a:defRPr>
                <a:solidFill>
                  <a:srgbClr val="434343"/>
                </a:solidFill>
              </a:defRPr>
            </a:lvl5pPr>
            <a:lvl6pPr marL="2743200" lvl="5" indent="-317500" rtl="0">
              <a:lnSpc>
                <a:spcPct val="115000"/>
              </a:lnSpc>
              <a:spcBef>
                <a:spcPts val="1600"/>
              </a:spcBef>
              <a:spcAft>
                <a:spcPts val="0"/>
              </a:spcAft>
              <a:buSzPts val="1400"/>
              <a:buFont typeface="Raleway"/>
              <a:buChar char="■"/>
              <a:defRPr>
                <a:solidFill>
                  <a:srgbClr val="434343"/>
                </a:solidFill>
              </a:defRPr>
            </a:lvl6pPr>
            <a:lvl7pPr marL="3200400" lvl="6" indent="-317500" rtl="0">
              <a:lnSpc>
                <a:spcPct val="115000"/>
              </a:lnSpc>
              <a:spcBef>
                <a:spcPts val="1600"/>
              </a:spcBef>
              <a:spcAft>
                <a:spcPts val="0"/>
              </a:spcAft>
              <a:buSzPts val="1400"/>
              <a:buFont typeface="Raleway"/>
              <a:buChar char="●"/>
              <a:defRPr>
                <a:solidFill>
                  <a:srgbClr val="434343"/>
                </a:solidFill>
              </a:defRPr>
            </a:lvl7pPr>
            <a:lvl8pPr marL="3657600" lvl="7" indent="-317500" rtl="0">
              <a:lnSpc>
                <a:spcPct val="115000"/>
              </a:lnSpc>
              <a:spcBef>
                <a:spcPts val="1600"/>
              </a:spcBef>
              <a:spcAft>
                <a:spcPts val="0"/>
              </a:spcAft>
              <a:buSzPts val="1400"/>
              <a:buFont typeface="Raleway"/>
              <a:buChar char="○"/>
              <a:defRPr>
                <a:solidFill>
                  <a:srgbClr val="434343"/>
                </a:solidFill>
              </a:defRPr>
            </a:lvl8pPr>
            <a:lvl9pPr marL="4114800" lvl="8" indent="-317500" rtl="0">
              <a:lnSpc>
                <a:spcPct val="115000"/>
              </a:lnSpc>
              <a:spcBef>
                <a:spcPts val="1600"/>
              </a:spcBef>
              <a:spcAft>
                <a:spcPts val="1600"/>
              </a:spcAft>
              <a:buSzPts val="1400"/>
              <a:buFont typeface="Raleway"/>
              <a:buChar char="■"/>
              <a:defRPr>
                <a:solidFill>
                  <a:srgbClr val="434343"/>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47"/>
        <p:cNvGrpSpPr/>
        <p:nvPr/>
      </p:nvGrpSpPr>
      <p:grpSpPr>
        <a:xfrm>
          <a:off x="0" y="0"/>
          <a:ext cx="0" cy="0"/>
          <a:chOff x="0" y="0"/>
          <a:chExt cx="0" cy="0"/>
        </a:xfrm>
      </p:grpSpPr>
      <p:sp>
        <p:nvSpPr>
          <p:cNvPr id="248" name="Google Shape;248;p22"/>
          <p:cNvSpPr/>
          <p:nvPr/>
        </p:nvSpPr>
        <p:spPr>
          <a:xfrm rot="3180598">
            <a:off x="8261582" y="-511163"/>
            <a:ext cx="2130740" cy="1608967"/>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2"/>
          <p:cNvSpPr/>
          <p:nvPr/>
        </p:nvSpPr>
        <p:spPr>
          <a:xfrm rot="10198745">
            <a:off x="-90043" y="-182652"/>
            <a:ext cx="1092676" cy="1445860"/>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250" name="Google Shape;250;p22"/>
          <p:cNvSpPr/>
          <p:nvPr/>
        </p:nvSpPr>
        <p:spPr>
          <a:xfrm rot="4060028">
            <a:off x="-1083600" y="-175684"/>
            <a:ext cx="1914072" cy="1909210"/>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7146725" y="138557"/>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252" name="Google Shape;252;p22"/>
          <p:cNvSpPr txBox="1">
            <a:spLocks noGrp="1"/>
          </p:cNvSpPr>
          <p:nvPr>
            <p:ph type="subTitle" idx="1"/>
          </p:nvPr>
        </p:nvSpPr>
        <p:spPr>
          <a:xfrm>
            <a:off x="721011" y="2153663"/>
            <a:ext cx="33384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3" name="Google Shape;253;p22"/>
          <p:cNvSpPr txBox="1">
            <a:spLocks noGrp="1"/>
          </p:cNvSpPr>
          <p:nvPr>
            <p:ph type="subTitle" idx="2"/>
          </p:nvPr>
        </p:nvSpPr>
        <p:spPr>
          <a:xfrm>
            <a:off x="713175" y="3630263"/>
            <a:ext cx="33384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4" name="Google Shape;254;p22"/>
          <p:cNvSpPr txBox="1">
            <a:spLocks noGrp="1"/>
          </p:cNvSpPr>
          <p:nvPr>
            <p:ph type="title"/>
          </p:nvPr>
        </p:nvSpPr>
        <p:spPr>
          <a:xfrm>
            <a:off x="720000" y="540275"/>
            <a:ext cx="77040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255" name="Google Shape;255;p22"/>
          <p:cNvSpPr txBox="1">
            <a:spLocks noGrp="1"/>
          </p:cNvSpPr>
          <p:nvPr>
            <p:ph type="title" idx="3"/>
          </p:nvPr>
        </p:nvSpPr>
        <p:spPr>
          <a:xfrm>
            <a:off x="721011" y="1702163"/>
            <a:ext cx="333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6" name="Google Shape;256;p22"/>
          <p:cNvSpPr txBox="1">
            <a:spLocks noGrp="1"/>
          </p:cNvSpPr>
          <p:nvPr>
            <p:ph type="title" idx="4"/>
          </p:nvPr>
        </p:nvSpPr>
        <p:spPr>
          <a:xfrm>
            <a:off x="713175" y="3229163"/>
            <a:ext cx="33384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257" name="Google Shape;257;p22"/>
          <p:cNvGrpSpPr/>
          <p:nvPr/>
        </p:nvGrpSpPr>
        <p:grpSpPr>
          <a:xfrm rot="5983393">
            <a:off x="7404269" y="-475603"/>
            <a:ext cx="2598834" cy="2244911"/>
            <a:chOff x="-690838" y="3009833"/>
            <a:chExt cx="2598663" cy="2244763"/>
          </a:xfrm>
        </p:grpSpPr>
        <p:sp>
          <p:nvSpPr>
            <p:cNvPr id="258" name="Google Shape;258;p22"/>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2"/>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60"/>
        <p:cNvGrpSpPr/>
        <p:nvPr/>
      </p:nvGrpSpPr>
      <p:grpSpPr>
        <a:xfrm>
          <a:off x="0" y="0"/>
          <a:ext cx="0" cy="0"/>
          <a:chOff x="0" y="0"/>
          <a:chExt cx="0" cy="0"/>
        </a:xfrm>
      </p:grpSpPr>
      <p:sp>
        <p:nvSpPr>
          <p:cNvPr id="261" name="Google Shape;261;p23"/>
          <p:cNvSpPr/>
          <p:nvPr/>
        </p:nvSpPr>
        <p:spPr>
          <a:xfrm rot="-711814">
            <a:off x="-164395" y="-830453"/>
            <a:ext cx="2130601" cy="1608978"/>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rot="3874532">
            <a:off x="7585117" y="-302455"/>
            <a:ext cx="1914085" cy="1909222"/>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rot="-1650204">
            <a:off x="8419089" y="-980651"/>
            <a:ext cx="1914093" cy="1909231"/>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rot="-8602795" flipH="1">
            <a:off x="-548110" y="-131892"/>
            <a:ext cx="1550609" cy="1821631"/>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265" name="Google Shape;265;p23"/>
          <p:cNvSpPr/>
          <p:nvPr/>
        </p:nvSpPr>
        <p:spPr>
          <a:xfrm rot="8460298">
            <a:off x="7918268" y="4688577"/>
            <a:ext cx="2130701" cy="1608938"/>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rot="10532114">
            <a:off x="-70601" y="3547032"/>
            <a:ext cx="2227633" cy="1727141"/>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a:off x="8086400" y="3757700"/>
            <a:ext cx="1160802" cy="1536006"/>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268" name="Google Shape;268;p23"/>
          <p:cNvSpPr/>
          <p:nvPr/>
        </p:nvSpPr>
        <p:spPr>
          <a:xfrm rot="-9442887">
            <a:off x="-284173" y="4770448"/>
            <a:ext cx="2370061" cy="309555"/>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269" name="Google Shape;269;p23"/>
          <p:cNvSpPr txBox="1">
            <a:spLocks noGrp="1"/>
          </p:cNvSpPr>
          <p:nvPr>
            <p:ph type="title"/>
          </p:nvPr>
        </p:nvSpPr>
        <p:spPr>
          <a:xfrm>
            <a:off x="837400" y="2738750"/>
            <a:ext cx="22599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0" name="Google Shape;270;p23"/>
          <p:cNvSpPr txBox="1">
            <a:spLocks noGrp="1"/>
          </p:cNvSpPr>
          <p:nvPr>
            <p:ph type="subTitle" idx="1"/>
          </p:nvPr>
        </p:nvSpPr>
        <p:spPr>
          <a:xfrm>
            <a:off x="837400" y="3176850"/>
            <a:ext cx="2259900" cy="7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1" name="Google Shape;271;p23"/>
          <p:cNvSpPr txBox="1">
            <a:spLocks noGrp="1"/>
          </p:cNvSpPr>
          <p:nvPr>
            <p:ph type="title" idx="2"/>
          </p:nvPr>
        </p:nvSpPr>
        <p:spPr>
          <a:xfrm>
            <a:off x="3442050" y="2738750"/>
            <a:ext cx="22599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2" name="Google Shape;272;p23"/>
          <p:cNvSpPr txBox="1">
            <a:spLocks noGrp="1"/>
          </p:cNvSpPr>
          <p:nvPr>
            <p:ph type="subTitle" idx="3"/>
          </p:nvPr>
        </p:nvSpPr>
        <p:spPr>
          <a:xfrm>
            <a:off x="3442050" y="3176850"/>
            <a:ext cx="2259900" cy="7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23"/>
          <p:cNvSpPr txBox="1">
            <a:spLocks noGrp="1"/>
          </p:cNvSpPr>
          <p:nvPr>
            <p:ph type="title" idx="4"/>
          </p:nvPr>
        </p:nvSpPr>
        <p:spPr>
          <a:xfrm>
            <a:off x="6046650" y="2738750"/>
            <a:ext cx="22599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4" name="Google Shape;274;p23"/>
          <p:cNvSpPr txBox="1">
            <a:spLocks noGrp="1"/>
          </p:cNvSpPr>
          <p:nvPr>
            <p:ph type="subTitle" idx="5"/>
          </p:nvPr>
        </p:nvSpPr>
        <p:spPr>
          <a:xfrm>
            <a:off x="6046650" y="3176850"/>
            <a:ext cx="2259900" cy="7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3"/>
          <p:cNvSpPr txBox="1">
            <a:spLocks noGrp="1"/>
          </p:cNvSpPr>
          <p:nvPr>
            <p:ph type="title" idx="6"/>
          </p:nvPr>
        </p:nvSpPr>
        <p:spPr>
          <a:xfrm>
            <a:off x="720000" y="540275"/>
            <a:ext cx="77040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76"/>
        <p:cNvGrpSpPr/>
        <p:nvPr/>
      </p:nvGrpSpPr>
      <p:grpSpPr>
        <a:xfrm>
          <a:off x="0" y="0"/>
          <a:ext cx="0" cy="0"/>
          <a:chOff x="0" y="0"/>
          <a:chExt cx="0" cy="0"/>
        </a:xfrm>
      </p:grpSpPr>
      <p:sp>
        <p:nvSpPr>
          <p:cNvPr id="277" name="Google Shape;277;p24"/>
          <p:cNvSpPr/>
          <p:nvPr/>
        </p:nvSpPr>
        <p:spPr>
          <a:xfrm rot="-5400000">
            <a:off x="-3736" y="-843185"/>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278" name="Google Shape;278;p24"/>
          <p:cNvSpPr/>
          <p:nvPr/>
        </p:nvSpPr>
        <p:spPr>
          <a:xfrm rot="8100000" flipH="1">
            <a:off x="7916197" y="-1155006"/>
            <a:ext cx="1914087" cy="1909225"/>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rot="10800000">
            <a:off x="6629551" y="-377641"/>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rot="9842375" flipH="1">
            <a:off x="-1226032" y="-822860"/>
            <a:ext cx="2227691" cy="172718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txBox="1">
            <a:spLocks noGrp="1"/>
          </p:cNvSpPr>
          <p:nvPr>
            <p:ph type="title"/>
          </p:nvPr>
        </p:nvSpPr>
        <p:spPr>
          <a:xfrm>
            <a:off x="1562425" y="1723850"/>
            <a:ext cx="27729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2" name="Google Shape;282;p24"/>
          <p:cNvSpPr txBox="1">
            <a:spLocks noGrp="1"/>
          </p:cNvSpPr>
          <p:nvPr>
            <p:ph type="subTitle" idx="1"/>
          </p:nvPr>
        </p:nvSpPr>
        <p:spPr>
          <a:xfrm>
            <a:off x="1562425" y="2183775"/>
            <a:ext cx="2772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3" name="Google Shape;283;p24"/>
          <p:cNvSpPr txBox="1">
            <a:spLocks noGrp="1"/>
          </p:cNvSpPr>
          <p:nvPr>
            <p:ph type="title" idx="2"/>
          </p:nvPr>
        </p:nvSpPr>
        <p:spPr>
          <a:xfrm>
            <a:off x="5447600" y="1723850"/>
            <a:ext cx="27729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4" name="Google Shape;284;p24"/>
          <p:cNvSpPr txBox="1">
            <a:spLocks noGrp="1"/>
          </p:cNvSpPr>
          <p:nvPr>
            <p:ph type="subTitle" idx="3"/>
          </p:nvPr>
        </p:nvSpPr>
        <p:spPr>
          <a:xfrm>
            <a:off x="5447600" y="2183775"/>
            <a:ext cx="2772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5" name="Google Shape;285;p24"/>
          <p:cNvSpPr txBox="1">
            <a:spLocks noGrp="1"/>
          </p:cNvSpPr>
          <p:nvPr>
            <p:ph type="title" idx="4"/>
          </p:nvPr>
        </p:nvSpPr>
        <p:spPr>
          <a:xfrm>
            <a:off x="1562425" y="3157250"/>
            <a:ext cx="27729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6" name="Google Shape;286;p24"/>
          <p:cNvSpPr txBox="1">
            <a:spLocks noGrp="1"/>
          </p:cNvSpPr>
          <p:nvPr>
            <p:ph type="subTitle" idx="5"/>
          </p:nvPr>
        </p:nvSpPr>
        <p:spPr>
          <a:xfrm>
            <a:off x="1562425" y="3617175"/>
            <a:ext cx="2772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4"/>
          <p:cNvSpPr txBox="1">
            <a:spLocks noGrp="1"/>
          </p:cNvSpPr>
          <p:nvPr>
            <p:ph type="title" idx="6"/>
          </p:nvPr>
        </p:nvSpPr>
        <p:spPr>
          <a:xfrm>
            <a:off x="5447600" y="3157250"/>
            <a:ext cx="27729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8" name="Google Shape;288;p24"/>
          <p:cNvSpPr txBox="1">
            <a:spLocks noGrp="1"/>
          </p:cNvSpPr>
          <p:nvPr>
            <p:ph type="subTitle" idx="7"/>
          </p:nvPr>
        </p:nvSpPr>
        <p:spPr>
          <a:xfrm>
            <a:off x="5447600" y="3617175"/>
            <a:ext cx="2772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4"/>
          <p:cNvSpPr txBox="1">
            <a:spLocks noGrp="1"/>
          </p:cNvSpPr>
          <p:nvPr>
            <p:ph type="title" idx="8"/>
          </p:nvPr>
        </p:nvSpPr>
        <p:spPr>
          <a:xfrm>
            <a:off x="720000" y="540275"/>
            <a:ext cx="77040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290"/>
        <p:cNvGrpSpPr/>
        <p:nvPr/>
      </p:nvGrpSpPr>
      <p:grpSpPr>
        <a:xfrm>
          <a:off x="0" y="0"/>
          <a:ext cx="0" cy="0"/>
          <a:chOff x="0" y="0"/>
          <a:chExt cx="0" cy="0"/>
        </a:xfrm>
      </p:grpSpPr>
      <p:sp>
        <p:nvSpPr>
          <p:cNvPr id="291" name="Google Shape;291;p25"/>
          <p:cNvSpPr/>
          <p:nvPr/>
        </p:nvSpPr>
        <p:spPr>
          <a:xfrm rot="-7613089">
            <a:off x="8490979" y="-686327"/>
            <a:ext cx="1914177" cy="1909314"/>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rot="-9410496">
            <a:off x="8231449" y="-917398"/>
            <a:ext cx="2227641" cy="1727147"/>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938225" y="210304"/>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294" name="Google Shape;294;p25"/>
          <p:cNvSpPr/>
          <p:nvPr/>
        </p:nvSpPr>
        <p:spPr>
          <a:xfrm rot="-5400000">
            <a:off x="-400667" y="-215127"/>
            <a:ext cx="2227674" cy="1727172"/>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5"/>
          <p:cNvSpPr txBox="1">
            <a:spLocks noGrp="1"/>
          </p:cNvSpPr>
          <p:nvPr>
            <p:ph type="title"/>
          </p:nvPr>
        </p:nvSpPr>
        <p:spPr>
          <a:xfrm>
            <a:off x="719988" y="2003642"/>
            <a:ext cx="23055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6" name="Google Shape;296;p25"/>
          <p:cNvSpPr txBox="1">
            <a:spLocks noGrp="1"/>
          </p:cNvSpPr>
          <p:nvPr>
            <p:ph type="subTitle" idx="1"/>
          </p:nvPr>
        </p:nvSpPr>
        <p:spPr>
          <a:xfrm>
            <a:off x="719988" y="24090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5"/>
          <p:cNvSpPr txBox="1">
            <a:spLocks noGrp="1"/>
          </p:cNvSpPr>
          <p:nvPr>
            <p:ph type="title" idx="2"/>
          </p:nvPr>
        </p:nvSpPr>
        <p:spPr>
          <a:xfrm>
            <a:off x="3419265" y="2003642"/>
            <a:ext cx="23055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8" name="Google Shape;298;p25"/>
          <p:cNvSpPr txBox="1">
            <a:spLocks noGrp="1"/>
          </p:cNvSpPr>
          <p:nvPr>
            <p:ph type="subTitle" idx="3"/>
          </p:nvPr>
        </p:nvSpPr>
        <p:spPr>
          <a:xfrm>
            <a:off x="3419265" y="24090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5"/>
          <p:cNvSpPr txBox="1">
            <a:spLocks noGrp="1"/>
          </p:cNvSpPr>
          <p:nvPr>
            <p:ph type="title" idx="4"/>
          </p:nvPr>
        </p:nvSpPr>
        <p:spPr>
          <a:xfrm>
            <a:off x="719988" y="3776367"/>
            <a:ext cx="23055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0" name="Google Shape;300;p25"/>
          <p:cNvSpPr txBox="1">
            <a:spLocks noGrp="1"/>
          </p:cNvSpPr>
          <p:nvPr>
            <p:ph type="subTitle" idx="5"/>
          </p:nvPr>
        </p:nvSpPr>
        <p:spPr>
          <a:xfrm>
            <a:off x="719988" y="418192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 name="Google Shape;301;p25"/>
          <p:cNvSpPr txBox="1">
            <a:spLocks noGrp="1"/>
          </p:cNvSpPr>
          <p:nvPr>
            <p:ph type="title" idx="6"/>
          </p:nvPr>
        </p:nvSpPr>
        <p:spPr>
          <a:xfrm>
            <a:off x="3419265" y="3776367"/>
            <a:ext cx="23055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2" name="Google Shape;302;p25"/>
          <p:cNvSpPr txBox="1">
            <a:spLocks noGrp="1"/>
          </p:cNvSpPr>
          <p:nvPr>
            <p:ph type="subTitle" idx="7"/>
          </p:nvPr>
        </p:nvSpPr>
        <p:spPr>
          <a:xfrm>
            <a:off x="3419265" y="418192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25"/>
          <p:cNvSpPr txBox="1">
            <a:spLocks noGrp="1"/>
          </p:cNvSpPr>
          <p:nvPr>
            <p:ph type="title" idx="8"/>
          </p:nvPr>
        </p:nvSpPr>
        <p:spPr>
          <a:xfrm>
            <a:off x="6118550" y="2003642"/>
            <a:ext cx="23055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4" name="Google Shape;304;p25"/>
          <p:cNvSpPr txBox="1">
            <a:spLocks noGrp="1"/>
          </p:cNvSpPr>
          <p:nvPr>
            <p:ph type="subTitle" idx="9"/>
          </p:nvPr>
        </p:nvSpPr>
        <p:spPr>
          <a:xfrm>
            <a:off x="6118545" y="24090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25"/>
          <p:cNvSpPr txBox="1">
            <a:spLocks noGrp="1"/>
          </p:cNvSpPr>
          <p:nvPr>
            <p:ph type="title" idx="13"/>
          </p:nvPr>
        </p:nvSpPr>
        <p:spPr>
          <a:xfrm>
            <a:off x="6118524" y="3776367"/>
            <a:ext cx="23055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6" name="Google Shape;306;p25"/>
          <p:cNvSpPr txBox="1">
            <a:spLocks noGrp="1"/>
          </p:cNvSpPr>
          <p:nvPr>
            <p:ph type="subTitle" idx="14"/>
          </p:nvPr>
        </p:nvSpPr>
        <p:spPr>
          <a:xfrm>
            <a:off x="6118520" y="418192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7" name="Google Shape;307;p25"/>
          <p:cNvSpPr txBox="1">
            <a:spLocks noGrp="1"/>
          </p:cNvSpPr>
          <p:nvPr>
            <p:ph type="title" idx="15"/>
          </p:nvPr>
        </p:nvSpPr>
        <p:spPr>
          <a:xfrm>
            <a:off x="720000" y="540275"/>
            <a:ext cx="77040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308"/>
        <p:cNvGrpSpPr/>
        <p:nvPr/>
      </p:nvGrpSpPr>
      <p:grpSpPr>
        <a:xfrm>
          <a:off x="0" y="0"/>
          <a:ext cx="0" cy="0"/>
          <a:chOff x="0" y="0"/>
          <a:chExt cx="0" cy="0"/>
        </a:xfrm>
      </p:grpSpPr>
      <p:sp>
        <p:nvSpPr>
          <p:cNvPr id="309" name="Google Shape;309;p26"/>
          <p:cNvSpPr/>
          <p:nvPr/>
        </p:nvSpPr>
        <p:spPr>
          <a:xfrm rot="-1479170">
            <a:off x="8546321" y="-620437"/>
            <a:ext cx="1914181" cy="1909319"/>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rot="10051060">
            <a:off x="8591306" y="-529346"/>
            <a:ext cx="2227625" cy="1727134"/>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rot="5009641" flipH="1">
            <a:off x="-42598" y="61647"/>
            <a:ext cx="1092659" cy="1445838"/>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312" name="Google Shape;312;p26"/>
          <p:cNvSpPr/>
          <p:nvPr/>
        </p:nvSpPr>
        <p:spPr>
          <a:xfrm rot="8894181">
            <a:off x="-1112109" y="261184"/>
            <a:ext cx="2369950" cy="30954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313" name="Google Shape;313;p26"/>
          <p:cNvSpPr/>
          <p:nvPr/>
        </p:nvSpPr>
        <p:spPr>
          <a:xfrm rot="6957411">
            <a:off x="-493614" y="-794331"/>
            <a:ext cx="2227632" cy="1727140"/>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txBox="1">
            <a:spLocks noGrp="1"/>
          </p:cNvSpPr>
          <p:nvPr>
            <p:ph type="title"/>
          </p:nvPr>
        </p:nvSpPr>
        <p:spPr>
          <a:xfrm>
            <a:off x="713175" y="540275"/>
            <a:ext cx="7717800" cy="477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300"/>
              <a:buNone/>
              <a:defRPr/>
            </a:lvl1pPr>
            <a:lvl2pPr lvl="1">
              <a:spcBef>
                <a:spcPts val="0"/>
              </a:spcBef>
              <a:spcAft>
                <a:spcPts val="0"/>
              </a:spcAft>
              <a:buSzPts val="3300"/>
              <a:buFont typeface="Roboto Condensed"/>
              <a:buNone/>
              <a:defRPr b="1">
                <a:latin typeface="Roboto Condensed"/>
                <a:ea typeface="Roboto Condensed"/>
                <a:cs typeface="Roboto Condensed"/>
                <a:sym typeface="Roboto Condensed"/>
              </a:defRPr>
            </a:lvl2pPr>
            <a:lvl3pPr lvl="2">
              <a:spcBef>
                <a:spcPts val="0"/>
              </a:spcBef>
              <a:spcAft>
                <a:spcPts val="0"/>
              </a:spcAft>
              <a:buSzPts val="3300"/>
              <a:buFont typeface="Roboto Condensed"/>
              <a:buNone/>
              <a:defRPr b="1">
                <a:latin typeface="Roboto Condensed"/>
                <a:ea typeface="Roboto Condensed"/>
                <a:cs typeface="Roboto Condensed"/>
                <a:sym typeface="Roboto Condensed"/>
              </a:defRPr>
            </a:lvl3pPr>
            <a:lvl4pPr lvl="3">
              <a:spcBef>
                <a:spcPts val="0"/>
              </a:spcBef>
              <a:spcAft>
                <a:spcPts val="0"/>
              </a:spcAft>
              <a:buSzPts val="3300"/>
              <a:buFont typeface="Roboto Condensed"/>
              <a:buNone/>
              <a:defRPr b="1">
                <a:latin typeface="Roboto Condensed"/>
                <a:ea typeface="Roboto Condensed"/>
                <a:cs typeface="Roboto Condensed"/>
                <a:sym typeface="Roboto Condensed"/>
              </a:defRPr>
            </a:lvl4pPr>
            <a:lvl5pPr lvl="4">
              <a:spcBef>
                <a:spcPts val="0"/>
              </a:spcBef>
              <a:spcAft>
                <a:spcPts val="0"/>
              </a:spcAft>
              <a:buSzPts val="3300"/>
              <a:buFont typeface="Roboto Condensed"/>
              <a:buNone/>
              <a:defRPr b="1">
                <a:latin typeface="Roboto Condensed"/>
                <a:ea typeface="Roboto Condensed"/>
                <a:cs typeface="Roboto Condensed"/>
                <a:sym typeface="Roboto Condensed"/>
              </a:defRPr>
            </a:lvl5pPr>
            <a:lvl6pPr lvl="5">
              <a:spcBef>
                <a:spcPts val="0"/>
              </a:spcBef>
              <a:spcAft>
                <a:spcPts val="0"/>
              </a:spcAft>
              <a:buSzPts val="3300"/>
              <a:buFont typeface="Roboto Condensed"/>
              <a:buNone/>
              <a:defRPr b="1">
                <a:latin typeface="Roboto Condensed"/>
                <a:ea typeface="Roboto Condensed"/>
                <a:cs typeface="Roboto Condensed"/>
                <a:sym typeface="Roboto Condensed"/>
              </a:defRPr>
            </a:lvl6pPr>
            <a:lvl7pPr lvl="6">
              <a:spcBef>
                <a:spcPts val="0"/>
              </a:spcBef>
              <a:spcAft>
                <a:spcPts val="0"/>
              </a:spcAft>
              <a:buSzPts val="3300"/>
              <a:buFont typeface="Roboto Condensed"/>
              <a:buNone/>
              <a:defRPr b="1">
                <a:latin typeface="Roboto Condensed"/>
                <a:ea typeface="Roboto Condensed"/>
                <a:cs typeface="Roboto Condensed"/>
                <a:sym typeface="Roboto Condensed"/>
              </a:defRPr>
            </a:lvl7pPr>
            <a:lvl8pPr lvl="7">
              <a:spcBef>
                <a:spcPts val="0"/>
              </a:spcBef>
              <a:spcAft>
                <a:spcPts val="0"/>
              </a:spcAft>
              <a:buSzPts val="3300"/>
              <a:buFont typeface="Roboto Condensed"/>
              <a:buNone/>
              <a:defRPr b="1">
                <a:latin typeface="Roboto Condensed"/>
                <a:ea typeface="Roboto Condensed"/>
                <a:cs typeface="Roboto Condensed"/>
                <a:sym typeface="Roboto Condensed"/>
              </a:defRPr>
            </a:lvl8pPr>
            <a:lvl9pPr lvl="8">
              <a:spcBef>
                <a:spcPts val="0"/>
              </a:spcBef>
              <a:spcAft>
                <a:spcPts val="0"/>
              </a:spcAft>
              <a:buSzPts val="3300"/>
              <a:buFont typeface="Roboto Condensed"/>
              <a:buNone/>
              <a:defRPr b="1">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CUSTOM_1_1">
    <p:spTree>
      <p:nvGrpSpPr>
        <p:cNvPr id="1" name="Shape 315"/>
        <p:cNvGrpSpPr/>
        <p:nvPr/>
      </p:nvGrpSpPr>
      <p:grpSpPr>
        <a:xfrm>
          <a:off x="0" y="0"/>
          <a:ext cx="0" cy="0"/>
          <a:chOff x="0" y="0"/>
          <a:chExt cx="0" cy="0"/>
        </a:xfrm>
      </p:grpSpPr>
      <p:sp>
        <p:nvSpPr>
          <p:cNvPr id="316" name="Google Shape;316;p27"/>
          <p:cNvSpPr/>
          <p:nvPr/>
        </p:nvSpPr>
        <p:spPr>
          <a:xfrm rot="4060028">
            <a:off x="7881100" y="-285496"/>
            <a:ext cx="1914072" cy="1909210"/>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a:off x="7792738" y="142482"/>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318" name="Google Shape;318;p27"/>
          <p:cNvSpPr/>
          <p:nvPr/>
        </p:nvSpPr>
        <p:spPr>
          <a:xfrm rot="-2700000">
            <a:off x="8474865" y="3640067"/>
            <a:ext cx="1914087" cy="1909225"/>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rot="4060028">
            <a:off x="7830875" y="4539579"/>
            <a:ext cx="1914072" cy="1909210"/>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rot="-2700000">
            <a:off x="-549435" y="-477358"/>
            <a:ext cx="1914087" cy="1909225"/>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4060028">
            <a:off x="-1156725" y="-233946"/>
            <a:ext cx="1914072" cy="1909210"/>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723676" flipH="1">
            <a:off x="-987481" y="4701509"/>
            <a:ext cx="2657350" cy="113729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323" name="Google Shape;323;p27"/>
          <p:cNvSpPr/>
          <p:nvPr/>
        </p:nvSpPr>
        <p:spPr>
          <a:xfrm rot="4060028">
            <a:off x="-990575" y="4315554"/>
            <a:ext cx="1914072" cy="1909210"/>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txBox="1">
            <a:spLocks noGrp="1"/>
          </p:cNvSpPr>
          <p:nvPr>
            <p:ph type="title"/>
          </p:nvPr>
        </p:nvSpPr>
        <p:spPr>
          <a:xfrm>
            <a:off x="713175" y="540275"/>
            <a:ext cx="77178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rtl="0">
              <a:spcBef>
                <a:spcPts val="0"/>
              </a:spcBef>
              <a:spcAft>
                <a:spcPts val="0"/>
              </a:spcAft>
              <a:buSzPts val="3300"/>
              <a:buFont typeface="Roboto Condensed"/>
              <a:buNone/>
              <a:defRPr b="1">
                <a:latin typeface="Roboto Condensed"/>
                <a:ea typeface="Roboto Condensed"/>
                <a:cs typeface="Roboto Condensed"/>
                <a:sym typeface="Roboto Condensed"/>
              </a:defRPr>
            </a:lvl2pPr>
            <a:lvl3pPr lvl="2" rtl="0">
              <a:spcBef>
                <a:spcPts val="0"/>
              </a:spcBef>
              <a:spcAft>
                <a:spcPts val="0"/>
              </a:spcAft>
              <a:buSzPts val="3300"/>
              <a:buFont typeface="Roboto Condensed"/>
              <a:buNone/>
              <a:defRPr b="1">
                <a:latin typeface="Roboto Condensed"/>
                <a:ea typeface="Roboto Condensed"/>
                <a:cs typeface="Roboto Condensed"/>
                <a:sym typeface="Roboto Condensed"/>
              </a:defRPr>
            </a:lvl3pPr>
            <a:lvl4pPr lvl="3" rtl="0">
              <a:spcBef>
                <a:spcPts val="0"/>
              </a:spcBef>
              <a:spcAft>
                <a:spcPts val="0"/>
              </a:spcAft>
              <a:buSzPts val="3300"/>
              <a:buFont typeface="Roboto Condensed"/>
              <a:buNone/>
              <a:defRPr b="1">
                <a:latin typeface="Roboto Condensed"/>
                <a:ea typeface="Roboto Condensed"/>
                <a:cs typeface="Roboto Condensed"/>
                <a:sym typeface="Roboto Condensed"/>
              </a:defRPr>
            </a:lvl4pPr>
            <a:lvl5pPr lvl="4" rtl="0">
              <a:spcBef>
                <a:spcPts val="0"/>
              </a:spcBef>
              <a:spcAft>
                <a:spcPts val="0"/>
              </a:spcAft>
              <a:buSzPts val="3300"/>
              <a:buFont typeface="Roboto Condensed"/>
              <a:buNone/>
              <a:defRPr b="1">
                <a:latin typeface="Roboto Condensed"/>
                <a:ea typeface="Roboto Condensed"/>
                <a:cs typeface="Roboto Condensed"/>
                <a:sym typeface="Roboto Condensed"/>
              </a:defRPr>
            </a:lvl5pPr>
            <a:lvl6pPr lvl="5" rtl="0">
              <a:spcBef>
                <a:spcPts val="0"/>
              </a:spcBef>
              <a:spcAft>
                <a:spcPts val="0"/>
              </a:spcAft>
              <a:buSzPts val="3300"/>
              <a:buFont typeface="Roboto Condensed"/>
              <a:buNone/>
              <a:defRPr b="1">
                <a:latin typeface="Roboto Condensed"/>
                <a:ea typeface="Roboto Condensed"/>
                <a:cs typeface="Roboto Condensed"/>
                <a:sym typeface="Roboto Condensed"/>
              </a:defRPr>
            </a:lvl6pPr>
            <a:lvl7pPr lvl="6" rtl="0">
              <a:spcBef>
                <a:spcPts val="0"/>
              </a:spcBef>
              <a:spcAft>
                <a:spcPts val="0"/>
              </a:spcAft>
              <a:buSzPts val="3300"/>
              <a:buFont typeface="Roboto Condensed"/>
              <a:buNone/>
              <a:defRPr b="1">
                <a:latin typeface="Roboto Condensed"/>
                <a:ea typeface="Roboto Condensed"/>
                <a:cs typeface="Roboto Condensed"/>
                <a:sym typeface="Roboto Condensed"/>
              </a:defRPr>
            </a:lvl7pPr>
            <a:lvl8pPr lvl="7" rtl="0">
              <a:spcBef>
                <a:spcPts val="0"/>
              </a:spcBef>
              <a:spcAft>
                <a:spcPts val="0"/>
              </a:spcAft>
              <a:buSzPts val="3300"/>
              <a:buFont typeface="Roboto Condensed"/>
              <a:buNone/>
              <a:defRPr b="1">
                <a:latin typeface="Roboto Condensed"/>
                <a:ea typeface="Roboto Condensed"/>
                <a:cs typeface="Roboto Condensed"/>
                <a:sym typeface="Roboto Condensed"/>
              </a:defRPr>
            </a:lvl8pPr>
            <a:lvl9pPr lvl="8" rtl="0">
              <a:spcBef>
                <a:spcPts val="0"/>
              </a:spcBef>
              <a:spcAft>
                <a:spcPts val="0"/>
              </a:spcAft>
              <a:buSzPts val="3300"/>
              <a:buFont typeface="Roboto Condensed"/>
              <a:buNone/>
              <a:defRPr b="1">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CUSTOM_1_1_1">
    <p:spTree>
      <p:nvGrpSpPr>
        <p:cNvPr id="1" name="Shape 325"/>
        <p:cNvGrpSpPr/>
        <p:nvPr/>
      </p:nvGrpSpPr>
      <p:grpSpPr>
        <a:xfrm>
          <a:off x="0" y="0"/>
          <a:ext cx="0" cy="0"/>
          <a:chOff x="0" y="0"/>
          <a:chExt cx="0" cy="0"/>
        </a:xfrm>
      </p:grpSpPr>
      <p:sp>
        <p:nvSpPr>
          <p:cNvPr id="326" name="Google Shape;326;p28"/>
          <p:cNvSpPr/>
          <p:nvPr/>
        </p:nvSpPr>
        <p:spPr>
          <a:xfrm rot="-1479170">
            <a:off x="8672221" y="-529875"/>
            <a:ext cx="1914181" cy="1909319"/>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615437" y="84254"/>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328" name="Google Shape;328;p28"/>
          <p:cNvSpPr/>
          <p:nvPr/>
        </p:nvSpPr>
        <p:spPr>
          <a:xfrm rot="-6830105">
            <a:off x="8114329" y="-373807"/>
            <a:ext cx="1092710" cy="1445905"/>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329" name="Google Shape;329;p28"/>
          <p:cNvSpPr/>
          <p:nvPr/>
        </p:nvSpPr>
        <p:spPr>
          <a:xfrm rot="10051060">
            <a:off x="8515506" y="-514421"/>
            <a:ext cx="2227625" cy="1727134"/>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txBox="1">
            <a:spLocks noGrp="1"/>
          </p:cNvSpPr>
          <p:nvPr>
            <p:ph type="title"/>
          </p:nvPr>
        </p:nvSpPr>
        <p:spPr>
          <a:xfrm>
            <a:off x="713175" y="540275"/>
            <a:ext cx="77178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Font typeface="Roboto Condensed"/>
              <a:buNone/>
              <a:defRPr b="1">
                <a:latin typeface="Roboto Condensed"/>
                <a:ea typeface="Roboto Condensed"/>
                <a:cs typeface="Roboto Condensed"/>
                <a:sym typeface="Roboto Condensed"/>
              </a:defRPr>
            </a:lvl2pPr>
            <a:lvl3pPr lvl="2" algn="ctr" rtl="0">
              <a:spcBef>
                <a:spcPts val="0"/>
              </a:spcBef>
              <a:spcAft>
                <a:spcPts val="0"/>
              </a:spcAft>
              <a:buSzPts val="3300"/>
              <a:buFont typeface="Roboto Condensed"/>
              <a:buNone/>
              <a:defRPr b="1">
                <a:latin typeface="Roboto Condensed"/>
                <a:ea typeface="Roboto Condensed"/>
                <a:cs typeface="Roboto Condensed"/>
                <a:sym typeface="Roboto Condensed"/>
              </a:defRPr>
            </a:lvl3pPr>
            <a:lvl4pPr lvl="3" algn="ctr" rtl="0">
              <a:spcBef>
                <a:spcPts val="0"/>
              </a:spcBef>
              <a:spcAft>
                <a:spcPts val="0"/>
              </a:spcAft>
              <a:buSzPts val="3300"/>
              <a:buFont typeface="Roboto Condensed"/>
              <a:buNone/>
              <a:defRPr b="1">
                <a:latin typeface="Roboto Condensed"/>
                <a:ea typeface="Roboto Condensed"/>
                <a:cs typeface="Roboto Condensed"/>
                <a:sym typeface="Roboto Condensed"/>
              </a:defRPr>
            </a:lvl4pPr>
            <a:lvl5pPr lvl="4" algn="ctr" rtl="0">
              <a:spcBef>
                <a:spcPts val="0"/>
              </a:spcBef>
              <a:spcAft>
                <a:spcPts val="0"/>
              </a:spcAft>
              <a:buSzPts val="3300"/>
              <a:buFont typeface="Roboto Condensed"/>
              <a:buNone/>
              <a:defRPr b="1">
                <a:latin typeface="Roboto Condensed"/>
                <a:ea typeface="Roboto Condensed"/>
                <a:cs typeface="Roboto Condensed"/>
                <a:sym typeface="Roboto Condensed"/>
              </a:defRPr>
            </a:lvl5pPr>
            <a:lvl6pPr lvl="5" algn="ctr" rtl="0">
              <a:spcBef>
                <a:spcPts val="0"/>
              </a:spcBef>
              <a:spcAft>
                <a:spcPts val="0"/>
              </a:spcAft>
              <a:buSzPts val="3300"/>
              <a:buFont typeface="Roboto Condensed"/>
              <a:buNone/>
              <a:defRPr b="1">
                <a:latin typeface="Roboto Condensed"/>
                <a:ea typeface="Roboto Condensed"/>
                <a:cs typeface="Roboto Condensed"/>
                <a:sym typeface="Roboto Condensed"/>
              </a:defRPr>
            </a:lvl6pPr>
            <a:lvl7pPr lvl="6" algn="ctr" rtl="0">
              <a:spcBef>
                <a:spcPts val="0"/>
              </a:spcBef>
              <a:spcAft>
                <a:spcPts val="0"/>
              </a:spcAft>
              <a:buSzPts val="3300"/>
              <a:buFont typeface="Roboto Condensed"/>
              <a:buNone/>
              <a:defRPr b="1">
                <a:latin typeface="Roboto Condensed"/>
                <a:ea typeface="Roboto Condensed"/>
                <a:cs typeface="Roboto Condensed"/>
                <a:sym typeface="Roboto Condensed"/>
              </a:defRPr>
            </a:lvl7pPr>
            <a:lvl8pPr lvl="7" algn="ctr" rtl="0">
              <a:spcBef>
                <a:spcPts val="0"/>
              </a:spcBef>
              <a:spcAft>
                <a:spcPts val="0"/>
              </a:spcAft>
              <a:buSzPts val="3300"/>
              <a:buFont typeface="Roboto Condensed"/>
              <a:buNone/>
              <a:defRPr b="1">
                <a:latin typeface="Roboto Condensed"/>
                <a:ea typeface="Roboto Condensed"/>
                <a:cs typeface="Roboto Condensed"/>
                <a:sym typeface="Roboto Condensed"/>
              </a:defRPr>
            </a:lvl8pPr>
            <a:lvl9pPr lvl="8" algn="ctr" rtl="0">
              <a:spcBef>
                <a:spcPts val="0"/>
              </a:spcBef>
              <a:spcAft>
                <a:spcPts val="0"/>
              </a:spcAft>
              <a:buSzPts val="3300"/>
              <a:buFont typeface="Roboto Condensed"/>
              <a:buNone/>
              <a:defRPr b="1">
                <a:latin typeface="Roboto Condensed"/>
                <a:ea typeface="Roboto Condensed"/>
                <a:cs typeface="Roboto Condensed"/>
                <a:sym typeface="Roboto Condensed"/>
              </a:defRPr>
            </a:lvl9pPr>
          </a:lstStyle>
          <a:p>
            <a:endParaRPr/>
          </a:p>
        </p:txBody>
      </p:sp>
      <p:sp>
        <p:nvSpPr>
          <p:cNvPr id="331" name="Google Shape;331;p28"/>
          <p:cNvSpPr/>
          <p:nvPr/>
        </p:nvSpPr>
        <p:spPr>
          <a:xfrm rot="-1479170">
            <a:off x="-183354" y="-1203937"/>
            <a:ext cx="1914181" cy="1909319"/>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rot="4809659">
            <a:off x="-1441825" y="-265544"/>
            <a:ext cx="2227626" cy="172713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333"/>
        <p:cNvGrpSpPr/>
        <p:nvPr/>
      </p:nvGrpSpPr>
      <p:grpSpPr>
        <a:xfrm>
          <a:off x="0" y="0"/>
          <a:ext cx="0" cy="0"/>
          <a:chOff x="0" y="0"/>
          <a:chExt cx="0" cy="0"/>
        </a:xfrm>
      </p:grpSpPr>
      <p:sp>
        <p:nvSpPr>
          <p:cNvPr id="334" name="Google Shape;334;p29"/>
          <p:cNvSpPr/>
          <p:nvPr/>
        </p:nvSpPr>
        <p:spPr>
          <a:xfrm rot="10800000" flipH="1">
            <a:off x="8430825" y="-264191"/>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rot="6635144">
            <a:off x="-990759" y="-865133"/>
            <a:ext cx="2227613" cy="172712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rot="5400000">
            <a:off x="7701452" y="-617740"/>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337" name="Google Shape;337;p29"/>
          <p:cNvSpPr/>
          <p:nvPr/>
        </p:nvSpPr>
        <p:spPr>
          <a:xfrm rot="-7613089">
            <a:off x="-94121" y="-1026702"/>
            <a:ext cx="1914177" cy="1909314"/>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rot="6483593">
            <a:off x="18107" y="4161314"/>
            <a:ext cx="1092687" cy="1445875"/>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339" name="Google Shape;339;p29"/>
          <p:cNvSpPr/>
          <p:nvPr/>
        </p:nvSpPr>
        <p:spPr>
          <a:xfrm rot="10800000">
            <a:off x="-806520" y="3489120"/>
            <a:ext cx="2227674" cy="1727172"/>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rot="6635144">
            <a:off x="7317016" y="3971892"/>
            <a:ext cx="2227613" cy="172712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rot="-1099767">
            <a:off x="7391439" y="4622117"/>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txBox="1">
            <a:spLocks noGrp="1"/>
          </p:cNvSpPr>
          <p:nvPr>
            <p:ph type="title"/>
          </p:nvPr>
        </p:nvSpPr>
        <p:spPr>
          <a:xfrm>
            <a:off x="915500" y="2486014"/>
            <a:ext cx="3459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343" name="Google Shape;343;p29"/>
          <p:cNvSpPr txBox="1">
            <a:spLocks noGrp="1"/>
          </p:cNvSpPr>
          <p:nvPr>
            <p:ph type="title" idx="2" hasCustomPrompt="1"/>
          </p:nvPr>
        </p:nvSpPr>
        <p:spPr>
          <a:xfrm>
            <a:off x="915500" y="1331560"/>
            <a:ext cx="1705800" cy="11331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solidFill>
                  <a:schemeClr val="accen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44" name="Google Shape;344;p29"/>
          <p:cNvSpPr txBox="1">
            <a:spLocks noGrp="1"/>
          </p:cNvSpPr>
          <p:nvPr>
            <p:ph type="subTitle" idx="1"/>
          </p:nvPr>
        </p:nvSpPr>
        <p:spPr>
          <a:xfrm>
            <a:off x="915500" y="3282211"/>
            <a:ext cx="2803500" cy="66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345"/>
        <p:cNvGrpSpPr/>
        <p:nvPr/>
      </p:nvGrpSpPr>
      <p:grpSpPr>
        <a:xfrm>
          <a:off x="0" y="0"/>
          <a:ext cx="0" cy="0"/>
          <a:chOff x="0" y="0"/>
          <a:chExt cx="0" cy="0"/>
        </a:xfrm>
      </p:grpSpPr>
      <p:sp>
        <p:nvSpPr>
          <p:cNvPr id="346" name="Google Shape;346;p30"/>
          <p:cNvSpPr/>
          <p:nvPr/>
        </p:nvSpPr>
        <p:spPr>
          <a:xfrm rot="-8829132" flipH="1">
            <a:off x="-663393" y="-195743"/>
            <a:ext cx="1550598" cy="1821619"/>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347" name="Google Shape;347;p30"/>
          <p:cNvSpPr/>
          <p:nvPr/>
        </p:nvSpPr>
        <p:spPr>
          <a:xfrm rot="9115900">
            <a:off x="-549725" y="196372"/>
            <a:ext cx="2338158" cy="1608912"/>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rot="3447992">
            <a:off x="7343119" y="-105001"/>
            <a:ext cx="1914113" cy="1909251"/>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rot="-10650074">
            <a:off x="-250994" y="51511"/>
            <a:ext cx="2370146" cy="309566"/>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350" name="Google Shape;350;p30"/>
          <p:cNvSpPr/>
          <p:nvPr/>
        </p:nvSpPr>
        <p:spPr>
          <a:xfrm>
            <a:off x="7170250" y="103057"/>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351" name="Google Shape;351;p30"/>
          <p:cNvSpPr/>
          <p:nvPr/>
        </p:nvSpPr>
        <p:spPr>
          <a:xfrm rot="-1282067">
            <a:off x="8482789" y="-22455"/>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txBox="1">
            <a:spLocks noGrp="1"/>
          </p:cNvSpPr>
          <p:nvPr>
            <p:ph type="title"/>
          </p:nvPr>
        </p:nvSpPr>
        <p:spPr>
          <a:xfrm>
            <a:off x="2582250" y="2326108"/>
            <a:ext cx="3979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53" name="Google Shape;353;p30"/>
          <p:cNvSpPr txBox="1">
            <a:spLocks noGrp="1"/>
          </p:cNvSpPr>
          <p:nvPr>
            <p:ph type="title" idx="2" hasCustomPrompt="1"/>
          </p:nvPr>
        </p:nvSpPr>
        <p:spPr>
          <a:xfrm>
            <a:off x="3719100" y="1183902"/>
            <a:ext cx="1705800" cy="113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54" name="Google Shape;354;p30"/>
          <p:cNvSpPr txBox="1">
            <a:spLocks noGrp="1"/>
          </p:cNvSpPr>
          <p:nvPr>
            <p:ph type="subTitle" idx="1"/>
          </p:nvPr>
        </p:nvSpPr>
        <p:spPr>
          <a:xfrm>
            <a:off x="3103500" y="3169437"/>
            <a:ext cx="2937000" cy="58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p:nvPr/>
        </p:nvSpPr>
        <p:spPr>
          <a:xfrm rot="-5400000">
            <a:off x="7170425" y="-1485491"/>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8460298">
            <a:off x="8185468" y="4610652"/>
            <a:ext cx="2130701" cy="1608938"/>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rot="9900042">
            <a:off x="341007" y="-1445658"/>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7998000" y="3200450"/>
            <a:ext cx="1550625" cy="1821650"/>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38" name="Google Shape;38;p4"/>
          <p:cNvSpPr/>
          <p:nvPr/>
        </p:nvSpPr>
        <p:spPr>
          <a:xfrm>
            <a:off x="-284425" y="-428350"/>
            <a:ext cx="1092725" cy="1445925"/>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39" name="Google Shape;39;p4"/>
          <p:cNvSpPr/>
          <p:nvPr/>
        </p:nvSpPr>
        <p:spPr>
          <a:xfrm rot="-9424244">
            <a:off x="7528625" y="139796"/>
            <a:ext cx="2370060" cy="309555"/>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40" name="Google Shape;40;p4"/>
          <p:cNvSpPr txBox="1">
            <a:spLocks noGrp="1"/>
          </p:cNvSpPr>
          <p:nvPr>
            <p:ph type="title"/>
          </p:nvPr>
        </p:nvSpPr>
        <p:spPr>
          <a:xfrm>
            <a:off x="720000" y="540275"/>
            <a:ext cx="77040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1" name="Google Shape;41;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Clr>
                <a:schemeClr val="accent1"/>
              </a:buClr>
              <a:buSzPts val="1600"/>
              <a:buAutoNum type="arabicPeriod"/>
              <a:defRPr sz="1200">
                <a:solidFill>
                  <a:srgbClr val="434343"/>
                </a:solidFill>
              </a:defRPr>
            </a:lvl1pPr>
            <a:lvl2pPr marL="914400" lvl="1" indent="-317500" rtl="0">
              <a:lnSpc>
                <a:spcPct val="115000"/>
              </a:lnSpc>
              <a:spcBef>
                <a:spcPts val="1600"/>
              </a:spcBef>
              <a:spcAft>
                <a:spcPts val="0"/>
              </a:spcAft>
              <a:buSzPts val="1400"/>
              <a:buFont typeface="Raleway"/>
              <a:buAutoNum type="alphaLcPeriod"/>
              <a:defRPr>
                <a:solidFill>
                  <a:srgbClr val="434343"/>
                </a:solidFill>
              </a:defRPr>
            </a:lvl2pPr>
            <a:lvl3pPr marL="1371600" lvl="2" indent="-317500" rtl="0">
              <a:lnSpc>
                <a:spcPct val="115000"/>
              </a:lnSpc>
              <a:spcBef>
                <a:spcPts val="1600"/>
              </a:spcBef>
              <a:spcAft>
                <a:spcPts val="0"/>
              </a:spcAft>
              <a:buSzPts val="1400"/>
              <a:buFont typeface="Raleway"/>
              <a:buAutoNum type="romanLcPeriod"/>
              <a:defRPr>
                <a:solidFill>
                  <a:srgbClr val="434343"/>
                </a:solidFill>
              </a:defRPr>
            </a:lvl3pPr>
            <a:lvl4pPr marL="1828800" lvl="3" indent="-317500" rtl="0">
              <a:lnSpc>
                <a:spcPct val="115000"/>
              </a:lnSpc>
              <a:spcBef>
                <a:spcPts val="1600"/>
              </a:spcBef>
              <a:spcAft>
                <a:spcPts val="0"/>
              </a:spcAft>
              <a:buSzPts val="1400"/>
              <a:buFont typeface="Raleway"/>
              <a:buAutoNum type="arabicPeriod"/>
              <a:defRPr>
                <a:solidFill>
                  <a:srgbClr val="434343"/>
                </a:solidFill>
              </a:defRPr>
            </a:lvl4pPr>
            <a:lvl5pPr marL="2286000" lvl="4" indent="-317500" rtl="0">
              <a:lnSpc>
                <a:spcPct val="115000"/>
              </a:lnSpc>
              <a:spcBef>
                <a:spcPts val="1600"/>
              </a:spcBef>
              <a:spcAft>
                <a:spcPts val="0"/>
              </a:spcAft>
              <a:buSzPts val="1400"/>
              <a:buFont typeface="Raleway"/>
              <a:buAutoNum type="alphaLcPeriod"/>
              <a:defRPr>
                <a:solidFill>
                  <a:srgbClr val="434343"/>
                </a:solidFill>
              </a:defRPr>
            </a:lvl5pPr>
            <a:lvl6pPr marL="2743200" lvl="5" indent="-317500" rtl="0">
              <a:lnSpc>
                <a:spcPct val="115000"/>
              </a:lnSpc>
              <a:spcBef>
                <a:spcPts val="1600"/>
              </a:spcBef>
              <a:spcAft>
                <a:spcPts val="0"/>
              </a:spcAft>
              <a:buSzPts val="1400"/>
              <a:buFont typeface="Raleway"/>
              <a:buAutoNum type="romanLcPeriod"/>
              <a:defRPr>
                <a:solidFill>
                  <a:srgbClr val="434343"/>
                </a:solidFill>
              </a:defRPr>
            </a:lvl6pPr>
            <a:lvl7pPr marL="3200400" lvl="6" indent="-317500" rtl="0">
              <a:lnSpc>
                <a:spcPct val="115000"/>
              </a:lnSpc>
              <a:spcBef>
                <a:spcPts val="1600"/>
              </a:spcBef>
              <a:spcAft>
                <a:spcPts val="0"/>
              </a:spcAft>
              <a:buSzPts val="1400"/>
              <a:buFont typeface="Raleway"/>
              <a:buAutoNum type="arabicPeriod"/>
              <a:defRPr>
                <a:solidFill>
                  <a:srgbClr val="434343"/>
                </a:solidFill>
              </a:defRPr>
            </a:lvl7pPr>
            <a:lvl8pPr marL="3657600" lvl="7" indent="-317500" rtl="0">
              <a:lnSpc>
                <a:spcPct val="115000"/>
              </a:lnSpc>
              <a:spcBef>
                <a:spcPts val="1600"/>
              </a:spcBef>
              <a:spcAft>
                <a:spcPts val="0"/>
              </a:spcAft>
              <a:buSzPts val="1400"/>
              <a:buFont typeface="Raleway"/>
              <a:buAutoNum type="alphaLcPeriod"/>
              <a:defRPr>
                <a:solidFill>
                  <a:srgbClr val="434343"/>
                </a:solidFill>
              </a:defRPr>
            </a:lvl8pPr>
            <a:lvl9pPr marL="4114800" lvl="8" indent="-317500" rtl="0">
              <a:lnSpc>
                <a:spcPct val="115000"/>
              </a:lnSpc>
              <a:spcBef>
                <a:spcPts val="1600"/>
              </a:spcBef>
              <a:spcAft>
                <a:spcPts val="1600"/>
              </a:spcAft>
              <a:buSzPts val="1400"/>
              <a:buFont typeface="Raleway"/>
              <a:buAutoNum type="romanLcPeriod"/>
              <a:defRPr>
                <a:solidFill>
                  <a:srgbClr val="434343"/>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355"/>
        <p:cNvGrpSpPr/>
        <p:nvPr/>
      </p:nvGrpSpPr>
      <p:grpSpPr>
        <a:xfrm>
          <a:off x="0" y="0"/>
          <a:ext cx="0" cy="0"/>
          <a:chOff x="0" y="0"/>
          <a:chExt cx="0" cy="0"/>
        </a:xfrm>
      </p:grpSpPr>
      <p:sp>
        <p:nvSpPr>
          <p:cNvPr id="356" name="Google Shape;356;p31"/>
          <p:cNvSpPr/>
          <p:nvPr/>
        </p:nvSpPr>
        <p:spPr>
          <a:xfrm rot="-2700000" flipH="1">
            <a:off x="7693777" y="-852591"/>
            <a:ext cx="1550610" cy="1821633"/>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357" name="Google Shape;357;p31"/>
          <p:cNvSpPr/>
          <p:nvPr/>
        </p:nvSpPr>
        <p:spPr>
          <a:xfrm>
            <a:off x="1647895" y="3889422"/>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rot="3447992">
            <a:off x="-628681" y="4491099"/>
            <a:ext cx="1914113" cy="1909251"/>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rot="-10650074">
            <a:off x="-250994" y="51511"/>
            <a:ext cx="2370146" cy="309566"/>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360" name="Google Shape;360;p31"/>
          <p:cNvSpPr/>
          <p:nvPr/>
        </p:nvSpPr>
        <p:spPr>
          <a:xfrm>
            <a:off x="-471837" y="4701032"/>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361" name="Google Shape;361;p31"/>
          <p:cNvSpPr/>
          <p:nvPr/>
        </p:nvSpPr>
        <p:spPr>
          <a:xfrm rot="1282067" flipH="1">
            <a:off x="1311007" y="4491095"/>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txBox="1">
            <a:spLocks noGrp="1"/>
          </p:cNvSpPr>
          <p:nvPr>
            <p:ph type="title"/>
          </p:nvPr>
        </p:nvSpPr>
        <p:spPr>
          <a:xfrm>
            <a:off x="5237750" y="3244203"/>
            <a:ext cx="31953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3" name="Google Shape;363;p31"/>
          <p:cNvSpPr txBox="1">
            <a:spLocks noGrp="1"/>
          </p:cNvSpPr>
          <p:nvPr>
            <p:ph type="title" idx="2" hasCustomPrompt="1"/>
          </p:nvPr>
        </p:nvSpPr>
        <p:spPr>
          <a:xfrm>
            <a:off x="6727250" y="2247258"/>
            <a:ext cx="17058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8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4" name="Google Shape;364;p31"/>
          <p:cNvSpPr txBox="1">
            <a:spLocks noGrp="1"/>
          </p:cNvSpPr>
          <p:nvPr>
            <p:ph type="subTitle" idx="1"/>
          </p:nvPr>
        </p:nvSpPr>
        <p:spPr>
          <a:xfrm>
            <a:off x="4197350" y="3978718"/>
            <a:ext cx="4235700" cy="582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5" name="Google Shape;365;p31"/>
          <p:cNvSpPr/>
          <p:nvPr/>
        </p:nvSpPr>
        <p:spPr>
          <a:xfrm rot="4809659">
            <a:off x="-1441825" y="-265544"/>
            <a:ext cx="2227626" cy="172713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rot="10051060">
            <a:off x="8820306" y="-514421"/>
            <a:ext cx="2227625" cy="1727134"/>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4">
  <p:cSld name="SECTION_HEADER_1_1_1_1">
    <p:spTree>
      <p:nvGrpSpPr>
        <p:cNvPr id="1" name="Shape 367"/>
        <p:cNvGrpSpPr/>
        <p:nvPr/>
      </p:nvGrpSpPr>
      <p:grpSpPr>
        <a:xfrm>
          <a:off x="0" y="0"/>
          <a:ext cx="0" cy="0"/>
          <a:chOff x="0" y="0"/>
          <a:chExt cx="0" cy="0"/>
        </a:xfrm>
      </p:grpSpPr>
      <p:sp>
        <p:nvSpPr>
          <p:cNvPr id="368" name="Google Shape;368;p32"/>
          <p:cNvSpPr/>
          <p:nvPr/>
        </p:nvSpPr>
        <p:spPr>
          <a:xfrm rot="-2700000" flipH="1">
            <a:off x="7388977" y="-852591"/>
            <a:ext cx="1550610" cy="1821633"/>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369" name="Google Shape;369;p32"/>
          <p:cNvSpPr/>
          <p:nvPr/>
        </p:nvSpPr>
        <p:spPr>
          <a:xfrm>
            <a:off x="154150" y="3889422"/>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rot="-3447992" flipH="1">
            <a:off x="8513667" y="4573649"/>
            <a:ext cx="1914113" cy="1909251"/>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rot="-10650074">
            <a:off x="-250994" y="51511"/>
            <a:ext cx="2370146" cy="309566"/>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372" name="Google Shape;372;p32"/>
          <p:cNvSpPr/>
          <p:nvPr/>
        </p:nvSpPr>
        <p:spPr>
          <a:xfrm rot="-2700000" flipH="1">
            <a:off x="7555206" y="4785699"/>
            <a:ext cx="2370002" cy="309547"/>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373" name="Google Shape;373;p32"/>
          <p:cNvSpPr/>
          <p:nvPr/>
        </p:nvSpPr>
        <p:spPr>
          <a:xfrm rot="1282067" flipH="1">
            <a:off x="-709113" y="4491095"/>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txBox="1">
            <a:spLocks noGrp="1"/>
          </p:cNvSpPr>
          <p:nvPr>
            <p:ph type="title"/>
          </p:nvPr>
        </p:nvSpPr>
        <p:spPr>
          <a:xfrm>
            <a:off x="2047175" y="1778450"/>
            <a:ext cx="2514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375" name="Google Shape;375;p32"/>
          <p:cNvSpPr txBox="1">
            <a:spLocks noGrp="1"/>
          </p:cNvSpPr>
          <p:nvPr>
            <p:ph type="title" idx="2" hasCustomPrompt="1"/>
          </p:nvPr>
        </p:nvSpPr>
        <p:spPr>
          <a:xfrm>
            <a:off x="713175" y="2083250"/>
            <a:ext cx="1302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solidFill>
                  <a:schemeClr val="accent1"/>
                </a:solidFill>
              </a:defRPr>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376" name="Google Shape;376;p32"/>
          <p:cNvSpPr txBox="1">
            <a:spLocks noGrp="1"/>
          </p:cNvSpPr>
          <p:nvPr>
            <p:ph type="subTitle" idx="1"/>
          </p:nvPr>
        </p:nvSpPr>
        <p:spPr>
          <a:xfrm>
            <a:off x="2047175" y="2553850"/>
            <a:ext cx="2514900" cy="58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377" name="Google Shape;377;p32"/>
          <p:cNvSpPr/>
          <p:nvPr/>
        </p:nvSpPr>
        <p:spPr>
          <a:xfrm rot="9486020">
            <a:off x="54087" y="-997270"/>
            <a:ext cx="2227588" cy="1727106"/>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rot="10051060">
            <a:off x="8127456" y="-805346"/>
            <a:ext cx="2227625" cy="1727134"/>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379"/>
        <p:cNvGrpSpPr/>
        <p:nvPr/>
      </p:nvGrpSpPr>
      <p:grpSpPr>
        <a:xfrm>
          <a:off x="0" y="0"/>
          <a:ext cx="0" cy="0"/>
          <a:chOff x="0" y="0"/>
          <a:chExt cx="0" cy="0"/>
        </a:xfrm>
      </p:grpSpPr>
      <p:sp>
        <p:nvSpPr>
          <p:cNvPr id="380" name="Google Shape;380;p33"/>
          <p:cNvSpPr/>
          <p:nvPr/>
        </p:nvSpPr>
        <p:spPr>
          <a:xfrm rot="5400000" flipH="1">
            <a:off x="-745513" y="-794797"/>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381" name="Google Shape;381;p33"/>
          <p:cNvSpPr/>
          <p:nvPr/>
        </p:nvSpPr>
        <p:spPr>
          <a:xfrm rot="-7166770">
            <a:off x="-1592987" y="-309448"/>
            <a:ext cx="2338216" cy="1608952"/>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7995325" y="-1260112"/>
            <a:ext cx="1550625" cy="1821650"/>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383" name="Google Shape;383;p33"/>
          <p:cNvSpPr/>
          <p:nvPr/>
        </p:nvSpPr>
        <p:spPr>
          <a:xfrm rot="3180598">
            <a:off x="8359232" y="-309463"/>
            <a:ext cx="2130740" cy="1608967"/>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txBox="1">
            <a:spLocks noGrp="1"/>
          </p:cNvSpPr>
          <p:nvPr>
            <p:ph type="title" hasCustomPrompt="1"/>
          </p:nvPr>
        </p:nvSpPr>
        <p:spPr>
          <a:xfrm>
            <a:off x="713175" y="692500"/>
            <a:ext cx="3858900" cy="70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85" name="Google Shape;385;p33"/>
          <p:cNvSpPr txBox="1">
            <a:spLocks noGrp="1"/>
          </p:cNvSpPr>
          <p:nvPr>
            <p:ph type="subTitle" idx="1"/>
          </p:nvPr>
        </p:nvSpPr>
        <p:spPr>
          <a:xfrm>
            <a:off x="713175" y="1532925"/>
            <a:ext cx="3858900" cy="31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6" name="Google Shape;386;p33"/>
          <p:cNvSpPr txBox="1">
            <a:spLocks noGrp="1"/>
          </p:cNvSpPr>
          <p:nvPr>
            <p:ph type="title" idx="2" hasCustomPrompt="1"/>
          </p:nvPr>
        </p:nvSpPr>
        <p:spPr>
          <a:xfrm>
            <a:off x="4572000" y="692502"/>
            <a:ext cx="3858900" cy="70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87" name="Google Shape;387;p33"/>
          <p:cNvSpPr txBox="1">
            <a:spLocks noGrp="1"/>
          </p:cNvSpPr>
          <p:nvPr>
            <p:ph type="subTitle" idx="3"/>
          </p:nvPr>
        </p:nvSpPr>
        <p:spPr>
          <a:xfrm>
            <a:off x="4572000" y="1532877"/>
            <a:ext cx="3858900" cy="31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8" name="Google Shape;388;p33"/>
          <p:cNvSpPr txBox="1">
            <a:spLocks noGrp="1"/>
          </p:cNvSpPr>
          <p:nvPr>
            <p:ph type="title" idx="4" hasCustomPrompt="1"/>
          </p:nvPr>
        </p:nvSpPr>
        <p:spPr>
          <a:xfrm>
            <a:off x="4572000" y="2476301"/>
            <a:ext cx="3858900" cy="70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89" name="Google Shape;389;p33"/>
          <p:cNvSpPr txBox="1">
            <a:spLocks noGrp="1"/>
          </p:cNvSpPr>
          <p:nvPr>
            <p:ph type="subTitle" idx="5"/>
          </p:nvPr>
        </p:nvSpPr>
        <p:spPr>
          <a:xfrm>
            <a:off x="4572000" y="3316726"/>
            <a:ext cx="3858900" cy="31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0" name="Google Shape;390;p33"/>
          <p:cNvSpPr/>
          <p:nvPr/>
        </p:nvSpPr>
        <p:spPr>
          <a:xfrm rot="-1355814">
            <a:off x="7693842" y="3751111"/>
            <a:ext cx="1914229" cy="1909366"/>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rot="-4528236">
            <a:off x="7026746" y="3005417"/>
            <a:ext cx="2338280" cy="1608997"/>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1" name="Shape 392"/>
        <p:cNvGrpSpPr/>
        <p:nvPr/>
      </p:nvGrpSpPr>
      <p:grpSpPr>
        <a:xfrm>
          <a:off x="0" y="0"/>
          <a:ext cx="0" cy="0"/>
          <a:chOff x="0" y="0"/>
          <a:chExt cx="0" cy="0"/>
        </a:xfrm>
      </p:grpSpPr>
      <p:sp>
        <p:nvSpPr>
          <p:cNvPr id="393" name="Google Shape;393;p34"/>
          <p:cNvSpPr txBox="1">
            <a:spLocks noGrp="1"/>
          </p:cNvSpPr>
          <p:nvPr>
            <p:ph type="title" hasCustomPrompt="1"/>
          </p:nvPr>
        </p:nvSpPr>
        <p:spPr>
          <a:xfrm>
            <a:off x="1253837" y="2090225"/>
            <a:ext cx="1130400" cy="70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35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94" name="Google Shape;394;p34"/>
          <p:cNvSpPr txBox="1">
            <a:spLocks noGrp="1"/>
          </p:cNvSpPr>
          <p:nvPr>
            <p:ph type="subTitle" idx="1"/>
          </p:nvPr>
        </p:nvSpPr>
        <p:spPr>
          <a:xfrm>
            <a:off x="713250" y="3756175"/>
            <a:ext cx="2211600" cy="65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5" name="Google Shape;395;p34"/>
          <p:cNvSpPr txBox="1">
            <a:spLocks noGrp="1"/>
          </p:cNvSpPr>
          <p:nvPr>
            <p:ph type="title" idx="2" hasCustomPrompt="1"/>
          </p:nvPr>
        </p:nvSpPr>
        <p:spPr>
          <a:xfrm>
            <a:off x="4006875" y="2090225"/>
            <a:ext cx="1130400" cy="70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35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96" name="Google Shape;396;p34"/>
          <p:cNvSpPr txBox="1">
            <a:spLocks noGrp="1"/>
          </p:cNvSpPr>
          <p:nvPr>
            <p:ph type="subTitle" idx="3"/>
          </p:nvPr>
        </p:nvSpPr>
        <p:spPr>
          <a:xfrm>
            <a:off x="3466275" y="3756175"/>
            <a:ext cx="2211600" cy="65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7" name="Google Shape;397;p34"/>
          <p:cNvSpPr txBox="1">
            <a:spLocks noGrp="1"/>
          </p:cNvSpPr>
          <p:nvPr>
            <p:ph type="title" idx="4" hasCustomPrompt="1"/>
          </p:nvPr>
        </p:nvSpPr>
        <p:spPr>
          <a:xfrm>
            <a:off x="6759900" y="2090225"/>
            <a:ext cx="1130400" cy="70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35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98" name="Google Shape;398;p34"/>
          <p:cNvSpPr txBox="1">
            <a:spLocks noGrp="1"/>
          </p:cNvSpPr>
          <p:nvPr>
            <p:ph type="subTitle" idx="5"/>
          </p:nvPr>
        </p:nvSpPr>
        <p:spPr>
          <a:xfrm>
            <a:off x="6219300" y="3756175"/>
            <a:ext cx="2211600" cy="65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9" name="Google Shape;399;p34"/>
          <p:cNvSpPr txBox="1">
            <a:spLocks noGrp="1"/>
          </p:cNvSpPr>
          <p:nvPr>
            <p:ph type="title" idx="6"/>
          </p:nvPr>
        </p:nvSpPr>
        <p:spPr>
          <a:xfrm>
            <a:off x="713175" y="540275"/>
            <a:ext cx="77178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Font typeface="Roboto Condensed"/>
              <a:buNone/>
              <a:defRPr b="1">
                <a:latin typeface="Roboto Condensed"/>
                <a:ea typeface="Roboto Condensed"/>
                <a:cs typeface="Roboto Condensed"/>
                <a:sym typeface="Roboto Condensed"/>
              </a:defRPr>
            </a:lvl2pPr>
            <a:lvl3pPr lvl="2" algn="ctr" rtl="0">
              <a:spcBef>
                <a:spcPts val="0"/>
              </a:spcBef>
              <a:spcAft>
                <a:spcPts val="0"/>
              </a:spcAft>
              <a:buSzPts val="3300"/>
              <a:buFont typeface="Roboto Condensed"/>
              <a:buNone/>
              <a:defRPr b="1">
                <a:latin typeface="Roboto Condensed"/>
                <a:ea typeface="Roboto Condensed"/>
                <a:cs typeface="Roboto Condensed"/>
                <a:sym typeface="Roboto Condensed"/>
              </a:defRPr>
            </a:lvl3pPr>
            <a:lvl4pPr lvl="3" algn="ctr" rtl="0">
              <a:spcBef>
                <a:spcPts val="0"/>
              </a:spcBef>
              <a:spcAft>
                <a:spcPts val="0"/>
              </a:spcAft>
              <a:buSzPts val="3300"/>
              <a:buFont typeface="Roboto Condensed"/>
              <a:buNone/>
              <a:defRPr b="1">
                <a:latin typeface="Roboto Condensed"/>
                <a:ea typeface="Roboto Condensed"/>
                <a:cs typeface="Roboto Condensed"/>
                <a:sym typeface="Roboto Condensed"/>
              </a:defRPr>
            </a:lvl4pPr>
            <a:lvl5pPr lvl="4" algn="ctr" rtl="0">
              <a:spcBef>
                <a:spcPts val="0"/>
              </a:spcBef>
              <a:spcAft>
                <a:spcPts val="0"/>
              </a:spcAft>
              <a:buSzPts val="3300"/>
              <a:buFont typeface="Roboto Condensed"/>
              <a:buNone/>
              <a:defRPr b="1">
                <a:latin typeface="Roboto Condensed"/>
                <a:ea typeface="Roboto Condensed"/>
                <a:cs typeface="Roboto Condensed"/>
                <a:sym typeface="Roboto Condensed"/>
              </a:defRPr>
            </a:lvl5pPr>
            <a:lvl6pPr lvl="5" algn="ctr" rtl="0">
              <a:spcBef>
                <a:spcPts val="0"/>
              </a:spcBef>
              <a:spcAft>
                <a:spcPts val="0"/>
              </a:spcAft>
              <a:buSzPts val="3300"/>
              <a:buFont typeface="Roboto Condensed"/>
              <a:buNone/>
              <a:defRPr b="1">
                <a:latin typeface="Roboto Condensed"/>
                <a:ea typeface="Roboto Condensed"/>
                <a:cs typeface="Roboto Condensed"/>
                <a:sym typeface="Roboto Condensed"/>
              </a:defRPr>
            </a:lvl6pPr>
            <a:lvl7pPr lvl="6" algn="ctr" rtl="0">
              <a:spcBef>
                <a:spcPts val="0"/>
              </a:spcBef>
              <a:spcAft>
                <a:spcPts val="0"/>
              </a:spcAft>
              <a:buSzPts val="3300"/>
              <a:buFont typeface="Roboto Condensed"/>
              <a:buNone/>
              <a:defRPr b="1">
                <a:latin typeface="Roboto Condensed"/>
                <a:ea typeface="Roboto Condensed"/>
                <a:cs typeface="Roboto Condensed"/>
                <a:sym typeface="Roboto Condensed"/>
              </a:defRPr>
            </a:lvl7pPr>
            <a:lvl8pPr lvl="7" algn="ctr" rtl="0">
              <a:spcBef>
                <a:spcPts val="0"/>
              </a:spcBef>
              <a:spcAft>
                <a:spcPts val="0"/>
              </a:spcAft>
              <a:buSzPts val="3300"/>
              <a:buFont typeface="Roboto Condensed"/>
              <a:buNone/>
              <a:defRPr b="1">
                <a:latin typeface="Roboto Condensed"/>
                <a:ea typeface="Roboto Condensed"/>
                <a:cs typeface="Roboto Condensed"/>
                <a:sym typeface="Roboto Condensed"/>
              </a:defRPr>
            </a:lvl8pPr>
            <a:lvl9pPr lvl="8" algn="ctr" rtl="0">
              <a:spcBef>
                <a:spcPts val="0"/>
              </a:spcBef>
              <a:spcAft>
                <a:spcPts val="0"/>
              </a:spcAft>
              <a:buSzPts val="3300"/>
              <a:buFont typeface="Roboto Condensed"/>
              <a:buNone/>
              <a:defRPr b="1">
                <a:latin typeface="Roboto Condensed"/>
                <a:ea typeface="Roboto Condensed"/>
                <a:cs typeface="Roboto Condensed"/>
                <a:sym typeface="Roboto Condensed"/>
              </a:defRPr>
            </a:lvl9pPr>
          </a:lstStyle>
          <a:p>
            <a:endParaRPr/>
          </a:p>
        </p:txBody>
      </p:sp>
      <p:sp>
        <p:nvSpPr>
          <p:cNvPr id="400" name="Google Shape;400;p34"/>
          <p:cNvSpPr txBox="1">
            <a:spLocks noGrp="1"/>
          </p:cNvSpPr>
          <p:nvPr>
            <p:ph type="title" idx="7"/>
          </p:nvPr>
        </p:nvSpPr>
        <p:spPr>
          <a:xfrm>
            <a:off x="713250" y="3388375"/>
            <a:ext cx="22116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1" name="Google Shape;401;p34"/>
          <p:cNvSpPr txBox="1">
            <a:spLocks noGrp="1"/>
          </p:cNvSpPr>
          <p:nvPr>
            <p:ph type="title" idx="8"/>
          </p:nvPr>
        </p:nvSpPr>
        <p:spPr>
          <a:xfrm>
            <a:off x="3466275" y="3388375"/>
            <a:ext cx="22116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2" name="Google Shape;402;p34"/>
          <p:cNvSpPr txBox="1">
            <a:spLocks noGrp="1"/>
          </p:cNvSpPr>
          <p:nvPr>
            <p:ph type="title" idx="9"/>
          </p:nvPr>
        </p:nvSpPr>
        <p:spPr>
          <a:xfrm>
            <a:off x="6219300" y="3388375"/>
            <a:ext cx="22116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3" name="Google Shape;403;p34"/>
          <p:cNvSpPr/>
          <p:nvPr/>
        </p:nvSpPr>
        <p:spPr>
          <a:xfrm rot="-4203334">
            <a:off x="8209816" y="-404038"/>
            <a:ext cx="1092697" cy="1445888"/>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404" name="Google Shape;404;p34"/>
          <p:cNvSpPr/>
          <p:nvPr/>
        </p:nvSpPr>
        <p:spPr>
          <a:xfrm rot="4907097">
            <a:off x="8182789" y="-485558"/>
            <a:ext cx="2130699" cy="1608936"/>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34"/>
          <p:cNvGrpSpPr/>
          <p:nvPr/>
        </p:nvGrpSpPr>
        <p:grpSpPr>
          <a:xfrm rot="338463">
            <a:off x="-637031" y="-1290450"/>
            <a:ext cx="2598775" cy="2244859"/>
            <a:chOff x="-690838" y="3009833"/>
            <a:chExt cx="2598663" cy="2244763"/>
          </a:xfrm>
        </p:grpSpPr>
        <p:sp>
          <p:nvSpPr>
            <p:cNvPr id="406" name="Google Shape;406;p34"/>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
        <p:nvSpPr>
          <p:cNvPr id="408" name="Google Shape;408;p34"/>
          <p:cNvSpPr/>
          <p:nvPr/>
        </p:nvSpPr>
        <p:spPr>
          <a:xfrm rot="9938149">
            <a:off x="-522754" y="96015"/>
            <a:ext cx="2370176" cy="30957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409"/>
        <p:cNvGrpSpPr/>
        <p:nvPr/>
      </p:nvGrpSpPr>
      <p:grpSpPr>
        <a:xfrm>
          <a:off x="0" y="0"/>
          <a:ext cx="0" cy="0"/>
          <a:chOff x="0" y="0"/>
          <a:chExt cx="0" cy="0"/>
        </a:xfrm>
      </p:grpSpPr>
      <p:sp>
        <p:nvSpPr>
          <p:cNvPr id="410" name="Google Shape;410;p35"/>
          <p:cNvSpPr/>
          <p:nvPr/>
        </p:nvSpPr>
        <p:spPr>
          <a:xfrm rot="8730445">
            <a:off x="-779143" y="228074"/>
            <a:ext cx="2370027"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411" name="Google Shape;411;p35"/>
          <p:cNvSpPr/>
          <p:nvPr/>
        </p:nvSpPr>
        <p:spPr>
          <a:xfrm rot="2700000">
            <a:off x="8583560" y="-132926"/>
            <a:ext cx="2130498" cy="1608951"/>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rot="5400000">
            <a:off x="-874500" y="450009"/>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rot="10800000" flipH="1">
            <a:off x="-353225" y="3864479"/>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414" name="Google Shape;414;p35"/>
          <p:cNvSpPr/>
          <p:nvPr/>
        </p:nvSpPr>
        <p:spPr>
          <a:xfrm>
            <a:off x="-604211" y="3628632"/>
            <a:ext cx="2130548" cy="1608940"/>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txBox="1">
            <a:spLocks noGrp="1"/>
          </p:cNvSpPr>
          <p:nvPr>
            <p:ph type="ctrTitle"/>
          </p:nvPr>
        </p:nvSpPr>
        <p:spPr>
          <a:xfrm>
            <a:off x="718050" y="759200"/>
            <a:ext cx="3340200" cy="997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7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16" name="Google Shape;416;p35"/>
          <p:cNvSpPr txBox="1">
            <a:spLocks noGrp="1"/>
          </p:cNvSpPr>
          <p:nvPr>
            <p:ph type="subTitle" idx="1"/>
          </p:nvPr>
        </p:nvSpPr>
        <p:spPr>
          <a:xfrm>
            <a:off x="713175" y="1717725"/>
            <a:ext cx="4293900" cy="120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17" name="Google Shape;417;p35"/>
          <p:cNvSpPr txBox="1"/>
          <p:nvPr/>
        </p:nvSpPr>
        <p:spPr>
          <a:xfrm>
            <a:off x="713175" y="3560462"/>
            <a:ext cx="4227000" cy="6420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000">
                <a:solidFill>
                  <a:schemeClr val="dk2"/>
                </a:solidFill>
                <a:latin typeface="Work Sans"/>
                <a:ea typeface="Work Sans"/>
                <a:cs typeface="Work Sans"/>
                <a:sym typeface="Work Sans"/>
              </a:rPr>
              <a:t>CREDITS: This presentation template was created by </a:t>
            </a:r>
            <a:r>
              <a:rPr lang="en" sz="1000" b="1">
                <a:solidFill>
                  <a:schemeClr val="dk2"/>
                </a:solidFill>
                <a:uFill>
                  <a:noFill/>
                </a:uFill>
                <a:latin typeface="Work Sans"/>
                <a:ea typeface="Work Sans"/>
                <a:cs typeface="Work Sans"/>
                <a:sym typeface="Work Sans"/>
                <a:hlinkClick r:id="rId2">
                  <a:extLst>
                    <a:ext uri="{A12FA001-AC4F-418D-AE19-62706E023703}">
                      <ahyp:hlinkClr xmlns:ahyp="http://schemas.microsoft.com/office/drawing/2018/hyperlinkcolor" val="tx"/>
                    </a:ext>
                  </a:extLst>
                </a:hlinkClick>
              </a:rPr>
              <a:t>Slidesgo</a:t>
            </a:r>
            <a:r>
              <a:rPr lang="en" sz="1000">
                <a:solidFill>
                  <a:schemeClr val="dk2"/>
                </a:solidFill>
                <a:latin typeface="Work Sans"/>
                <a:ea typeface="Work Sans"/>
                <a:cs typeface="Work Sans"/>
                <a:sym typeface="Work Sans"/>
              </a:rPr>
              <a:t>, including icons by </a:t>
            </a:r>
            <a:r>
              <a:rPr lang="en" sz="1000" b="1">
                <a:solidFill>
                  <a:schemeClr val="dk2"/>
                </a:solidFill>
                <a:uFill>
                  <a:noFill/>
                </a:uFill>
                <a:latin typeface="Work Sans"/>
                <a:ea typeface="Work Sans"/>
                <a:cs typeface="Work Sans"/>
                <a:sym typeface="Work Sans"/>
                <a:hlinkClick r:id="rId3">
                  <a:extLst>
                    <a:ext uri="{A12FA001-AC4F-418D-AE19-62706E023703}">
                      <ahyp:hlinkClr xmlns:ahyp="http://schemas.microsoft.com/office/drawing/2018/hyperlinkcolor" val="tx"/>
                    </a:ext>
                  </a:extLst>
                </a:hlinkClick>
              </a:rPr>
              <a:t>Flaticon</a:t>
            </a:r>
            <a:r>
              <a:rPr lang="en" sz="1000">
                <a:solidFill>
                  <a:schemeClr val="dk2"/>
                </a:solidFill>
                <a:latin typeface="Work Sans"/>
                <a:ea typeface="Work Sans"/>
                <a:cs typeface="Work Sans"/>
                <a:sym typeface="Work Sans"/>
              </a:rPr>
              <a:t>, infographics &amp; images by </a:t>
            </a:r>
            <a:r>
              <a:rPr lang="en" sz="1000" b="1">
                <a:solidFill>
                  <a:schemeClr val="dk2"/>
                </a:solidFill>
                <a:uFill>
                  <a:noFill/>
                </a:uFill>
                <a:latin typeface="Work Sans"/>
                <a:ea typeface="Work Sans"/>
                <a:cs typeface="Work Sans"/>
                <a:sym typeface="Work Sans"/>
                <a:hlinkClick r:id="rId4">
                  <a:extLst>
                    <a:ext uri="{A12FA001-AC4F-418D-AE19-62706E023703}">
                      <ahyp:hlinkClr xmlns:ahyp="http://schemas.microsoft.com/office/drawing/2018/hyperlinkcolor" val="tx"/>
                    </a:ext>
                  </a:extLst>
                </a:hlinkClick>
              </a:rPr>
              <a:t>Freepik</a:t>
            </a:r>
            <a:r>
              <a:rPr lang="en" sz="1000" b="1">
                <a:solidFill>
                  <a:schemeClr val="dk2"/>
                </a:solidFill>
                <a:latin typeface="Work Sans"/>
                <a:ea typeface="Work Sans"/>
                <a:cs typeface="Work Sans"/>
                <a:sym typeface="Work Sans"/>
              </a:rPr>
              <a:t> </a:t>
            </a:r>
            <a:r>
              <a:rPr lang="en" sz="1000">
                <a:solidFill>
                  <a:schemeClr val="dk2"/>
                </a:solidFill>
                <a:latin typeface="Work Sans"/>
                <a:ea typeface="Work Sans"/>
                <a:cs typeface="Work Sans"/>
                <a:sym typeface="Work Sans"/>
              </a:rPr>
              <a:t>and illustrations by </a:t>
            </a:r>
            <a:r>
              <a:rPr lang="en" sz="1000" b="1">
                <a:solidFill>
                  <a:schemeClr val="hlink"/>
                </a:solidFill>
                <a:uFill>
                  <a:noFill/>
                </a:uFill>
                <a:latin typeface="Work Sans"/>
                <a:ea typeface="Work Sans"/>
                <a:cs typeface="Work Sans"/>
                <a:sym typeface="Work Sans"/>
                <a:hlinkClick r:id="rId5"/>
              </a:rPr>
              <a:t>Storyset</a:t>
            </a:r>
            <a:endParaRPr sz="1000" b="1">
              <a:solidFill>
                <a:schemeClr val="dk2"/>
              </a:solidFill>
              <a:latin typeface="Work Sans"/>
              <a:ea typeface="Work Sans"/>
              <a:cs typeface="Work Sans"/>
              <a:sym typeface="Work Sans"/>
            </a:endParaRPr>
          </a:p>
        </p:txBody>
      </p:sp>
      <p:sp>
        <p:nvSpPr>
          <p:cNvPr id="418" name="Google Shape;418;p35"/>
          <p:cNvSpPr/>
          <p:nvPr/>
        </p:nvSpPr>
        <p:spPr>
          <a:xfrm rot="-5074508">
            <a:off x="6923097" y="-1176717"/>
            <a:ext cx="2338052" cy="1608840"/>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19"/>
        <p:cNvGrpSpPr/>
        <p:nvPr/>
      </p:nvGrpSpPr>
      <p:grpSpPr>
        <a:xfrm>
          <a:off x="0" y="0"/>
          <a:ext cx="0" cy="0"/>
          <a:chOff x="0" y="0"/>
          <a:chExt cx="0" cy="0"/>
        </a:xfrm>
      </p:grpSpPr>
      <p:sp>
        <p:nvSpPr>
          <p:cNvPr id="420" name="Google Shape;420;p36"/>
          <p:cNvSpPr/>
          <p:nvPr/>
        </p:nvSpPr>
        <p:spPr>
          <a:xfrm rot="10198745">
            <a:off x="-90043" y="-182652"/>
            <a:ext cx="1092676" cy="1445860"/>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421" name="Google Shape;421;p36"/>
          <p:cNvSpPr/>
          <p:nvPr/>
        </p:nvSpPr>
        <p:spPr>
          <a:xfrm rot="8955228">
            <a:off x="-1261679" y="-598720"/>
            <a:ext cx="1914012" cy="1909150"/>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6724925" y="7"/>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423" name="Google Shape;423;p36"/>
          <p:cNvSpPr/>
          <p:nvPr/>
        </p:nvSpPr>
        <p:spPr>
          <a:xfrm rot="-1282067">
            <a:off x="8482789" y="-22455"/>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rot="3447992">
            <a:off x="7343119" y="-105001"/>
            <a:ext cx="1914113" cy="1909251"/>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rot="-1282067">
            <a:off x="-137686" y="-1384155"/>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26"/>
        <p:cNvGrpSpPr/>
        <p:nvPr/>
      </p:nvGrpSpPr>
      <p:grpSpPr>
        <a:xfrm>
          <a:off x="0" y="0"/>
          <a:ext cx="0" cy="0"/>
          <a:chOff x="0" y="0"/>
          <a:chExt cx="0" cy="0"/>
        </a:xfrm>
      </p:grpSpPr>
      <p:grpSp>
        <p:nvGrpSpPr>
          <p:cNvPr id="427" name="Google Shape;427;p37"/>
          <p:cNvGrpSpPr/>
          <p:nvPr/>
        </p:nvGrpSpPr>
        <p:grpSpPr>
          <a:xfrm rot="338463">
            <a:off x="-854031" y="-1179125"/>
            <a:ext cx="2598775" cy="2244859"/>
            <a:chOff x="-690838" y="3009833"/>
            <a:chExt cx="2598663" cy="2244763"/>
          </a:xfrm>
        </p:grpSpPr>
        <p:sp>
          <p:nvSpPr>
            <p:cNvPr id="428" name="Google Shape;428;p37"/>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
        <p:nvSpPr>
          <p:cNvPr id="430" name="Google Shape;430;p37"/>
          <p:cNvSpPr/>
          <p:nvPr/>
        </p:nvSpPr>
        <p:spPr>
          <a:xfrm rot="9938149">
            <a:off x="-956729" y="62615"/>
            <a:ext cx="2370176" cy="30957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431" name="Google Shape;431;p37"/>
          <p:cNvSpPr/>
          <p:nvPr/>
        </p:nvSpPr>
        <p:spPr>
          <a:xfrm>
            <a:off x="7792738" y="142482"/>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432" name="Google Shape;432;p37"/>
          <p:cNvSpPr/>
          <p:nvPr/>
        </p:nvSpPr>
        <p:spPr>
          <a:xfrm rot="4060028">
            <a:off x="7881100" y="-285496"/>
            <a:ext cx="1914072" cy="1909210"/>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5"/>
          <p:cNvSpPr/>
          <p:nvPr/>
        </p:nvSpPr>
        <p:spPr>
          <a:xfrm rot="10800000" flipH="1">
            <a:off x="-834250" y="-309441"/>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rot="8889057">
            <a:off x="-1065249" y="3527379"/>
            <a:ext cx="1914101" cy="1909239"/>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rot="10800000">
            <a:off x="6723750" y="-403416"/>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834250" y="4725504"/>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47" name="Google Shape;47;p5"/>
          <p:cNvSpPr/>
          <p:nvPr/>
        </p:nvSpPr>
        <p:spPr>
          <a:xfrm rot="-7302903">
            <a:off x="8419096" y="-980643"/>
            <a:ext cx="1914088" cy="1909225"/>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6635144">
            <a:off x="7317016" y="3609817"/>
            <a:ext cx="2227613" cy="172712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225737" y="85003"/>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50" name="Google Shape;50;p5"/>
          <p:cNvSpPr/>
          <p:nvPr/>
        </p:nvSpPr>
        <p:spPr>
          <a:xfrm rot="-7613089">
            <a:off x="8490979" y="3083048"/>
            <a:ext cx="1914177" cy="1909314"/>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txBox="1">
            <a:spLocks noGrp="1"/>
          </p:cNvSpPr>
          <p:nvPr>
            <p:ph type="subTitle" idx="1"/>
          </p:nvPr>
        </p:nvSpPr>
        <p:spPr>
          <a:xfrm>
            <a:off x="1437600" y="3263763"/>
            <a:ext cx="26484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5"/>
          <p:cNvSpPr txBox="1">
            <a:spLocks noGrp="1"/>
          </p:cNvSpPr>
          <p:nvPr>
            <p:ph type="subTitle" idx="2"/>
          </p:nvPr>
        </p:nvSpPr>
        <p:spPr>
          <a:xfrm>
            <a:off x="5058000" y="3263763"/>
            <a:ext cx="26484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5"/>
          <p:cNvSpPr txBox="1">
            <a:spLocks noGrp="1"/>
          </p:cNvSpPr>
          <p:nvPr>
            <p:ph type="title"/>
          </p:nvPr>
        </p:nvSpPr>
        <p:spPr>
          <a:xfrm>
            <a:off x="720000" y="540275"/>
            <a:ext cx="77040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54" name="Google Shape;54;p5"/>
          <p:cNvSpPr txBox="1">
            <a:spLocks noGrp="1"/>
          </p:cNvSpPr>
          <p:nvPr>
            <p:ph type="title" idx="3"/>
          </p:nvPr>
        </p:nvSpPr>
        <p:spPr>
          <a:xfrm>
            <a:off x="1437600" y="2744129"/>
            <a:ext cx="26484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5" name="Google Shape;55;p5"/>
          <p:cNvSpPr txBox="1">
            <a:spLocks noGrp="1"/>
          </p:cNvSpPr>
          <p:nvPr>
            <p:ph type="title" idx="4"/>
          </p:nvPr>
        </p:nvSpPr>
        <p:spPr>
          <a:xfrm>
            <a:off x="5058000" y="2744129"/>
            <a:ext cx="26484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
          <p:cNvSpPr/>
          <p:nvPr/>
        </p:nvSpPr>
        <p:spPr>
          <a:xfrm rot="-1099767">
            <a:off x="8355114" y="-414346"/>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rot="10800000" flipH="1">
            <a:off x="-794475" y="-843058"/>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59" name="Google Shape;59;p6"/>
          <p:cNvSpPr/>
          <p:nvPr/>
        </p:nvSpPr>
        <p:spPr>
          <a:xfrm rot="9842375" flipH="1">
            <a:off x="-1173133" y="-1138035"/>
            <a:ext cx="2227691" cy="172718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6"/>
          <p:cNvGrpSpPr/>
          <p:nvPr/>
        </p:nvGrpSpPr>
        <p:grpSpPr>
          <a:xfrm rot="5400000">
            <a:off x="7962411" y="-1164280"/>
            <a:ext cx="2598663" cy="2244763"/>
            <a:chOff x="-690838" y="3009833"/>
            <a:chExt cx="2598663" cy="2244763"/>
          </a:xfrm>
        </p:grpSpPr>
        <p:sp>
          <p:nvSpPr>
            <p:cNvPr id="61" name="Google Shape;61;p6"/>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
        <p:nvSpPr>
          <p:cNvPr id="63" name="Google Shape;63;p6"/>
          <p:cNvSpPr txBox="1">
            <a:spLocks noGrp="1"/>
          </p:cNvSpPr>
          <p:nvPr>
            <p:ph type="title"/>
          </p:nvPr>
        </p:nvSpPr>
        <p:spPr>
          <a:xfrm>
            <a:off x="720000" y="540275"/>
            <a:ext cx="77040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sp>
        <p:nvSpPr>
          <p:cNvPr id="65" name="Google Shape;65;p7"/>
          <p:cNvSpPr/>
          <p:nvPr/>
        </p:nvSpPr>
        <p:spPr>
          <a:xfrm rot="-5825613" flipH="1">
            <a:off x="7406814" y="-675136"/>
            <a:ext cx="2227553" cy="1727078"/>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7145025" y="4733407"/>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67" name="Google Shape;67;p7"/>
          <p:cNvSpPr/>
          <p:nvPr/>
        </p:nvSpPr>
        <p:spPr>
          <a:xfrm rot="-3253809">
            <a:off x="8709715" y="4472016"/>
            <a:ext cx="1914089" cy="190922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rot="10800000" flipH="1">
            <a:off x="76712" y="3001765"/>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69" name="Google Shape;69;p7"/>
          <p:cNvSpPr/>
          <p:nvPr/>
        </p:nvSpPr>
        <p:spPr>
          <a:xfrm rot="-1099767">
            <a:off x="8355114" y="-414346"/>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10800000" flipH="1">
            <a:off x="-794475" y="-843058"/>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71" name="Google Shape;71;p7"/>
          <p:cNvSpPr/>
          <p:nvPr/>
        </p:nvSpPr>
        <p:spPr>
          <a:xfrm rot="9842375" flipH="1">
            <a:off x="-1173133" y="-1138035"/>
            <a:ext cx="2227691" cy="172718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7"/>
          <p:cNvGrpSpPr/>
          <p:nvPr/>
        </p:nvGrpSpPr>
        <p:grpSpPr>
          <a:xfrm rot="-5671516" flipH="1">
            <a:off x="6653695" y="3324389"/>
            <a:ext cx="2598708" cy="2244802"/>
            <a:chOff x="-690838" y="3009833"/>
            <a:chExt cx="2598663" cy="2244763"/>
          </a:xfrm>
        </p:grpSpPr>
        <p:sp>
          <p:nvSpPr>
            <p:cNvPr id="73" name="Google Shape;73;p7"/>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
        <p:nvSpPr>
          <p:cNvPr id="75" name="Google Shape;75;p7"/>
          <p:cNvSpPr/>
          <p:nvPr/>
        </p:nvSpPr>
        <p:spPr>
          <a:xfrm rot="-1183183">
            <a:off x="-579643" y="4785051"/>
            <a:ext cx="2227571" cy="1727092"/>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txBox="1">
            <a:spLocks noGrp="1"/>
          </p:cNvSpPr>
          <p:nvPr>
            <p:ph type="title"/>
          </p:nvPr>
        </p:nvSpPr>
        <p:spPr>
          <a:xfrm>
            <a:off x="720000" y="1058258"/>
            <a:ext cx="4057800" cy="9474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77" name="Google Shape;77;p7"/>
          <p:cNvSpPr txBox="1">
            <a:spLocks noGrp="1"/>
          </p:cNvSpPr>
          <p:nvPr>
            <p:ph type="body" idx="1"/>
          </p:nvPr>
        </p:nvSpPr>
        <p:spPr>
          <a:xfrm>
            <a:off x="720000" y="2109600"/>
            <a:ext cx="4057800" cy="2094300"/>
          </a:xfrm>
          <a:prstGeom prst="rect">
            <a:avLst/>
          </a:prstGeom>
        </p:spPr>
        <p:txBody>
          <a:bodyPr spcFirstLastPara="1" wrap="square" lIns="91425" tIns="91425" rIns="91425" bIns="91425" anchor="ctr" anchorCtr="0">
            <a:noAutofit/>
          </a:bodyPr>
          <a:lstStyle>
            <a:lvl1pPr marL="457200" lvl="0" indent="-304800" rtl="0">
              <a:spcBef>
                <a:spcPts val="0"/>
              </a:spcBef>
              <a:spcAft>
                <a:spcPts val="0"/>
              </a:spcAft>
              <a:buClr>
                <a:schemeClr val="accent1"/>
              </a:buClr>
              <a:buSzPts val="1200"/>
              <a:buChar char="●"/>
              <a:defRPr>
                <a:solidFill>
                  <a:srgbClr val="434343"/>
                </a:solidFill>
              </a:defRPr>
            </a:lvl1pPr>
            <a:lvl2pPr marL="914400" lvl="1" indent="-304800" rtl="0">
              <a:lnSpc>
                <a:spcPct val="115000"/>
              </a:lnSpc>
              <a:spcBef>
                <a:spcPts val="1600"/>
              </a:spcBef>
              <a:spcAft>
                <a:spcPts val="0"/>
              </a:spcAft>
              <a:buClr>
                <a:srgbClr val="000000"/>
              </a:buClr>
              <a:buSzPts val="1200"/>
              <a:buFont typeface="Open Sans"/>
              <a:buChar char="○"/>
              <a:defRPr>
                <a:solidFill>
                  <a:srgbClr val="434343"/>
                </a:solidFill>
              </a:defRPr>
            </a:lvl2pPr>
            <a:lvl3pPr marL="1371600" lvl="2" indent="-304800" rtl="0">
              <a:lnSpc>
                <a:spcPct val="115000"/>
              </a:lnSpc>
              <a:spcBef>
                <a:spcPts val="1600"/>
              </a:spcBef>
              <a:spcAft>
                <a:spcPts val="0"/>
              </a:spcAft>
              <a:buClr>
                <a:srgbClr val="000000"/>
              </a:buClr>
              <a:buSzPts val="1200"/>
              <a:buFont typeface="Arial"/>
              <a:buChar char="■"/>
              <a:defRPr>
                <a:solidFill>
                  <a:srgbClr val="434343"/>
                </a:solidFill>
              </a:defRPr>
            </a:lvl3pPr>
            <a:lvl4pPr marL="1828800" lvl="3" indent="-304800" rtl="0">
              <a:lnSpc>
                <a:spcPct val="115000"/>
              </a:lnSpc>
              <a:spcBef>
                <a:spcPts val="1600"/>
              </a:spcBef>
              <a:spcAft>
                <a:spcPts val="0"/>
              </a:spcAft>
              <a:buClr>
                <a:srgbClr val="000000"/>
              </a:buClr>
              <a:buSzPts val="1200"/>
              <a:buFont typeface="Arial"/>
              <a:buChar char="●"/>
              <a:defRPr>
                <a:solidFill>
                  <a:srgbClr val="434343"/>
                </a:solidFill>
              </a:defRPr>
            </a:lvl4pPr>
            <a:lvl5pPr marL="2286000" lvl="4" indent="-304800" rtl="0">
              <a:lnSpc>
                <a:spcPct val="115000"/>
              </a:lnSpc>
              <a:spcBef>
                <a:spcPts val="1600"/>
              </a:spcBef>
              <a:spcAft>
                <a:spcPts val="0"/>
              </a:spcAft>
              <a:buClr>
                <a:srgbClr val="000000"/>
              </a:buClr>
              <a:buSzPts val="1200"/>
              <a:buFont typeface="Arial"/>
              <a:buChar char="○"/>
              <a:defRPr>
                <a:solidFill>
                  <a:srgbClr val="434343"/>
                </a:solidFill>
              </a:defRPr>
            </a:lvl5pPr>
            <a:lvl6pPr marL="2743200" lvl="5" indent="-304800" rtl="0">
              <a:lnSpc>
                <a:spcPct val="115000"/>
              </a:lnSpc>
              <a:spcBef>
                <a:spcPts val="1600"/>
              </a:spcBef>
              <a:spcAft>
                <a:spcPts val="0"/>
              </a:spcAft>
              <a:buClr>
                <a:srgbClr val="000000"/>
              </a:buClr>
              <a:buSzPts val="1200"/>
              <a:buFont typeface="Arial"/>
              <a:buChar char="■"/>
              <a:defRPr>
                <a:solidFill>
                  <a:srgbClr val="434343"/>
                </a:solidFill>
              </a:defRPr>
            </a:lvl6pPr>
            <a:lvl7pPr marL="3200400" lvl="6" indent="-304800" rtl="0">
              <a:lnSpc>
                <a:spcPct val="115000"/>
              </a:lnSpc>
              <a:spcBef>
                <a:spcPts val="1600"/>
              </a:spcBef>
              <a:spcAft>
                <a:spcPts val="0"/>
              </a:spcAft>
              <a:buClr>
                <a:srgbClr val="000000"/>
              </a:buClr>
              <a:buSzPts val="1200"/>
              <a:buFont typeface="Arial"/>
              <a:buChar char="●"/>
              <a:defRPr>
                <a:solidFill>
                  <a:srgbClr val="434343"/>
                </a:solidFill>
              </a:defRPr>
            </a:lvl7pPr>
            <a:lvl8pPr marL="3657600" lvl="7" indent="-304800" rtl="0">
              <a:lnSpc>
                <a:spcPct val="115000"/>
              </a:lnSpc>
              <a:spcBef>
                <a:spcPts val="1600"/>
              </a:spcBef>
              <a:spcAft>
                <a:spcPts val="0"/>
              </a:spcAft>
              <a:buClr>
                <a:srgbClr val="000000"/>
              </a:buClr>
              <a:buSzPts val="1200"/>
              <a:buFont typeface="Arial"/>
              <a:buChar char="○"/>
              <a:defRPr>
                <a:solidFill>
                  <a:srgbClr val="434343"/>
                </a:solidFill>
              </a:defRPr>
            </a:lvl8pPr>
            <a:lvl9pPr marL="4114800" lvl="8" indent="-304800" rtl="0">
              <a:lnSpc>
                <a:spcPct val="115000"/>
              </a:lnSpc>
              <a:spcBef>
                <a:spcPts val="1600"/>
              </a:spcBef>
              <a:spcAft>
                <a:spcPts val="1600"/>
              </a:spcAft>
              <a:buClr>
                <a:srgbClr val="000000"/>
              </a:buClr>
              <a:buSzPts val="1200"/>
              <a:buFont typeface="Arial"/>
              <a:buChar char="■"/>
              <a:defRPr>
                <a:solidFill>
                  <a:srgbClr val="434343"/>
                </a:solidFill>
              </a:defRPr>
            </a:lvl9pPr>
          </a:lstStyle>
          <a:p>
            <a:endParaRPr/>
          </a:p>
        </p:txBody>
      </p:sp>
      <p:grpSp>
        <p:nvGrpSpPr>
          <p:cNvPr id="78" name="Google Shape;78;p7"/>
          <p:cNvGrpSpPr/>
          <p:nvPr/>
        </p:nvGrpSpPr>
        <p:grpSpPr>
          <a:xfrm rot="-5400000" flipH="1">
            <a:off x="5436864" y="-1914390"/>
            <a:ext cx="2598663" cy="2244763"/>
            <a:chOff x="-690838" y="3009833"/>
            <a:chExt cx="2598663" cy="2244763"/>
          </a:xfrm>
        </p:grpSpPr>
        <p:sp>
          <p:nvSpPr>
            <p:cNvPr id="79" name="Google Shape;79;p7"/>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sp>
        <p:nvSpPr>
          <p:cNvPr id="82" name="Google Shape;82;p8"/>
          <p:cNvSpPr/>
          <p:nvPr/>
        </p:nvSpPr>
        <p:spPr>
          <a:xfrm rot="-9711821" flipH="1">
            <a:off x="-615439" y="3962052"/>
            <a:ext cx="2657178" cy="1137222"/>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2"/>
            </a:solidFill>
            <a:prstDash val="solid"/>
            <a:round/>
            <a:headEnd type="none" w="med" len="med"/>
            <a:tailEnd type="none" w="med" len="med"/>
          </a:ln>
        </p:spPr>
      </p:sp>
      <p:grpSp>
        <p:nvGrpSpPr>
          <p:cNvPr id="83" name="Google Shape;83;p8"/>
          <p:cNvGrpSpPr/>
          <p:nvPr/>
        </p:nvGrpSpPr>
        <p:grpSpPr>
          <a:xfrm rot="-2436712">
            <a:off x="-1273116" y="4071191"/>
            <a:ext cx="2598538" cy="2244655"/>
            <a:chOff x="-690838" y="3009833"/>
            <a:chExt cx="2598663" cy="2244763"/>
          </a:xfrm>
        </p:grpSpPr>
        <p:sp>
          <p:nvSpPr>
            <p:cNvPr id="84" name="Google Shape;84;p8"/>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
        <p:nvSpPr>
          <p:cNvPr id="86" name="Google Shape;86;p8"/>
          <p:cNvSpPr/>
          <p:nvPr/>
        </p:nvSpPr>
        <p:spPr>
          <a:xfrm>
            <a:off x="8500712" y="93603"/>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87" name="Google Shape;87;p8"/>
          <p:cNvSpPr/>
          <p:nvPr/>
        </p:nvSpPr>
        <p:spPr>
          <a:xfrm rot="-1099767">
            <a:off x="8279464" y="3049742"/>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8"/>
          <p:cNvGrpSpPr/>
          <p:nvPr/>
        </p:nvGrpSpPr>
        <p:grpSpPr>
          <a:xfrm>
            <a:off x="6411737" y="-1225680"/>
            <a:ext cx="2598663" cy="2244763"/>
            <a:chOff x="-690838" y="3009833"/>
            <a:chExt cx="2598663" cy="2244763"/>
          </a:xfrm>
        </p:grpSpPr>
        <p:sp>
          <p:nvSpPr>
            <p:cNvPr id="89" name="Google Shape;89;p8"/>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
        <p:nvSpPr>
          <p:cNvPr id="91" name="Google Shape;91;p8"/>
          <p:cNvSpPr/>
          <p:nvPr/>
        </p:nvSpPr>
        <p:spPr>
          <a:xfrm rot="9713146">
            <a:off x="-398054" y="228029"/>
            <a:ext cx="2369929" cy="309537"/>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92" name="Google Shape;92;p8"/>
          <p:cNvSpPr/>
          <p:nvPr/>
        </p:nvSpPr>
        <p:spPr>
          <a:xfrm rot="1418097">
            <a:off x="8116835" y="4053556"/>
            <a:ext cx="1092703" cy="1445896"/>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93" name="Google Shape;93;p8"/>
          <p:cNvSpPr/>
          <p:nvPr/>
        </p:nvSpPr>
        <p:spPr>
          <a:xfrm rot="-614841">
            <a:off x="7394952" y="4444790"/>
            <a:ext cx="2227675" cy="1727173"/>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a:off x="-665425" y="-370562"/>
            <a:ext cx="1550625" cy="1821650"/>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95" name="Google Shape;95;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10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96" name="Google Shape;96;p8"/>
          <p:cNvSpPr/>
          <p:nvPr/>
        </p:nvSpPr>
        <p:spPr>
          <a:xfrm rot="-711814">
            <a:off x="41654" y="-629328"/>
            <a:ext cx="2130601" cy="1608978"/>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rot="-2947054" flipH="1">
            <a:off x="-1450531" y="3870876"/>
            <a:ext cx="2130585" cy="1609016"/>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8"/>
        <p:cNvGrpSpPr/>
        <p:nvPr/>
      </p:nvGrpSpPr>
      <p:grpSpPr>
        <a:xfrm>
          <a:off x="0" y="0"/>
          <a:ext cx="0" cy="0"/>
          <a:chOff x="0" y="0"/>
          <a:chExt cx="0" cy="0"/>
        </a:xfrm>
      </p:grpSpPr>
      <p:sp>
        <p:nvSpPr>
          <p:cNvPr id="99" name="Google Shape;99;p9"/>
          <p:cNvSpPr/>
          <p:nvPr/>
        </p:nvSpPr>
        <p:spPr>
          <a:xfrm rot="6635144">
            <a:off x="7317016" y="3609817"/>
            <a:ext cx="2227613" cy="172712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8430837" y="3859153"/>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101" name="Google Shape;101;p9"/>
          <p:cNvSpPr/>
          <p:nvPr/>
        </p:nvSpPr>
        <p:spPr>
          <a:xfrm rot="-1099767">
            <a:off x="6988039" y="4218717"/>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rot="10800000" flipH="1">
            <a:off x="76200" y="-365041"/>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rot="-9842375">
            <a:off x="7802767" y="-822860"/>
            <a:ext cx="2227691" cy="172718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rot="5400000" flipH="1">
            <a:off x="8164862" y="-843185"/>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105" name="Google Shape;105;p9"/>
          <p:cNvSpPr/>
          <p:nvPr/>
        </p:nvSpPr>
        <p:spPr>
          <a:xfrm rot="-8100000">
            <a:off x="-1025859" y="-1155006"/>
            <a:ext cx="1914087" cy="1909225"/>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txBox="1">
            <a:spLocks noGrp="1"/>
          </p:cNvSpPr>
          <p:nvPr>
            <p:ph type="title"/>
          </p:nvPr>
        </p:nvSpPr>
        <p:spPr>
          <a:xfrm>
            <a:off x="713175" y="1551650"/>
            <a:ext cx="3751500" cy="729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7" name="Google Shape;107;p9"/>
          <p:cNvSpPr txBox="1">
            <a:spLocks noGrp="1"/>
          </p:cNvSpPr>
          <p:nvPr>
            <p:ph type="subTitle" idx="1"/>
          </p:nvPr>
        </p:nvSpPr>
        <p:spPr>
          <a:xfrm>
            <a:off x="713175" y="2281475"/>
            <a:ext cx="3751500" cy="131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
        <p:cNvGrpSpPr/>
        <p:nvPr/>
      </p:nvGrpSpPr>
      <p:grpSpPr>
        <a:xfrm>
          <a:off x="0" y="0"/>
          <a:ext cx="0" cy="0"/>
          <a:chOff x="0" y="0"/>
          <a:chExt cx="0" cy="0"/>
        </a:xfrm>
      </p:grpSpPr>
      <p:sp>
        <p:nvSpPr>
          <p:cNvPr id="109" name="Google Shape;109;p10"/>
          <p:cNvSpPr/>
          <p:nvPr/>
        </p:nvSpPr>
        <p:spPr>
          <a:xfrm rot="10679017">
            <a:off x="-67709" y="3424888"/>
            <a:ext cx="2227523" cy="172705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0"/>
          <p:cNvSpPr/>
          <p:nvPr/>
        </p:nvSpPr>
        <p:spPr>
          <a:xfrm rot="-4880381">
            <a:off x="7091131" y="3109199"/>
            <a:ext cx="2338219" cy="1608955"/>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0"/>
          <p:cNvSpPr/>
          <p:nvPr/>
        </p:nvSpPr>
        <p:spPr>
          <a:xfrm rot="-1650204">
            <a:off x="8497014" y="3595049"/>
            <a:ext cx="1914093" cy="1909231"/>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rot="-711814">
            <a:off x="-19246" y="-1029953"/>
            <a:ext cx="2130601" cy="1608978"/>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rot="10800000" flipH="1">
            <a:off x="-110600" y="3786754"/>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114" name="Google Shape;114;p10"/>
          <p:cNvSpPr/>
          <p:nvPr/>
        </p:nvSpPr>
        <p:spPr>
          <a:xfrm rot="10079333">
            <a:off x="-398123" y="228084"/>
            <a:ext cx="2370007" cy="309548"/>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115" name="Google Shape;115;p10"/>
          <p:cNvSpPr txBox="1">
            <a:spLocks noGrp="1"/>
          </p:cNvSpPr>
          <p:nvPr>
            <p:ph type="title"/>
          </p:nvPr>
        </p:nvSpPr>
        <p:spPr>
          <a:xfrm>
            <a:off x="713175" y="1328241"/>
            <a:ext cx="3858900" cy="938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75" y="540275"/>
            <a:ext cx="7717800" cy="477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3300"/>
              <a:buFont typeface="Roboto Condensed"/>
              <a:buNone/>
              <a:defRPr sz="3300" b="1">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2pPr>
            <a:lvl3pPr lvl="2"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3pPr>
            <a:lvl4pPr lvl="3"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4pPr>
            <a:lvl5pPr lvl="4"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5pPr>
            <a:lvl6pPr lvl="5"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6pPr>
            <a:lvl7pPr lvl="6"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7pPr>
            <a:lvl8pPr lvl="7"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8pPr>
            <a:lvl9pPr lvl="8"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9pPr>
          </a:lstStyle>
          <a:p>
            <a:endParaRPr/>
          </a:p>
        </p:txBody>
      </p:sp>
      <p:sp>
        <p:nvSpPr>
          <p:cNvPr id="7" name="Google Shape;7;p1"/>
          <p:cNvSpPr txBox="1">
            <a:spLocks noGrp="1"/>
          </p:cNvSpPr>
          <p:nvPr>
            <p:ph type="body" idx="1"/>
          </p:nvPr>
        </p:nvSpPr>
        <p:spPr>
          <a:xfrm>
            <a:off x="713175" y="1152475"/>
            <a:ext cx="7717800" cy="34509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1pPr>
            <a:lvl2pPr marL="914400" lvl="1"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2pPr>
            <a:lvl3pPr marL="1371600" lvl="2"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3pPr>
            <a:lvl4pPr marL="1828800" lvl="3"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4pPr>
            <a:lvl5pPr marL="2286000" lvl="4"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5pPr>
            <a:lvl6pPr marL="2743200" lvl="5"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6pPr>
            <a:lvl7pPr marL="3200400" lvl="6"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7pPr>
            <a:lvl8pPr marL="3657600" lvl="7"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8pPr>
            <a:lvl9pPr marL="4114800" lvl="8"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9.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8"/>
          <p:cNvSpPr txBox="1">
            <a:spLocks noGrp="1"/>
          </p:cNvSpPr>
          <p:nvPr>
            <p:ph type="title"/>
          </p:nvPr>
        </p:nvSpPr>
        <p:spPr>
          <a:xfrm>
            <a:off x="720000" y="1073675"/>
            <a:ext cx="7704000" cy="477300"/>
          </a:xfrm>
          <a:prstGeom prst="rect">
            <a:avLst/>
          </a:prstGeom>
        </p:spPr>
        <p:txBody>
          <a:bodyPr spcFirstLastPara="1" wrap="square" lIns="91425" tIns="91425" rIns="91425" bIns="91425" anchor="ctr" anchorCtr="0">
            <a:noAutofit/>
          </a:bodyPr>
          <a:lstStyle/>
          <a:p>
            <a:pPr marL="0" lvl="0" indent="0" algn="ctr" rtl="0">
              <a:lnSpc>
                <a:spcPct val="115000"/>
              </a:lnSpc>
              <a:spcBef>
                <a:spcPts val="1200"/>
              </a:spcBef>
              <a:spcAft>
                <a:spcPts val="0"/>
              </a:spcAft>
              <a:buNone/>
            </a:pPr>
            <a:endParaRPr sz="800"/>
          </a:p>
          <a:p>
            <a:pPr marL="0" lvl="0" indent="0" algn="ctr" rtl="0">
              <a:lnSpc>
                <a:spcPct val="115000"/>
              </a:lnSpc>
              <a:spcBef>
                <a:spcPts val="1200"/>
              </a:spcBef>
              <a:spcAft>
                <a:spcPts val="0"/>
              </a:spcAft>
              <a:buNone/>
            </a:pPr>
            <a:endParaRPr sz="900"/>
          </a:p>
          <a:p>
            <a:pPr marL="0" lvl="0" indent="0" algn="ctr" rtl="0">
              <a:lnSpc>
                <a:spcPct val="115000"/>
              </a:lnSpc>
              <a:spcBef>
                <a:spcPts val="1200"/>
              </a:spcBef>
              <a:spcAft>
                <a:spcPts val="0"/>
              </a:spcAft>
              <a:buNone/>
            </a:pPr>
            <a:r>
              <a:rPr lang="en" sz="1100"/>
              <a:t>Ministère de l’Enseignement Supérieur et de la recherche scientifique Direction Générale des Etudes Technologiques</a:t>
            </a:r>
            <a:endParaRPr sz="1100"/>
          </a:p>
          <a:p>
            <a:pPr marL="0" lvl="0" indent="0" algn="ctr" rtl="0">
              <a:lnSpc>
                <a:spcPct val="115000"/>
              </a:lnSpc>
              <a:spcBef>
                <a:spcPts val="1200"/>
              </a:spcBef>
              <a:spcAft>
                <a:spcPts val="0"/>
              </a:spcAft>
              <a:buNone/>
            </a:pPr>
            <a:r>
              <a:rPr lang="en" sz="1100"/>
              <a:t>Institut Supérieur des Etudes Technologiques de Sfax Direction des Etudes et des Stages                                                         </a:t>
            </a:r>
            <a:endParaRPr sz="1100"/>
          </a:p>
          <a:p>
            <a:pPr marL="0" lvl="0" indent="0" algn="ctr" rtl="0">
              <a:lnSpc>
                <a:spcPct val="115000"/>
              </a:lnSpc>
              <a:spcBef>
                <a:spcPts val="1200"/>
              </a:spcBef>
              <a:spcAft>
                <a:spcPts val="0"/>
              </a:spcAft>
              <a:buNone/>
            </a:pPr>
            <a:r>
              <a:rPr lang="en" sz="1100"/>
              <a:t>Département Technologies de l’Informatique</a:t>
            </a:r>
            <a:endParaRPr sz="1100"/>
          </a:p>
          <a:p>
            <a:pPr marL="0" lvl="0" indent="0" algn="l" rtl="0">
              <a:spcBef>
                <a:spcPts val="1200"/>
              </a:spcBef>
              <a:spcAft>
                <a:spcPts val="0"/>
              </a:spcAft>
              <a:buNone/>
            </a:pPr>
            <a:endParaRPr sz="3400"/>
          </a:p>
        </p:txBody>
      </p:sp>
      <p:sp>
        <p:nvSpPr>
          <p:cNvPr id="438" name="Google Shape;438;p38"/>
          <p:cNvSpPr txBox="1">
            <a:spLocks noGrp="1"/>
          </p:cNvSpPr>
          <p:nvPr>
            <p:ph type="body" idx="1"/>
          </p:nvPr>
        </p:nvSpPr>
        <p:spPr>
          <a:xfrm>
            <a:off x="720000" y="1645825"/>
            <a:ext cx="7704000" cy="33327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600" b="1">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sz="1600" b="1">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sz="1600" b="1">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sz="1600" b="1">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sz="1600" b="1">
              <a:solidFill>
                <a:srgbClr val="FFFFFF"/>
              </a:solidFill>
              <a:latin typeface="Arial"/>
              <a:ea typeface="Arial"/>
              <a:cs typeface="Arial"/>
              <a:sym typeface="Arial"/>
            </a:endParaRPr>
          </a:p>
          <a:p>
            <a:pPr marL="0" lvl="0" indent="0" algn="ctr" rtl="0">
              <a:lnSpc>
                <a:spcPct val="115000"/>
              </a:lnSpc>
              <a:spcBef>
                <a:spcPts val="0"/>
              </a:spcBef>
              <a:spcAft>
                <a:spcPts val="0"/>
              </a:spcAft>
              <a:buNone/>
            </a:pPr>
            <a:r>
              <a:rPr lang="en" sz="2100">
                <a:solidFill>
                  <a:schemeClr val="dk1"/>
                </a:solidFill>
                <a:latin typeface="Times New Roman"/>
                <a:ea typeface="Times New Roman"/>
                <a:cs typeface="Times New Roman"/>
                <a:sym typeface="Times New Roman"/>
              </a:rPr>
              <a:t>STAGE DE PERFECTIONNEMENT</a:t>
            </a:r>
            <a:endParaRPr sz="21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600">
                <a:solidFill>
                  <a:schemeClr val="dk1"/>
                </a:solidFill>
                <a:latin typeface="Times New Roman"/>
                <a:ea typeface="Times New Roman"/>
                <a:cs typeface="Times New Roman"/>
                <a:sym typeface="Times New Roman"/>
              </a:rPr>
              <a:t>Organisme d'accueil  :</a:t>
            </a:r>
            <a:r>
              <a:rPr lang="en" sz="1600" i="1">
                <a:solidFill>
                  <a:schemeClr val="dk1"/>
                </a:solidFill>
                <a:latin typeface="Times New Roman"/>
                <a:ea typeface="Times New Roman"/>
                <a:cs typeface="Times New Roman"/>
                <a:sym typeface="Times New Roman"/>
              </a:rPr>
              <a:t> Vintonet</a:t>
            </a:r>
            <a:endParaRPr sz="1600" i="1">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600" i="1">
                <a:solidFill>
                  <a:schemeClr val="dk1"/>
                </a:solidFill>
                <a:latin typeface="Times New Roman"/>
                <a:ea typeface="Times New Roman"/>
                <a:cs typeface="Times New Roman"/>
                <a:sym typeface="Times New Roman"/>
              </a:rPr>
              <a:t>Prénom et nom : Mahdi Masmoudi</a:t>
            </a:r>
            <a:endParaRPr sz="1600" i="1">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600" i="1">
                <a:solidFill>
                  <a:schemeClr val="dk1"/>
                </a:solidFill>
                <a:latin typeface="Times New Roman"/>
                <a:ea typeface="Times New Roman"/>
                <a:cs typeface="Times New Roman"/>
                <a:sym typeface="Times New Roman"/>
              </a:rPr>
              <a:t>Année universitaire : 2021/2022</a:t>
            </a:r>
            <a:endParaRPr sz="1600" i="1">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24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100">
              <a:solidFill>
                <a:schemeClr val="dk2"/>
              </a:solidFill>
            </a:endParaRPr>
          </a:p>
        </p:txBody>
      </p:sp>
      <p:pic>
        <p:nvPicPr>
          <p:cNvPr id="439" name="Google Shape;439;p38"/>
          <p:cNvPicPr preferRelativeResize="0"/>
          <p:nvPr/>
        </p:nvPicPr>
        <p:blipFill>
          <a:blip r:embed="rId3">
            <a:alphaModFix/>
          </a:blip>
          <a:stretch>
            <a:fillRect/>
          </a:stretch>
        </p:blipFill>
        <p:spPr>
          <a:xfrm>
            <a:off x="8096200" y="896325"/>
            <a:ext cx="761600" cy="832000"/>
          </a:xfrm>
          <a:prstGeom prst="rect">
            <a:avLst/>
          </a:prstGeom>
          <a:noFill/>
          <a:ln>
            <a:noFill/>
          </a:ln>
        </p:spPr>
      </p:pic>
      <p:pic>
        <p:nvPicPr>
          <p:cNvPr id="440" name="Google Shape;440;p38"/>
          <p:cNvPicPr preferRelativeResize="0"/>
          <p:nvPr/>
        </p:nvPicPr>
        <p:blipFill>
          <a:blip r:embed="rId4">
            <a:alphaModFix/>
          </a:blip>
          <a:stretch>
            <a:fillRect/>
          </a:stretch>
        </p:blipFill>
        <p:spPr>
          <a:xfrm>
            <a:off x="341775" y="928446"/>
            <a:ext cx="761600" cy="7677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48"/>
          <p:cNvSpPr txBox="1"/>
          <p:nvPr/>
        </p:nvSpPr>
        <p:spPr>
          <a:xfrm>
            <a:off x="2458325" y="252100"/>
            <a:ext cx="4059300" cy="1662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b="1">
                <a:solidFill>
                  <a:srgbClr val="AB84A6"/>
                </a:solidFill>
                <a:latin typeface="Roboto Condensed"/>
                <a:ea typeface="Roboto Condensed"/>
                <a:cs typeface="Roboto Condensed"/>
                <a:sym typeface="Roboto Condensed"/>
              </a:rPr>
              <a:t>Technologies Adoptées</a:t>
            </a:r>
            <a:endParaRPr/>
          </a:p>
        </p:txBody>
      </p:sp>
      <p:pic>
        <p:nvPicPr>
          <p:cNvPr id="972" name="Google Shape;972;p48"/>
          <p:cNvPicPr preferRelativeResize="0"/>
          <p:nvPr/>
        </p:nvPicPr>
        <p:blipFill rotWithShape="1">
          <a:blip r:embed="rId3">
            <a:alphaModFix/>
          </a:blip>
          <a:srcRect/>
          <a:stretch/>
        </p:blipFill>
        <p:spPr>
          <a:xfrm>
            <a:off x="3559349" y="3230054"/>
            <a:ext cx="1012651" cy="1162500"/>
          </a:xfrm>
          <a:prstGeom prst="rect">
            <a:avLst/>
          </a:prstGeom>
          <a:noFill/>
          <a:ln>
            <a:noFill/>
          </a:ln>
        </p:spPr>
      </p:pic>
      <p:sp>
        <p:nvSpPr>
          <p:cNvPr id="974" name="Google Shape;974;p48"/>
          <p:cNvSpPr txBox="1"/>
          <p:nvPr/>
        </p:nvSpPr>
        <p:spPr>
          <a:xfrm>
            <a:off x="1067413" y="2574150"/>
            <a:ext cx="2901600" cy="431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Work Sans"/>
              <a:buChar char="❖"/>
            </a:pPr>
            <a:r>
              <a:rPr lang="en" sz="1600" b="1">
                <a:solidFill>
                  <a:schemeClr val="dk2"/>
                </a:solidFill>
                <a:latin typeface="Work Sans"/>
                <a:ea typeface="Work Sans"/>
                <a:cs typeface="Work Sans"/>
                <a:sym typeface="Work Sans"/>
              </a:rPr>
              <a:t>Front-end</a:t>
            </a:r>
            <a:endParaRPr>
              <a:latin typeface="Work Sans"/>
              <a:ea typeface="Work Sans"/>
              <a:cs typeface="Work Sans"/>
              <a:sym typeface="Work Sans"/>
            </a:endParaRPr>
          </a:p>
        </p:txBody>
      </p:sp>
      <p:pic>
        <p:nvPicPr>
          <p:cNvPr id="976" name="Google Shape;976;p48"/>
          <p:cNvPicPr preferRelativeResize="0"/>
          <p:nvPr/>
        </p:nvPicPr>
        <p:blipFill>
          <a:blip r:embed="rId4">
            <a:alphaModFix/>
          </a:blip>
          <a:stretch>
            <a:fillRect/>
          </a:stretch>
        </p:blipFill>
        <p:spPr>
          <a:xfrm>
            <a:off x="5031639" y="3535079"/>
            <a:ext cx="1962150" cy="552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grpSp>
        <p:nvGrpSpPr>
          <p:cNvPr id="981" name="Google Shape;981;p49"/>
          <p:cNvGrpSpPr/>
          <p:nvPr/>
        </p:nvGrpSpPr>
        <p:grpSpPr>
          <a:xfrm rot="323894">
            <a:off x="1978839" y="1394272"/>
            <a:ext cx="463629" cy="554260"/>
            <a:chOff x="6417862" y="1441950"/>
            <a:chExt cx="417788" cy="499458"/>
          </a:xfrm>
        </p:grpSpPr>
        <p:sp>
          <p:nvSpPr>
            <p:cNvPr id="982" name="Google Shape;982;p49"/>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9"/>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49"/>
          <p:cNvGrpSpPr/>
          <p:nvPr/>
        </p:nvGrpSpPr>
        <p:grpSpPr>
          <a:xfrm>
            <a:off x="304482" y="1472631"/>
            <a:ext cx="3110418" cy="2954716"/>
            <a:chOff x="304482" y="1472631"/>
            <a:chExt cx="3110418" cy="2954716"/>
          </a:xfrm>
        </p:grpSpPr>
        <p:grpSp>
          <p:nvGrpSpPr>
            <p:cNvPr id="985" name="Google Shape;985;p49"/>
            <p:cNvGrpSpPr/>
            <p:nvPr/>
          </p:nvGrpSpPr>
          <p:grpSpPr>
            <a:xfrm>
              <a:off x="415851" y="1472631"/>
              <a:ext cx="2889221" cy="2841217"/>
              <a:chOff x="1764175" y="3912750"/>
              <a:chExt cx="448400" cy="440950"/>
            </a:xfrm>
          </p:grpSpPr>
          <p:sp>
            <p:nvSpPr>
              <p:cNvPr id="986" name="Google Shape;986;p49"/>
              <p:cNvSpPr/>
              <p:nvPr/>
            </p:nvSpPr>
            <p:spPr>
              <a:xfrm>
                <a:off x="1906150" y="3972525"/>
                <a:ext cx="104250" cy="87825"/>
              </a:xfrm>
              <a:custGeom>
                <a:avLst/>
                <a:gdLst/>
                <a:ahLst/>
                <a:cxnLst/>
                <a:rect l="l" t="t" r="r" b="b"/>
                <a:pathLst>
                  <a:path w="4170" h="3513" extrusionOk="0">
                    <a:moveTo>
                      <a:pt x="167" y="1"/>
                    </a:moveTo>
                    <a:cubicBezTo>
                      <a:pt x="6" y="1"/>
                      <a:pt x="0" y="316"/>
                      <a:pt x="91" y="662"/>
                    </a:cubicBezTo>
                    <a:cubicBezTo>
                      <a:pt x="358" y="1673"/>
                      <a:pt x="702" y="2334"/>
                      <a:pt x="933" y="2563"/>
                    </a:cubicBezTo>
                    <a:cubicBezTo>
                      <a:pt x="1491" y="3108"/>
                      <a:pt x="2683" y="3230"/>
                      <a:pt x="3356" y="3508"/>
                    </a:cubicBezTo>
                    <a:cubicBezTo>
                      <a:pt x="3363" y="3511"/>
                      <a:pt x="3370" y="3513"/>
                      <a:pt x="3378" y="3513"/>
                    </a:cubicBezTo>
                    <a:cubicBezTo>
                      <a:pt x="3610" y="3513"/>
                      <a:pt x="4170" y="2209"/>
                      <a:pt x="3955" y="2091"/>
                    </a:cubicBezTo>
                    <a:cubicBezTo>
                      <a:pt x="3789" y="2002"/>
                      <a:pt x="1870" y="1759"/>
                      <a:pt x="1707" y="1709"/>
                    </a:cubicBezTo>
                    <a:cubicBezTo>
                      <a:pt x="1624" y="1682"/>
                      <a:pt x="987" y="855"/>
                      <a:pt x="628" y="390"/>
                    </a:cubicBezTo>
                    <a:cubicBezTo>
                      <a:pt x="412" y="111"/>
                      <a:pt x="263"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9"/>
              <p:cNvSpPr/>
              <p:nvPr/>
            </p:nvSpPr>
            <p:spPr>
              <a:xfrm>
                <a:off x="1988700" y="4058150"/>
                <a:ext cx="48800" cy="29800"/>
              </a:xfrm>
              <a:custGeom>
                <a:avLst/>
                <a:gdLst/>
                <a:ahLst/>
                <a:cxnLst/>
                <a:rect l="l" t="t" r="r" b="b"/>
                <a:pathLst>
                  <a:path w="1952" h="1192" extrusionOk="0">
                    <a:moveTo>
                      <a:pt x="0" y="0"/>
                    </a:moveTo>
                    <a:cubicBezTo>
                      <a:pt x="0" y="1"/>
                      <a:pt x="285" y="427"/>
                      <a:pt x="510" y="641"/>
                    </a:cubicBezTo>
                    <a:cubicBezTo>
                      <a:pt x="696" y="819"/>
                      <a:pt x="1364" y="1192"/>
                      <a:pt x="1672" y="1192"/>
                    </a:cubicBezTo>
                    <a:cubicBezTo>
                      <a:pt x="1738" y="1192"/>
                      <a:pt x="1787" y="1175"/>
                      <a:pt x="1812" y="1136"/>
                    </a:cubicBezTo>
                    <a:cubicBezTo>
                      <a:pt x="1951" y="911"/>
                      <a:pt x="1284" y="567"/>
                      <a:pt x="1139" y="448"/>
                    </a:cubicBezTo>
                    <a:cubicBezTo>
                      <a:pt x="1000" y="333"/>
                      <a:pt x="999" y="279"/>
                      <a:pt x="1095" y="279"/>
                    </a:cubicBezTo>
                    <a:cubicBezTo>
                      <a:pt x="1098" y="279"/>
                      <a:pt x="1100" y="279"/>
                      <a:pt x="1103" y="279"/>
                    </a:cubicBezTo>
                    <a:cubicBezTo>
                      <a:pt x="706" y="167"/>
                      <a:pt x="202" y="63"/>
                      <a:pt x="0"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9"/>
              <p:cNvSpPr/>
              <p:nvPr/>
            </p:nvSpPr>
            <p:spPr>
              <a:xfrm>
                <a:off x="1988700" y="4023675"/>
                <a:ext cx="71025" cy="58825"/>
              </a:xfrm>
              <a:custGeom>
                <a:avLst/>
                <a:gdLst/>
                <a:ahLst/>
                <a:cxnLst/>
                <a:rect l="l" t="t" r="r" b="b"/>
                <a:pathLst>
                  <a:path w="2841" h="2353" extrusionOk="0">
                    <a:moveTo>
                      <a:pt x="489" y="1"/>
                    </a:moveTo>
                    <a:lnTo>
                      <a:pt x="0" y="1379"/>
                    </a:lnTo>
                    <a:cubicBezTo>
                      <a:pt x="205" y="1442"/>
                      <a:pt x="1266" y="1664"/>
                      <a:pt x="1954" y="1955"/>
                    </a:cubicBezTo>
                    <a:cubicBezTo>
                      <a:pt x="2202" y="2059"/>
                      <a:pt x="2444" y="2353"/>
                      <a:pt x="2608" y="2353"/>
                    </a:cubicBezTo>
                    <a:cubicBezTo>
                      <a:pt x="2644" y="2353"/>
                      <a:pt x="2676" y="2338"/>
                      <a:pt x="2704" y="2304"/>
                    </a:cubicBezTo>
                    <a:cubicBezTo>
                      <a:pt x="2841" y="2136"/>
                      <a:pt x="2609" y="1872"/>
                      <a:pt x="2609" y="1872"/>
                    </a:cubicBezTo>
                    <a:cubicBezTo>
                      <a:pt x="2609" y="1872"/>
                      <a:pt x="2680" y="1712"/>
                      <a:pt x="2559" y="1445"/>
                    </a:cubicBezTo>
                    <a:cubicBezTo>
                      <a:pt x="2559" y="1445"/>
                      <a:pt x="2603" y="1282"/>
                      <a:pt x="2405" y="1059"/>
                    </a:cubicBezTo>
                    <a:cubicBezTo>
                      <a:pt x="2399" y="985"/>
                      <a:pt x="2369" y="914"/>
                      <a:pt x="2319" y="861"/>
                    </a:cubicBezTo>
                    <a:cubicBezTo>
                      <a:pt x="1883" y="351"/>
                      <a:pt x="1486" y="155"/>
                      <a:pt x="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9"/>
              <p:cNvSpPr/>
              <p:nvPr/>
            </p:nvSpPr>
            <p:spPr>
              <a:xfrm>
                <a:off x="2024600" y="4051975"/>
                <a:ext cx="29350" cy="18525"/>
              </a:xfrm>
              <a:custGeom>
                <a:avLst/>
                <a:gdLst/>
                <a:ahLst/>
                <a:cxnLst/>
                <a:rect l="l" t="t" r="r" b="b"/>
                <a:pathLst>
                  <a:path w="1174" h="741" extrusionOk="0">
                    <a:moveTo>
                      <a:pt x="11" y="1"/>
                    </a:moveTo>
                    <a:cubicBezTo>
                      <a:pt x="4" y="1"/>
                      <a:pt x="1" y="8"/>
                      <a:pt x="11" y="10"/>
                    </a:cubicBezTo>
                    <a:cubicBezTo>
                      <a:pt x="213" y="93"/>
                      <a:pt x="408" y="191"/>
                      <a:pt x="598" y="301"/>
                    </a:cubicBezTo>
                    <a:cubicBezTo>
                      <a:pt x="797" y="431"/>
                      <a:pt x="987" y="580"/>
                      <a:pt x="1164" y="740"/>
                    </a:cubicBezTo>
                    <a:cubicBezTo>
                      <a:pt x="1165" y="741"/>
                      <a:pt x="1166" y="741"/>
                      <a:pt x="1167" y="741"/>
                    </a:cubicBezTo>
                    <a:cubicBezTo>
                      <a:pt x="1169" y="741"/>
                      <a:pt x="1171" y="739"/>
                      <a:pt x="1173" y="737"/>
                    </a:cubicBezTo>
                    <a:cubicBezTo>
                      <a:pt x="1173" y="737"/>
                      <a:pt x="1173" y="734"/>
                      <a:pt x="1173" y="731"/>
                    </a:cubicBezTo>
                    <a:cubicBezTo>
                      <a:pt x="862" y="387"/>
                      <a:pt x="462" y="135"/>
                      <a:pt x="14" y="1"/>
                    </a:cubicBezTo>
                    <a:cubicBezTo>
                      <a:pt x="13" y="1"/>
                      <a:pt x="12"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9"/>
              <p:cNvSpPr/>
              <p:nvPr/>
            </p:nvSpPr>
            <p:spPr>
              <a:xfrm>
                <a:off x="1904500" y="3970000"/>
                <a:ext cx="32175" cy="52000"/>
              </a:xfrm>
              <a:custGeom>
                <a:avLst/>
                <a:gdLst/>
                <a:ahLst/>
                <a:cxnLst/>
                <a:rect l="l" t="t" r="r" b="b"/>
                <a:pathLst>
                  <a:path w="1287" h="2080" extrusionOk="0">
                    <a:moveTo>
                      <a:pt x="155" y="1"/>
                    </a:moveTo>
                    <a:cubicBezTo>
                      <a:pt x="60" y="1"/>
                      <a:pt x="3" y="95"/>
                      <a:pt x="3" y="324"/>
                    </a:cubicBezTo>
                    <a:cubicBezTo>
                      <a:pt x="0" y="745"/>
                      <a:pt x="371" y="2080"/>
                      <a:pt x="371" y="2080"/>
                    </a:cubicBezTo>
                    <a:lnTo>
                      <a:pt x="1287" y="1220"/>
                    </a:lnTo>
                    <a:cubicBezTo>
                      <a:pt x="1287" y="1220"/>
                      <a:pt x="890" y="594"/>
                      <a:pt x="569" y="274"/>
                    </a:cubicBezTo>
                    <a:cubicBezTo>
                      <a:pt x="403" y="109"/>
                      <a:pt x="257" y="1"/>
                      <a:pt x="155"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9"/>
              <p:cNvSpPr/>
              <p:nvPr/>
            </p:nvSpPr>
            <p:spPr>
              <a:xfrm>
                <a:off x="1904500" y="3970000"/>
                <a:ext cx="32175" cy="52000"/>
              </a:xfrm>
              <a:custGeom>
                <a:avLst/>
                <a:gdLst/>
                <a:ahLst/>
                <a:cxnLst/>
                <a:rect l="l" t="t" r="r" b="b"/>
                <a:pathLst>
                  <a:path w="1287" h="2080" extrusionOk="0">
                    <a:moveTo>
                      <a:pt x="155" y="1"/>
                    </a:moveTo>
                    <a:cubicBezTo>
                      <a:pt x="60" y="1"/>
                      <a:pt x="3" y="95"/>
                      <a:pt x="3" y="324"/>
                    </a:cubicBezTo>
                    <a:cubicBezTo>
                      <a:pt x="0" y="745"/>
                      <a:pt x="371" y="2080"/>
                      <a:pt x="371" y="2080"/>
                    </a:cubicBezTo>
                    <a:lnTo>
                      <a:pt x="1287" y="1220"/>
                    </a:lnTo>
                    <a:cubicBezTo>
                      <a:pt x="1287" y="1220"/>
                      <a:pt x="890" y="594"/>
                      <a:pt x="569" y="274"/>
                    </a:cubicBezTo>
                    <a:cubicBezTo>
                      <a:pt x="403" y="109"/>
                      <a:pt x="257" y="1"/>
                      <a:pt x="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9"/>
              <p:cNvSpPr/>
              <p:nvPr/>
            </p:nvSpPr>
            <p:spPr>
              <a:xfrm>
                <a:off x="1913700" y="3997125"/>
                <a:ext cx="18450" cy="16825"/>
              </a:xfrm>
              <a:custGeom>
                <a:avLst/>
                <a:gdLst/>
                <a:ahLst/>
                <a:cxnLst/>
                <a:rect l="l" t="t" r="r" b="b"/>
                <a:pathLst>
                  <a:path w="738" h="673" extrusionOk="0">
                    <a:moveTo>
                      <a:pt x="735" y="0"/>
                    </a:moveTo>
                    <a:cubicBezTo>
                      <a:pt x="734" y="0"/>
                      <a:pt x="733" y="1"/>
                      <a:pt x="732" y="1"/>
                    </a:cubicBezTo>
                    <a:cubicBezTo>
                      <a:pt x="599" y="93"/>
                      <a:pt x="246" y="431"/>
                      <a:pt x="184" y="485"/>
                    </a:cubicBezTo>
                    <a:cubicBezTo>
                      <a:pt x="154" y="514"/>
                      <a:pt x="35" y="636"/>
                      <a:pt x="3" y="666"/>
                    </a:cubicBezTo>
                    <a:cubicBezTo>
                      <a:pt x="0" y="668"/>
                      <a:pt x="2" y="672"/>
                      <a:pt x="6" y="672"/>
                    </a:cubicBezTo>
                    <a:cubicBezTo>
                      <a:pt x="7" y="672"/>
                      <a:pt x="8" y="672"/>
                      <a:pt x="9" y="671"/>
                    </a:cubicBezTo>
                    <a:cubicBezTo>
                      <a:pt x="68" y="615"/>
                      <a:pt x="136" y="568"/>
                      <a:pt x="196" y="511"/>
                    </a:cubicBezTo>
                    <a:cubicBezTo>
                      <a:pt x="255" y="458"/>
                      <a:pt x="628" y="129"/>
                      <a:pt x="735" y="4"/>
                    </a:cubicBezTo>
                    <a:cubicBezTo>
                      <a:pt x="737" y="2"/>
                      <a:pt x="736" y="0"/>
                      <a:pt x="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9"/>
              <p:cNvSpPr/>
              <p:nvPr/>
            </p:nvSpPr>
            <p:spPr>
              <a:xfrm>
                <a:off x="1960075" y="4170000"/>
                <a:ext cx="101275" cy="88625"/>
              </a:xfrm>
              <a:custGeom>
                <a:avLst/>
                <a:gdLst/>
                <a:ahLst/>
                <a:cxnLst/>
                <a:rect l="l" t="t" r="r" b="b"/>
                <a:pathLst>
                  <a:path w="4051" h="3545" extrusionOk="0">
                    <a:moveTo>
                      <a:pt x="416" y="0"/>
                    </a:moveTo>
                    <a:lnTo>
                      <a:pt x="1" y="2648"/>
                    </a:lnTo>
                    <a:cubicBezTo>
                      <a:pt x="1" y="2648"/>
                      <a:pt x="66" y="3339"/>
                      <a:pt x="84" y="3348"/>
                    </a:cubicBezTo>
                    <a:cubicBezTo>
                      <a:pt x="201" y="3423"/>
                      <a:pt x="2987" y="3545"/>
                      <a:pt x="3742" y="3545"/>
                    </a:cubicBezTo>
                    <a:cubicBezTo>
                      <a:pt x="3846" y="3545"/>
                      <a:pt x="3911" y="3542"/>
                      <a:pt x="3926" y="3537"/>
                    </a:cubicBezTo>
                    <a:cubicBezTo>
                      <a:pt x="4051" y="3499"/>
                      <a:pt x="3947" y="3140"/>
                      <a:pt x="3808" y="3027"/>
                    </a:cubicBezTo>
                    <a:cubicBezTo>
                      <a:pt x="3754" y="2986"/>
                      <a:pt x="3526" y="2870"/>
                      <a:pt x="3262" y="2743"/>
                    </a:cubicBezTo>
                    <a:cubicBezTo>
                      <a:pt x="2835" y="2532"/>
                      <a:pt x="2316" y="2295"/>
                      <a:pt x="2316" y="2295"/>
                    </a:cubicBezTo>
                    <a:lnTo>
                      <a:pt x="2770" y="30"/>
                    </a:lnTo>
                    <a:lnTo>
                      <a:pt x="416"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9"/>
              <p:cNvSpPr/>
              <p:nvPr/>
            </p:nvSpPr>
            <p:spPr>
              <a:xfrm>
                <a:off x="1960075" y="4215800"/>
                <a:ext cx="101275" cy="42825"/>
              </a:xfrm>
              <a:custGeom>
                <a:avLst/>
                <a:gdLst/>
                <a:ahLst/>
                <a:cxnLst/>
                <a:rect l="l" t="t" r="r" b="b"/>
                <a:pathLst>
                  <a:path w="4051" h="1713" extrusionOk="0">
                    <a:moveTo>
                      <a:pt x="128" y="1"/>
                    </a:moveTo>
                    <a:lnTo>
                      <a:pt x="1" y="816"/>
                    </a:lnTo>
                    <a:cubicBezTo>
                      <a:pt x="1" y="816"/>
                      <a:pt x="66" y="1507"/>
                      <a:pt x="84" y="1516"/>
                    </a:cubicBezTo>
                    <a:cubicBezTo>
                      <a:pt x="201" y="1591"/>
                      <a:pt x="2987" y="1713"/>
                      <a:pt x="3742" y="1713"/>
                    </a:cubicBezTo>
                    <a:cubicBezTo>
                      <a:pt x="3846" y="1713"/>
                      <a:pt x="3911" y="1710"/>
                      <a:pt x="3926" y="1705"/>
                    </a:cubicBezTo>
                    <a:cubicBezTo>
                      <a:pt x="4051" y="1667"/>
                      <a:pt x="3947" y="1308"/>
                      <a:pt x="3805" y="1195"/>
                    </a:cubicBezTo>
                    <a:cubicBezTo>
                      <a:pt x="3751" y="1151"/>
                      <a:pt x="3523" y="1035"/>
                      <a:pt x="3259" y="908"/>
                    </a:cubicBezTo>
                    <a:cubicBezTo>
                      <a:pt x="2832" y="700"/>
                      <a:pt x="2313" y="460"/>
                      <a:pt x="2313" y="460"/>
                    </a:cubicBezTo>
                    <a:lnTo>
                      <a:pt x="2388" y="104"/>
                    </a:lnTo>
                    <a:lnTo>
                      <a:pt x="1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9"/>
              <p:cNvSpPr/>
              <p:nvPr/>
            </p:nvSpPr>
            <p:spPr>
              <a:xfrm>
                <a:off x="1959575" y="4224700"/>
                <a:ext cx="101775" cy="34100"/>
              </a:xfrm>
              <a:custGeom>
                <a:avLst/>
                <a:gdLst/>
                <a:ahLst/>
                <a:cxnLst/>
                <a:rect l="l" t="t" r="r" b="b"/>
                <a:pathLst>
                  <a:path w="4071" h="1364" extrusionOk="0">
                    <a:moveTo>
                      <a:pt x="0" y="0"/>
                    </a:moveTo>
                    <a:lnTo>
                      <a:pt x="0" y="21"/>
                    </a:lnTo>
                    <a:cubicBezTo>
                      <a:pt x="3" y="659"/>
                      <a:pt x="21" y="1186"/>
                      <a:pt x="74" y="1219"/>
                    </a:cubicBezTo>
                    <a:cubicBezTo>
                      <a:pt x="184" y="1292"/>
                      <a:pt x="2642" y="1363"/>
                      <a:pt x="3584" y="1363"/>
                    </a:cubicBezTo>
                    <a:cubicBezTo>
                      <a:pt x="3788" y="1363"/>
                      <a:pt x="3921" y="1360"/>
                      <a:pt x="3943" y="1352"/>
                    </a:cubicBezTo>
                    <a:cubicBezTo>
                      <a:pt x="4071" y="1314"/>
                      <a:pt x="3973" y="949"/>
                      <a:pt x="3834" y="834"/>
                    </a:cubicBezTo>
                    <a:cubicBezTo>
                      <a:pt x="3697" y="718"/>
                      <a:pt x="2327" y="69"/>
                      <a:pt x="2327" y="69"/>
                    </a:cubicBezTo>
                    <a:lnTo>
                      <a:pt x="2327" y="3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9"/>
              <p:cNvSpPr/>
              <p:nvPr/>
            </p:nvSpPr>
            <p:spPr>
              <a:xfrm>
                <a:off x="1959575" y="4224700"/>
                <a:ext cx="93475" cy="34125"/>
              </a:xfrm>
              <a:custGeom>
                <a:avLst/>
                <a:gdLst/>
                <a:ahLst/>
                <a:cxnLst/>
                <a:rect l="l" t="t" r="r" b="b"/>
                <a:pathLst>
                  <a:path w="3739" h="1365" extrusionOk="0">
                    <a:moveTo>
                      <a:pt x="0" y="0"/>
                    </a:moveTo>
                    <a:lnTo>
                      <a:pt x="0" y="21"/>
                    </a:lnTo>
                    <a:cubicBezTo>
                      <a:pt x="3" y="659"/>
                      <a:pt x="21" y="1186"/>
                      <a:pt x="74" y="1219"/>
                    </a:cubicBezTo>
                    <a:cubicBezTo>
                      <a:pt x="183" y="1295"/>
                      <a:pt x="2655" y="1365"/>
                      <a:pt x="3592" y="1365"/>
                    </a:cubicBezTo>
                    <a:cubicBezTo>
                      <a:pt x="3646" y="1365"/>
                      <a:pt x="3695" y="1365"/>
                      <a:pt x="3739" y="1364"/>
                    </a:cubicBezTo>
                    <a:lnTo>
                      <a:pt x="1459" y="1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9"/>
              <p:cNvSpPr/>
              <p:nvPr/>
            </p:nvSpPr>
            <p:spPr>
              <a:xfrm>
                <a:off x="1965425" y="4253075"/>
                <a:ext cx="92150" cy="2200"/>
              </a:xfrm>
              <a:custGeom>
                <a:avLst/>
                <a:gdLst/>
                <a:ahLst/>
                <a:cxnLst/>
                <a:rect l="l" t="t" r="r" b="b"/>
                <a:pathLst>
                  <a:path w="3686" h="88" extrusionOk="0">
                    <a:moveTo>
                      <a:pt x="302" y="1"/>
                    </a:moveTo>
                    <a:cubicBezTo>
                      <a:pt x="181" y="1"/>
                      <a:pt x="80" y="2"/>
                      <a:pt x="6" y="4"/>
                    </a:cubicBezTo>
                    <a:cubicBezTo>
                      <a:pt x="0" y="4"/>
                      <a:pt x="0" y="7"/>
                      <a:pt x="6" y="10"/>
                    </a:cubicBezTo>
                    <a:cubicBezTo>
                      <a:pt x="586" y="50"/>
                      <a:pt x="2887" y="87"/>
                      <a:pt x="3600" y="87"/>
                    </a:cubicBezTo>
                    <a:cubicBezTo>
                      <a:pt x="3627" y="87"/>
                      <a:pt x="3652" y="87"/>
                      <a:pt x="3674" y="87"/>
                    </a:cubicBezTo>
                    <a:cubicBezTo>
                      <a:pt x="3686" y="87"/>
                      <a:pt x="3686" y="78"/>
                      <a:pt x="3674" y="78"/>
                    </a:cubicBezTo>
                    <a:cubicBezTo>
                      <a:pt x="3140" y="52"/>
                      <a:pt x="1180" y="1"/>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9"/>
              <p:cNvSpPr/>
              <p:nvPr/>
            </p:nvSpPr>
            <p:spPr>
              <a:xfrm>
                <a:off x="2004425" y="4226150"/>
                <a:ext cx="27050" cy="10000"/>
              </a:xfrm>
              <a:custGeom>
                <a:avLst/>
                <a:gdLst/>
                <a:ahLst/>
                <a:cxnLst/>
                <a:rect l="l" t="t" r="r" b="b"/>
                <a:pathLst>
                  <a:path w="1082" h="400" extrusionOk="0">
                    <a:moveTo>
                      <a:pt x="514" y="0"/>
                    </a:moveTo>
                    <a:cubicBezTo>
                      <a:pt x="330" y="0"/>
                      <a:pt x="141" y="50"/>
                      <a:pt x="6" y="171"/>
                    </a:cubicBezTo>
                    <a:cubicBezTo>
                      <a:pt x="1" y="176"/>
                      <a:pt x="4" y="183"/>
                      <a:pt x="11" y="183"/>
                    </a:cubicBezTo>
                    <a:cubicBezTo>
                      <a:pt x="12" y="183"/>
                      <a:pt x="13" y="183"/>
                      <a:pt x="15" y="183"/>
                    </a:cubicBezTo>
                    <a:cubicBezTo>
                      <a:pt x="246" y="114"/>
                      <a:pt x="483" y="70"/>
                      <a:pt x="723" y="55"/>
                    </a:cubicBezTo>
                    <a:cubicBezTo>
                      <a:pt x="741" y="52"/>
                      <a:pt x="744" y="28"/>
                      <a:pt x="726" y="22"/>
                    </a:cubicBezTo>
                    <a:cubicBezTo>
                      <a:pt x="659" y="8"/>
                      <a:pt x="587" y="0"/>
                      <a:pt x="514" y="0"/>
                    </a:cubicBezTo>
                    <a:close/>
                    <a:moveTo>
                      <a:pt x="683" y="109"/>
                    </a:moveTo>
                    <a:cubicBezTo>
                      <a:pt x="499" y="109"/>
                      <a:pt x="311" y="160"/>
                      <a:pt x="178" y="280"/>
                    </a:cubicBezTo>
                    <a:cubicBezTo>
                      <a:pt x="169" y="286"/>
                      <a:pt x="178" y="295"/>
                      <a:pt x="187" y="295"/>
                    </a:cubicBezTo>
                    <a:cubicBezTo>
                      <a:pt x="418" y="224"/>
                      <a:pt x="655" y="183"/>
                      <a:pt x="895" y="165"/>
                    </a:cubicBezTo>
                    <a:cubicBezTo>
                      <a:pt x="913" y="165"/>
                      <a:pt x="916" y="135"/>
                      <a:pt x="898" y="132"/>
                    </a:cubicBezTo>
                    <a:cubicBezTo>
                      <a:pt x="829" y="117"/>
                      <a:pt x="756" y="109"/>
                      <a:pt x="683" y="109"/>
                    </a:cubicBezTo>
                    <a:close/>
                    <a:moveTo>
                      <a:pt x="852" y="217"/>
                    </a:moveTo>
                    <a:cubicBezTo>
                      <a:pt x="669" y="217"/>
                      <a:pt x="482" y="266"/>
                      <a:pt x="347" y="384"/>
                    </a:cubicBezTo>
                    <a:cubicBezTo>
                      <a:pt x="339" y="392"/>
                      <a:pt x="345" y="400"/>
                      <a:pt x="352" y="400"/>
                    </a:cubicBezTo>
                    <a:cubicBezTo>
                      <a:pt x="353" y="400"/>
                      <a:pt x="354" y="399"/>
                      <a:pt x="356" y="399"/>
                    </a:cubicBezTo>
                    <a:cubicBezTo>
                      <a:pt x="587" y="331"/>
                      <a:pt x="824" y="286"/>
                      <a:pt x="1064" y="269"/>
                    </a:cubicBezTo>
                    <a:cubicBezTo>
                      <a:pt x="1082" y="269"/>
                      <a:pt x="1082" y="245"/>
                      <a:pt x="1067" y="239"/>
                    </a:cubicBezTo>
                    <a:cubicBezTo>
                      <a:pt x="998" y="224"/>
                      <a:pt x="926" y="217"/>
                      <a:pt x="852" y="2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9"/>
              <p:cNvSpPr/>
              <p:nvPr/>
            </p:nvSpPr>
            <p:spPr>
              <a:xfrm>
                <a:off x="1841350" y="4058675"/>
                <a:ext cx="204875" cy="160125"/>
              </a:xfrm>
              <a:custGeom>
                <a:avLst/>
                <a:gdLst/>
                <a:ahLst/>
                <a:cxnLst/>
                <a:rect l="l" t="t" r="r" b="b"/>
                <a:pathLst>
                  <a:path w="8195" h="6405" extrusionOk="0">
                    <a:moveTo>
                      <a:pt x="392" y="0"/>
                    </a:moveTo>
                    <a:cubicBezTo>
                      <a:pt x="392" y="0"/>
                      <a:pt x="0" y="1391"/>
                      <a:pt x="780" y="2357"/>
                    </a:cubicBezTo>
                    <a:cubicBezTo>
                      <a:pt x="1037" y="2677"/>
                      <a:pt x="1645" y="2779"/>
                      <a:pt x="2340" y="2779"/>
                    </a:cubicBezTo>
                    <a:cubicBezTo>
                      <a:pt x="3558" y="2779"/>
                      <a:pt x="5043" y="2466"/>
                      <a:pt x="5379" y="2466"/>
                    </a:cubicBezTo>
                    <a:cubicBezTo>
                      <a:pt x="5417" y="2466"/>
                      <a:pt x="5440" y="2470"/>
                      <a:pt x="5447" y="2479"/>
                    </a:cubicBezTo>
                    <a:cubicBezTo>
                      <a:pt x="5544" y="2597"/>
                      <a:pt x="4634" y="6286"/>
                      <a:pt x="4634" y="6286"/>
                    </a:cubicBezTo>
                    <a:lnTo>
                      <a:pt x="7264" y="6404"/>
                    </a:lnTo>
                    <a:cubicBezTo>
                      <a:pt x="7264" y="6404"/>
                      <a:pt x="8195" y="3312"/>
                      <a:pt x="8145" y="1364"/>
                    </a:cubicBezTo>
                    <a:cubicBezTo>
                      <a:pt x="8136" y="925"/>
                      <a:pt x="7569" y="460"/>
                      <a:pt x="7415" y="377"/>
                    </a:cubicBezTo>
                    <a:cubicBezTo>
                      <a:pt x="7197" y="261"/>
                      <a:pt x="6765" y="219"/>
                      <a:pt x="6252" y="219"/>
                    </a:cubicBezTo>
                    <a:cubicBezTo>
                      <a:pt x="4893" y="219"/>
                      <a:pt x="2968" y="513"/>
                      <a:pt x="2968" y="513"/>
                    </a:cubicBezTo>
                    <a:cubicBezTo>
                      <a:pt x="2932" y="347"/>
                      <a:pt x="2986" y="0"/>
                      <a:pt x="29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9"/>
              <p:cNvSpPr/>
              <p:nvPr/>
            </p:nvSpPr>
            <p:spPr>
              <a:xfrm>
                <a:off x="1857800" y="4059125"/>
                <a:ext cx="130475" cy="142425"/>
              </a:xfrm>
              <a:custGeom>
                <a:avLst/>
                <a:gdLst/>
                <a:ahLst/>
                <a:cxnLst/>
                <a:rect l="l" t="t" r="r" b="b"/>
                <a:pathLst>
                  <a:path w="5219" h="5697" extrusionOk="0">
                    <a:moveTo>
                      <a:pt x="203" y="0"/>
                    </a:moveTo>
                    <a:cubicBezTo>
                      <a:pt x="201" y="0"/>
                      <a:pt x="199" y="2"/>
                      <a:pt x="199" y="6"/>
                    </a:cubicBezTo>
                    <a:cubicBezTo>
                      <a:pt x="95" y="427"/>
                      <a:pt x="0" y="863"/>
                      <a:pt x="30" y="1302"/>
                    </a:cubicBezTo>
                    <a:cubicBezTo>
                      <a:pt x="42" y="1515"/>
                      <a:pt x="95" y="1726"/>
                      <a:pt x="184" y="1921"/>
                    </a:cubicBezTo>
                    <a:cubicBezTo>
                      <a:pt x="264" y="2111"/>
                      <a:pt x="404" y="2271"/>
                      <a:pt x="582" y="2378"/>
                    </a:cubicBezTo>
                    <a:cubicBezTo>
                      <a:pt x="762" y="2482"/>
                      <a:pt x="976" y="2511"/>
                      <a:pt x="1183" y="2520"/>
                    </a:cubicBezTo>
                    <a:cubicBezTo>
                      <a:pt x="1256" y="2524"/>
                      <a:pt x="1328" y="2525"/>
                      <a:pt x="1401" y="2525"/>
                    </a:cubicBezTo>
                    <a:cubicBezTo>
                      <a:pt x="1571" y="2525"/>
                      <a:pt x="1742" y="2517"/>
                      <a:pt x="1910" y="2511"/>
                    </a:cubicBezTo>
                    <a:cubicBezTo>
                      <a:pt x="2429" y="2485"/>
                      <a:pt x="2944" y="2431"/>
                      <a:pt x="3457" y="2378"/>
                    </a:cubicBezTo>
                    <a:cubicBezTo>
                      <a:pt x="3973" y="2324"/>
                      <a:pt x="4486" y="2271"/>
                      <a:pt x="5002" y="2247"/>
                    </a:cubicBezTo>
                    <a:cubicBezTo>
                      <a:pt x="5058" y="2244"/>
                      <a:pt x="5118" y="2241"/>
                      <a:pt x="5174" y="2238"/>
                    </a:cubicBezTo>
                    <a:lnTo>
                      <a:pt x="5174" y="2238"/>
                    </a:lnTo>
                    <a:cubicBezTo>
                      <a:pt x="5094" y="2701"/>
                      <a:pt x="4433" y="5458"/>
                      <a:pt x="4394" y="5678"/>
                    </a:cubicBezTo>
                    <a:cubicBezTo>
                      <a:pt x="4393" y="5689"/>
                      <a:pt x="4399" y="5696"/>
                      <a:pt x="4405" y="5696"/>
                    </a:cubicBezTo>
                    <a:cubicBezTo>
                      <a:pt x="4410" y="5696"/>
                      <a:pt x="4415" y="5692"/>
                      <a:pt x="4418" y="5684"/>
                    </a:cubicBezTo>
                    <a:cubicBezTo>
                      <a:pt x="4531" y="5254"/>
                      <a:pt x="5174" y="2493"/>
                      <a:pt x="5216" y="2224"/>
                    </a:cubicBezTo>
                    <a:cubicBezTo>
                      <a:pt x="5218" y="2212"/>
                      <a:pt x="5213" y="2203"/>
                      <a:pt x="5201" y="2200"/>
                    </a:cubicBezTo>
                    <a:lnTo>
                      <a:pt x="5195" y="2200"/>
                    </a:lnTo>
                    <a:cubicBezTo>
                      <a:pt x="4688" y="2215"/>
                      <a:pt x="4187" y="2259"/>
                      <a:pt x="3686" y="2307"/>
                    </a:cubicBezTo>
                    <a:cubicBezTo>
                      <a:pt x="3182" y="2357"/>
                      <a:pt x="2678" y="2410"/>
                      <a:pt x="2171" y="2443"/>
                    </a:cubicBezTo>
                    <a:cubicBezTo>
                      <a:pt x="1919" y="2461"/>
                      <a:pt x="1667" y="2470"/>
                      <a:pt x="1415" y="2473"/>
                    </a:cubicBezTo>
                    <a:cubicBezTo>
                      <a:pt x="1386" y="2474"/>
                      <a:pt x="1357" y="2475"/>
                      <a:pt x="1329" y="2475"/>
                    </a:cubicBezTo>
                    <a:cubicBezTo>
                      <a:pt x="1149" y="2475"/>
                      <a:pt x="969" y="2451"/>
                      <a:pt x="795" y="2407"/>
                    </a:cubicBezTo>
                    <a:cubicBezTo>
                      <a:pt x="593" y="2348"/>
                      <a:pt x="421" y="2215"/>
                      <a:pt x="312" y="2037"/>
                    </a:cubicBezTo>
                    <a:cubicBezTo>
                      <a:pt x="202" y="1856"/>
                      <a:pt x="131" y="1654"/>
                      <a:pt x="101" y="1444"/>
                    </a:cubicBezTo>
                    <a:cubicBezTo>
                      <a:pt x="33" y="1017"/>
                      <a:pt x="101" y="584"/>
                      <a:pt x="178" y="163"/>
                    </a:cubicBezTo>
                    <a:cubicBezTo>
                      <a:pt x="187" y="113"/>
                      <a:pt x="196" y="59"/>
                      <a:pt x="208" y="6"/>
                    </a:cubicBezTo>
                    <a:cubicBezTo>
                      <a:pt x="208" y="3"/>
                      <a:pt x="205" y="0"/>
                      <a:pt x="2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9"/>
              <p:cNvSpPr/>
              <p:nvPr/>
            </p:nvSpPr>
            <p:spPr>
              <a:xfrm>
                <a:off x="1897900" y="4261100"/>
                <a:ext cx="140400" cy="15575"/>
              </a:xfrm>
              <a:custGeom>
                <a:avLst/>
                <a:gdLst/>
                <a:ahLst/>
                <a:cxnLst/>
                <a:rect l="l" t="t" r="r" b="b"/>
                <a:pathLst>
                  <a:path w="5616" h="623" extrusionOk="0">
                    <a:moveTo>
                      <a:pt x="0" y="0"/>
                    </a:moveTo>
                    <a:lnTo>
                      <a:pt x="0" y="623"/>
                    </a:lnTo>
                    <a:lnTo>
                      <a:pt x="5616" y="623"/>
                    </a:lnTo>
                    <a:lnTo>
                      <a:pt x="56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9"/>
              <p:cNvSpPr/>
              <p:nvPr/>
            </p:nvSpPr>
            <p:spPr>
              <a:xfrm>
                <a:off x="1774550" y="4124925"/>
                <a:ext cx="59400" cy="58875"/>
              </a:xfrm>
              <a:custGeom>
                <a:avLst/>
                <a:gdLst/>
                <a:ahLst/>
                <a:cxnLst/>
                <a:rect l="l" t="t" r="r" b="b"/>
                <a:pathLst>
                  <a:path w="2376" h="2355" extrusionOk="0">
                    <a:moveTo>
                      <a:pt x="1" y="1"/>
                    </a:moveTo>
                    <a:lnTo>
                      <a:pt x="2058" y="2355"/>
                    </a:lnTo>
                    <a:lnTo>
                      <a:pt x="2376" y="2355"/>
                    </a:lnTo>
                    <a:lnTo>
                      <a:pt x="318" y="1"/>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9"/>
              <p:cNvSpPr/>
              <p:nvPr/>
            </p:nvSpPr>
            <p:spPr>
              <a:xfrm>
                <a:off x="1764175" y="4120250"/>
                <a:ext cx="110625" cy="4700"/>
              </a:xfrm>
              <a:custGeom>
                <a:avLst/>
                <a:gdLst/>
                <a:ahLst/>
                <a:cxnLst/>
                <a:rect l="l" t="t" r="r" b="b"/>
                <a:pathLst>
                  <a:path w="4425" h="188" extrusionOk="0">
                    <a:moveTo>
                      <a:pt x="1" y="1"/>
                    </a:moveTo>
                    <a:lnTo>
                      <a:pt x="1" y="188"/>
                    </a:lnTo>
                    <a:lnTo>
                      <a:pt x="4424" y="188"/>
                    </a:lnTo>
                    <a:lnTo>
                      <a:pt x="4424" y="1"/>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9"/>
              <p:cNvSpPr/>
              <p:nvPr/>
            </p:nvSpPr>
            <p:spPr>
              <a:xfrm>
                <a:off x="1804575" y="4124925"/>
                <a:ext cx="59400" cy="58875"/>
              </a:xfrm>
              <a:custGeom>
                <a:avLst/>
                <a:gdLst/>
                <a:ahLst/>
                <a:cxnLst/>
                <a:rect l="l" t="t" r="r" b="b"/>
                <a:pathLst>
                  <a:path w="2376" h="2355" extrusionOk="0">
                    <a:moveTo>
                      <a:pt x="1" y="1"/>
                    </a:moveTo>
                    <a:lnTo>
                      <a:pt x="2058" y="2355"/>
                    </a:lnTo>
                    <a:lnTo>
                      <a:pt x="2375" y="2355"/>
                    </a:lnTo>
                    <a:lnTo>
                      <a:pt x="318" y="1"/>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9"/>
              <p:cNvSpPr/>
              <p:nvPr/>
            </p:nvSpPr>
            <p:spPr>
              <a:xfrm>
                <a:off x="1794725" y="4233450"/>
                <a:ext cx="124175" cy="120250"/>
              </a:xfrm>
              <a:custGeom>
                <a:avLst/>
                <a:gdLst/>
                <a:ahLst/>
                <a:cxnLst/>
                <a:rect l="l" t="t" r="r" b="b"/>
                <a:pathLst>
                  <a:path w="4967" h="4810" extrusionOk="0">
                    <a:moveTo>
                      <a:pt x="2440" y="0"/>
                    </a:moveTo>
                    <a:cubicBezTo>
                      <a:pt x="822" y="0"/>
                      <a:pt x="0" y="1373"/>
                      <a:pt x="0" y="2405"/>
                    </a:cubicBezTo>
                    <a:cubicBezTo>
                      <a:pt x="0" y="3439"/>
                      <a:pt x="825" y="4809"/>
                      <a:pt x="2550" y="4809"/>
                    </a:cubicBezTo>
                    <a:cubicBezTo>
                      <a:pt x="4110" y="4809"/>
                      <a:pt x="4966" y="3724"/>
                      <a:pt x="4966" y="2417"/>
                    </a:cubicBezTo>
                    <a:cubicBezTo>
                      <a:pt x="4966" y="1112"/>
                      <a:pt x="4041" y="0"/>
                      <a:pt x="2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9"/>
              <p:cNvSpPr/>
              <p:nvPr/>
            </p:nvSpPr>
            <p:spPr>
              <a:xfrm>
                <a:off x="1791600" y="4233450"/>
                <a:ext cx="118025" cy="120250"/>
              </a:xfrm>
              <a:custGeom>
                <a:avLst/>
                <a:gdLst/>
                <a:ahLst/>
                <a:cxnLst/>
                <a:rect l="l" t="t" r="r" b="b"/>
                <a:pathLst>
                  <a:path w="4721" h="4810" extrusionOk="0">
                    <a:moveTo>
                      <a:pt x="2319" y="0"/>
                    </a:moveTo>
                    <a:cubicBezTo>
                      <a:pt x="781" y="0"/>
                      <a:pt x="1" y="1373"/>
                      <a:pt x="1" y="2405"/>
                    </a:cubicBezTo>
                    <a:cubicBezTo>
                      <a:pt x="1" y="3436"/>
                      <a:pt x="784" y="4809"/>
                      <a:pt x="2423" y="4809"/>
                    </a:cubicBezTo>
                    <a:cubicBezTo>
                      <a:pt x="3905" y="4809"/>
                      <a:pt x="4721" y="3724"/>
                      <a:pt x="4721" y="2417"/>
                    </a:cubicBezTo>
                    <a:cubicBezTo>
                      <a:pt x="4721" y="1112"/>
                      <a:pt x="3840" y="0"/>
                      <a:pt x="2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9"/>
              <p:cNvSpPr/>
              <p:nvPr/>
            </p:nvSpPr>
            <p:spPr>
              <a:xfrm>
                <a:off x="1814575" y="4256875"/>
                <a:ext cx="72000" cy="73325"/>
              </a:xfrm>
              <a:custGeom>
                <a:avLst/>
                <a:gdLst/>
                <a:ahLst/>
                <a:cxnLst/>
                <a:rect l="l" t="t" r="r" b="b"/>
                <a:pathLst>
                  <a:path w="2880" h="2933" extrusionOk="0">
                    <a:moveTo>
                      <a:pt x="1415" y="0"/>
                    </a:moveTo>
                    <a:cubicBezTo>
                      <a:pt x="478" y="0"/>
                      <a:pt x="1" y="839"/>
                      <a:pt x="1" y="1468"/>
                    </a:cubicBezTo>
                    <a:cubicBezTo>
                      <a:pt x="1" y="2096"/>
                      <a:pt x="478" y="2932"/>
                      <a:pt x="1477" y="2932"/>
                    </a:cubicBezTo>
                    <a:cubicBezTo>
                      <a:pt x="2382" y="2932"/>
                      <a:pt x="2880" y="2271"/>
                      <a:pt x="2880" y="1474"/>
                    </a:cubicBezTo>
                    <a:cubicBezTo>
                      <a:pt x="2880" y="679"/>
                      <a:pt x="2343" y="0"/>
                      <a:pt x="1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9"/>
              <p:cNvSpPr/>
              <p:nvPr/>
            </p:nvSpPr>
            <p:spPr>
              <a:xfrm>
                <a:off x="1791450" y="4154950"/>
                <a:ext cx="183250" cy="106750"/>
              </a:xfrm>
              <a:custGeom>
                <a:avLst/>
                <a:gdLst/>
                <a:ahLst/>
                <a:cxnLst/>
                <a:rect l="l" t="t" r="r" b="b"/>
                <a:pathLst>
                  <a:path w="7330" h="4270" extrusionOk="0">
                    <a:moveTo>
                      <a:pt x="7099" y="1"/>
                    </a:moveTo>
                    <a:lnTo>
                      <a:pt x="1718" y="172"/>
                    </a:lnTo>
                    <a:lnTo>
                      <a:pt x="1718" y="647"/>
                    </a:lnTo>
                    <a:cubicBezTo>
                      <a:pt x="1718" y="647"/>
                      <a:pt x="161" y="2366"/>
                      <a:pt x="1" y="4157"/>
                    </a:cubicBezTo>
                    <a:lnTo>
                      <a:pt x="5397" y="4270"/>
                    </a:lnTo>
                    <a:lnTo>
                      <a:pt x="6266" y="4249"/>
                    </a:lnTo>
                    <a:lnTo>
                      <a:pt x="7330" y="4249"/>
                    </a:lnTo>
                    <a:lnTo>
                      <a:pt x="7330" y="3167"/>
                    </a:lnTo>
                    <a:cubicBezTo>
                      <a:pt x="7330" y="3167"/>
                      <a:pt x="6523" y="2580"/>
                      <a:pt x="6666" y="1382"/>
                    </a:cubicBezTo>
                    <a:cubicBezTo>
                      <a:pt x="6713" y="982"/>
                      <a:pt x="7099" y="208"/>
                      <a:pt x="7099" y="208"/>
                    </a:cubicBezTo>
                    <a:lnTo>
                      <a:pt x="70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9"/>
              <p:cNvSpPr/>
              <p:nvPr/>
            </p:nvSpPr>
            <p:spPr>
              <a:xfrm>
                <a:off x="1788125" y="4177600"/>
                <a:ext cx="141900" cy="85525"/>
              </a:xfrm>
              <a:custGeom>
                <a:avLst/>
                <a:gdLst/>
                <a:ahLst/>
                <a:cxnLst/>
                <a:rect l="l" t="t" r="r" b="b"/>
                <a:pathLst>
                  <a:path w="5676" h="3421" extrusionOk="0">
                    <a:moveTo>
                      <a:pt x="3127" y="1"/>
                    </a:moveTo>
                    <a:cubicBezTo>
                      <a:pt x="2450" y="1"/>
                      <a:pt x="1727" y="252"/>
                      <a:pt x="1151" y="776"/>
                    </a:cubicBezTo>
                    <a:cubicBezTo>
                      <a:pt x="205" y="1638"/>
                      <a:pt x="0" y="3230"/>
                      <a:pt x="81" y="3322"/>
                    </a:cubicBezTo>
                    <a:cubicBezTo>
                      <a:pt x="138" y="3387"/>
                      <a:pt x="701" y="3420"/>
                      <a:pt x="1537" y="3420"/>
                    </a:cubicBezTo>
                    <a:cubicBezTo>
                      <a:pt x="1856" y="3420"/>
                      <a:pt x="2215" y="3415"/>
                      <a:pt x="2601" y="3405"/>
                    </a:cubicBezTo>
                    <a:cubicBezTo>
                      <a:pt x="4154" y="3364"/>
                      <a:pt x="4972" y="3216"/>
                      <a:pt x="5029" y="3112"/>
                    </a:cubicBezTo>
                    <a:cubicBezTo>
                      <a:pt x="5675" y="1902"/>
                      <a:pt x="5094" y="755"/>
                      <a:pt x="4320" y="304"/>
                    </a:cubicBezTo>
                    <a:cubicBezTo>
                      <a:pt x="3975" y="104"/>
                      <a:pt x="3560" y="1"/>
                      <a:pt x="3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9"/>
              <p:cNvSpPr/>
              <p:nvPr/>
            </p:nvSpPr>
            <p:spPr>
              <a:xfrm>
                <a:off x="1816375" y="4176625"/>
                <a:ext cx="106450" cy="76225"/>
              </a:xfrm>
              <a:custGeom>
                <a:avLst/>
                <a:gdLst/>
                <a:ahLst/>
                <a:cxnLst/>
                <a:rect l="l" t="t" r="r" b="b"/>
                <a:pathLst>
                  <a:path w="4258" h="3049" extrusionOk="0">
                    <a:moveTo>
                      <a:pt x="1996" y="0"/>
                    </a:moveTo>
                    <a:cubicBezTo>
                      <a:pt x="1770" y="0"/>
                      <a:pt x="1544" y="31"/>
                      <a:pt x="1325" y="91"/>
                    </a:cubicBezTo>
                    <a:cubicBezTo>
                      <a:pt x="1112" y="145"/>
                      <a:pt x="910" y="225"/>
                      <a:pt x="718" y="325"/>
                    </a:cubicBezTo>
                    <a:cubicBezTo>
                      <a:pt x="513" y="435"/>
                      <a:pt x="323" y="566"/>
                      <a:pt x="145" y="714"/>
                    </a:cubicBezTo>
                    <a:cubicBezTo>
                      <a:pt x="98" y="752"/>
                      <a:pt x="50" y="791"/>
                      <a:pt x="3" y="832"/>
                    </a:cubicBezTo>
                    <a:cubicBezTo>
                      <a:pt x="1" y="835"/>
                      <a:pt x="2" y="839"/>
                      <a:pt x="6" y="839"/>
                    </a:cubicBezTo>
                    <a:cubicBezTo>
                      <a:pt x="7" y="839"/>
                      <a:pt x="8" y="839"/>
                      <a:pt x="9" y="838"/>
                    </a:cubicBezTo>
                    <a:cubicBezTo>
                      <a:pt x="187" y="681"/>
                      <a:pt x="380" y="542"/>
                      <a:pt x="584" y="423"/>
                    </a:cubicBezTo>
                    <a:cubicBezTo>
                      <a:pt x="774" y="314"/>
                      <a:pt x="973" y="231"/>
                      <a:pt x="1177" y="168"/>
                    </a:cubicBezTo>
                    <a:cubicBezTo>
                      <a:pt x="1427" y="89"/>
                      <a:pt x="1686" y="49"/>
                      <a:pt x="1946" y="49"/>
                    </a:cubicBezTo>
                    <a:cubicBezTo>
                      <a:pt x="2111" y="49"/>
                      <a:pt x="2276" y="65"/>
                      <a:pt x="2440" y="97"/>
                    </a:cubicBezTo>
                    <a:cubicBezTo>
                      <a:pt x="2820" y="171"/>
                      <a:pt x="3172" y="349"/>
                      <a:pt x="3457" y="610"/>
                    </a:cubicBezTo>
                    <a:cubicBezTo>
                      <a:pt x="3736" y="859"/>
                      <a:pt x="3937" y="1179"/>
                      <a:pt x="4047" y="1535"/>
                    </a:cubicBezTo>
                    <a:cubicBezTo>
                      <a:pt x="4175" y="1968"/>
                      <a:pt x="4133" y="2445"/>
                      <a:pt x="4006" y="2872"/>
                    </a:cubicBezTo>
                    <a:cubicBezTo>
                      <a:pt x="3988" y="2928"/>
                      <a:pt x="3967" y="2985"/>
                      <a:pt x="3949" y="3041"/>
                    </a:cubicBezTo>
                    <a:cubicBezTo>
                      <a:pt x="3949" y="3046"/>
                      <a:pt x="3952" y="3048"/>
                      <a:pt x="3954" y="3048"/>
                    </a:cubicBezTo>
                    <a:cubicBezTo>
                      <a:pt x="3956" y="3048"/>
                      <a:pt x="3958" y="3047"/>
                      <a:pt x="3958" y="3044"/>
                    </a:cubicBezTo>
                    <a:cubicBezTo>
                      <a:pt x="4130" y="2602"/>
                      <a:pt x="4258" y="2122"/>
                      <a:pt x="4163" y="1645"/>
                    </a:cubicBezTo>
                    <a:cubicBezTo>
                      <a:pt x="4080" y="1265"/>
                      <a:pt x="3887" y="921"/>
                      <a:pt x="3611" y="652"/>
                    </a:cubicBezTo>
                    <a:cubicBezTo>
                      <a:pt x="3335" y="376"/>
                      <a:pt x="2989" y="177"/>
                      <a:pt x="2609" y="76"/>
                    </a:cubicBezTo>
                    <a:cubicBezTo>
                      <a:pt x="2408" y="25"/>
                      <a:pt x="2202" y="0"/>
                      <a:pt x="19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9"/>
              <p:cNvSpPr/>
              <p:nvPr/>
            </p:nvSpPr>
            <p:spPr>
              <a:xfrm>
                <a:off x="1784800" y="4250925"/>
                <a:ext cx="133350" cy="15900"/>
              </a:xfrm>
              <a:custGeom>
                <a:avLst/>
                <a:gdLst/>
                <a:ahLst/>
                <a:cxnLst/>
                <a:rect l="l" t="t" r="r" b="b"/>
                <a:pathLst>
                  <a:path w="5334" h="636" extrusionOk="0">
                    <a:moveTo>
                      <a:pt x="5224" y="1"/>
                    </a:moveTo>
                    <a:cubicBezTo>
                      <a:pt x="4717" y="194"/>
                      <a:pt x="3911" y="297"/>
                      <a:pt x="2814" y="312"/>
                    </a:cubicBezTo>
                    <a:cubicBezTo>
                      <a:pt x="2402" y="316"/>
                      <a:pt x="2033" y="320"/>
                      <a:pt x="1709" y="320"/>
                    </a:cubicBezTo>
                    <a:cubicBezTo>
                      <a:pt x="867" y="320"/>
                      <a:pt x="328" y="298"/>
                      <a:pt x="116" y="214"/>
                    </a:cubicBezTo>
                    <a:lnTo>
                      <a:pt x="0" y="508"/>
                    </a:lnTo>
                    <a:cubicBezTo>
                      <a:pt x="252" y="606"/>
                      <a:pt x="747" y="635"/>
                      <a:pt x="1684" y="635"/>
                    </a:cubicBezTo>
                    <a:cubicBezTo>
                      <a:pt x="2007" y="635"/>
                      <a:pt x="2384" y="632"/>
                      <a:pt x="2817" y="627"/>
                    </a:cubicBezTo>
                    <a:cubicBezTo>
                      <a:pt x="3967" y="615"/>
                      <a:pt x="4788" y="505"/>
                      <a:pt x="5334" y="297"/>
                    </a:cubicBezTo>
                    <a:lnTo>
                      <a:pt x="52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9"/>
              <p:cNvSpPr/>
              <p:nvPr/>
            </p:nvSpPr>
            <p:spPr>
              <a:xfrm>
                <a:off x="1825475" y="4124450"/>
                <a:ext cx="146575" cy="36775"/>
              </a:xfrm>
              <a:custGeom>
                <a:avLst/>
                <a:gdLst/>
                <a:ahLst/>
                <a:cxnLst/>
                <a:rect l="l" t="t" r="r" b="b"/>
                <a:pathLst>
                  <a:path w="5863" h="1471" extrusionOk="0">
                    <a:moveTo>
                      <a:pt x="255" y="1"/>
                    </a:moveTo>
                    <a:cubicBezTo>
                      <a:pt x="214" y="1"/>
                      <a:pt x="188" y="1"/>
                      <a:pt x="179" y="2"/>
                    </a:cubicBezTo>
                    <a:cubicBezTo>
                      <a:pt x="19" y="17"/>
                      <a:pt x="1" y="1392"/>
                      <a:pt x="13" y="1455"/>
                    </a:cubicBezTo>
                    <a:cubicBezTo>
                      <a:pt x="15" y="1466"/>
                      <a:pt x="192" y="1471"/>
                      <a:pt x="484" y="1471"/>
                    </a:cubicBezTo>
                    <a:cubicBezTo>
                      <a:pt x="1848" y="1471"/>
                      <a:pt x="5709" y="1367"/>
                      <a:pt x="5827" y="1357"/>
                    </a:cubicBezTo>
                    <a:cubicBezTo>
                      <a:pt x="5827" y="1357"/>
                      <a:pt x="5862" y="180"/>
                      <a:pt x="5827" y="132"/>
                    </a:cubicBezTo>
                    <a:cubicBezTo>
                      <a:pt x="5790" y="90"/>
                      <a:pt x="939" y="1"/>
                      <a:pt x="25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9"/>
              <p:cNvSpPr/>
              <p:nvPr/>
            </p:nvSpPr>
            <p:spPr>
              <a:xfrm>
                <a:off x="1963950" y="4127375"/>
                <a:ext cx="20850" cy="31375"/>
              </a:xfrm>
              <a:custGeom>
                <a:avLst/>
                <a:gdLst/>
                <a:ahLst/>
                <a:cxnLst/>
                <a:rect l="l" t="t" r="r" b="b"/>
                <a:pathLst>
                  <a:path w="834" h="1255" extrusionOk="0">
                    <a:moveTo>
                      <a:pt x="53" y="1"/>
                    </a:moveTo>
                    <a:cubicBezTo>
                      <a:pt x="15" y="1"/>
                      <a:pt x="0" y="1252"/>
                      <a:pt x="21" y="1252"/>
                    </a:cubicBezTo>
                    <a:cubicBezTo>
                      <a:pt x="21" y="1252"/>
                      <a:pt x="21" y="1252"/>
                      <a:pt x="21" y="1252"/>
                    </a:cubicBezTo>
                    <a:cubicBezTo>
                      <a:pt x="31" y="1252"/>
                      <a:pt x="197" y="1254"/>
                      <a:pt x="374" y="1254"/>
                    </a:cubicBezTo>
                    <a:cubicBezTo>
                      <a:pt x="572" y="1254"/>
                      <a:pt x="783" y="1251"/>
                      <a:pt x="798" y="1237"/>
                    </a:cubicBezTo>
                    <a:cubicBezTo>
                      <a:pt x="821" y="1210"/>
                      <a:pt x="833" y="81"/>
                      <a:pt x="798" y="39"/>
                    </a:cubicBezTo>
                    <a:cubicBezTo>
                      <a:pt x="783" y="21"/>
                      <a:pt x="92" y="4"/>
                      <a:pt x="53" y="1"/>
                    </a:cubicBezTo>
                    <a:cubicBezTo>
                      <a:pt x="53" y="1"/>
                      <a:pt x="53" y="1"/>
                      <a:pt x="5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9"/>
              <p:cNvSpPr/>
              <p:nvPr/>
            </p:nvSpPr>
            <p:spPr>
              <a:xfrm>
                <a:off x="1885300" y="4124550"/>
                <a:ext cx="3425" cy="34725"/>
              </a:xfrm>
              <a:custGeom>
                <a:avLst/>
                <a:gdLst/>
                <a:ahLst/>
                <a:cxnLst/>
                <a:rect l="l" t="t" r="r" b="b"/>
                <a:pathLst>
                  <a:path w="137" h="1389" extrusionOk="0">
                    <a:moveTo>
                      <a:pt x="128" y="1"/>
                    </a:moveTo>
                    <a:lnTo>
                      <a:pt x="128" y="1"/>
                    </a:lnTo>
                    <a:cubicBezTo>
                      <a:pt x="104" y="10"/>
                      <a:pt x="89" y="34"/>
                      <a:pt x="80" y="63"/>
                    </a:cubicBezTo>
                    <a:cubicBezTo>
                      <a:pt x="72" y="93"/>
                      <a:pt x="63" y="123"/>
                      <a:pt x="54" y="152"/>
                    </a:cubicBezTo>
                    <a:cubicBezTo>
                      <a:pt x="42" y="211"/>
                      <a:pt x="33" y="274"/>
                      <a:pt x="24" y="336"/>
                    </a:cubicBezTo>
                    <a:cubicBezTo>
                      <a:pt x="12" y="460"/>
                      <a:pt x="6" y="582"/>
                      <a:pt x="3" y="707"/>
                    </a:cubicBezTo>
                    <a:cubicBezTo>
                      <a:pt x="0" y="828"/>
                      <a:pt x="3" y="953"/>
                      <a:pt x="12" y="1077"/>
                    </a:cubicBezTo>
                    <a:cubicBezTo>
                      <a:pt x="15" y="1139"/>
                      <a:pt x="27" y="1199"/>
                      <a:pt x="42" y="1261"/>
                    </a:cubicBezTo>
                    <a:cubicBezTo>
                      <a:pt x="48" y="1291"/>
                      <a:pt x="60" y="1317"/>
                      <a:pt x="74" y="1344"/>
                    </a:cubicBezTo>
                    <a:cubicBezTo>
                      <a:pt x="83" y="1371"/>
                      <a:pt x="110" y="1388"/>
                      <a:pt x="137" y="1388"/>
                    </a:cubicBezTo>
                    <a:cubicBezTo>
                      <a:pt x="113" y="1380"/>
                      <a:pt x="92" y="1362"/>
                      <a:pt x="86" y="1338"/>
                    </a:cubicBezTo>
                    <a:cubicBezTo>
                      <a:pt x="74" y="1308"/>
                      <a:pt x="69" y="1282"/>
                      <a:pt x="66" y="1252"/>
                    </a:cubicBezTo>
                    <a:cubicBezTo>
                      <a:pt x="57" y="1193"/>
                      <a:pt x="54" y="1134"/>
                      <a:pt x="54" y="1074"/>
                    </a:cubicBezTo>
                    <a:cubicBezTo>
                      <a:pt x="48" y="953"/>
                      <a:pt x="51" y="831"/>
                      <a:pt x="54" y="710"/>
                    </a:cubicBezTo>
                    <a:cubicBezTo>
                      <a:pt x="54" y="588"/>
                      <a:pt x="60" y="463"/>
                      <a:pt x="63" y="345"/>
                    </a:cubicBezTo>
                    <a:cubicBezTo>
                      <a:pt x="66" y="283"/>
                      <a:pt x="72" y="223"/>
                      <a:pt x="77" y="164"/>
                    </a:cubicBezTo>
                    <a:cubicBezTo>
                      <a:pt x="80" y="131"/>
                      <a:pt x="83" y="102"/>
                      <a:pt x="92" y="75"/>
                    </a:cubicBezTo>
                    <a:cubicBezTo>
                      <a:pt x="95" y="45"/>
                      <a:pt x="107" y="19"/>
                      <a:pt x="1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9"/>
              <p:cNvSpPr/>
              <p:nvPr/>
            </p:nvSpPr>
            <p:spPr>
              <a:xfrm>
                <a:off x="1769300" y="4040200"/>
                <a:ext cx="128625" cy="80025"/>
              </a:xfrm>
              <a:custGeom>
                <a:avLst/>
                <a:gdLst/>
                <a:ahLst/>
                <a:cxnLst/>
                <a:rect l="l" t="t" r="r" b="b"/>
                <a:pathLst>
                  <a:path w="5145" h="3201" extrusionOk="0">
                    <a:moveTo>
                      <a:pt x="0" y="1"/>
                    </a:moveTo>
                    <a:lnTo>
                      <a:pt x="0" y="3200"/>
                    </a:lnTo>
                    <a:lnTo>
                      <a:pt x="5144" y="3200"/>
                    </a:lnTo>
                    <a:lnTo>
                      <a:pt x="514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9"/>
              <p:cNvSpPr/>
              <p:nvPr/>
            </p:nvSpPr>
            <p:spPr>
              <a:xfrm>
                <a:off x="1769300" y="4040200"/>
                <a:ext cx="92900" cy="80025"/>
              </a:xfrm>
              <a:custGeom>
                <a:avLst/>
                <a:gdLst/>
                <a:ahLst/>
                <a:cxnLst/>
                <a:rect l="l" t="t" r="r" b="b"/>
                <a:pathLst>
                  <a:path w="3716" h="3201" extrusionOk="0">
                    <a:moveTo>
                      <a:pt x="0" y="1"/>
                    </a:moveTo>
                    <a:lnTo>
                      <a:pt x="0" y="3200"/>
                    </a:lnTo>
                    <a:lnTo>
                      <a:pt x="3715" y="3200"/>
                    </a:lnTo>
                    <a:lnTo>
                      <a:pt x="3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9"/>
              <p:cNvSpPr/>
              <p:nvPr/>
            </p:nvSpPr>
            <p:spPr>
              <a:xfrm>
                <a:off x="1810725" y="4040200"/>
                <a:ext cx="10025" cy="80025"/>
              </a:xfrm>
              <a:custGeom>
                <a:avLst/>
                <a:gdLst/>
                <a:ahLst/>
                <a:cxnLst/>
                <a:rect l="l" t="t" r="r" b="b"/>
                <a:pathLst>
                  <a:path w="401" h="3201" extrusionOk="0">
                    <a:moveTo>
                      <a:pt x="1" y="1"/>
                    </a:moveTo>
                    <a:lnTo>
                      <a:pt x="1" y="3200"/>
                    </a:lnTo>
                    <a:lnTo>
                      <a:pt x="401" y="3200"/>
                    </a:lnTo>
                    <a:lnTo>
                      <a:pt x="4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9"/>
              <p:cNvSpPr/>
              <p:nvPr/>
            </p:nvSpPr>
            <p:spPr>
              <a:xfrm>
                <a:off x="1766625" y="4032800"/>
                <a:ext cx="95575" cy="7425"/>
              </a:xfrm>
              <a:custGeom>
                <a:avLst/>
                <a:gdLst/>
                <a:ahLst/>
                <a:cxnLst/>
                <a:rect l="l" t="t" r="r" b="b"/>
                <a:pathLst>
                  <a:path w="3823" h="297" extrusionOk="0">
                    <a:moveTo>
                      <a:pt x="1" y="1"/>
                    </a:moveTo>
                    <a:lnTo>
                      <a:pt x="1" y="297"/>
                    </a:lnTo>
                    <a:lnTo>
                      <a:pt x="3822" y="297"/>
                    </a:lnTo>
                    <a:lnTo>
                      <a:pt x="3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9"/>
              <p:cNvSpPr/>
              <p:nvPr/>
            </p:nvSpPr>
            <p:spPr>
              <a:xfrm>
                <a:off x="1862175" y="4032800"/>
                <a:ext cx="38625" cy="7425"/>
              </a:xfrm>
              <a:custGeom>
                <a:avLst/>
                <a:gdLst/>
                <a:ahLst/>
                <a:cxnLst/>
                <a:rect l="l" t="t" r="r" b="b"/>
                <a:pathLst>
                  <a:path w="1545" h="297" extrusionOk="0">
                    <a:moveTo>
                      <a:pt x="0" y="1"/>
                    </a:moveTo>
                    <a:lnTo>
                      <a:pt x="0" y="297"/>
                    </a:lnTo>
                    <a:lnTo>
                      <a:pt x="1545" y="297"/>
                    </a:lnTo>
                    <a:lnTo>
                      <a:pt x="154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9"/>
              <p:cNvSpPr/>
              <p:nvPr/>
            </p:nvSpPr>
            <p:spPr>
              <a:xfrm>
                <a:off x="1809925" y="4032800"/>
                <a:ext cx="11650" cy="7425"/>
              </a:xfrm>
              <a:custGeom>
                <a:avLst/>
                <a:gdLst/>
                <a:ahLst/>
                <a:cxnLst/>
                <a:rect l="l" t="t" r="r" b="b"/>
                <a:pathLst>
                  <a:path w="466" h="297" extrusionOk="0">
                    <a:moveTo>
                      <a:pt x="0" y="1"/>
                    </a:moveTo>
                    <a:lnTo>
                      <a:pt x="0" y="297"/>
                    </a:lnTo>
                    <a:lnTo>
                      <a:pt x="466" y="297"/>
                    </a:lnTo>
                    <a:lnTo>
                      <a:pt x="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9"/>
              <p:cNvSpPr/>
              <p:nvPr/>
            </p:nvSpPr>
            <p:spPr>
              <a:xfrm>
                <a:off x="1782850" y="3974775"/>
                <a:ext cx="93950" cy="58425"/>
              </a:xfrm>
              <a:custGeom>
                <a:avLst/>
                <a:gdLst/>
                <a:ahLst/>
                <a:cxnLst/>
                <a:rect l="l" t="t" r="r" b="b"/>
                <a:pathLst>
                  <a:path w="3758" h="2337" extrusionOk="0">
                    <a:moveTo>
                      <a:pt x="1" y="0"/>
                    </a:moveTo>
                    <a:lnTo>
                      <a:pt x="1" y="2336"/>
                    </a:lnTo>
                    <a:lnTo>
                      <a:pt x="3757" y="2336"/>
                    </a:lnTo>
                    <a:lnTo>
                      <a:pt x="3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9"/>
              <p:cNvSpPr/>
              <p:nvPr/>
            </p:nvSpPr>
            <p:spPr>
              <a:xfrm>
                <a:off x="1782850" y="3974775"/>
                <a:ext cx="67850" cy="58425"/>
              </a:xfrm>
              <a:custGeom>
                <a:avLst/>
                <a:gdLst/>
                <a:ahLst/>
                <a:cxnLst/>
                <a:rect l="l" t="t" r="r" b="b"/>
                <a:pathLst>
                  <a:path w="2714" h="2337" extrusionOk="0">
                    <a:moveTo>
                      <a:pt x="1" y="0"/>
                    </a:moveTo>
                    <a:lnTo>
                      <a:pt x="1" y="2336"/>
                    </a:lnTo>
                    <a:lnTo>
                      <a:pt x="2714" y="2336"/>
                    </a:lnTo>
                    <a:lnTo>
                      <a:pt x="27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9"/>
              <p:cNvSpPr/>
              <p:nvPr/>
            </p:nvSpPr>
            <p:spPr>
              <a:xfrm>
                <a:off x="1813175" y="3974775"/>
                <a:ext cx="7300" cy="58425"/>
              </a:xfrm>
              <a:custGeom>
                <a:avLst/>
                <a:gdLst/>
                <a:ahLst/>
                <a:cxnLst/>
                <a:rect l="l" t="t" r="r" b="b"/>
                <a:pathLst>
                  <a:path w="292" h="2337" extrusionOk="0">
                    <a:moveTo>
                      <a:pt x="1" y="0"/>
                    </a:moveTo>
                    <a:lnTo>
                      <a:pt x="1" y="2336"/>
                    </a:lnTo>
                    <a:lnTo>
                      <a:pt x="291" y="2336"/>
                    </a:lnTo>
                    <a:lnTo>
                      <a:pt x="2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9"/>
              <p:cNvSpPr/>
              <p:nvPr/>
            </p:nvSpPr>
            <p:spPr>
              <a:xfrm>
                <a:off x="1781000" y="3969425"/>
                <a:ext cx="69700" cy="5375"/>
              </a:xfrm>
              <a:custGeom>
                <a:avLst/>
                <a:gdLst/>
                <a:ahLst/>
                <a:cxnLst/>
                <a:rect l="l" t="t" r="r" b="b"/>
                <a:pathLst>
                  <a:path w="2788" h="215" extrusionOk="0">
                    <a:moveTo>
                      <a:pt x="1" y="1"/>
                    </a:moveTo>
                    <a:lnTo>
                      <a:pt x="1" y="214"/>
                    </a:lnTo>
                    <a:lnTo>
                      <a:pt x="2788" y="214"/>
                    </a:lnTo>
                    <a:lnTo>
                      <a:pt x="27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9"/>
              <p:cNvSpPr/>
              <p:nvPr/>
            </p:nvSpPr>
            <p:spPr>
              <a:xfrm>
                <a:off x="1850750" y="3969425"/>
                <a:ext cx="28125" cy="5375"/>
              </a:xfrm>
              <a:custGeom>
                <a:avLst/>
                <a:gdLst/>
                <a:ahLst/>
                <a:cxnLst/>
                <a:rect l="l" t="t" r="r" b="b"/>
                <a:pathLst>
                  <a:path w="1125" h="215" extrusionOk="0">
                    <a:moveTo>
                      <a:pt x="1" y="1"/>
                    </a:moveTo>
                    <a:lnTo>
                      <a:pt x="1" y="214"/>
                    </a:lnTo>
                    <a:lnTo>
                      <a:pt x="1124" y="214"/>
                    </a:lnTo>
                    <a:lnTo>
                      <a:pt x="11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9"/>
              <p:cNvSpPr/>
              <p:nvPr/>
            </p:nvSpPr>
            <p:spPr>
              <a:xfrm>
                <a:off x="1812500" y="3969425"/>
                <a:ext cx="8550" cy="5375"/>
              </a:xfrm>
              <a:custGeom>
                <a:avLst/>
                <a:gdLst/>
                <a:ahLst/>
                <a:cxnLst/>
                <a:rect l="l" t="t" r="r" b="b"/>
                <a:pathLst>
                  <a:path w="342" h="215" extrusionOk="0">
                    <a:moveTo>
                      <a:pt x="1" y="1"/>
                    </a:moveTo>
                    <a:lnTo>
                      <a:pt x="1" y="214"/>
                    </a:lnTo>
                    <a:lnTo>
                      <a:pt x="342" y="214"/>
                    </a:lnTo>
                    <a:lnTo>
                      <a:pt x="3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9"/>
              <p:cNvSpPr/>
              <p:nvPr/>
            </p:nvSpPr>
            <p:spPr>
              <a:xfrm>
                <a:off x="2088325" y="4232925"/>
                <a:ext cx="124250" cy="120250"/>
              </a:xfrm>
              <a:custGeom>
                <a:avLst/>
                <a:gdLst/>
                <a:ahLst/>
                <a:cxnLst/>
                <a:rect l="l" t="t" r="r" b="b"/>
                <a:pathLst>
                  <a:path w="4970" h="4810" extrusionOk="0">
                    <a:moveTo>
                      <a:pt x="2443" y="1"/>
                    </a:moveTo>
                    <a:cubicBezTo>
                      <a:pt x="824" y="1"/>
                      <a:pt x="0" y="1373"/>
                      <a:pt x="0" y="2405"/>
                    </a:cubicBezTo>
                    <a:cubicBezTo>
                      <a:pt x="0" y="3440"/>
                      <a:pt x="824" y="4809"/>
                      <a:pt x="2550" y="4809"/>
                    </a:cubicBezTo>
                    <a:cubicBezTo>
                      <a:pt x="4109" y="4809"/>
                      <a:pt x="4969" y="3724"/>
                      <a:pt x="4969" y="2420"/>
                    </a:cubicBezTo>
                    <a:cubicBezTo>
                      <a:pt x="4969" y="1112"/>
                      <a:pt x="4041"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2085200" y="4232925"/>
                <a:ext cx="118100" cy="120250"/>
              </a:xfrm>
              <a:custGeom>
                <a:avLst/>
                <a:gdLst/>
                <a:ahLst/>
                <a:cxnLst/>
                <a:rect l="l" t="t" r="r" b="b"/>
                <a:pathLst>
                  <a:path w="4724" h="4810" extrusionOk="0">
                    <a:moveTo>
                      <a:pt x="2322" y="1"/>
                    </a:moveTo>
                    <a:cubicBezTo>
                      <a:pt x="783" y="1"/>
                      <a:pt x="0" y="1373"/>
                      <a:pt x="0" y="2405"/>
                    </a:cubicBezTo>
                    <a:cubicBezTo>
                      <a:pt x="0" y="3440"/>
                      <a:pt x="783" y="4809"/>
                      <a:pt x="2426" y="4809"/>
                    </a:cubicBezTo>
                    <a:cubicBezTo>
                      <a:pt x="3908" y="4809"/>
                      <a:pt x="4723" y="3724"/>
                      <a:pt x="4723" y="2420"/>
                    </a:cubicBezTo>
                    <a:cubicBezTo>
                      <a:pt x="4723" y="1112"/>
                      <a:pt x="3840" y="1"/>
                      <a:pt x="2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2108250" y="4256425"/>
                <a:ext cx="71925" cy="73250"/>
              </a:xfrm>
              <a:custGeom>
                <a:avLst/>
                <a:gdLst/>
                <a:ahLst/>
                <a:cxnLst/>
                <a:rect l="l" t="t" r="r" b="b"/>
                <a:pathLst>
                  <a:path w="2877" h="2930" extrusionOk="0">
                    <a:moveTo>
                      <a:pt x="1415" y="0"/>
                    </a:moveTo>
                    <a:cubicBezTo>
                      <a:pt x="478" y="0"/>
                      <a:pt x="1" y="836"/>
                      <a:pt x="1" y="1465"/>
                    </a:cubicBezTo>
                    <a:cubicBezTo>
                      <a:pt x="1" y="2094"/>
                      <a:pt x="475" y="2930"/>
                      <a:pt x="1477" y="2930"/>
                    </a:cubicBezTo>
                    <a:cubicBezTo>
                      <a:pt x="2381" y="2930"/>
                      <a:pt x="2876" y="2268"/>
                      <a:pt x="2876" y="1474"/>
                    </a:cubicBezTo>
                    <a:cubicBezTo>
                      <a:pt x="2876" y="676"/>
                      <a:pt x="2340" y="0"/>
                      <a:pt x="1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9"/>
              <p:cNvSpPr/>
              <p:nvPr/>
            </p:nvSpPr>
            <p:spPr>
              <a:xfrm>
                <a:off x="2058150" y="4080600"/>
                <a:ext cx="26550" cy="15825"/>
              </a:xfrm>
              <a:custGeom>
                <a:avLst/>
                <a:gdLst/>
                <a:ahLst/>
                <a:cxnLst/>
                <a:rect l="l" t="t" r="r" b="b"/>
                <a:pathLst>
                  <a:path w="1062" h="633" extrusionOk="0">
                    <a:moveTo>
                      <a:pt x="0" y="1"/>
                    </a:moveTo>
                    <a:lnTo>
                      <a:pt x="433" y="632"/>
                    </a:lnTo>
                    <a:lnTo>
                      <a:pt x="1062" y="632"/>
                    </a:lnTo>
                    <a:lnTo>
                      <a:pt x="739"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9"/>
              <p:cNvSpPr/>
              <p:nvPr/>
            </p:nvSpPr>
            <p:spPr>
              <a:xfrm>
                <a:off x="2058150" y="4080600"/>
                <a:ext cx="26550" cy="15825"/>
              </a:xfrm>
              <a:custGeom>
                <a:avLst/>
                <a:gdLst/>
                <a:ahLst/>
                <a:cxnLst/>
                <a:rect l="l" t="t" r="r" b="b"/>
                <a:pathLst>
                  <a:path w="1062" h="633" extrusionOk="0">
                    <a:moveTo>
                      <a:pt x="0" y="1"/>
                    </a:moveTo>
                    <a:lnTo>
                      <a:pt x="252" y="371"/>
                    </a:lnTo>
                    <a:lnTo>
                      <a:pt x="433" y="632"/>
                    </a:lnTo>
                    <a:lnTo>
                      <a:pt x="1062" y="632"/>
                    </a:lnTo>
                    <a:lnTo>
                      <a:pt x="890" y="300"/>
                    </a:lnTo>
                    <a:lnTo>
                      <a:pt x="739"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2058150" y="4080600"/>
                <a:ext cx="22250" cy="9300"/>
              </a:xfrm>
              <a:custGeom>
                <a:avLst/>
                <a:gdLst/>
                <a:ahLst/>
                <a:cxnLst/>
                <a:rect l="l" t="t" r="r" b="b"/>
                <a:pathLst>
                  <a:path w="890" h="372" extrusionOk="0">
                    <a:moveTo>
                      <a:pt x="0" y="1"/>
                    </a:moveTo>
                    <a:lnTo>
                      <a:pt x="252" y="371"/>
                    </a:lnTo>
                    <a:lnTo>
                      <a:pt x="890" y="300"/>
                    </a:lnTo>
                    <a:lnTo>
                      <a:pt x="7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2093500" y="4200825"/>
                <a:ext cx="29450" cy="17150"/>
              </a:xfrm>
              <a:custGeom>
                <a:avLst/>
                <a:gdLst/>
                <a:ahLst/>
                <a:cxnLst/>
                <a:rect l="l" t="t" r="r" b="b"/>
                <a:pathLst>
                  <a:path w="1178" h="686" extrusionOk="0">
                    <a:moveTo>
                      <a:pt x="721" y="1"/>
                    </a:moveTo>
                    <a:lnTo>
                      <a:pt x="1" y="167"/>
                    </a:lnTo>
                    <a:lnTo>
                      <a:pt x="564" y="686"/>
                    </a:lnTo>
                    <a:lnTo>
                      <a:pt x="1178" y="546"/>
                    </a:lnTo>
                    <a:lnTo>
                      <a:pt x="721"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2093500" y="4200825"/>
                <a:ext cx="29450" cy="17150"/>
              </a:xfrm>
              <a:custGeom>
                <a:avLst/>
                <a:gdLst/>
                <a:ahLst/>
                <a:cxnLst/>
                <a:rect l="l" t="t" r="r" b="b"/>
                <a:pathLst>
                  <a:path w="1178" h="686" extrusionOk="0">
                    <a:moveTo>
                      <a:pt x="721" y="1"/>
                    </a:moveTo>
                    <a:lnTo>
                      <a:pt x="1" y="167"/>
                    </a:lnTo>
                    <a:lnTo>
                      <a:pt x="330" y="472"/>
                    </a:lnTo>
                    <a:lnTo>
                      <a:pt x="564" y="686"/>
                    </a:lnTo>
                    <a:lnTo>
                      <a:pt x="1178" y="546"/>
                    </a:lnTo>
                    <a:lnTo>
                      <a:pt x="937" y="259"/>
                    </a:lnTo>
                    <a:lnTo>
                      <a:pt x="721"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2093500" y="4200825"/>
                <a:ext cx="23450" cy="11825"/>
              </a:xfrm>
              <a:custGeom>
                <a:avLst/>
                <a:gdLst/>
                <a:ahLst/>
                <a:cxnLst/>
                <a:rect l="l" t="t" r="r" b="b"/>
                <a:pathLst>
                  <a:path w="938" h="473" extrusionOk="0">
                    <a:moveTo>
                      <a:pt x="721" y="1"/>
                    </a:moveTo>
                    <a:lnTo>
                      <a:pt x="1" y="167"/>
                    </a:lnTo>
                    <a:lnTo>
                      <a:pt x="330" y="472"/>
                    </a:lnTo>
                    <a:lnTo>
                      <a:pt x="937" y="259"/>
                    </a:lnTo>
                    <a:lnTo>
                      <a:pt x="72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2074300" y="4198600"/>
                <a:ext cx="134775" cy="68675"/>
              </a:xfrm>
              <a:custGeom>
                <a:avLst/>
                <a:gdLst/>
                <a:ahLst/>
                <a:cxnLst/>
                <a:rect l="l" t="t" r="r" b="b"/>
                <a:pathLst>
                  <a:path w="5391" h="2747" extrusionOk="0">
                    <a:moveTo>
                      <a:pt x="2719" y="1"/>
                    </a:moveTo>
                    <a:cubicBezTo>
                      <a:pt x="2210" y="1"/>
                      <a:pt x="1693" y="123"/>
                      <a:pt x="1293" y="425"/>
                    </a:cubicBezTo>
                    <a:cubicBezTo>
                      <a:pt x="481" y="1041"/>
                      <a:pt x="1" y="2746"/>
                      <a:pt x="1" y="2746"/>
                    </a:cubicBezTo>
                    <a:lnTo>
                      <a:pt x="561" y="2746"/>
                    </a:lnTo>
                    <a:cubicBezTo>
                      <a:pt x="561" y="2746"/>
                      <a:pt x="860" y="2156"/>
                      <a:pt x="1963" y="1919"/>
                    </a:cubicBezTo>
                    <a:cubicBezTo>
                      <a:pt x="2266" y="1854"/>
                      <a:pt x="2616" y="1830"/>
                      <a:pt x="2964" y="1830"/>
                    </a:cubicBezTo>
                    <a:cubicBezTo>
                      <a:pt x="3885" y="1830"/>
                      <a:pt x="4795" y="1996"/>
                      <a:pt x="4795" y="1996"/>
                    </a:cubicBezTo>
                    <a:lnTo>
                      <a:pt x="5391" y="1682"/>
                    </a:lnTo>
                    <a:cubicBezTo>
                      <a:pt x="5391" y="1682"/>
                      <a:pt x="4860" y="724"/>
                      <a:pt x="4140" y="333"/>
                    </a:cubicBezTo>
                    <a:cubicBezTo>
                      <a:pt x="3770" y="133"/>
                      <a:pt x="3249" y="1"/>
                      <a:pt x="27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2090625" y="4222425"/>
                <a:ext cx="102000" cy="39025"/>
              </a:xfrm>
              <a:custGeom>
                <a:avLst/>
                <a:gdLst/>
                <a:ahLst/>
                <a:cxnLst/>
                <a:rect l="l" t="t" r="r" b="b"/>
                <a:pathLst>
                  <a:path w="4080" h="1561" extrusionOk="0">
                    <a:moveTo>
                      <a:pt x="2092" y="0"/>
                    </a:moveTo>
                    <a:cubicBezTo>
                      <a:pt x="1553" y="0"/>
                      <a:pt x="1017" y="192"/>
                      <a:pt x="623" y="604"/>
                    </a:cubicBezTo>
                    <a:cubicBezTo>
                      <a:pt x="365" y="880"/>
                      <a:pt x="178" y="1215"/>
                      <a:pt x="3" y="1553"/>
                    </a:cubicBezTo>
                    <a:cubicBezTo>
                      <a:pt x="1" y="1557"/>
                      <a:pt x="3" y="1560"/>
                      <a:pt x="6" y="1560"/>
                    </a:cubicBezTo>
                    <a:cubicBezTo>
                      <a:pt x="7" y="1560"/>
                      <a:pt x="8" y="1560"/>
                      <a:pt x="9" y="1559"/>
                    </a:cubicBezTo>
                    <a:cubicBezTo>
                      <a:pt x="157" y="1260"/>
                      <a:pt x="347" y="984"/>
                      <a:pt x="569" y="735"/>
                    </a:cubicBezTo>
                    <a:cubicBezTo>
                      <a:pt x="783" y="501"/>
                      <a:pt x="1049" y="320"/>
                      <a:pt x="1346" y="210"/>
                    </a:cubicBezTo>
                    <a:cubicBezTo>
                      <a:pt x="1579" y="125"/>
                      <a:pt x="1819" y="86"/>
                      <a:pt x="2060" y="86"/>
                    </a:cubicBezTo>
                    <a:cubicBezTo>
                      <a:pt x="2433" y="86"/>
                      <a:pt x="2806" y="179"/>
                      <a:pt x="3152" y="337"/>
                    </a:cubicBezTo>
                    <a:cubicBezTo>
                      <a:pt x="3315" y="412"/>
                      <a:pt x="3472" y="498"/>
                      <a:pt x="3623" y="595"/>
                    </a:cubicBezTo>
                    <a:cubicBezTo>
                      <a:pt x="3777" y="699"/>
                      <a:pt x="3925" y="809"/>
                      <a:pt x="4068" y="930"/>
                    </a:cubicBezTo>
                    <a:lnTo>
                      <a:pt x="4077" y="930"/>
                    </a:lnTo>
                    <a:cubicBezTo>
                      <a:pt x="4077" y="927"/>
                      <a:pt x="4080" y="927"/>
                      <a:pt x="4080" y="925"/>
                    </a:cubicBezTo>
                    <a:cubicBezTo>
                      <a:pt x="3964" y="803"/>
                      <a:pt x="3839" y="693"/>
                      <a:pt x="3706" y="592"/>
                    </a:cubicBezTo>
                    <a:cubicBezTo>
                      <a:pt x="3573" y="492"/>
                      <a:pt x="3433" y="397"/>
                      <a:pt x="3288" y="317"/>
                    </a:cubicBezTo>
                    <a:cubicBezTo>
                      <a:pt x="3003" y="160"/>
                      <a:pt x="2695" y="56"/>
                      <a:pt x="2372" y="17"/>
                    </a:cubicBezTo>
                    <a:cubicBezTo>
                      <a:pt x="2279" y="6"/>
                      <a:pt x="2186" y="0"/>
                      <a:pt x="20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1992625" y="4079575"/>
                <a:ext cx="37675" cy="14625"/>
              </a:xfrm>
              <a:custGeom>
                <a:avLst/>
                <a:gdLst/>
                <a:ahLst/>
                <a:cxnLst/>
                <a:rect l="l" t="t" r="r" b="b"/>
                <a:pathLst>
                  <a:path w="1507" h="585" extrusionOk="0">
                    <a:moveTo>
                      <a:pt x="1373" y="0"/>
                    </a:moveTo>
                    <a:lnTo>
                      <a:pt x="128" y="267"/>
                    </a:lnTo>
                    <a:cubicBezTo>
                      <a:pt x="0" y="445"/>
                      <a:pt x="205" y="584"/>
                      <a:pt x="205" y="584"/>
                    </a:cubicBezTo>
                    <a:cubicBezTo>
                      <a:pt x="205" y="584"/>
                      <a:pt x="1447" y="353"/>
                      <a:pt x="1459" y="332"/>
                    </a:cubicBezTo>
                    <a:cubicBezTo>
                      <a:pt x="1507" y="214"/>
                      <a:pt x="1471" y="80"/>
                      <a:pt x="13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2038350" y="4047700"/>
                <a:ext cx="55925" cy="37825"/>
              </a:xfrm>
              <a:custGeom>
                <a:avLst/>
                <a:gdLst/>
                <a:ahLst/>
                <a:cxnLst/>
                <a:rect l="l" t="t" r="r" b="b"/>
                <a:pathLst>
                  <a:path w="2237" h="1513" extrusionOk="0">
                    <a:moveTo>
                      <a:pt x="2216" y="0"/>
                    </a:moveTo>
                    <a:cubicBezTo>
                      <a:pt x="2104" y="0"/>
                      <a:pt x="1993" y="24"/>
                      <a:pt x="1889" y="72"/>
                    </a:cubicBezTo>
                    <a:cubicBezTo>
                      <a:pt x="1700" y="155"/>
                      <a:pt x="1344" y="534"/>
                      <a:pt x="1035" y="733"/>
                    </a:cubicBezTo>
                    <a:cubicBezTo>
                      <a:pt x="727" y="928"/>
                      <a:pt x="1" y="1183"/>
                      <a:pt x="1" y="1183"/>
                    </a:cubicBezTo>
                    <a:lnTo>
                      <a:pt x="75" y="1512"/>
                    </a:lnTo>
                    <a:cubicBezTo>
                      <a:pt x="75" y="1512"/>
                      <a:pt x="950" y="1399"/>
                      <a:pt x="1203" y="1399"/>
                    </a:cubicBezTo>
                    <a:cubicBezTo>
                      <a:pt x="1212" y="1399"/>
                      <a:pt x="1221" y="1400"/>
                      <a:pt x="1228" y="1400"/>
                    </a:cubicBezTo>
                    <a:cubicBezTo>
                      <a:pt x="1439" y="1406"/>
                      <a:pt x="2236" y="1477"/>
                      <a:pt x="2236" y="1477"/>
                    </a:cubicBezTo>
                    <a:lnTo>
                      <a:pt x="2236" y="0"/>
                    </a:lnTo>
                    <a:cubicBezTo>
                      <a:pt x="2230" y="0"/>
                      <a:pt x="2223" y="0"/>
                      <a:pt x="2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9"/>
              <p:cNvSpPr/>
              <p:nvPr/>
            </p:nvSpPr>
            <p:spPr>
              <a:xfrm>
                <a:off x="2023225" y="4076225"/>
                <a:ext cx="20575" cy="12050"/>
              </a:xfrm>
              <a:custGeom>
                <a:avLst/>
                <a:gdLst/>
                <a:ahLst/>
                <a:cxnLst/>
                <a:rect l="l" t="t" r="r" b="b"/>
                <a:pathLst>
                  <a:path w="823" h="482" extrusionOk="0">
                    <a:moveTo>
                      <a:pt x="683" y="1"/>
                    </a:moveTo>
                    <a:lnTo>
                      <a:pt x="1" y="146"/>
                    </a:lnTo>
                    <a:cubicBezTo>
                      <a:pt x="134" y="202"/>
                      <a:pt x="214" y="336"/>
                      <a:pt x="205" y="481"/>
                    </a:cubicBezTo>
                    <a:cubicBezTo>
                      <a:pt x="211" y="481"/>
                      <a:pt x="804" y="371"/>
                      <a:pt x="804" y="371"/>
                    </a:cubicBezTo>
                    <a:cubicBezTo>
                      <a:pt x="822" y="235"/>
                      <a:pt x="778" y="99"/>
                      <a:pt x="683"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9"/>
              <p:cNvSpPr/>
              <p:nvPr/>
            </p:nvSpPr>
            <p:spPr>
              <a:xfrm>
                <a:off x="2084675" y="4047700"/>
                <a:ext cx="19525" cy="36850"/>
              </a:xfrm>
              <a:custGeom>
                <a:avLst/>
                <a:gdLst/>
                <a:ahLst/>
                <a:cxnLst/>
                <a:rect l="l" t="t" r="r" b="b"/>
                <a:pathLst>
                  <a:path w="781" h="1474" extrusionOk="0">
                    <a:moveTo>
                      <a:pt x="389" y="0"/>
                    </a:moveTo>
                    <a:cubicBezTo>
                      <a:pt x="176" y="0"/>
                      <a:pt x="1" y="332"/>
                      <a:pt x="1" y="739"/>
                    </a:cubicBezTo>
                    <a:cubicBezTo>
                      <a:pt x="1" y="1145"/>
                      <a:pt x="176" y="1474"/>
                      <a:pt x="389" y="1474"/>
                    </a:cubicBezTo>
                    <a:cubicBezTo>
                      <a:pt x="606" y="1474"/>
                      <a:pt x="780" y="1145"/>
                      <a:pt x="780" y="739"/>
                    </a:cubicBezTo>
                    <a:cubicBezTo>
                      <a:pt x="780" y="332"/>
                      <a:pt x="606"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9"/>
              <p:cNvSpPr/>
              <p:nvPr/>
            </p:nvSpPr>
            <p:spPr>
              <a:xfrm>
                <a:off x="2086675" y="4049700"/>
                <a:ext cx="16700" cy="32925"/>
              </a:xfrm>
              <a:custGeom>
                <a:avLst/>
                <a:gdLst/>
                <a:ahLst/>
                <a:cxnLst/>
                <a:rect l="l" t="t" r="r" b="b"/>
                <a:pathLst>
                  <a:path w="668" h="1317" extrusionOk="0">
                    <a:moveTo>
                      <a:pt x="333" y="0"/>
                    </a:moveTo>
                    <a:cubicBezTo>
                      <a:pt x="149" y="0"/>
                      <a:pt x="1" y="297"/>
                      <a:pt x="1" y="659"/>
                    </a:cubicBezTo>
                    <a:cubicBezTo>
                      <a:pt x="1" y="1020"/>
                      <a:pt x="149" y="1317"/>
                      <a:pt x="333" y="1317"/>
                    </a:cubicBezTo>
                    <a:cubicBezTo>
                      <a:pt x="520" y="1317"/>
                      <a:pt x="668" y="1020"/>
                      <a:pt x="668" y="659"/>
                    </a:cubicBezTo>
                    <a:cubicBezTo>
                      <a:pt x="668" y="297"/>
                      <a:pt x="520" y="0"/>
                      <a:pt x="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9"/>
              <p:cNvSpPr/>
              <p:nvPr/>
            </p:nvSpPr>
            <p:spPr>
              <a:xfrm>
                <a:off x="2030875" y="4096400"/>
                <a:ext cx="101500" cy="181975"/>
              </a:xfrm>
              <a:custGeom>
                <a:avLst/>
                <a:gdLst/>
                <a:ahLst/>
                <a:cxnLst/>
                <a:rect l="l" t="t" r="r" b="b"/>
                <a:pathLst>
                  <a:path w="4060" h="7279" extrusionOk="0">
                    <a:moveTo>
                      <a:pt x="1566" y="0"/>
                    </a:moveTo>
                    <a:cubicBezTo>
                      <a:pt x="1222" y="0"/>
                      <a:pt x="1029" y="116"/>
                      <a:pt x="1065" y="762"/>
                    </a:cubicBezTo>
                    <a:cubicBezTo>
                      <a:pt x="1100" y="1364"/>
                      <a:pt x="1631" y="2580"/>
                      <a:pt x="1583" y="3442"/>
                    </a:cubicBezTo>
                    <a:cubicBezTo>
                      <a:pt x="1465" y="5669"/>
                      <a:pt x="0" y="7279"/>
                      <a:pt x="0" y="7279"/>
                    </a:cubicBezTo>
                    <a:cubicBezTo>
                      <a:pt x="315" y="7261"/>
                      <a:pt x="1462" y="6787"/>
                      <a:pt x="1557" y="6722"/>
                    </a:cubicBezTo>
                    <a:cubicBezTo>
                      <a:pt x="1557" y="6722"/>
                      <a:pt x="2120" y="5055"/>
                      <a:pt x="2734" y="4554"/>
                    </a:cubicBezTo>
                    <a:cubicBezTo>
                      <a:pt x="3205" y="4163"/>
                      <a:pt x="4059" y="3896"/>
                      <a:pt x="4059" y="3896"/>
                    </a:cubicBezTo>
                    <a:lnTo>
                      <a:pt x="3715" y="3042"/>
                    </a:lnTo>
                    <a:cubicBezTo>
                      <a:pt x="3715" y="3042"/>
                      <a:pt x="3520" y="3033"/>
                      <a:pt x="3419" y="2903"/>
                    </a:cubicBezTo>
                    <a:cubicBezTo>
                      <a:pt x="3318" y="2775"/>
                      <a:pt x="2799" y="193"/>
                      <a:pt x="2669" y="3"/>
                    </a:cubicBezTo>
                    <a:lnTo>
                      <a:pt x="15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9"/>
              <p:cNvSpPr/>
              <p:nvPr/>
            </p:nvSpPr>
            <p:spPr>
              <a:xfrm>
                <a:off x="2023300" y="4092400"/>
                <a:ext cx="76975" cy="190575"/>
              </a:xfrm>
              <a:custGeom>
                <a:avLst/>
                <a:gdLst/>
                <a:ahLst/>
                <a:cxnLst/>
                <a:rect l="l" t="t" r="r" b="b"/>
                <a:pathLst>
                  <a:path w="3079" h="7623" extrusionOk="0">
                    <a:moveTo>
                      <a:pt x="1854" y="0"/>
                    </a:moveTo>
                    <a:cubicBezTo>
                      <a:pt x="1720" y="0"/>
                      <a:pt x="1516" y="0"/>
                      <a:pt x="1368" y="166"/>
                    </a:cubicBezTo>
                    <a:cubicBezTo>
                      <a:pt x="1219" y="335"/>
                      <a:pt x="1172" y="614"/>
                      <a:pt x="1219" y="1047"/>
                    </a:cubicBezTo>
                    <a:cubicBezTo>
                      <a:pt x="1273" y="1515"/>
                      <a:pt x="1394" y="1945"/>
                      <a:pt x="1507" y="2322"/>
                    </a:cubicBezTo>
                    <a:cubicBezTo>
                      <a:pt x="1608" y="2677"/>
                      <a:pt x="1706" y="3012"/>
                      <a:pt x="1723" y="3315"/>
                    </a:cubicBezTo>
                    <a:cubicBezTo>
                      <a:pt x="1762" y="3899"/>
                      <a:pt x="1288" y="6045"/>
                      <a:pt x="1" y="7406"/>
                    </a:cubicBezTo>
                    <a:lnTo>
                      <a:pt x="232" y="7623"/>
                    </a:lnTo>
                    <a:cubicBezTo>
                      <a:pt x="1587" y="6194"/>
                      <a:pt x="2079" y="3920"/>
                      <a:pt x="2041" y="3294"/>
                    </a:cubicBezTo>
                    <a:cubicBezTo>
                      <a:pt x="2017" y="2959"/>
                      <a:pt x="1919" y="2609"/>
                      <a:pt x="1812" y="2236"/>
                    </a:cubicBezTo>
                    <a:cubicBezTo>
                      <a:pt x="1700" y="1850"/>
                      <a:pt x="1587" y="1453"/>
                      <a:pt x="1537" y="1011"/>
                    </a:cubicBezTo>
                    <a:cubicBezTo>
                      <a:pt x="1486" y="584"/>
                      <a:pt x="1554" y="436"/>
                      <a:pt x="1605" y="377"/>
                    </a:cubicBezTo>
                    <a:cubicBezTo>
                      <a:pt x="1655" y="320"/>
                      <a:pt x="1735" y="317"/>
                      <a:pt x="1854" y="317"/>
                    </a:cubicBezTo>
                    <a:lnTo>
                      <a:pt x="3078" y="317"/>
                    </a:lnTo>
                    <a:lnTo>
                      <a:pt x="30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9"/>
              <p:cNvSpPr/>
              <p:nvPr/>
            </p:nvSpPr>
            <p:spPr>
              <a:xfrm>
                <a:off x="2114700" y="4171725"/>
                <a:ext cx="22400" cy="24575"/>
              </a:xfrm>
              <a:custGeom>
                <a:avLst/>
                <a:gdLst/>
                <a:ahLst/>
                <a:cxnLst/>
                <a:rect l="l" t="t" r="r" b="b"/>
                <a:pathLst>
                  <a:path w="896" h="983" extrusionOk="0">
                    <a:moveTo>
                      <a:pt x="399" y="1"/>
                    </a:moveTo>
                    <a:cubicBezTo>
                      <a:pt x="372" y="1"/>
                      <a:pt x="345" y="4"/>
                      <a:pt x="318" y="11"/>
                    </a:cubicBezTo>
                    <a:cubicBezTo>
                      <a:pt x="110" y="68"/>
                      <a:pt x="0" y="329"/>
                      <a:pt x="72" y="595"/>
                    </a:cubicBezTo>
                    <a:cubicBezTo>
                      <a:pt x="134" y="825"/>
                      <a:pt x="314" y="983"/>
                      <a:pt x="497" y="983"/>
                    </a:cubicBezTo>
                    <a:cubicBezTo>
                      <a:pt x="524" y="983"/>
                      <a:pt x="552" y="979"/>
                      <a:pt x="579" y="972"/>
                    </a:cubicBezTo>
                    <a:cubicBezTo>
                      <a:pt x="786" y="916"/>
                      <a:pt x="896" y="655"/>
                      <a:pt x="825" y="391"/>
                    </a:cubicBezTo>
                    <a:cubicBezTo>
                      <a:pt x="760" y="159"/>
                      <a:pt x="581" y="1"/>
                      <a:pt x="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9"/>
              <p:cNvSpPr/>
              <p:nvPr/>
            </p:nvSpPr>
            <p:spPr>
              <a:xfrm>
                <a:off x="2116775" y="4172975"/>
                <a:ext cx="19375" cy="21875"/>
              </a:xfrm>
              <a:custGeom>
                <a:avLst/>
                <a:gdLst/>
                <a:ahLst/>
                <a:cxnLst/>
                <a:rect l="l" t="t" r="r" b="b"/>
                <a:pathLst>
                  <a:path w="775" h="875" extrusionOk="0">
                    <a:moveTo>
                      <a:pt x="339" y="0"/>
                    </a:moveTo>
                    <a:cubicBezTo>
                      <a:pt x="317" y="0"/>
                      <a:pt x="295" y="3"/>
                      <a:pt x="273" y="9"/>
                    </a:cubicBezTo>
                    <a:cubicBezTo>
                      <a:pt x="92" y="56"/>
                      <a:pt x="1" y="288"/>
                      <a:pt x="66" y="525"/>
                    </a:cubicBezTo>
                    <a:cubicBezTo>
                      <a:pt x="123" y="733"/>
                      <a:pt x="280" y="874"/>
                      <a:pt x="438" y="874"/>
                    </a:cubicBezTo>
                    <a:cubicBezTo>
                      <a:pt x="460" y="874"/>
                      <a:pt x="483" y="872"/>
                      <a:pt x="505" y="866"/>
                    </a:cubicBezTo>
                    <a:cubicBezTo>
                      <a:pt x="685" y="815"/>
                      <a:pt x="774" y="584"/>
                      <a:pt x="712" y="350"/>
                    </a:cubicBezTo>
                    <a:cubicBezTo>
                      <a:pt x="655" y="144"/>
                      <a:pt x="497" y="0"/>
                      <a:pt x="3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9"/>
              <p:cNvSpPr/>
              <p:nvPr/>
            </p:nvSpPr>
            <p:spPr>
              <a:xfrm>
                <a:off x="2081800" y="4107000"/>
                <a:ext cx="16475" cy="98625"/>
              </a:xfrm>
              <a:custGeom>
                <a:avLst/>
                <a:gdLst/>
                <a:ahLst/>
                <a:cxnLst/>
                <a:rect l="l" t="t" r="r" b="b"/>
                <a:pathLst>
                  <a:path w="659" h="3945" extrusionOk="0">
                    <a:moveTo>
                      <a:pt x="184" y="0"/>
                    </a:moveTo>
                    <a:cubicBezTo>
                      <a:pt x="51" y="193"/>
                      <a:pt x="9" y="424"/>
                      <a:pt x="0" y="656"/>
                    </a:cubicBezTo>
                    <a:cubicBezTo>
                      <a:pt x="0" y="908"/>
                      <a:pt x="24" y="1162"/>
                      <a:pt x="68" y="1412"/>
                    </a:cubicBezTo>
                    <a:cubicBezTo>
                      <a:pt x="142" y="1960"/>
                      <a:pt x="246" y="2506"/>
                      <a:pt x="377" y="3042"/>
                    </a:cubicBezTo>
                    <a:cubicBezTo>
                      <a:pt x="451" y="3348"/>
                      <a:pt x="546" y="3644"/>
                      <a:pt x="649" y="3941"/>
                    </a:cubicBezTo>
                    <a:cubicBezTo>
                      <a:pt x="649" y="3943"/>
                      <a:pt x="652" y="3945"/>
                      <a:pt x="654" y="3945"/>
                    </a:cubicBezTo>
                    <a:cubicBezTo>
                      <a:pt x="656" y="3945"/>
                      <a:pt x="658" y="3943"/>
                      <a:pt x="658" y="3941"/>
                    </a:cubicBezTo>
                    <a:cubicBezTo>
                      <a:pt x="596" y="3674"/>
                      <a:pt x="534" y="3407"/>
                      <a:pt x="477" y="3140"/>
                    </a:cubicBezTo>
                    <a:cubicBezTo>
                      <a:pt x="421" y="2873"/>
                      <a:pt x="359" y="2606"/>
                      <a:pt x="305" y="2340"/>
                    </a:cubicBezTo>
                    <a:cubicBezTo>
                      <a:pt x="252" y="2073"/>
                      <a:pt x="202" y="1803"/>
                      <a:pt x="160" y="1536"/>
                    </a:cubicBezTo>
                    <a:cubicBezTo>
                      <a:pt x="119" y="1284"/>
                      <a:pt x="77" y="1032"/>
                      <a:pt x="59" y="777"/>
                    </a:cubicBezTo>
                    <a:cubicBezTo>
                      <a:pt x="45" y="513"/>
                      <a:pt x="59" y="246"/>
                      <a:pt x="190" y="6"/>
                    </a:cubicBezTo>
                    <a:cubicBezTo>
                      <a:pt x="190" y="3"/>
                      <a:pt x="190"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9"/>
              <p:cNvSpPr/>
              <p:nvPr/>
            </p:nvSpPr>
            <p:spPr>
              <a:xfrm>
                <a:off x="1933850" y="4154950"/>
                <a:ext cx="40850" cy="106175"/>
              </a:xfrm>
              <a:custGeom>
                <a:avLst/>
                <a:gdLst/>
                <a:ahLst/>
                <a:cxnLst/>
                <a:rect l="l" t="t" r="r" b="b"/>
                <a:pathLst>
                  <a:path w="1634" h="4247" extrusionOk="0">
                    <a:moveTo>
                      <a:pt x="1400" y="1"/>
                    </a:moveTo>
                    <a:lnTo>
                      <a:pt x="813" y="15"/>
                    </a:lnTo>
                    <a:cubicBezTo>
                      <a:pt x="685" y="223"/>
                      <a:pt x="0" y="1367"/>
                      <a:pt x="92" y="2224"/>
                    </a:cubicBezTo>
                    <a:cubicBezTo>
                      <a:pt x="196" y="3170"/>
                      <a:pt x="712" y="3428"/>
                      <a:pt x="712" y="3428"/>
                    </a:cubicBezTo>
                    <a:lnTo>
                      <a:pt x="712" y="4246"/>
                    </a:lnTo>
                    <a:lnTo>
                      <a:pt x="1634" y="4246"/>
                    </a:lnTo>
                    <a:lnTo>
                      <a:pt x="1634" y="3167"/>
                    </a:lnTo>
                    <a:cubicBezTo>
                      <a:pt x="1634" y="3167"/>
                      <a:pt x="827" y="2580"/>
                      <a:pt x="967" y="1382"/>
                    </a:cubicBezTo>
                    <a:cubicBezTo>
                      <a:pt x="1014" y="985"/>
                      <a:pt x="1400" y="211"/>
                      <a:pt x="1400" y="211"/>
                    </a:cubicBezTo>
                    <a:lnTo>
                      <a:pt x="14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9"/>
              <p:cNvSpPr/>
              <p:nvPr/>
            </p:nvSpPr>
            <p:spPr>
              <a:xfrm>
                <a:off x="1934500" y="4178975"/>
                <a:ext cx="101275" cy="88625"/>
              </a:xfrm>
              <a:custGeom>
                <a:avLst/>
                <a:gdLst/>
                <a:ahLst/>
                <a:cxnLst/>
                <a:rect l="l" t="t" r="r" b="b"/>
                <a:pathLst>
                  <a:path w="4051" h="3545" extrusionOk="0">
                    <a:moveTo>
                      <a:pt x="416" y="0"/>
                    </a:moveTo>
                    <a:lnTo>
                      <a:pt x="1" y="2648"/>
                    </a:lnTo>
                    <a:cubicBezTo>
                      <a:pt x="1" y="2648"/>
                      <a:pt x="66" y="3338"/>
                      <a:pt x="81" y="3347"/>
                    </a:cubicBezTo>
                    <a:cubicBezTo>
                      <a:pt x="198" y="3423"/>
                      <a:pt x="2986" y="3544"/>
                      <a:pt x="3742" y="3544"/>
                    </a:cubicBezTo>
                    <a:cubicBezTo>
                      <a:pt x="3846" y="3544"/>
                      <a:pt x="3911" y="3542"/>
                      <a:pt x="3926" y="3537"/>
                    </a:cubicBezTo>
                    <a:cubicBezTo>
                      <a:pt x="4051" y="3499"/>
                      <a:pt x="3944" y="3140"/>
                      <a:pt x="3808" y="3027"/>
                    </a:cubicBezTo>
                    <a:cubicBezTo>
                      <a:pt x="3754" y="2983"/>
                      <a:pt x="3526" y="2867"/>
                      <a:pt x="3262" y="2740"/>
                    </a:cubicBezTo>
                    <a:cubicBezTo>
                      <a:pt x="2835" y="2532"/>
                      <a:pt x="2317" y="2295"/>
                      <a:pt x="2317" y="2295"/>
                    </a:cubicBezTo>
                    <a:lnTo>
                      <a:pt x="2770" y="30"/>
                    </a:lnTo>
                    <a:lnTo>
                      <a:pt x="416"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9"/>
              <p:cNvSpPr/>
              <p:nvPr/>
            </p:nvSpPr>
            <p:spPr>
              <a:xfrm>
                <a:off x="1934500" y="4224775"/>
                <a:ext cx="101275" cy="42825"/>
              </a:xfrm>
              <a:custGeom>
                <a:avLst/>
                <a:gdLst/>
                <a:ahLst/>
                <a:cxnLst/>
                <a:rect l="l" t="t" r="r" b="b"/>
                <a:pathLst>
                  <a:path w="4051" h="1713" extrusionOk="0">
                    <a:moveTo>
                      <a:pt x="128" y="0"/>
                    </a:moveTo>
                    <a:lnTo>
                      <a:pt x="1" y="816"/>
                    </a:lnTo>
                    <a:cubicBezTo>
                      <a:pt x="1" y="816"/>
                      <a:pt x="66" y="1506"/>
                      <a:pt x="81" y="1515"/>
                    </a:cubicBezTo>
                    <a:cubicBezTo>
                      <a:pt x="198" y="1591"/>
                      <a:pt x="2986" y="1712"/>
                      <a:pt x="3742" y="1712"/>
                    </a:cubicBezTo>
                    <a:cubicBezTo>
                      <a:pt x="3846" y="1712"/>
                      <a:pt x="3911" y="1710"/>
                      <a:pt x="3926" y="1705"/>
                    </a:cubicBezTo>
                    <a:cubicBezTo>
                      <a:pt x="4051" y="1667"/>
                      <a:pt x="3944" y="1308"/>
                      <a:pt x="3808" y="1195"/>
                    </a:cubicBezTo>
                    <a:cubicBezTo>
                      <a:pt x="3754" y="1151"/>
                      <a:pt x="3526" y="1035"/>
                      <a:pt x="3262" y="908"/>
                    </a:cubicBezTo>
                    <a:cubicBezTo>
                      <a:pt x="2835" y="700"/>
                      <a:pt x="2317" y="460"/>
                      <a:pt x="2317" y="460"/>
                    </a:cubicBezTo>
                    <a:lnTo>
                      <a:pt x="2388" y="104"/>
                    </a:lnTo>
                    <a:lnTo>
                      <a:pt x="1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9"/>
              <p:cNvSpPr/>
              <p:nvPr/>
            </p:nvSpPr>
            <p:spPr>
              <a:xfrm>
                <a:off x="1933925" y="4233750"/>
                <a:ext cx="101850" cy="34050"/>
              </a:xfrm>
              <a:custGeom>
                <a:avLst/>
                <a:gdLst/>
                <a:ahLst/>
                <a:cxnLst/>
                <a:rect l="l" t="t" r="r" b="b"/>
                <a:pathLst>
                  <a:path w="4074" h="1362" extrusionOk="0">
                    <a:moveTo>
                      <a:pt x="0" y="0"/>
                    </a:moveTo>
                    <a:lnTo>
                      <a:pt x="0" y="18"/>
                    </a:lnTo>
                    <a:cubicBezTo>
                      <a:pt x="6" y="655"/>
                      <a:pt x="24" y="1183"/>
                      <a:pt x="74" y="1216"/>
                    </a:cubicBezTo>
                    <a:cubicBezTo>
                      <a:pt x="187" y="1292"/>
                      <a:pt x="2679" y="1362"/>
                      <a:pt x="3606" y="1362"/>
                    </a:cubicBezTo>
                    <a:cubicBezTo>
                      <a:pt x="3799" y="1362"/>
                      <a:pt x="3924" y="1359"/>
                      <a:pt x="3946" y="1352"/>
                    </a:cubicBezTo>
                    <a:cubicBezTo>
                      <a:pt x="4074" y="1311"/>
                      <a:pt x="3973" y="949"/>
                      <a:pt x="3837" y="833"/>
                    </a:cubicBezTo>
                    <a:cubicBezTo>
                      <a:pt x="3697" y="718"/>
                      <a:pt x="2331" y="68"/>
                      <a:pt x="2331" y="68"/>
                    </a:cubicBezTo>
                    <a:lnTo>
                      <a:pt x="2331" y="2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9"/>
              <p:cNvSpPr/>
              <p:nvPr/>
            </p:nvSpPr>
            <p:spPr>
              <a:xfrm>
                <a:off x="1939850" y="4262125"/>
                <a:ext cx="92150" cy="2175"/>
              </a:xfrm>
              <a:custGeom>
                <a:avLst/>
                <a:gdLst/>
                <a:ahLst/>
                <a:cxnLst/>
                <a:rect l="l" t="t" r="r" b="b"/>
                <a:pathLst>
                  <a:path w="3686" h="87" extrusionOk="0">
                    <a:moveTo>
                      <a:pt x="316" y="0"/>
                    </a:moveTo>
                    <a:cubicBezTo>
                      <a:pt x="188" y="0"/>
                      <a:pt x="82" y="1"/>
                      <a:pt x="6" y="4"/>
                    </a:cubicBezTo>
                    <a:cubicBezTo>
                      <a:pt x="0" y="4"/>
                      <a:pt x="0" y="7"/>
                      <a:pt x="6" y="7"/>
                    </a:cubicBezTo>
                    <a:cubicBezTo>
                      <a:pt x="588" y="47"/>
                      <a:pt x="2899" y="87"/>
                      <a:pt x="3603" y="87"/>
                    </a:cubicBezTo>
                    <a:cubicBezTo>
                      <a:pt x="3628" y="87"/>
                      <a:pt x="3650" y="87"/>
                      <a:pt x="3671" y="87"/>
                    </a:cubicBezTo>
                    <a:cubicBezTo>
                      <a:pt x="3686" y="87"/>
                      <a:pt x="3686" y="75"/>
                      <a:pt x="3671" y="75"/>
                    </a:cubicBezTo>
                    <a:cubicBezTo>
                      <a:pt x="3143" y="49"/>
                      <a:pt x="1200" y="0"/>
                      <a:pt x="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9"/>
              <p:cNvSpPr/>
              <p:nvPr/>
            </p:nvSpPr>
            <p:spPr>
              <a:xfrm>
                <a:off x="1978850" y="4235100"/>
                <a:ext cx="27150" cy="10025"/>
              </a:xfrm>
              <a:custGeom>
                <a:avLst/>
                <a:gdLst/>
                <a:ahLst/>
                <a:cxnLst/>
                <a:rect l="l" t="t" r="r" b="b"/>
                <a:pathLst>
                  <a:path w="1086" h="401" extrusionOk="0">
                    <a:moveTo>
                      <a:pt x="514" y="1"/>
                    </a:moveTo>
                    <a:cubicBezTo>
                      <a:pt x="330" y="1"/>
                      <a:pt x="142" y="51"/>
                      <a:pt x="6" y="171"/>
                    </a:cubicBezTo>
                    <a:cubicBezTo>
                      <a:pt x="1" y="177"/>
                      <a:pt x="4" y="184"/>
                      <a:pt x="13" y="184"/>
                    </a:cubicBezTo>
                    <a:cubicBezTo>
                      <a:pt x="15" y="184"/>
                      <a:pt x="16" y="184"/>
                      <a:pt x="18" y="183"/>
                    </a:cubicBezTo>
                    <a:cubicBezTo>
                      <a:pt x="246" y="115"/>
                      <a:pt x="483" y="74"/>
                      <a:pt x="723" y="53"/>
                    </a:cubicBezTo>
                    <a:cubicBezTo>
                      <a:pt x="732" y="53"/>
                      <a:pt x="738" y="47"/>
                      <a:pt x="738" y="38"/>
                    </a:cubicBezTo>
                    <a:cubicBezTo>
                      <a:pt x="738" y="32"/>
                      <a:pt x="732" y="26"/>
                      <a:pt x="726" y="23"/>
                    </a:cubicBezTo>
                    <a:cubicBezTo>
                      <a:pt x="659" y="9"/>
                      <a:pt x="587" y="1"/>
                      <a:pt x="514" y="1"/>
                    </a:cubicBezTo>
                    <a:close/>
                    <a:moveTo>
                      <a:pt x="683" y="111"/>
                    </a:moveTo>
                    <a:cubicBezTo>
                      <a:pt x="499" y="111"/>
                      <a:pt x="311" y="160"/>
                      <a:pt x="178" y="278"/>
                    </a:cubicBezTo>
                    <a:cubicBezTo>
                      <a:pt x="170" y="283"/>
                      <a:pt x="176" y="293"/>
                      <a:pt x="184" y="293"/>
                    </a:cubicBezTo>
                    <a:cubicBezTo>
                      <a:pt x="185" y="293"/>
                      <a:pt x="186" y="293"/>
                      <a:pt x="187" y="293"/>
                    </a:cubicBezTo>
                    <a:cubicBezTo>
                      <a:pt x="418" y="225"/>
                      <a:pt x="655" y="180"/>
                      <a:pt x="895" y="163"/>
                    </a:cubicBezTo>
                    <a:cubicBezTo>
                      <a:pt x="896" y="163"/>
                      <a:pt x="897" y="163"/>
                      <a:pt x="897" y="163"/>
                    </a:cubicBezTo>
                    <a:cubicBezTo>
                      <a:pt x="910" y="163"/>
                      <a:pt x="912" y="133"/>
                      <a:pt x="900" y="133"/>
                    </a:cubicBezTo>
                    <a:cubicBezTo>
                      <a:pt x="899" y="133"/>
                      <a:pt x="899" y="133"/>
                      <a:pt x="898" y="133"/>
                    </a:cubicBezTo>
                    <a:cubicBezTo>
                      <a:pt x="830" y="118"/>
                      <a:pt x="757" y="111"/>
                      <a:pt x="683" y="111"/>
                    </a:cubicBezTo>
                    <a:close/>
                    <a:moveTo>
                      <a:pt x="855" y="217"/>
                    </a:moveTo>
                    <a:cubicBezTo>
                      <a:pt x="671" y="217"/>
                      <a:pt x="483" y="267"/>
                      <a:pt x="347" y="388"/>
                    </a:cubicBezTo>
                    <a:cubicBezTo>
                      <a:pt x="342" y="393"/>
                      <a:pt x="345" y="400"/>
                      <a:pt x="352" y="400"/>
                    </a:cubicBezTo>
                    <a:cubicBezTo>
                      <a:pt x="353" y="400"/>
                      <a:pt x="355" y="400"/>
                      <a:pt x="356" y="400"/>
                    </a:cubicBezTo>
                    <a:cubicBezTo>
                      <a:pt x="587" y="332"/>
                      <a:pt x="824" y="290"/>
                      <a:pt x="1064" y="272"/>
                    </a:cubicBezTo>
                    <a:cubicBezTo>
                      <a:pt x="1082" y="269"/>
                      <a:pt x="1085" y="246"/>
                      <a:pt x="1067" y="240"/>
                    </a:cubicBezTo>
                    <a:cubicBezTo>
                      <a:pt x="1000" y="225"/>
                      <a:pt x="928" y="217"/>
                      <a:pt x="855" y="2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9"/>
              <p:cNvSpPr/>
              <p:nvPr/>
            </p:nvSpPr>
            <p:spPr>
              <a:xfrm>
                <a:off x="1824300" y="4061925"/>
                <a:ext cx="196375" cy="165825"/>
              </a:xfrm>
              <a:custGeom>
                <a:avLst/>
                <a:gdLst/>
                <a:ahLst/>
                <a:cxnLst/>
                <a:rect l="l" t="t" r="r" b="b"/>
                <a:pathLst>
                  <a:path w="7855" h="6633" extrusionOk="0">
                    <a:moveTo>
                      <a:pt x="777" y="1"/>
                    </a:moveTo>
                    <a:cubicBezTo>
                      <a:pt x="777" y="1"/>
                      <a:pt x="0" y="1619"/>
                      <a:pt x="777" y="2586"/>
                    </a:cubicBezTo>
                    <a:cubicBezTo>
                      <a:pt x="1036" y="2906"/>
                      <a:pt x="1605" y="3008"/>
                      <a:pt x="2249" y="3008"/>
                    </a:cubicBezTo>
                    <a:cubicBezTo>
                      <a:pt x="3377" y="3008"/>
                      <a:pt x="4734" y="2695"/>
                      <a:pt x="5043" y="2695"/>
                    </a:cubicBezTo>
                    <a:cubicBezTo>
                      <a:pt x="5078" y="2695"/>
                      <a:pt x="5099" y="2699"/>
                      <a:pt x="5106" y="2708"/>
                    </a:cubicBezTo>
                    <a:cubicBezTo>
                      <a:pt x="5204" y="2826"/>
                      <a:pt x="4296" y="6514"/>
                      <a:pt x="4296" y="6514"/>
                    </a:cubicBezTo>
                    <a:lnTo>
                      <a:pt x="6923" y="6633"/>
                    </a:lnTo>
                    <a:cubicBezTo>
                      <a:pt x="6923" y="6633"/>
                      <a:pt x="7854" y="3544"/>
                      <a:pt x="7807" y="1593"/>
                    </a:cubicBezTo>
                    <a:cubicBezTo>
                      <a:pt x="7798" y="1154"/>
                      <a:pt x="7234" y="689"/>
                      <a:pt x="7077" y="606"/>
                    </a:cubicBezTo>
                    <a:cubicBezTo>
                      <a:pt x="6859" y="490"/>
                      <a:pt x="6473" y="448"/>
                      <a:pt x="6029" y="448"/>
                    </a:cubicBezTo>
                    <a:cubicBezTo>
                      <a:pt x="4852" y="448"/>
                      <a:pt x="3262" y="742"/>
                      <a:pt x="3262" y="742"/>
                    </a:cubicBezTo>
                    <a:cubicBezTo>
                      <a:pt x="3442" y="297"/>
                      <a:pt x="3442" y="1"/>
                      <a:pt x="3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9"/>
              <p:cNvSpPr/>
              <p:nvPr/>
            </p:nvSpPr>
            <p:spPr>
              <a:xfrm>
                <a:off x="1849500" y="4067500"/>
                <a:ext cx="22475" cy="20925"/>
              </a:xfrm>
              <a:custGeom>
                <a:avLst/>
                <a:gdLst/>
                <a:ahLst/>
                <a:cxnLst/>
                <a:rect l="l" t="t" r="r" b="b"/>
                <a:pathLst>
                  <a:path w="899" h="837" extrusionOk="0">
                    <a:moveTo>
                      <a:pt x="884" y="0"/>
                    </a:moveTo>
                    <a:cubicBezTo>
                      <a:pt x="881" y="12"/>
                      <a:pt x="875" y="24"/>
                      <a:pt x="872" y="33"/>
                    </a:cubicBezTo>
                    <a:cubicBezTo>
                      <a:pt x="869" y="36"/>
                      <a:pt x="869" y="36"/>
                      <a:pt x="872" y="39"/>
                    </a:cubicBezTo>
                    <a:cubicBezTo>
                      <a:pt x="839" y="133"/>
                      <a:pt x="828" y="237"/>
                      <a:pt x="798" y="335"/>
                    </a:cubicBezTo>
                    <a:cubicBezTo>
                      <a:pt x="768" y="436"/>
                      <a:pt x="706" y="528"/>
                      <a:pt x="620" y="590"/>
                    </a:cubicBezTo>
                    <a:cubicBezTo>
                      <a:pt x="436" y="715"/>
                      <a:pt x="217" y="774"/>
                      <a:pt x="6" y="824"/>
                    </a:cubicBezTo>
                    <a:cubicBezTo>
                      <a:pt x="3" y="824"/>
                      <a:pt x="0" y="830"/>
                      <a:pt x="3" y="833"/>
                    </a:cubicBezTo>
                    <a:cubicBezTo>
                      <a:pt x="3" y="833"/>
                      <a:pt x="3" y="836"/>
                      <a:pt x="6" y="836"/>
                    </a:cubicBezTo>
                    <a:cubicBezTo>
                      <a:pt x="128" y="836"/>
                      <a:pt x="249" y="818"/>
                      <a:pt x="365" y="783"/>
                    </a:cubicBezTo>
                    <a:cubicBezTo>
                      <a:pt x="475" y="750"/>
                      <a:pt x="578" y="703"/>
                      <a:pt x="670" y="635"/>
                    </a:cubicBezTo>
                    <a:cubicBezTo>
                      <a:pt x="756" y="569"/>
                      <a:pt x="819" y="477"/>
                      <a:pt x="845" y="374"/>
                    </a:cubicBezTo>
                    <a:cubicBezTo>
                      <a:pt x="860" y="317"/>
                      <a:pt x="869" y="261"/>
                      <a:pt x="875" y="202"/>
                    </a:cubicBezTo>
                    <a:cubicBezTo>
                      <a:pt x="887" y="136"/>
                      <a:pt x="896" y="71"/>
                      <a:pt x="899" y="6"/>
                    </a:cubicBezTo>
                    <a:cubicBezTo>
                      <a:pt x="897" y="2"/>
                      <a:pt x="894" y="1"/>
                      <a:pt x="891" y="1"/>
                    </a:cubicBezTo>
                    <a:cubicBezTo>
                      <a:pt x="889" y="1"/>
                      <a:pt x="886" y="2"/>
                      <a:pt x="884" y="3"/>
                    </a:cubicBezTo>
                    <a:lnTo>
                      <a:pt x="8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9"/>
              <p:cNvSpPr/>
              <p:nvPr/>
            </p:nvSpPr>
            <p:spPr>
              <a:xfrm>
                <a:off x="1895675" y="4059175"/>
                <a:ext cx="21075" cy="27100"/>
              </a:xfrm>
              <a:custGeom>
                <a:avLst/>
                <a:gdLst/>
                <a:ahLst/>
                <a:cxnLst/>
                <a:rect l="l" t="t" r="r" b="b"/>
                <a:pathLst>
                  <a:path w="843" h="1084" extrusionOk="0">
                    <a:moveTo>
                      <a:pt x="662" y="1"/>
                    </a:moveTo>
                    <a:cubicBezTo>
                      <a:pt x="657" y="1"/>
                      <a:pt x="653" y="4"/>
                      <a:pt x="653" y="10"/>
                    </a:cubicBezTo>
                    <a:cubicBezTo>
                      <a:pt x="635" y="72"/>
                      <a:pt x="629" y="137"/>
                      <a:pt x="617" y="200"/>
                    </a:cubicBezTo>
                    <a:cubicBezTo>
                      <a:pt x="605" y="262"/>
                      <a:pt x="590" y="327"/>
                      <a:pt x="579" y="389"/>
                    </a:cubicBezTo>
                    <a:cubicBezTo>
                      <a:pt x="564" y="452"/>
                      <a:pt x="549" y="514"/>
                      <a:pt x="531" y="573"/>
                    </a:cubicBezTo>
                    <a:cubicBezTo>
                      <a:pt x="513" y="635"/>
                      <a:pt x="499" y="710"/>
                      <a:pt x="436" y="727"/>
                    </a:cubicBezTo>
                    <a:cubicBezTo>
                      <a:pt x="428" y="730"/>
                      <a:pt x="421" y="731"/>
                      <a:pt x="414" y="731"/>
                    </a:cubicBezTo>
                    <a:cubicBezTo>
                      <a:pt x="310" y="731"/>
                      <a:pt x="362" y="469"/>
                      <a:pt x="368" y="413"/>
                    </a:cubicBezTo>
                    <a:cubicBezTo>
                      <a:pt x="383" y="280"/>
                      <a:pt x="389" y="143"/>
                      <a:pt x="413" y="10"/>
                    </a:cubicBezTo>
                    <a:cubicBezTo>
                      <a:pt x="413" y="7"/>
                      <a:pt x="411" y="4"/>
                      <a:pt x="409" y="4"/>
                    </a:cubicBezTo>
                    <a:cubicBezTo>
                      <a:pt x="408" y="4"/>
                      <a:pt x="407" y="6"/>
                      <a:pt x="407" y="10"/>
                    </a:cubicBezTo>
                    <a:cubicBezTo>
                      <a:pt x="377" y="131"/>
                      <a:pt x="344" y="250"/>
                      <a:pt x="324" y="375"/>
                    </a:cubicBezTo>
                    <a:cubicBezTo>
                      <a:pt x="312" y="434"/>
                      <a:pt x="303" y="496"/>
                      <a:pt x="297" y="558"/>
                    </a:cubicBezTo>
                    <a:cubicBezTo>
                      <a:pt x="285" y="609"/>
                      <a:pt x="291" y="665"/>
                      <a:pt x="309" y="716"/>
                    </a:cubicBezTo>
                    <a:cubicBezTo>
                      <a:pt x="327" y="748"/>
                      <a:pt x="359" y="772"/>
                      <a:pt x="395" y="778"/>
                    </a:cubicBezTo>
                    <a:lnTo>
                      <a:pt x="392" y="793"/>
                    </a:lnTo>
                    <a:cubicBezTo>
                      <a:pt x="389" y="801"/>
                      <a:pt x="386" y="813"/>
                      <a:pt x="383" y="822"/>
                    </a:cubicBezTo>
                    <a:cubicBezTo>
                      <a:pt x="380" y="831"/>
                      <a:pt x="380" y="843"/>
                      <a:pt x="377" y="852"/>
                    </a:cubicBezTo>
                    <a:cubicBezTo>
                      <a:pt x="371" y="864"/>
                      <a:pt x="371" y="876"/>
                      <a:pt x="371" y="890"/>
                    </a:cubicBezTo>
                    <a:cubicBezTo>
                      <a:pt x="374" y="893"/>
                      <a:pt x="377" y="896"/>
                      <a:pt x="380" y="896"/>
                    </a:cubicBezTo>
                    <a:cubicBezTo>
                      <a:pt x="324" y="923"/>
                      <a:pt x="267" y="947"/>
                      <a:pt x="211" y="970"/>
                    </a:cubicBezTo>
                    <a:cubicBezTo>
                      <a:pt x="140" y="1000"/>
                      <a:pt x="72" y="1033"/>
                      <a:pt x="9" y="1068"/>
                    </a:cubicBezTo>
                    <a:cubicBezTo>
                      <a:pt x="0" y="1074"/>
                      <a:pt x="9" y="1083"/>
                      <a:pt x="15" y="1083"/>
                    </a:cubicBezTo>
                    <a:cubicBezTo>
                      <a:pt x="86" y="1062"/>
                      <a:pt x="158" y="1036"/>
                      <a:pt x="226" y="1006"/>
                    </a:cubicBezTo>
                    <a:cubicBezTo>
                      <a:pt x="297" y="979"/>
                      <a:pt x="365" y="950"/>
                      <a:pt x="436" y="920"/>
                    </a:cubicBezTo>
                    <a:cubicBezTo>
                      <a:pt x="576" y="870"/>
                      <a:pt x="709" y="807"/>
                      <a:pt x="837" y="736"/>
                    </a:cubicBezTo>
                    <a:cubicBezTo>
                      <a:pt x="839" y="733"/>
                      <a:pt x="842" y="730"/>
                      <a:pt x="842" y="724"/>
                    </a:cubicBezTo>
                    <a:cubicBezTo>
                      <a:pt x="842" y="721"/>
                      <a:pt x="839" y="718"/>
                      <a:pt x="834" y="718"/>
                    </a:cubicBezTo>
                    <a:cubicBezTo>
                      <a:pt x="688" y="760"/>
                      <a:pt x="549" y="816"/>
                      <a:pt x="413" y="882"/>
                    </a:cubicBezTo>
                    <a:lnTo>
                      <a:pt x="407" y="884"/>
                    </a:lnTo>
                    <a:cubicBezTo>
                      <a:pt x="410" y="876"/>
                      <a:pt x="410" y="867"/>
                      <a:pt x="413" y="858"/>
                    </a:cubicBezTo>
                    <a:cubicBezTo>
                      <a:pt x="413" y="849"/>
                      <a:pt x="415" y="837"/>
                      <a:pt x="418" y="828"/>
                    </a:cubicBezTo>
                    <a:cubicBezTo>
                      <a:pt x="418" y="816"/>
                      <a:pt x="418" y="807"/>
                      <a:pt x="421" y="796"/>
                    </a:cubicBezTo>
                    <a:lnTo>
                      <a:pt x="421" y="781"/>
                    </a:lnTo>
                    <a:cubicBezTo>
                      <a:pt x="457" y="778"/>
                      <a:pt x="490" y="760"/>
                      <a:pt x="510" y="733"/>
                    </a:cubicBezTo>
                    <a:cubicBezTo>
                      <a:pt x="540" y="692"/>
                      <a:pt x="558" y="647"/>
                      <a:pt x="567" y="600"/>
                    </a:cubicBezTo>
                    <a:cubicBezTo>
                      <a:pt x="582" y="541"/>
                      <a:pt x="599" y="478"/>
                      <a:pt x="611" y="419"/>
                    </a:cubicBezTo>
                    <a:cubicBezTo>
                      <a:pt x="623" y="357"/>
                      <a:pt x="638" y="283"/>
                      <a:pt x="647" y="211"/>
                    </a:cubicBezTo>
                    <a:cubicBezTo>
                      <a:pt x="662" y="146"/>
                      <a:pt x="668" y="78"/>
                      <a:pt x="670" y="10"/>
                    </a:cubicBezTo>
                    <a:cubicBezTo>
                      <a:pt x="670" y="4"/>
                      <a:pt x="666" y="1"/>
                      <a:pt x="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9"/>
              <p:cNvSpPr/>
              <p:nvPr/>
            </p:nvSpPr>
            <p:spPr>
              <a:xfrm>
                <a:off x="1840525" y="4066825"/>
                <a:ext cx="183175" cy="151325"/>
              </a:xfrm>
              <a:custGeom>
                <a:avLst/>
                <a:gdLst/>
                <a:ahLst/>
                <a:cxnLst/>
                <a:rect l="l" t="t" r="r" b="b"/>
                <a:pathLst>
                  <a:path w="7327" h="6053" extrusionOk="0">
                    <a:moveTo>
                      <a:pt x="190" y="1"/>
                    </a:moveTo>
                    <a:cubicBezTo>
                      <a:pt x="189" y="1"/>
                      <a:pt x="187" y="2"/>
                      <a:pt x="187" y="6"/>
                    </a:cubicBezTo>
                    <a:cubicBezTo>
                      <a:pt x="90" y="427"/>
                      <a:pt x="1" y="863"/>
                      <a:pt x="33" y="1302"/>
                    </a:cubicBezTo>
                    <a:cubicBezTo>
                      <a:pt x="45" y="1515"/>
                      <a:pt x="93" y="1726"/>
                      <a:pt x="176" y="1925"/>
                    </a:cubicBezTo>
                    <a:cubicBezTo>
                      <a:pt x="250" y="2111"/>
                      <a:pt x="377" y="2268"/>
                      <a:pt x="546" y="2378"/>
                    </a:cubicBezTo>
                    <a:cubicBezTo>
                      <a:pt x="718" y="2470"/>
                      <a:pt x="911" y="2520"/>
                      <a:pt x="1106" y="2523"/>
                    </a:cubicBezTo>
                    <a:cubicBezTo>
                      <a:pt x="1180" y="2526"/>
                      <a:pt x="1253" y="2528"/>
                      <a:pt x="1325" y="2528"/>
                    </a:cubicBezTo>
                    <a:cubicBezTo>
                      <a:pt x="1479" y="2528"/>
                      <a:pt x="1632" y="2522"/>
                      <a:pt x="1785" y="2512"/>
                    </a:cubicBezTo>
                    <a:cubicBezTo>
                      <a:pt x="2269" y="2488"/>
                      <a:pt x="2749" y="2434"/>
                      <a:pt x="3229" y="2381"/>
                    </a:cubicBezTo>
                    <a:cubicBezTo>
                      <a:pt x="3710" y="2328"/>
                      <a:pt x="4187" y="2274"/>
                      <a:pt x="4667" y="2248"/>
                    </a:cubicBezTo>
                    <a:cubicBezTo>
                      <a:pt x="4718" y="2245"/>
                      <a:pt x="4774" y="2242"/>
                      <a:pt x="4827" y="2242"/>
                    </a:cubicBezTo>
                    <a:cubicBezTo>
                      <a:pt x="4753" y="2701"/>
                      <a:pt x="4137" y="5462"/>
                      <a:pt x="4101" y="5678"/>
                    </a:cubicBezTo>
                    <a:cubicBezTo>
                      <a:pt x="4099" y="5690"/>
                      <a:pt x="4105" y="5698"/>
                      <a:pt x="4112" y="5698"/>
                    </a:cubicBezTo>
                    <a:cubicBezTo>
                      <a:pt x="4116" y="5698"/>
                      <a:pt x="4120" y="5694"/>
                      <a:pt x="4122" y="5684"/>
                    </a:cubicBezTo>
                    <a:cubicBezTo>
                      <a:pt x="4225" y="5254"/>
                      <a:pt x="4827" y="2497"/>
                      <a:pt x="4869" y="2224"/>
                    </a:cubicBezTo>
                    <a:cubicBezTo>
                      <a:pt x="4869" y="2215"/>
                      <a:pt x="4863" y="2203"/>
                      <a:pt x="4854" y="2203"/>
                    </a:cubicBezTo>
                    <a:cubicBezTo>
                      <a:pt x="4851" y="2200"/>
                      <a:pt x="4848" y="2200"/>
                      <a:pt x="4845" y="2200"/>
                    </a:cubicBezTo>
                    <a:cubicBezTo>
                      <a:pt x="4374" y="2218"/>
                      <a:pt x="3905" y="2260"/>
                      <a:pt x="3437" y="2310"/>
                    </a:cubicBezTo>
                    <a:cubicBezTo>
                      <a:pt x="2965" y="2363"/>
                      <a:pt x="2497" y="2414"/>
                      <a:pt x="2026" y="2446"/>
                    </a:cubicBezTo>
                    <a:cubicBezTo>
                      <a:pt x="1788" y="2461"/>
                      <a:pt x="1554" y="2473"/>
                      <a:pt x="1320" y="2476"/>
                    </a:cubicBezTo>
                    <a:cubicBezTo>
                      <a:pt x="1293" y="2477"/>
                      <a:pt x="1266" y="2478"/>
                      <a:pt x="1239" y="2478"/>
                    </a:cubicBezTo>
                    <a:cubicBezTo>
                      <a:pt x="1070" y="2478"/>
                      <a:pt x="903" y="2454"/>
                      <a:pt x="742" y="2411"/>
                    </a:cubicBezTo>
                    <a:cubicBezTo>
                      <a:pt x="549" y="2348"/>
                      <a:pt x="386" y="2215"/>
                      <a:pt x="288" y="2040"/>
                    </a:cubicBezTo>
                    <a:cubicBezTo>
                      <a:pt x="187" y="1853"/>
                      <a:pt x="119" y="1652"/>
                      <a:pt x="93" y="1444"/>
                    </a:cubicBezTo>
                    <a:cubicBezTo>
                      <a:pt x="30" y="1017"/>
                      <a:pt x="93" y="584"/>
                      <a:pt x="167" y="163"/>
                    </a:cubicBezTo>
                    <a:cubicBezTo>
                      <a:pt x="176" y="113"/>
                      <a:pt x="184" y="60"/>
                      <a:pt x="193" y="6"/>
                    </a:cubicBezTo>
                    <a:cubicBezTo>
                      <a:pt x="193" y="3"/>
                      <a:pt x="192" y="1"/>
                      <a:pt x="190" y="1"/>
                    </a:cubicBezTo>
                    <a:close/>
                    <a:moveTo>
                      <a:pt x="3890" y="5808"/>
                    </a:moveTo>
                    <a:cubicBezTo>
                      <a:pt x="3887" y="5808"/>
                      <a:pt x="3885" y="5811"/>
                      <a:pt x="3885" y="5814"/>
                    </a:cubicBezTo>
                    <a:cubicBezTo>
                      <a:pt x="3885" y="5817"/>
                      <a:pt x="3887" y="5817"/>
                      <a:pt x="3890" y="5817"/>
                    </a:cubicBezTo>
                    <a:cubicBezTo>
                      <a:pt x="4048" y="5829"/>
                      <a:pt x="4205" y="5850"/>
                      <a:pt x="4362" y="5862"/>
                    </a:cubicBezTo>
                    <a:cubicBezTo>
                      <a:pt x="4519" y="5874"/>
                      <a:pt x="4670" y="5886"/>
                      <a:pt x="4827" y="5894"/>
                    </a:cubicBezTo>
                    <a:cubicBezTo>
                      <a:pt x="5142" y="5918"/>
                      <a:pt x="5456" y="5933"/>
                      <a:pt x="5767" y="5954"/>
                    </a:cubicBezTo>
                    <a:cubicBezTo>
                      <a:pt x="5945" y="5966"/>
                      <a:pt x="6120" y="5969"/>
                      <a:pt x="6298" y="5974"/>
                    </a:cubicBezTo>
                    <a:cubicBezTo>
                      <a:pt x="6301" y="5974"/>
                      <a:pt x="6304" y="5969"/>
                      <a:pt x="6304" y="5966"/>
                    </a:cubicBezTo>
                    <a:cubicBezTo>
                      <a:pt x="6301" y="5966"/>
                      <a:pt x="6301" y="5963"/>
                      <a:pt x="6298" y="5963"/>
                    </a:cubicBezTo>
                    <a:cubicBezTo>
                      <a:pt x="5987" y="5924"/>
                      <a:pt x="5675" y="5897"/>
                      <a:pt x="5361" y="5877"/>
                    </a:cubicBezTo>
                    <a:cubicBezTo>
                      <a:pt x="5047" y="5853"/>
                      <a:pt x="4735" y="5832"/>
                      <a:pt x="4421" y="5820"/>
                    </a:cubicBezTo>
                    <a:cubicBezTo>
                      <a:pt x="4243" y="5814"/>
                      <a:pt x="4068" y="5817"/>
                      <a:pt x="3890" y="5808"/>
                    </a:cubicBezTo>
                    <a:close/>
                    <a:moveTo>
                      <a:pt x="5560" y="235"/>
                    </a:moveTo>
                    <a:cubicBezTo>
                      <a:pt x="5292" y="235"/>
                      <a:pt x="5023" y="250"/>
                      <a:pt x="4756" y="267"/>
                    </a:cubicBezTo>
                    <a:cubicBezTo>
                      <a:pt x="4409" y="288"/>
                      <a:pt x="4062" y="321"/>
                      <a:pt x="3718" y="371"/>
                    </a:cubicBezTo>
                    <a:cubicBezTo>
                      <a:pt x="3375" y="418"/>
                      <a:pt x="3037" y="478"/>
                      <a:pt x="2699" y="549"/>
                    </a:cubicBezTo>
                    <a:cubicBezTo>
                      <a:pt x="2616" y="567"/>
                      <a:pt x="2536" y="587"/>
                      <a:pt x="2455" y="611"/>
                    </a:cubicBezTo>
                    <a:cubicBezTo>
                      <a:pt x="2450" y="611"/>
                      <a:pt x="2450" y="623"/>
                      <a:pt x="2454" y="623"/>
                    </a:cubicBezTo>
                    <a:cubicBezTo>
                      <a:pt x="2454" y="623"/>
                      <a:pt x="2455" y="623"/>
                      <a:pt x="2455" y="623"/>
                    </a:cubicBezTo>
                    <a:cubicBezTo>
                      <a:pt x="2790" y="576"/>
                      <a:pt x="3126" y="522"/>
                      <a:pt x="3464" y="475"/>
                    </a:cubicBezTo>
                    <a:cubicBezTo>
                      <a:pt x="3802" y="430"/>
                      <a:pt x="4142" y="395"/>
                      <a:pt x="4483" y="368"/>
                    </a:cubicBezTo>
                    <a:cubicBezTo>
                      <a:pt x="4821" y="341"/>
                      <a:pt x="5159" y="326"/>
                      <a:pt x="5497" y="324"/>
                    </a:cubicBezTo>
                    <a:cubicBezTo>
                      <a:pt x="5544" y="323"/>
                      <a:pt x="5591" y="322"/>
                      <a:pt x="5637" y="322"/>
                    </a:cubicBezTo>
                    <a:cubicBezTo>
                      <a:pt x="5871" y="322"/>
                      <a:pt x="6108" y="338"/>
                      <a:pt x="6328" y="412"/>
                    </a:cubicBezTo>
                    <a:cubicBezTo>
                      <a:pt x="6458" y="454"/>
                      <a:pt x="6580" y="519"/>
                      <a:pt x="6683" y="611"/>
                    </a:cubicBezTo>
                    <a:cubicBezTo>
                      <a:pt x="6787" y="700"/>
                      <a:pt x="6870" y="813"/>
                      <a:pt x="6932" y="934"/>
                    </a:cubicBezTo>
                    <a:cubicBezTo>
                      <a:pt x="7069" y="1207"/>
                      <a:pt x="7084" y="1521"/>
                      <a:pt x="7095" y="1824"/>
                    </a:cubicBezTo>
                    <a:cubicBezTo>
                      <a:pt x="7129" y="2547"/>
                      <a:pt x="6716" y="4539"/>
                      <a:pt x="6494" y="5526"/>
                    </a:cubicBezTo>
                    <a:lnTo>
                      <a:pt x="6494" y="5526"/>
                    </a:lnTo>
                    <a:cubicBezTo>
                      <a:pt x="6457" y="5523"/>
                      <a:pt x="6421" y="5521"/>
                      <a:pt x="6384" y="5518"/>
                    </a:cubicBezTo>
                    <a:cubicBezTo>
                      <a:pt x="6073" y="5494"/>
                      <a:pt x="5758" y="5473"/>
                      <a:pt x="5444" y="5462"/>
                    </a:cubicBezTo>
                    <a:cubicBezTo>
                      <a:pt x="5269" y="5456"/>
                      <a:pt x="5091" y="5456"/>
                      <a:pt x="4913" y="5450"/>
                    </a:cubicBezTo>
                    <a:cubicBezTo>
                      <a:pt x="4910" y="5453"/>
                      <a:pt x="4910" y="5453"/>
                      <a:pt x="4910" y="5456"/>
                    </a:cubicBezTo>
                    <a:cubicBezTo>
                      <a:pt x="4910" y="5459"/>
                      <a:pt x="4913" y="5459"/>
                      <a:pt x="4913" y="5459"/>
                    </a:cubicBezTo>
                    <a:cubicBezTo>
                      <a:pt x="5070" y="5470"/>
                      <a:pt x="5228" y="5491"/>
                      <a:pt x="5385" y="5503"/>
                    </a:cubicBezTo>
                    <a:lnTo>
                      <a:pt x="5853" y="5539"/>
                    </a:lnTo>
                    <a:cubicBezTo>
                      <a:pt x="6062" y="5551"/>
                      <a:pt x="6272" y="5562"/>
                      <a:pt x="6483" y="5575"/>
                    </a:cubicBezTo>
                    <a:lnTo>
                      <a:pt x="6483" y="5575"/>
                    </a:lnTo>
                    <a:cubicBezTo>
                      <a:pt x="6434" y="5789"/>
                      <a:pt x="6396" y="5951"/>
                      <a:pt x="6375" y="6034"/>
                    </a:cubicBezTo>
                    <a:cubicBezTo>
                      <a:pt x="6375" y="6045"/>
                      <a:pt x="6385" y="6052"/>
                      <a:pt x="6394" y="6052"/>
                    </a:cubicBezTo>
                    <a:cubicBezTo>
                      <a:pt x="6400" y="6052"/>
                      <a:pt x="6405" y="6049"/>
                      <a:pt x="6408" y="6043"/>
                    </a:cubicBezTo>
                    <a:cubicBezTo>
                      <a:pt x="6431" y="5950"/>
                      <a:pt x="6471" y="5787"/>
                      <a:pt x="6520" y="5578"/>
                    </a:cubicBezTo>
                    <a:lnTo>
                      <a:pt x="6520" y="5578"/>
                    </a:lnTo>
                    <a:cubicBezTo>
                      <a:pt x="6611" y="5583"/>
                      <a:pt x="6702" y="5589"/>
                      <a:pt x="6793" y="5595"/>
                    </a:cubicBezTo>
                    <a:cubicBezTo>
                      <a:pt x="6968" y="5604"/>
                      <a:pt x="7146" y="5610"/>
                      <a:pt x="7321" y="5616"/>
                    </a:cubicBezTo>
                    <a:cubicBezTo>
                      <a:pt x="7324" y="5613"/>
                      <a:pt x="7327" y="5610"/>
                      <a:pt x="7327" y="5607"/>
                    </a:cubicBezTo>
                    <a:cubicBezTo>
                      <a:pt x="7327" y="5604"/>
                      <a:pt x="7324" y="5604"/>
                      <a:pt x="7321" y="5604"/>
                    </a:cubicBezTo>
                    <a:cubicBezTo>
                      <a:pt x="7058" y="5571"/>
                      <a:pt x="6796" y="5549"/>
                      <a:pt x="6532" y="5529"/>
                    </a:cubicBezTo>
                    <a:lnTo>
                      <a:pt x="6532" y="5529"/>
                    </a:lnTo>
                    <a:cubicBezTo>
                      <a:pt x="6762" y="4555"/>
                      <a:pt x="7181" y="2673"/>
                      <a:pt x="7181" y="2019"/>
                    </a:cubicBezTo>
                    <a:cubicBezTo>
                      <a:pt x="7178" y="1696"/>
                      <a:pt x="7190" y="1367"/>
                      <a:pt x="7081" y="1062"/>
                    </a:cubicBezTo>
                    <a:cubicBezTo>
                      <a:pt x="6989" y="795"/>
                      <a:pt x="6805" y="567"/>
                      <a:pt x="6562" y="424"/>
                    </a:cubicBezTo>
                    <a:cubicBezTo>
                      <a:pt x="6310" y="285"/>
                      <a:pt x="6016" y="249"/>
                      <a:pt x="5738" y="238"/>
                    </a:cubicBezTo>
                    <a:cubicBezTo>
                      <a:pt x="5678" y="236"/>
                      <a:pt x="5619" y="235"/>
                      <a:pt x="5560" y="2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9"/>
              <p:cNvSpPr/>
              <p:nvPr/>
            </p:nvSpPr>
            <p:spPr>
              <a:xfrm>
                <a:off x="1839275" y="3967575"/>
                <a:ext cx="91025" cy="108900"/>
              </a:xfrm>
              <a:custGeom>
                <a:avLst/>
                <a:gdLst/>
                <a:ahLst/>
                <a:cxnLst/>
                <a:rect l="l" t="t" r="r" b="b"/>
                <a:pathLst>
                  <a:path w="3641" h="4356" extrusionOk="0">
                    <a:moveTo>
                      <a:pt x="2444" y="0"/>
                    </a:moveTo>
                    <a:cubicBezTo>
                      <a:pt x="2439" y="0"/>
                      <a:pt x="2434" y="0"/>
                      <a:pt x="2428" y="0"/>
                    </a:cubicBezTo>
                    <a:cubicBezTo>
                      <a:pt x="2369" y="0"/>
                      <a:pt x="2310" y="6"/>
                      <a:pt x="2253" y="15"/>
                    </a:cubicBezTo>
                    <a:lnTo>
                      <a:pt x="2248" y="15"/>
                    </a:lnTo>
                    <a:cubicBezTo>
                      <a:pt x="2200" y="24"/>
                      <a:pt x="2156" y="39"/>
                      <a:pt x="2114" y="63"/>
                    </a:cubicBezTo>
                    <a:cubicBezTo>
                      <a:pt x="1438" y="484"/>
                      <a:pt x="718" y="2150"/>
                      <a:pt x="534" y="2654"/>
                    </a:cubicBezTo>
                    <a:cubicBezTo>
                      <a:pt x="234" y="3487"/>
                      <a:pt x="0" y="4068"/>
                      <a:pt x="27" y="4104"/>
                    </a:cubicBezTo>
                    <a:cubicBezTo>
                      <a:pt x="32" y="4115"/>
                      <a:pt x="3165" y="4356"/>
                      <a:pt x="3552" y="4356"/>
                    </a:cubicBezTo>
                    <a:cubicBezTo>
                      <a:pt x="3575" y="4356"/>
                      <a:pt x="3589" y="4355"/>
                      <a:pt x="3591" y="4353"/>
                    </a:cubicBezTo>
                    <a:cubicBezTo>
                      <a:pt x="3641" y="4305"/>
                      <a:pt x="3294" y="700"/>
                      <a:pt x="2980" y="169"/>
                    </a:cubicBezTo>
                    <a:cubicBezTo>
                      <a:pt x="2913" y="62"/>
                      <a:pt x="2665" y="0"/>
                      <a:pt x="2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9"/>
              <p:cNvSpPr/>
              <p:nvPr/>
            </p:nvSpPr>
            <p:spPr>
              <a:xfrm>
                <a:off x="1896350" y="3950800"/>
                <a:ext cx="25450" cy="32575"/>
              </a:xfrm>
              <a:custGeom>
                <a:avLst/>
                <a:gdLst/>
                <a:ahLst/>
                <a:cxnLst/>
                <a:rect l="l" t="t" r="r" b="b"/>
                <a:pathLst>
                  <a:path w="1018" h="1303" extrusionOk="0">
                    <a:moveTo>
                      <a:pt x="287" y="0"/>
                    </a:moveTo>
                    <a:cubicBezTo>
                      <a:pt x="286" y="0"/>
                      <a:pt x="285" y="1"/>
                      <a:pt x="285" y="1"/>
                    </a:cubicBezTo>
                    <a:cubicBezTo>
                      <a:pt x="249" y="129"/>
                      <a:pt x="199" y="262"/>
                      <a:pt x="151" y="381"/>
                    </a:cubicBezTo>
                    <a:cubicBezTo>
                      <a:pt x="74" y="577"/>
                      <a:pt x="0" y="737"/>
                      <a:pt x="6" y="754"/>
                    </a:cubicBezTo>
                    <a:cubicBezTo>
                      <a:pt x="65" y="1018"/>
                      <a:pt x="359" y="1303"/>
                      <a:pt x="534" y="1303"/>
                    </a:cubicBezTo>
                    <a:cubicBezTo>
                      <a:pt x="721" y="1303"/>
                      <a:pt x="777" y="1048"/>
                      <a:pt x="792" y="944"/>
                    </a:cubicBezTo>
                    <a:cubicBezTo>
                      <a:pt x="792" y="941"/>
                      <a:pt x="792" y="938"/>
                      <a:pt x="792" y="935"/>
                    </a:cubicBezTo>
                    <a:cubicBezTo>
                      <a:pt x="795" y="918"/>
                      <a:pt x="798" y="900"/>
                      <a:pt x="801" y="882"/>
                    </a:cubicBezTo>
                    <a:cubicBezTo>
                      <a:pt x="854" y="722"/>
                      <a:pt x="928" y="568"/>
                      <a:pt x="1017" y="422"/>
                    </a:cubicBezTo>
                    <a:cubicBezTo>
                      <a:pt x="1017" y="422"/>
                      <a:pt x="335" y="0"/>
                      <a:pt x="2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9"/>
              <p:cNvSpPr/>
              <p:nvPr/>
            </p:nvSpPr>
            <p:spPr>
              <a:xfrm>
                <a:off x="1902500" y="3951050"/>
                <a:ext cx="19375" cy="23375"/>
              </a:xfrm>
              <a:custGeom>
                <a:avLst/>
                <a:gdLst/>
                <a:ahLst/>
                <a:cxnLst/>
                <a:rect l="l" t="t" r="r" b="b"/>
                <a:pathLst>
                  <a:path w="775" h="935" extrusionOk="0">
                    <a:moveTo>
                      <a:pt x="68" y="0"/>
                    </a:moveTo>
                    <a:cubicBezTo>
                      <a:pt x="51" y="154"/>
                      <a:pt x="0" y="771"/>
                      <a:pt x="463" y="916"/>
                    </a:cubicBezTo>
                    <a:cubicBezTo>
                      <a:pt x="489" y="922"/>
                      <a:pt x="519" y="931"/>
                      <a:pt x="546" y="934"/>
                    </a:cubicBezTo>
                    <a:cubicBezTo>
                      <a:pt x="546" y="931"/>
                      <a:pt x="546" y="928"/>
                      <a:pt x="546" y="925"/>
                    </a:cubicBezTo>
                    <a:cubicBezTo>
                      <a:pt x="549" y="908"/>
                      <a:pt x="552" y="890"/>
                      <a:pt x="558" y="872"/>
                    </a:cubicBezTo>
                    <a:cubicBezTo>
                      <a:pt x="611" y="709"/>
                      <a:pt x="682" y="555"/>
                      <a:pt x="774" y="412"/>
                    </a:cubicBezTo>
                    <a:cubicBezTo>
                      <a:pt x="774" y="412"/>
                      <a:pt x="202" y="6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9"/>
              <p:cNvSpPr/>
              <p:nvPr/>
            </p:nvSpPr>
            <p:spPr>
              <a:xfrm>
                <a:off x="1901900" y="3917200"/>
                <a:ext cx="37750" cy="50150"/>
              </a:xfrm>
              <a:custGeom>
                <a:avLst/>
                <a:gdLst/>
                <a:ahLst/>
                <a:cxnLst/>
                <a:rect l="l" t="t" r="r" b="b"/>
                <a:pathLst>
                  <a:path w="1510" h="2006" extrusionOk="0">
                    <a:moveTo>
                      <a:pt x="777" y="1"/>
                    </a:moveTo>
                    <a:cubicBezTo>
                      <a:pt x="514" y="1"/>
                      <a:pt x="243" y="133"/>
                      <a:pt x="128" y="382"/>
                    </a:cubicBezTo>
                    <a:cubicBezTo>
                      <a:pt x="0" y="658"/>
                      <a:pt x="39" y="1514"/>
                      <a:pt x="220" y="1725"/>
                    </a:cubicBezTo>
                    <a:cubicBezTo>
                      <a:pt x="366" y="1899"/>
                      <a:pt x="584" y="2005"/>
                      <a:pt x="797" y="2005"/>
                    </a:cubicBezTo>
                    <a:cubicBezTo>
                      <a:pt x="961" y="2005"/>
                      <a:pt x="1121" y="1942"/>
                      <a:pt x="1243" y="1799"/>
                    </a:cubicBezTo>
                    <a:cubicBezTo>
                      <a:pt x="1510" y="1485"/>
                      <a:pt x="1438" y="373"/>
                      <a:pt x="1234" y="171"/>
                    </a:cubicBezTo>
                    <a:cubicBezTo>
                      <a:pt x="1114" y="56"/>
                      <a:pt x="947" y="1"/>
                      <a:pt x="7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9"/>
              <p:cNvSpPr/>
              <p:nvPr/>
            </p:nvSpPr>
            <p:spPr>
              <a:xfrm>
                <a:off x="1922350" y="3941925"/>
                <a:ext cx="1725" cy="3875"/>
              </a:xfrm>
              <a:custGeom>
                <a:avLst/>
                <a:gdLst/>
                <a:ahLst/>
                <a:cxnLst/>
                <a:rect l="l" t="t" r="r" b="b"/>
                <a:pathLst>
                  <a:path w="69" h="155" extrusionOk="0">
                    <a:moveTo>
                      <a:pt x="54" y="1"/>
                    </a:moveTo>
                    <a:cubicBezTo>
                      <a:pt x="54" y="1"/>
                      <a:pt x="51" y="4"/>
                      <a:pt x="51" y="7"/>
                    </a:cubicBezTo>
                    <a:cubicBezTo>
                      <a:pt x="54" y="66"/>
                      <a:pt x="51" y="131"/>
                      <a:pt x="1" y="152"/>
                    </a:cubicBezTo>
                    <a:lnTo>
                      <a:pt x="1" y="155"/>
                    </a:lnTo>
                    <a:cubicBezTo>
                      <a:pt x="63" y="146"/>
                      <a:pt x="69" y="57"/>
                      <a:pt x="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9"/>
              <p:cNvSpPr/>
              <p:nvPr/>
            </p:nvSpPr>
            <p:spPr>
              <a:xfrm>
                <a:off x="1931775" y="3942225"/>
                <a:ext cx="1875" cy="3725"/>
              </a:xfrm>
              <a:custGeom>
                <a:avLst/>
                <a:gdLst/>
                <a:ahLst/>
                <a:cxnLst/>
                <a:rect l="l" t="t" r="r" b="b"/>
                <a:pathLst>
                  <a:path w="75" h="149" extrusionOk="0">
                    <a:moveTo>
                      <a:pt x="12" y="1"/>
                    </a:moveTo>
                    <a:cubicBezTo>
                      <a:pt x="0" y="54"/>
                      <a:pt x="9" y="140"/>
                      <a:pt x="74" y="149"/>
                    </a:cubicBezTo>
                    <a:lnTo>
                      <a:pt x="74" y="146"/>
                    </a:lnTo>
                    <a:cubicBezTo>
                      <a:pt x="21" y="128"/>
                      <a:pt x="15" y="63"/>
                      <a:pt x="15" y="3"/>
                    </a:cubicBezTo>
                    <a:cubicBezTo>
                      <a:pt x="15" y="1"/>
                      <a:pt x="12"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9"/>
              <p:cNvSpPr/>
              <p:nvPr/>
            </p:nvSpPr>
            <p:spPr>
              <a:xfrm>
                <a:off x="1919100" y="3935100"/>
                <a:ext cx="17375" cy="10275"/>
              </a:xfrm>
              <a:custGeom>
                <a:avLst/>
                <a:gdLst/>
                <a:ahLst/>
                <a:cxnLst/>
                <a:rect l="l" t="t" r="r" b="b"/>
                <a:pathLst>
                  <a:path w="695" h="411" extrusionOk="0">
                    <a:moveTo>
                      <a:pt x="563" y="5"/>
                    </a:moveTo>
                    <a:cubicBezTo>
                      <a:pt x="539" y="5"/>
                      <a:pt x="514" y="14"/>
                      <a:pt x="495" y="31"/>
                    </a:cubicBezTo>
                    <a:cubicBezTo>
                      <a:pt x="487" y="42"/>
                      <a:pt x="487" y="63"/>
                      <a:pt x="495" y="78"/>
                    </a:cubicBezTo>
                    <a:cubicBezTo>
                      <a:pt x="516" y="96"/>
                      <a:pt x="540" y="108"/>
                      <a:pt x="567" y="111"/>
                    </a:cubicBezTo>
                    <a:cubicBezTo>
                      <a:pt x="590" y="119"/>
                      <a:pt x="617" y="125"/>
                      <a:pt x="641" y="131"/>
                    </a:cubicBezTo>
                    <a:cubicBezTo>
                      <a:pt x="650" y="131"/>
                      <a:pt x="661" y="128"/>
                      <a:pt x="667" y="122"/>
                    </a:cubicBezTo>
                    <a:cubicBezTo>
                      <a:pt x="688" y="111"/>
                      <a:pt x="694" y="84"/>
                      <a:pt x="679" y="66"/>
                    </a:cubicBezTo>
                    <a:cubicBezTo>
                      <a:pt x="659" y="36"/>
                      <a:pt x="629" y="19"/>
                      <a:pt x="593" y="10"/>
                    </a:cubicBezTo>
                    <a:cubicBezTo>
                      <a:pt x="584" y="6"/>
                      <a:pt x="573" y="5"/>
                      <a:pt x="563" y="5"/>
                    </a:cubicBezTo>
                    <a:close/>
                    <a:moveTo>
                      <a:pt x="135" y="1"/>
                    </a:moveTo>
                    <a:cubicBezTo>
                      <a:pt x="120" y="1"/>
                      <a:pt x="106" y="4"/>
                      <a:pt x="92" y="10"/>
                    </a:cubicBezTo>
                    <a:cubicBezTo>
                      <a:pt x="60" y="19"/>
                      <a:pt x="30" y="42"/>
                      <a:pt x="12" y="72"/>
                    </a:cubicBezTo>
                    <a:cubicBezTo>
                      <a:pt x="0" y="93"/>
                      <a:pt x="9" y="117"/>
                      <a:pt x="30" y="128"/>
                    </a:cubicBezTo>
                    <a:cubicBezTo>
                      <a:pt x="35" y="132"/>
                      <a:pt x="40" y="133"/>
                      <a:pt x="46" y="133"/>
                    </a:cubicBezTo>
                    <a:cubicBezTo>
                      <a:pt x="49" y="133"/>
                      <a:pt x="53" y="133"/>
                      <a:pt x="57" y="131"/>
                    </a:cubicBezTo>
                    <a:cubicBezTo>
                      <a:pt x="83" y="125"/>
                      <a:pt x="107" y="117"/>
                      <a:pt x="131" y="108"/>
                    </a:cubicBezTo>
                    <a:cubicBezTo>
                      <a:pt x="154" y="102"/>
                      <a:pt x="181" y="87"/>
                      <a:pt x="199" y="66"/>
                    </a:cubicBezTo>
                    <a:cubicBezTo>
                      <a:pt x="208" y="51"/>
                      <a:pt x="205" y="31"/>
                      <a:pt x="190" y="19"/>
                    </a:cubicBezTo>
                    <a:cubicBezTo>
                      <a:pt x="174" y="7"/>
                      <a:pt x="155" y="1"/>
                      <a:pt x="135" y="1"/>
                    </a:cubicBezTo>
                    <a:close/>
                    <a:moveTo>
                      <a:pt x="129" y="217"/>
                    </a:moveTo>
                    <a:cubicBezTo>
                      <a:pt x="39" y="217"/>
                      <a:pt x="40" y="401"/>
                      <a:pt x="125" y="404"/>
                    </a:cubicBezTo>
                    <a:cubicBezTo>
                      <a:pt x="126" y="404"/>
                      <a:pt x="126" y="404"/>
                      <a:pt x="127" y="404"/>
                    </a:cubicBezTo>
                    <a:cubicBezTo>
                      <a:pt x="211" y="404"/>
                      <a:pt x="210" y="220"/>
                      <a:pt x="131" y="217"/>
                    </a:cubicBezTo>
                    <a:cubicBezTo>
                      <a:pt x="130" y="217"/>
                      <a:pt x="129" y="217"/>
                      <a:pt x="129" y="217"/>
                    </a:cubicBezTo>
                    <a:close/>
                    <a:moveTo>
                      <a:pt x="574" y="223"/>
                    </a:moveTo>
                    <a:cubicBezTo>
                      <a:pt x="572" y="223"/>
                      <a:pt x="571" y="223"/>
                      <a:pt x="570" y="223"/>
                    </a:cubicBezTo>
                    <a:cubicBezTo>
                      <a:pt x="494" y="229"/>
                      <a:pt x="498" y="410"/>
                      <a:pt x="580" y="410"/>
                    </a:cubicBezTo>
                    <a:cubicBezTo>
                      <a:pt x="582" y="410"/>
                      <a:pt x="583" y="410"/>
                      <a:pt x="584" y="410"/>
                    </a:cubicBezTo>
                    <a:cubicBezTo>
                      <a:pt x="669" y="401"/>
                      <a:pt x="662" y="223"/>
                      <a:pt x="574" y="22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9"/>
              <p:cNvSpPr/>
              <p:nvPr/>
            </p:nvSpPr>
            <p:spPr>
              <a:xfrm>
                <a:off x="1922275" y="3955300"/>
                <a:ext cx="3075" cy="1425"/>
              </a:xfrm>
              <a:custGeom>
                <a:avLst/>
                <a:gdLst/>
                <a:ahLst/>
                <a:cxnLst/>
                <a:rect l="l" t="t" r="r" b="b"/>
                <a:pathLst>
                  <a:path w="123" h="57" extrusionOk="0">
                    <a:moveTo>
                      <a:pt x="4" y="1"/>
                    </a:moveTo>
                    <a:cubicBezTo>
                      <a:pt x="2" y="1"/>
                      <a:pt x="1" y="2"/>
                      <a:pt x="1" y="2"/>
                    </a:cubicBezTo>
                    <a:cubicBezTo>
                      <a:pt x="4" y="29"/>
                      <a:pt x="22" y="50"/>
                      <a:pt x="48" y="56"/>
                    </a:cubicBezTo>
                    <a:cubicBezTo>
                      <a:pt x="51" y="56"/>
                      <a:pt x="54" y="56"/>
                      <a:pt x="56" y="56"/>
                    </a:cubicBezTo>
                    <a:cubicBezTo>
                      <a:pt x="81" y="56"/>
                      <a:pt x="106" y="44"/>
                      <a:pt x="122" y="23"/>
                    </a:cubicBezTo>
                    <a:cubicBezTo>
                      <a:pt x="122" y="20"/>
                      <a:pt x="119" y="20"/>
                      <a:pt x="119" y="20"/>
                    </a:cubicBezTo>
                    <a:cubicBezTo>
                      <a:pt x="99" y="29"/>
                      <a:pt x="78" y="35"/>
                      <a:pt x="57" y="35"/>
                    </a:cubicBezTo>
                    <a:cubicBezTo>
                      <a:pt x="36" y="32"/>
                      <a:pt x="19" y="20"/>
                      <a:pt x="7" y="2"/>
                    </a:cubicBezTo>
                    <a:cubicBezTo>
                      <a:pt x="6" y="1"/>
                      <a:pt x="5" y="1"/>
                      <a:pt x="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1923850" y="3935475"/>
                <a:ext cx="8400" cy="17850"/>
              </a:xfrm>
              <a:custGeom>
                <a:avLst/>
                <a:gdLst/>
                <a:ahLst/>
                <a:cxnLst/>
                <a:rect l="l" t="t" r="r" b="b"/>
                <a:pathLst>
                  <a:path w="336" h="714" extrusionOk="0">
                    <a:moveTo>
                      <a:pt x="255" y="1"/>
                    </a:moveTo>
                    <a:cubicBezTo>
                      <a:pt x="252" y="1"/>
                      <a:pt x="249" y="4"/>
                      <a:pt x="249" y="7"/>
                    </a:cubicBezTo>
                    <a:cubicBezTo>
                      <a:pt x="252" y="193"/>
                      <a:pt x="288" y="374"/>
                      <a:pt x="297" y="558"/>
                    </a:cubicBezTo>
                    <a:cubicBezTo>
                      <a:pt x="267" y="546"/>
                      <a:pt x="234" y="537"/>
                      <a:pt x="202" y="531"/>
                    </a:cubicBezTo>
                    <a:lnTo>
                      <a:pt x="202" y="531"/>
                    </a:lnTo>
                    <a:cubicBezTo>
                      <a:pt x="196" y="531"/>
                      <a:pt x="214" y="662"/>
                      <a:pt x="214" y="683"/>
                    </a:cubicBezTo>
                    <a:cubicBezTo>
                      <a:pt x="206" y="683"/>
                      <a:pt x="199" y="684"/>
                      <a:pt x="191" y="684"/>
                    </a:cubicBezTo>
                    <a:cubicBezTo>
                      <a:pt x="125" y="684"/>
                      <a:pt x="60" y="660"/>
                      <a:pt x="9" y="617"/>
                    </a:cubicBezTo>
                    <a:cubicBezTo>
                      <a:pt x="7" y="617"/>
                      <a:pt x="6" y="616"/>
                      <a:pt x="5" y="616"/>
                    </a:cubicBezTo>
                    <a:cubicBezTo>
                      <a:pt x="2" y="616"/>
                      <a:pt x="1" y="619"/>
                      <a:pt x="3" y="623"/>
                    </a:cubicBezTo>
                    <a:cubicBezTo>
                      <a:pt x="33" y="668"/>
                      <a:pt x="80" y="700"/>
                      <a:pt x="133" y="709"/>
                    </a:cubicBezTo>
                    <a:cubicBezTo>
                      <a:pt x="150" y="711"/>
                      <a:pt x="167" y="713"/>
                      <a:pt x="184" y="713"/>
                    </a:cubicBezTo>
                    <a:cubicBezTo>
                      <a:pt x="191" y="713"/>
                      <a:pt x="198" y="713"/>
                      <a:pt x="205" y="712"/>
                    </a:cubicBezTo>
                    <a:lnTo>
                      <a:pt x="231" y="712"/>
                    </a:lnTo>
                    <a:cubicBezTo>
                      <a:pt x="237" y="709"/>
                      <a:pt x="240" y="706"/>
                      <a:pt x="243" y="700"/>
                    </a:cubicBezTo>
                    <a:lnTo>
                      <a:pt x="243" y="694"/>
                    </a:lnTo>
                    <a:lnTo>
                      <a:pt x="243" y="689"/>
                    </a:lnTo>
                    <a:cubicBezTo>
                      <a:pt x="243" y="644"/>
                      <a:pt x="237" y="579"/>
                      <a:pt x="237" y="579"/>
                    </a:cubicBezTo>
                    <a:lnTo>
                      <a:pt x="237" y="579"/>
                    </a:lnTo>
                    <a:cubicBezTo>
                      <a:pt x="251" y="583"/>
                      <a:pt x="303" y="607"/>
                      <a:pt x="325" y="607"/>
                    </a:cubicBezTo>
                    <a:cubicBezTo>
                      <a:pt x="332" y="607"/>
                      <a:pt x="336" y="605"/>
                      <a:pt x="335" y="600"/>
                    </a:cubicBezTo>
                    <a:cubicBezTo>
                      <a:pt x="329" y="401"/>
                      <a:pt x="305" y="202"/>
                      <a:pt x="258" y="7"/>
                    </a:cubicBezTo>
                    <a:cubicBezTo>
                      <a:pt x="258" y="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1923175" y="3951050"/>
                <a:ext cx="5125" cy="3700"/>
              </a:xfrm>
              <a:custGeom>
                <a:avLst/>
                <a:gdLst/>
                <a:ahLst/>
                <a:cxnLst/>
                <a:rect l="l" t="t" r="r" b="b"/>
                <a:pathLst>
                  <a:path w="205" h="148" extrusionOk="0">
                    <a:moveTo>
                      <a:pt x="33" y="0"/>
                    </a:moveTo>
                    <a:cubicBezTo>
                      <a:pt x="24" y="15"/>
                      <a:pt x="15" y="36"/>
                      <a:pt x="12" y="54"/>
                    </a:cubicBezTo>
                    <a:cubicBezTo>
                      <a:pt x="0" y="92"/>
                      <a:pt x="3" y="134"/>
                      <a:pt x="48" y="146"/>
                    </a:cubicBezTo>
                    <a:cubicBezTo>
                      <a:pt x="55" y="147"/>
                      <a:pt x="63" y="147"/>
                      <a:pt x="72" y="147"/>
                    </a:cubicBezTo>
                    <a:cubicBezTo>
                      <a:pt x="86" y="147"/>
                      <a:pt x="100" y="145"/>
                      <a:pt x="113" y="140"/>
                    </a:cubicBezTo>
                    <a:cubicBezTo>
                      <a:pt x="149" y="125"/>
                      <a:pt x="181" y="98"/>
                      <a:pt x="205" y="66"/>
                    </a:cubicBezTo>
                    <a:cubicBezTo>
                      <a:pt x="143" y="63"/>
                      <a:pt x="80" y="39"/>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1923175" y="3952375"/>
                <a:ext cx="2850" cy="2325"/>
              </a:xfrm>
              <a:custGeom>
                <a:avLst/>
                <a:gdLst/>
                <a:ahLst/>
                <a:cxnLst/>
                <a:rect l="l" t="t" r="r" b="b"/>
                <a:pathLst>
                  <a:path w="114" h="93" extrusionOk="0">
                    <a:moveTo>
                      <a:pt x="12" y="1"/>
                    </a:moveTo>
                    <a:cubicBezTo>
                      <a:pt x="0" y="39"/>
                      <a:pt x="3" y="78"/>
                      <a:pt x="48" y="90"/>
                    </a:cubicBezTo>
                    <a:cubicBezTo>
                      <a:pt x="56" y="92"/>
                      <a:pt x="64" y="93"/>
                      <a:pt x="73" y="93"/>
                    </a:cubicBezTo>
                    <a:cubicBezTo>
                      <a:pt x="86" y="93"/>
                      <a:pt x="100" y="90"/>
                      <a:pt x="113" y="87"/>
                    </a:cubicBezTo>
                    <a:cubicBezTo>
                      <a:pt x="101" y="36"/>
                      <a:pt x="6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9"/>
              <p:cNvSpPr/>
              <p:nvPr/>
            </p:nvSpPr>
            <p:spPr>
              <a:xfrm>
                <a:off x="1900575" y="3916475"/>
                <a:ext cx="35225" cy="31625"/>
              </a:xfrm>
              <a:custGeom>
                <a:avLst/>
                <a:gdLst/>
                <a:ahLst/>
                <a:cxnLst/>
                <a:rect l="l" t="t" r="r" b="b"/>
                <a:pathLst>
                  <a:path w="1409" h="1265" extrusionOk="0">
                    <a:moveTo>
                      <a:pt x="817" y="1"/>
                    </a:moveTo>
                    <a:cubicBezTo>
                      <a:pt x="579" y="1"/>
                      <a:pt x="345" y="101"/>
                      <a:pt x="214" y="254"/>
                    </a:cubicBezTo>
                    <a:cubicBezTo>
                      <a:pt x="0" y="506"/>
                      <a:pt x="125" y="1265"/>
                      <a:pt x="125" y="1265"/>
                    </a:cubicBezTo>
                    <a:cubicBezTo>
                      <a:pt x="125" y="1265"/>
                      <a:pt x="332" y="1232"/>
                      <a:pt x="338" y="888"/>
                    </a:cubicBezTo>
                    <a:cubicBezTo>
                      <a:pt x="347" y="514"/>
                      <a:pt x="457" y="294"/>
                      <a:pt x="706" y="294"/>
                    </a:cubicBezTo>
                    <a:cubicBezTo>
                      <a:pt x="715" y="294"/>
                      <a:pt x="725" y="295"/>
                      <a:pt x="735" y="295"/>
                    </a:cubicBezTo>
                    <a:cubicBezTo>
                      <a:pt x="919" y="307"/>
                      <a:pt x="986" y="423"/>
                      <a:pt x="1113" y="423"/>
                    </a:cubicBezTo>
                    <a:cubicBezTo>
                      <a:pt x="1117" y="423"/>
                      <a:pt x="1122" y="423"/>
                      <a:pt x="1127" y="423"/>
                    </a:cubicBezTo>
                    <a:cubicBezTo>
                      <a:pt x="1219" y="417"/>
                      <a:pt x="1251" y="321"/>
                      <a:pt x="1292" y="321"/>
                    </a:cubicBezTo>
                    <a:cubicBezTo>
                      <a:pt x="1294" y="321"/>
                      <a:pt x="1296" y="321"/>
                      <a:pt x="1299" y="322"/>
                    </a:cubicBezTo>
                    <a:cubicBezTo>
                      <a:pt x="1343" y="337"/>
                      <a:pt x="1379" y="411"/>
                      <a:pt x="1408" y="485"/>
                    </a:cubicBezTo>
                    <a:cubicBezTo>
                      <a:pt x="1408" y="485"/>
                      <a:pt x="1367" y="218"/>
                      <a:pt x="1245" y="132"/>
                    </a:cubicBezTo>
                    <a:cubicBezTo>
                      <a:pt x="1118" y="40"/>
                      <a:pt x="967" y="1"/>
                      <a:pt x="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9"/>
              <p:cNvSpPr/>
              <p:nvPr/>
            </p:nvSpPr>
            <p:spPr>
              <a:xfrm>
                <a:off x="1897600" y="3938575"/>
                <a:ext cx="10925" cy="13975"/>
              </a:xfrm>
              <a:custGeom>
                <a:avLst/>
                <a:gdLst/>
                <a:ahLst/>
                <a:cxnLst/>
                <a:rect l="l" t="t" r="r" b="b"/>
                <a:pathLst>
                  <a:path w="437" h="559" extrusionOk="0">
                    <a:moveTo>
                      <a:pt x="161" y="1"/>
                    </a:moveTo>
                    <a:cubicBezTo>
                      <a:pt x="150" y="1"/>
                      <a:pt x="139" y="3"/>
                      <a:pt x="128" y="7"/>
                    </a:cubicBezTo>
                    <a:cubicBezTo>
                      <a:pt x="1" y="58"/>
                      <a:pt x="95" y="470"/>
                      <a:pt x="232" y="538"/>
                    </a:cubicBezTo>
                    <a:cubicBezTo>
                      <a:pt x="256" y="552"/>
                      <a:pt x="282" y="558"/>
                      <a:pt x="307" y="558"/>
                    </a:cubicBezTo>
                    <a:cubicBezTo>
                      <a:pt x="357" y="558"/>
                      <a:pt x="406" y="533"/>
                      <a:pt x="433" y="487"/>
                    </a:cubicBezTo>
                    <a:lnTo>
                      <a:pt x="436" y="482"/>
                    </a:lnTo>
                    <a:lnTo>
                      <a:pt x="419" y="244"/>
                    </a:lnTo>
                    <a:cubicBezTo>
                      <a:pt x="419" y="244"/>
                      <a:pt x="284" y="1"/>
                      <a:pt x="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1901525" y="3941625"/>
                <a:ext cx="5450" cy="9050"/>
              </a:xfrm>
              <a:custGeom>
                <a:avLst/>
                <a:gdLst/>
                <a:ahLst/>
                <a:cxnLst/>
                <a:rect l="l" t="t" r="r" b="b"/>
                <a:pathLst>
                  <a:path w="218" h="362" extrusionOk="0">
                    <a:moveTo>
                      <a:pt x="1" y="1"/>
                    </a:moveTo>
                    <a:lnTo>
                      <a:pt x="4" y="4"/>
                    </a:lnTo>
                    <a:cubicBezTo>
                      <a:pt x="98" y="54"/>
                      <a:pt x="143" y="158"/>
                      <a:pt x="167" y="256"/>
                    </a:cubicBezTo>
                    <a:cubicBezTo>
                      <a:pt x="154" y="225"/>
                      <a:pt x="124" y="207"/>
                      <a:pt x="93" y="207"/>
                    </a:cubicBezTo>
                    <a:cubicBezTo>
                      <a:pt x="82" y="207"/>
                      <a:pt x="71" y="210"/>
                      <a:pt x="60" y="214"/>
                    </a:cubicBezTo>
                    <a:cubicBezTo>
                      <a:pt x="57" y="217"/>
                      <a:pt x="54" y="217"/>
                      <a:pt x="48" y="220"/>
                    </a:cubicBezTo>
                    <a:cubicBezTo>
                      <a:pt x="45" y="220"/>
                      <a:pt x="48" y="226"/>
                      <a:pt x="48" y="226"/>
                    </a:cubicBezTo>
                    <a:cubicBezTo>
                      <a:pt x="54" y="225"/>
                      <a:pt x="59" y="225"/>
                      <a:pt x="65" y="225"/>
                    </a:cubicBezTo>
                    <a:cubicBezTo>
                      <a:pt x="97" y="225"/>
                      <a:pt x="128" y="240"/>
                      <a:pt x="146" y="271"/>
                    </a:cubicBezTo>
                    <a:cubicBezTo>
                      <a:pt x="161" y="297"/>
                      <a:pt x="173" y="324"/>
                      <a:pt x="181" y="357"/>
                    </a:cubicBezTo>
                    <a:cubicBezTo>
                      <a:pt x="183" y="360"/>
                      <a:pt x="186" y="362"/>
                      <a:pt x="190" y="362"/>
                    </a:cubicBezTo>
                    <a:cubicBezTo>
                      <a:pt x="195" y="362"/>
                      <a:pt x="201" y="358"/>
                      <a:pt x="199" y="351"/>
                    </a:cubicBezTo>
                    <a:lnTo>
                      <a:pt x="199" y="348"/>
                    </a:lnTo>
                    <a:cubicBezTo>
                      <a:pt x="217" y="220"/>
                      <a:pt x="137" y="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9"/>
              <p:cNvSpPr/>
              <p:nvPr/>
            </p:nvSpPr>
            <p:spPr>
              <a:xfrm>
                <a:off x="1900200" y="3912750"/>
                <a:ext cx="34850" cy="21875"/>
              </a:xfrm>
              <a:custGeom>
                <a:avLst/>
                <a:gdLst/>
                <a:ahLst/>
                <a:cxnLst/>
                <a:rect l="l" t="t" r="r" b="b"/>
                <a:pathLst>
                  <a:path w="1394" h="875" extrusionOk="0">
                    <a:moveTo>
                      <a:pt x="797" y="1"/>
                    </a:moveTo>
                    <a:cubicBezTo>
                      <a:pt x="733" y="1"/>
                      <a:pt x="662" y="9"/>
                      <a:pt x="584" y="26"/>
                    </a:cubicBezTo>
                    <a:cubicBezTo>
                      <a:pt x="0" y="158"/>
                      <a:pt x="82" y="874"/>
                      <a:pt x="101" y="874"/>
                    </a:cubicBezTo>
                    <a:cubicBezTo>
                      <a:pt x="101" y="874"/>
                      <a:pt x="101" y="874"/>
                      <a:pt x="101" y="874"/>
                    </a:cubicBezTo>
                    <a:cubicBezTo>
                      <a:pt x="122" y="859"/>
                      <a:pt x="472" y="572"/>
                      <a:pt x="673" y="489"/>
                    </a:cubicBezTo>
                    <a:cubicBezTo>
                      <a:pt x="821" y="425"/>
                      <a:pt x="1102" y="400"/>
                      <a:pt x="1270" y="400"/>
                    </a:cubicBezTo>
                    <a:cubicBezTo>
                      <a:pt x="1328" y="400"/>
                      <a:pt x="1373" y="403"/>
                      <a:pt x="1394" y="409"/>
                    </a:cubicBezTo>
                    <a:cubicBezTo>
                      <a:pt x="1394" y="409"/>
                      <a:pt x="1265" y="1"/>
                      <a:pt x="7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9"/>
              <p:cNvSpPr/>
              <p:nvPr/>
            </p:nvSpPr>
            <p:spPr>
              <a:xfrm>
                <a:off x="1903600" y="3914875"/>
                <a:ext cx="46200" cy="19000"/>
              </a:xfrm>
              <a:custGeom>
                <a:avLst/>
                <a:gdLst/>
                <a:ahLst/>
                <a:cxnLst/>
                <a:rect l="l" t="t" r="r" b="b"/>
                <a:pathLst>
                  <a:path w="1848" h="760" extrusionOk="0">
                    <a:moveTo>
                      <a:pt x="1200" y="1"/>
                    </a:moveTo>
                    <a:cubicBezTo>
                      <a:pt x="971" y="1"/>
                      <a:pt x="740" y="53"/>
                      <a:pt x="608" y="125"/>
                    </a:cubicBezTo>
                    <a:cubicBezTo>
                      <a:pt x="392" y="244"/>
                      <a:pt x="1" y="759"/>
                      <a:pt x="1" y="759"/>
                    </a:cubicBezTo>
                    <a:cubicBezTo>
                      <a:pt x="1" y="759"/>
                      <a:pt x="401" y="472"/>
                      <a:pt x="600" y="407"/>
                    </a:cubicBezTo>
                    <a:cubicBezTo>
                      <a:pt x="706" y="371"/>
                      <a:pt x="862" y="340"/>
                      <a:pt x="999" y="340"/>
                    </a:cubicBezTo>
                    <a:cubicBezTo>
                      <a:pt x="1069" y="340"/>
                      <a:pt x="1134" y="348"/>
                      <a:pt x="1184" y="368"/>
                    </a:cubicBezTo>
                    <a:cubicBezTo>
                      <a:pt x="1228" y="389"/>
                      <a:pt x="1264" y="427"/>
                      <a:pt x="1276" y="478"/>
                    </a:cubicBezTo>
                    <a:cubicBezTo>
                      <a:pt x="1276" y="478"/>
                      <a:pt x="1848" y="178"/>
                      <a:pt x="1614" y="75"/>
                    </a:cubicBezTo>
                    <a:cubicBezTo>
                      <a:pt x="1495" y="22"/>
                      <a:pt x="1348" y="1"/>
                      <a:pt x="120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p:cNvSpPr/>
              <p:nvPr/>
            </p:nvSpPr>
            <p:spPr>
              <a:xfrm>
                <a:off x="1903600" y="3914900"/>
                <a:ext cx="46200" cy="18975"/>
              </a:xfrm>
              <a:custGeom>
                <a:avLst/>
                <a:gdLst/>
                <a:ahLst/>
                <a:cxnLst/>
                <a:rect l="l" t="t" r="r" b="b"/>
                <a:pathLst>
                  <a:path w="1848" h="759" extrusionOk="0">
                    <a:moveTo>
                      <a:pt x="1204" y="0"/>
                    </a:moveTo>
                    <a:cubicBezTo>
                      <a:pt x="974" y="0"/>
                      <a:pt x="741" y="53"/>
                      <a:pt x="608" y="124"/>
                    </a:cubicBezTo>
                    <a:cubicBezTo>
                      <a:pt x="392" y="240"/>
                      <a:pt x="1" y="758"/>
                      <a:pt x="1" y="758"/>
                    </a:cubicBezTo>
                    <a:cubicBezTo>
                      <a:pt x="1" y="758"/>
                      <a:pt x="401" y="471"/>
                      <a:pt x="600" y="406"/>
                    </a:cubicBezTo>
                    <a:cubicBezTo>
                      <a:pt x="706" y="370"/>
                      <a:pt x="862" y="339"/>
                      <a:pt x="999" y="339"/>
                    </a:cubicBezTo>
                    <a:cubicBezTo>
                      <a:pt x="1069" y="339"/>
                      <a:pt x="1134" y="347"/>
                      <a:pt x="1184" y="367"/>
                    </a:cubicBezTo>
                    <a:cubicBezTo>
                      <a:pt x="1228" y="388"/>
                      <a:pt x="1264" y="426"/>
                      <a:pt x="1276" y="477"/>
                    </a:cubicBezTo>
                    <a:cubicBezTo>
                      <a:pt x="1276" y="477"/>
                      <a:pt x="1848" y="177"/>
                      <a:pt x="1614" y="74"/>
                    </a:cubicBezTo>
                    <a:cubicBezTo>
                      <a:pt x="1496" y="22"/>
                      <a:pt x="1351" y="0"/>
                      <a:pt x="1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9"/>
              <p:cNvSpPr/>
              <p:nvPr/>
            </p:nvSpPr>
            <p:spPr>
              <a:xfrm>
                <a:off x="1885750" y="3977600"/>
                <a:ext cx="102825" cy="102875"/>
              </a:xfrm>
              <a:custGeom>
                <a:avLst/>
                <a:gdLst/>
                <a:ahLst/>
                <a:cxnLst/>
                <a:rect l="l" t="t" r="r" b="b"/>
                <a:pathLst>
                  <a:path w="4113" h="4115" extrusionOk="0">
                    <a:moveTo>
                      <a:pt x="344" y="0"/>
                    </a:moveTo>
                    <a:cubicBezTo>
                      <a:pt x="176" y="0"/>
                      <a:pt x="43" y="275"/>
                      <a:pt x="33" y="622"/>
                    </a:cubicBezTo>
                    <a:cubicBezTo>
                      <a:pt x="0" y="1639"/>
                      <a:pt x="374" y="3540"/>
                      <a:pt x="649" y="3667"/>
                    </a:cubicBezTo>
                    <a:cubicBezTo>
                      <a:pt x="1539" y="4082"/>
                      <a:pt x="3036" y="4109"/>
                      <a:pt x="3549" y="4115"/>
                    </a:cubicBezTo>
                    <a:cubicBezTo>
                      <a:pt x="3771" y="4115"/>
                      <a:pt x="4112" y="2541"/>
                      <a:pt x="3893" y="2452"/>
                    </a:cubicBezTo>
                    <a:cubicBezTo>
                      <a:pt x="3748" y="2392"/>
                      <a:pt x="1551" y="2392"/>
                      <a:pt x="1512" y="2315"/>
                    </a:cubicBezTo>
                    <a:cubicBezTo>
                      <a:pt x="1474" y="2235"/>
                      <a:pt x="949" y="1106"/>
                      <a:pt x="724" y="480"/>
                    </a:cubicBezTo>
                    <a:cubicBezTo>
                      <a:pt x="600" y="137"/>
                      <a:pt x="463" y="0"/>
                      <a:pt x="3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9"/>
              <p:cNvSpPr/>
              <p:nvPr/>
            </p:nvSpPr>
            <p:spPr>
              <a:xfrm>
                <a:off x="1960900" y="4038350"/>
                <a:ext cx="95500" cy="54100"/>
              </a:xfrm>
              <a:custGeom>
                <a:avLst/>
                <a:gdLst/>
                <a:ahLst/>
                <a:cxnLst/>
                <a:rect l="l" t="t" r="r" b="b"/>
                <a:pathLst>
                  <a:path w="3820" h="2164" extrusionOk="0">
                    <a:moveTo>
                      <a:pt x="653" y="1"/>
                    </a:moveTo>
                    <a:cubicBezTo>
                      <a:pt x="653" y="1"/>
                      <a:pt x="0" y="1584"/>
                      <a:pt x="75" y="1611"/>
                    </a:cubicBezTo>
                    <a:cubicBezTo>
                      <a:pt x="230" y="1674"/>
                      <a:pt x="425" y="1737"/>
                      <a:pt x="668" y="1737"/>
                    </a:cubicBezTo>
                    <a:cubicBezTo>
                      <a:pt x="884" y="1737"/>
                      <a:pt x="1138" y="1687"/>
                      <a:pt x="1438" y="1546"/>
                    </a:cubicBezTo>
                    <a:cubicBezTo>
                      <a:pt x="1438" y="1546"/>
                      <a:pt x="2006" y="2164"/>
                      <a:pt x="2302" y="2164"/>
                    </a:cubicBezTo>
                    <a:cubicBezTo>
                      <a:pt x="2335" y="2164"/>
                      <a:pt x="2365" y="2156"/>
                      <a:pt x="2390" y="2139"/>
                    </a:cubicBezTo>
                    <a:cubicBezTo>
                      <a:pt x="2493" y="2067"/>
                      <a:pt x="2402" y="1890"/>
                      <a:pt x="2273" y="1718"/>
                    </a:cubicBezTo>
                    <a:lnTo>
                      <a:pt x="2273" y="1718"/>
                    </a:lnTo>
                    <a:cubicBezTo>
                      <a:pt x="2451" y="1895"/>
                      <a:pt x="2653" y="2063"/>
                      <a:pt x="2781" y="2063"/>
                    </a:cubicBezTo>
                    <a:cubicBezTo>
                      <a:pt x="2804" y="2063"/>
                      <a:pt x="2824" y="2058"/>
                      <a:pt x="2841" y="2047"/>
                    </a:cubicBezTo>
                    <a:cubicBezTo>
                      <a:pt x="2951" y="1977"/>
                      <a:pt x="2906" y="1828"/>
                      <a:pt x="2806" y="1667"/>
                    </a:cubicBezTo>
                    <a:lnTo>
                      <a:pt x="2806" y="1667"/>
                    </a:lnTo>
                    <a:cubicBezTo>
                      <a:pt x="2947" y="1800"/>
                      <a:pt x="3090" y="1904"/>
                      <a:pt x="3198" y="1904"/>
                    </a:cubicBezTo>
                    <a:cubicBezTo>
                      <a:pt x="3231" y="1904"/>
                      <a:pt x="3260" y="1894"/>
                      <a:pt x="3285" y="1872"/>
                    </a:cubicBezTo>
                    <a:cubicBezTo>
                      <a:pt x="3447" y="1727"/>
                      <a:pt x="3165" y="1373"/>
                      <a:pt x="2943" y="1138"/>
                    </a:cubicBezTo>
                    <a:lnTo>
                      <a:pt x="2943" y="1138"/>
                    </a:lnTo>
                    <a:cubicBezTo>
                      <a:pt x="3133" y="1313"/>
                      <a:pt x="3396" y="1527"/>
                      <a:pt x="3548" y="1527"/>
                    </a:cubicBezTo>
                    <a:cubicBezTo>
                      <a:pt x="3583" y="1527"/>
                      <a:pt x="3612" y="1515"/>
                      <a:pt x="3632" y="1489"/>
                    </a:cubicBezTo>
                    <a:cubicBezTo>
                      <a:pt x="3819" y="1249"/>
                      <a:pt x="2850" y="454"/>
                      <a:pt x="2595" y="300"/>
                    </a:cubicBezTo>
                    <a:cubicBezTo>
                      <a:pt x="2423" y="200"/>
                      <a:pt x="2008" y="117"/>
                      <a:pt x="1765" y="90"/>
                    </a:cubicBezTo>
                    <a:cubicBezTo>
                      <a:pt x="1323" y="42"/>
                      <a:pt x="653" y="1"/>
                      <a:pt x="6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9"/>
              <p:cNvSpPr/>
              <p:nvPr/>
            </p:nvSpPr>
            <p:spPr>
              <a:xfrm>
                <a:off x="1926575" y="4034975"/>
                <a:ext cx="126025" cy="47350"/>
              </a:xfrm>
              <a:custGeom>
                <a:avLst/>
                <a:gdLst/>
                <a:ahLst/>
                <a:cxnLst/>
                <a:rect l="l" t="t" r="r" b="b"/>
                <a:pathLst>
                  <a:path w="5041" h="1894" extrusionOk="0">
                    <a:moveTo>
                      <a:pt x="4112" y="1"/>
                    </a:moveTo>
                    <a:cubicBezTo>
                      <a:pt x="4103" y="1"/>
                      <a:pt x="4103" y="10"/>
                      <a:pt x="4113" y="14"/>
                    </a:cubicBezTo>
                    <a:cubicBezTo>
                      <a:pt x="4430" y="195"/>
                      <a:pt x="4608" y="346"/>
                      <a:pt x="4887" y="607"/>
                    </a:cubicBezTo>
                    <a:cubicBezTo>
                      <a:pt x="4887" y="607"/>
                      <a:pt x="4890" y="607"/>
                      <a:pt x="4890" y="604"/>
                    </a:cubicBezTo>
                    <a:cubicBezTo>
                      <a:pt x="4605" y="275"/>
                      <a:pt x="4463" y="186"/>
                      <a:pt x="4119" y="2"/>
                    </a:cubicBezTo>
                    <a:cubicBezTo>
                      <a:pt x="4116" y="1"/>
                      <a:pt x="4114" y="1"/>
                      <a:pt x="4112" y="1"/>
                    </a:cubicBezTo>
                    <a:close/>
                    <a:moveTo>
                      <a:pt x="4044" y="241"/>
                    </a:moveTo>
                    <a:cubicBezTo>
                      <a:pt x="4037" y="241"/>
                      <a:pt x="4036" y="247"/>
                      <a:pt x="4048" y="252"/>
                    </a:cubicBezTo>
                    <a:cubicBezTo>
                      <a:pt x="4237" y="349"/>
                      <a:pt x="4570" y="524"/>
                      <a:pt x="5038" y="999"/>
                    </a:cubicBezTo>
                    <a:lnTo>
                      <a:pt x="5041" y="999"/>
                    </a:lnTo>
                    <a:cubicBezTo>
                      <a:pt x="4786" y="661"/>
                      <a:pt x="4445" y="400"/>
                      <a:pt x="4051" y="243"/>
                    </a:cubicBezTo>
                    <a:cubicBezTo>
                      <a:pt x="4048" y="241"/>
                      <a:pt x="4046" y="241"/>
                      <a:pt x="4044" y="241"/>
                    </a:cubicBezTo>
                    <a:close/>
                    <a:moveTo>
                      <a:pt x="350" y="39"/>
                    </a:moveTo>
                    <a:cubicBezTo>
                      <a:pt x="236" y="39"/>
                      <a:pt x="172" y="45"/>
                      <a:pt x="10" y="47"/>
                    </a:cubicBezTo>
                    <a:cubicBezTo>
                      <a:pt x="1" y="47"/>
                      <a:pt x="4" y="53"/>
                      <a:pt x="10" y="56"/>
                    </a:cubicBezTo>
                    <a:cubicBezTo>
                      <a:pt x="380" y="74"/>
                      <a:pt x="588" y="88"/>
                      <a:pt x="961" y="109"/>
                    </a:cubicBezTo>
                    <a:cubicBezTo>
                      <a:pt x="1332" y="130"/>
                      <a:pt x="1706" y="151"/>
                      <a:pt x="2076" y="177"/>
                    </a:cubicBezTo>
                    <a:cubicBezTo>
                      <a:pt x="2450" y="201"/>
                      <a:pt x="2814" y="228"/>
                      <a:pt x="3182" y="269"/>
                    </a:cubicBezTo>
                    <a:cubicBezTo>
                      <a:pt x="3360" y="281"/>
                      <a:pt x="3535" y="311"/>
                      <a:pt x="3710" y="355"/>
                    </a:cubicBezTo>
                    <a:cubicBezTo>
                      <a:pt x="3876" y="415"/>
                      <a:pt x="4033" y="506"/>
                      <a:pt x="4172" y="622"/>
                    </a:cubicBezTo>
                    <a:cubicBezTo>
                      <a:pt x="4329" y="747"/>
                      <a:pt x="4919" y="1316"/>
                      <a:pt x="4973" y="1390"/>
                    </a:cubicBezTo>
                    <a:cubicBezTo>
                      <a:pt x="4975" y="1392"/>
                      <a:pt x="4977" y="1394"/>
                      <a:pt x="4978" y="1394"/>
                    </a:cubicBezTo>
                    <a:cubicBezTo>
                      <a:pt x="4980" y="1394"/>
                      <a:pt x="4980" y="1391"/>
                      <a:pt x="4979" y="1384"/>
                    </a:cubicBezTo>
                    <a:cubicBezTo>
                      <a:pt x="4934" y="1230"/>
                      <a:pt x="4226" y="515"/>
                      <a:pt x="3879" y="352"/>
                    </a:cubicBezTo>
                    <a:lnTo>
                      <a:pt x="3882" y="352"/>
                    </a:lnTo>
                    <a:cubicBezTo>
                      <a:pt x="3722" y="284"/>
                      <a:pt x="3553" y="243"/>
                      <a:pt x="3378" y="228"/>
                    </a:cubicBezTo>
                    <a:cubicBezTo>
                      <a:pt x="3004" y="180"/>
                      <a:pt x="2631" y="154"/>
                      <a:pt x="2254" y="124"/>
                    </a:cubicBezTo>
                    <a:cubicBezTo>
                      <a:pt x="1877" y="97"/>
                      <a:pt x="1498" y="74"/>
                      <a:pt x="1118" y="59"/>
                    </a:cubicBezTo>
                    <a:cubicBezTo>
                      <a:pt x="905" y="50"/>
                      <a:pt x="692" y="44"/>
                      <a:pt x="478" y="41"/>
                    </a:cubicBezTo>
                    <a:cubicBezTo>
                      <a:pt x="427" y="40"/>
                      <a:pt x="386" y="39"/>
                      <a:pt x="350" y="39"/>
                    </a:cubicBezTo>
                    <a:close/>
                    <a:moveTo>
                      <a:pt x="3814" y="778"/>
                    </a:moveTo>
                    <a:cubicBezTo>
                      <a:pt x="3812" y="778"/>
                      <a:pt x="3811" y="780"/>
                      <a:pt x="3814" y="782"/>
                    </a:cubicBezTo>
                    <a:cubicBezTo>
                      <a:pt x="3905" y="874"/>
                      <a:pt x="3991" y="969"/>
                      <a:pt x="4083" y="1061"/>
                    </a:cubicBezTo>
                    <a:cubicBezTo>
                      <a:pt x="4178" y="1153"/>
                      <a:pt x="4501" y="1482"/>
                      <a:pt x="4664" y="1737"/>
                    </a:cubicBezTo>
                    <a:cubicBezTo>
                      <a:pt x="4584" y="1589"/>
                      <a:pt x="4487" y="1449"/>
                      <a:pt x="4374" y="1322"/>
                    </a:cubicBezTo>
                    <a:cubicBezTo>
                      <a:pt x="4291" y="1221"/>
                      <a:pt x="4202" y="1129"/>
                      <a:pt x="4110" y="1037"/>
                    </a:cubicBezTo>
                    <a:cubicBezTo>
                      <a:pt x="4018" y="945"/>
                      <a:pt x="3917" y="862"/>
                      <a:pt x="3816" y="779"/>
                    </a:cubicBezTo>
                    <a:cubicBezTo>
                      <a:pt x="3816" y="778"/>
                      <a:pt x="3815" y="778"/>
                      <a:pt x="3814" y="778"/>
                    </a:cubicBezTo>
                    <a:close/>
                    <a:moveTo>
                      <a:pt x="3481" y="1105"/>
                    </a:moveTo>
                    <a:cubicBezTo>
                      <a:pt x="3478" y="1105"/>
                      <a:pt x="3476" y="1108"/>
                      <a:pt x="3478" y="1108"/>
                    </a:cubicBezTo>
                    <a:cubicBezTo>
                      <a:pt x="3597" y="1221"/>
                      <a:pt x="3710" y="1343"/>
                      <a:pt x="3825" y="1461"/>
                    </a:cubicBezTo>
                    <a:cubicBezTo>
                      <a:pt x="3941" y="1580"/>
                      <a:pt x="4057" y="1681"/>
                      <a:pt x="4169" y="1799"/>
                    </a:cubicBezTo>
                    <a:cubicBezTo>
                      <a:pt x="4173" y="1805"/>
                      <a:pt x="4178" y="1807"/>
                      <a:pt x="4180" y="1807"/>
                    </a:cubicBezTo>
                    <a:cubicBezTo>
                      <a:pt x="4183" y="1807"/>
                      <a:pt x="4183" y="1804"/>
                      <a:pt x="4178" y="1799"/>
                    </a:cubicBezTo>
                    <a:cubicBezTo>
                      <a:pt x="4068" y="1675"/>
                      <a:pt x="3968" y="1556"/>
                      <a:pt x="3849" y="1440"/>
                    </a:cubicBezTo>
                    <a:cubicBezTo>
                      <a:pt x="3731" y="1322"/>
                      <a:pt x="3606" y="1218"/>
                      <a:pt x="3481" y="1105"/>
                    </a:cubicBezTo>
                    <a:close/>
                    <a:moveTo>
                      <a:pt x="3140" y="1333"/>
                    </a:moveTo>
                    <a:cubicBezTo>
                      <a:pt x="3138" y="1333"/>
                      <a:pt x="3132" y="1340"/>
                      <a:pt x="3135" y="1340"/>
                    </a:cubicBezTo>
                    <a:cubicBezTo>
                      <a:pt x="3351" y="1553"/>
                      <a:pt x="3484" y="1701"/>
                      <a:pt x="3653" y="1885"/>
                    </a:cubicBezTo>
                    <a:cubicBezTo>
                      <a:pt x="3658" y="1891"/>
                      <a:pt x="3663" y="1894"/>
                      <a:pt x="3666" y="1894"/>
                    </a:cubicBezTo>
                    <a:cubicBezTo>
                      <a:pt x="3669" y="1894"/>
                      <a:pt x="3670" y="1891"/>
                      <a:pt x="3665" y="1885"/>
                    </a:cubicBezTo>
                    <a:cubicBezTo>
                      <a:pt x="3511" y="1686"/>
                      <a:pt x="3336" y="1500"/>
                      <a:pt x="3143" y="1334"/>
                    </a:cubicBezTo>
                    <a:lnTo>
                      <a:pt x="3141" y="1334"/>
                    </a:lnTo>
                    <a:cubicBezTo>
                      <a:pt x="3141" y="1333"/>
                      <a:pt x="3140" y="1333"/>
                      <a:pt x="3140" y="1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1884550" y="3973175"/>
                <a:ext cx="28575" cy="51950"/>
              </a:xfrm>
              <a:custGeom>
                <a:avLst/>
                <a:gdLst/>
                <a:ahLst/>
                <a:cxnLst/>
                <a:rect l="l" t="t" r="r" b="b"/>
                <a:pathLst>
                  <a:path w="1143" h="2078" extrusionOk="0">
                    <a:moveTo>
                      <a:pt x="299" y="0"/>
                    </a:moveTo>
                    <a:cubicBezTo>
                      <a:pt x="220" y="0"/>
                      <a:pt x="153" y="84"/>
                      <a:pt x="104" y="283"/>
                    </a:cubicBezTo>
                    <a:cubicBezTo>
                      <a:pt x="1" y="693"/>
                      <a:pt x="48" y="2077"/>
                      <a:pt x="48" y="2077"/>
                    </a:cubicBezTo>
                    <a:lnTo>
                      <a:pt x="1142" y="1455"/>
                    </a:lnTo>
                    <a:cubicBezTo>
                      <a:pt x="1142" y="1455"/>
                      <a:pt x="905" y="749"/>
                      <a:pt x="665" y="364"/>
                    </a:cubicBezTo>
                    <a:cubicBezTo>
                      <a:pt x="530" y="146"/>
                      <a:pt x="404" y="0"/>
                      <a:pt x="29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9"/>
              <p:cNvSpPr/>
              <p:nvPr/>
            </p:nvSpPr>
            <p:spPr>
              <a:xfrm>
                <a:off x="1884550" y="3973175"/>
                <a:ext cx="28575" cy="51950"/>
              </a:xfrm>
              <a:custGeom>
                <a:avLst/>
                <a:gdLst/>
                <a:ahLst/>
                <a:cxnLst/>
                <a:rect l="l" t="t" r="r" b="b"/>
                <a:pathLst>
                  <a:path w="1143" h="2078" extrusionOk="0">
                    <a:moveTo>
                      <a:pt x="299" y="0"/>
                    </a:moveTo>
                    <a:cubicBezTo>
                      <a:pt x="220" y="0"/>
                      <a:pt x="153" y="84"/>
                      <a:pt x="104" y="283"/>
                    </a:cubicBezTo>
                    <a:cubicBezTo>
                      <a:pt x="1" y="693"/>
                      <a:pt x="48" y="2077"/>
                      <a:pt x="48" y="2077"/>
                    </a:cubicBezTo>
                    <a:lnTo>
                      <a:pt x="1142" y="1455"/>
                    </a:lnTo>
                    <a:cubicBezTo>
                      <a:pt x="1142" y="1455"/>
                      <a:pt x="905" y="749"/>
                      <a:pt x="665" y="364"/>
                    </a:cubicBezTo>
                    <a:cubicBezTo>
                      <a:pt x="530" y="146"/>
                      <a:pt x="404" y="0"/>
                      <a:pt x="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9"/>
              <p:cNvSpPr/>
              <p:nvPr/>
            </p:nvSpPr>
            <p:spPr>
              <a:xfrm>
                <a:off x="1884475" y="3988925"/>
                <a:ext cx="29300" cy="36850"/>
              </a:xfrm>
              <a:custGeom>
                <a:avLst/>
                <a:gdLst/>
                <a:ahLst/>
                <a:cxnLst/>
                <a:rect l="l" t="t" r="r" b="b"/>
                <a:pathLst>
                  <a:path w="1172" h="1474" extrusionOk="0">
                    <a:moveTo>
                      <a:pt x="50" y="203"/>
                    </a:moveTo>
                    <a:cubicBezTo>
                      <a:pt x="47" y="203"/>
                      <a:pt x="45" y="205"/>
                      <a:pt x="45" y="208"/>
                    </a:cubicBezTo>
                    <a:cubicBezTo>
                      <a:pt x="44" y="222"/>
                      <a:pt x="43" y="236"/>
                      <a:pt x="42" y="251"/>
                    </a:cubicBezTo>
                    <a:lnTo>
                      <a:pt x="42" y="251"/>
                    </a:lnTo>
                    <a:lnTo>
                      <a:pt x="54" y="208"/>
                    </a:lnTo>
                    <a:cubicBezTo>
                      <a:pt x="54" y="205"/>
                      <a:pt x="52" y="203"/>
                      <a:pt x="50" y="203"/>
                    </a:cubicBezTo>
                    <a:close/>
                    <a:moveTo>
                      <a:pt x="828" y="0"/>
                    </a:moveTo>
                    <a:lnTo>
                      <a:pt x="828" y="0"/>
                    </a:lnTo>
                    <a:cubicBezTo>
                      <a:pt x="878" y="140"/>
                      <a:pt x="932" y="276"/>
                      <a:pt x="982" y="415"/>
                    </a:cubicBezTo>
                    <a:cubicBezTo>
                      <a:pt x="1035" y="552"/>
                      <a:pt x="1086" y="685"/>
                      <a:pt x="1139" y="822"/>
                    </a:cubicBezTo>
                    <a:cubicBezTo>
                      <a:pt x="1116" y="839"/>
                      <a:pt x="1092" y="860"/>
                      <a:pt x="1068" y="872"/>
                    </a:cubicBezTo>
                    <a:cubicBezTo>
                      <a:pt x="1065" y="875"/>
                      <a:pt x="1065" y="878"/>
                      <a:pt x="1068" y="878"/>
                    </a:cubicBezTo>
                    <a:cubicBezTo>
                      <a:pt x="1070" y="879"/>
                      <a:pt x="1070" y="880"/>
                      <a:pt x="1071" y="880"/>
                    </a:cubicBezTo>
                    <a:cubicBezTo>
                      <a:pt x="1072" y="880"/>
                      <a:pt x="1073" y="879"/>
                      <a:pt x="1074" y="878"/>
                    </a:cubicBezTo>
                    <a:cubicBezTo>
                      <a:pt x="1104" y="866"/>
                      <a:pt x="1130" y="851"/>
                      <a:pt x="1160" y="836"/>
                    </a:cubicBezTo>
                    <a:cubicBezTo>
                      <a:pt x="1166" y="833"/>
                      <a:pt x="1172" y="828"/>
                      <a:pt x="1169" y="819"/>
                    </a:cubicBezTo>
                    <a:cubicBezTo>
                      <a:pt x="1113" y="653"/>
                      <a:pt x="1047" y="481"/>
                      <a:pt x="976" y="315"/>
                    </a:cubicBezTo>
                    <a:lnTo>
                      <a:pt x="969" y="300"/>
                    </a:lnTo>
                    <a:lnTo>
                      <a:pt x="969" y="300"/>
                    </a:lnTo>
                    <a:cubicBezTo>
                      <a:pt x="953" y="239"/>
                      <a:pt x="936" y="179"/>
                      <a:pt x="920" y="122"/>
                    </a:cubicBezTo>
                    <a:lnTo>
                      <a:pt x="920" y="122"/>
                    </a:lnTo>
                    <a:cubicBezTo>
                      <a:pt x="929" y="169"/>
                      <a:pt x="944" y="217"/>
                      <a:pt x="955" y="264"/>
                    </a:cubicBezTo>
                    <a:cubicBezTo>
                      <a:pt x="917" y="175"/>
                      <a:pt x="875" y="86"/>
                      <a:pt x="831" y="0"/>
                    </a:cubicBezTo>
                    <a:lnTo>
                      <a:pt x="831" y="0"/>
                    </a:lnTo>
                    <a:lnTo>
                      <a:pt x="902" y="157"/>
                    </a:lnTo>
                    <a:lnTo>
                      <a:pt x="902" y="157"/>
                    </a:lnTo>
                    <a:lnTo>
                      <a:pt x="828" y="0"/>
                    </a:lnTo>
                    <a:close/>
                    <a:moveTo>
                      <a:pt x="997" y="647"/>
                    </a:moveTo>
                    <a:cubicBezTo>
                      <a:pt x="997" y="647"/>
                      <a:pt x="994" y="647"/>
                      <a:pt x="994" y="650"/>
                    </a:cubicBezTo>
                    <a:cubicBezTo>
                      <a:pt x="846" y="709"/>
                      <a:pt x="419" y="952"/>
                      <a:pt x="351" y="994"/>
                    </a:cubicBezTo>
                    <a:cubicBezTo>
                      <a:pt x="312" y="1014"/>
                      <a:pt x="167" y="1103"/>
                      <a:pt x="131" y="1124"/>
                    </a:cubicBezTo>
                    <a:cubicBezTo>
                      <a:pt x="126" y="1126"/>
                      <a:pt x="129" y="1131"/>
                      <a:pt x="132" y="1131"/>
                    </a:cubicBezTo>
                    <a:cubicBezTo>
                      <a:pt x="133" y="1131"/>
                      <a:pt x="134" y="1131"/>
                      <a:pt x="134" y="1130"/>
                    </a:cubicBezTo>
                    <a:cubicBezTo>
                      <a:pt x="205" y="1091"/>
                      <a:pt x="282" y="1059"/>
                      <a:pt x="354" y="1020"/>
                    </a:cubicBezTo>
                    <a:cubicBezTo>
                      <a:pt x="425" y="979"/>
                      <a:pt x="869" y="747"/>
                      <a:pt x="997" y="653"/>
                    </a:cubicBezTo>
                    <a:cubicBezTo>
                      <a:pt x="1000" y="650"/>
                      <a:pt x="1000" y="650"/>
                      <a:pt x="997" y="647"/>
                    </a:cubicBezTo>
                    <a:close/>
                    <a:moveTo>
                      <a:pt x="57" y="208"/>
                    </a:moveTo>
                    <a:lnTo>
                      <a:pt x="42" y="257"/>
                    </a:lnTo>
                    <a:lnTo>
                      <a:pt x="42" y="257"/>
                    </a:lnTo>
                    <a:cubicBezTo>
                      <a:pt x="42" y="255"/>
                      <a:pt x="42" y="253"/>
                      <a:pt x="42" y="251"/>
                    </a:cubicBezTo>
                    <a:lnTo>
                      <a:pt x="42" y="251"/>
                    </a:lnTo>
                    <a:lnTo>
                      <a:pt x="30" y="292"/>
                    </a:lnTo>
                    <a:lnTo>
                      <a:pt x="42" y="257"/>
                    </a:lnTo>
                    <a:lnTo>
                      <a:pt x="42" y="257"/>
                    </a:lnTo>
                    <a:cubicBezTo>
                      <a:pt x="35" y="357"/>
                      <a:pt x="30" y="458"/>
                      <a:pt x="24" y="558"/>
                    </a:cubicBezTo>
                    <a:cubicBezTo>
                      <a:pt x="13" y="498"/>
                      <a:pt x="7" y="436"/>
                      <a:pt x="7" y="377"/>
                    </a:cubicBezTo>
                    <a:lnTo>
                      <a:pt x="30" y="292"/>
                    </a:lnTo>
                    <a:lnTo>
                      <a:pt x="4" y="377"/>
                    </a:lnTo>
                    <a:cubicBezTo>
                      <a:pt x="1" y="448"/>
                      <a:pt x="10" y="519"/>
                      <a:pt x="24" y="587"/>
                    </a:cubicBezTo>
                    <a:cubicBezTo>
                      <a:pt x="21" y="670"/>
                      <a:pt x="19" y="750"/>
                      <a:pt x="19" y="833"/>
                    </a:cubicBezTo>
                    <a:cubicBezTo>
                      <a:pt x="16" y="1041"/>
                      <a:pt x="10" y="1251"/>
                      <a:pt x="19" y="1459"/>
                    </a:cubicBezTo>
                    <a:cubicBezTo>
                      <a:pt x="19" y="1468"/>
                      <a:pt x="24" y="1474"/>
                      <a:pt x="33" y="1474"/>
                    </a:cubicBezTo>
                    <a:cubicBezTo>
                      <a:pt x="36" y="1474"/>
                      <a:pt x="39" y="1471"/>
                      <a:pt x="39" y="1471"/>
                    </a:cubicBezTo>
                    <a:cubicBezTo>
                      <a:pt x="78" y="1447"/>
                      <a:pt x="113" y="1423"/>
                      <a:pt x="149" y="1400"/>
                    </a:cubicBezTo>
                    <a:cubicBezTo>
                      <a:pt x="155" y="1397"/>
                      <a:pt x="149" y="1391"/>
                      <a:pt x="146" y="1391"/>
                    </a:cubicBezTo>
                    <a:cubicBezTo>
                      <a:pt x="113" y="1406"/>
                      <a:pt x="81" y="1420"/>
                      <a:pt x="48" y="1435"/>
                    </a:cubicBezTo>
                    <a:cubicBezTo>
                      <a:pt x="57" y="1237"/>
                      <a:pt x="54" y="1032"/>
                      <a:pt x="57" y="830"/>
                    </a:cubicBezTo>
                    <a:cubicBezTo>
                      <a:pt x="60" y="629"/>
                      <a:pt x="60" y="415"/>
                      <a:pt x="57" y="2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1" name="Google Shape;1081;p49"/>
            <p:cNvSpPr/>
            <p:nvPr/>
          </p:nvSpPr>
          <p:spPr>
            <a:xfrm flipH="1">
              <a:off x="304482" y="4157700"/>
              <a:ext cx="3110418" cy="269647"/>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2" name="Google Shape;1082;p49"/>
          <p:cNvSpPr txBox="1"/>
          <p:nvPr/>
        </p:nvSpPr>
        <p:spPr>
          <a:xfrm>
            <a:off x="4826925" y="1373702"/>
            <a:ext cx="1705800" cy="113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0" b="1">
                <a:solidFill>
                  <a:srgbClr val="DFB6DA"/>
                </a:solidFill>
                <a:latin typeface="Roboto Condensed"/>
                <a:ea typeface="Roboto Condensed"/>
                <a:cs typeface="Roboto Condensed"/>
                <a:sym typeface="Roboto Condensed"/>
              </a:rPr>
              <a:t>03</a:t>
            </a:r>
            <a:endParaRPr sz="8000" b="1">
              <a:solidFill>
                <a:srgbClr val="DFB6DA"/>
              </a:solidFill>
              <a:latin typeface="Roboto Condensed"/>
              <a:ea typeface="Roboto Condensed"/>
              <a:cs typeface="Roboto Condensed"/>
              <a:sym typeface="Roboto Condensed"/>
            </a:endParaRPr>
          </a:p>
        </p:txBody>
      </p:sp>
      <p:sp>
        <p:nvSpPr>
          <p:cNvPr id="1083" name="Google Shape;1083;p49"/>
          <p:cNvSpPr txBox="1"/>
          <p:nvPr/>
        </p:nvSpPr>
        <p:spPr>
          <a:xfrm>
            <a:off x="3326975" y="2784063"/>
            <a:ext cx="5235900" cy="84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500" b="1">
                <a:latin typeface="Roboto Condensed"/>
                <a:ea typeface="Roboto Condensed"/>
                <a:cs typeface="Roboto Condensed"/>
                <a:sym typeface="Roboto Condensed"/>
              </a:rPr>
              <a:t>Mise en œuvre du projet</a:t>
            </a:r>
            <a:endParaRPr sz="4500" b="1">
              <a:solidFill>
                <a:srgbClr val="000000"/>
              </a:solidFill>
              <a:latin typeface="Roboto Condensed"/>
              <a:ea typeface="Roboto Condensed"/>
              <a:cs typeface="Roboto Condensed"/>
              <a:sym typeface="Roboto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50"/>
          <p:cNvSpPr txBox="1">
            <a:spLocks noGrp="1"/>
          </p:cNvSpPr>
          <p:nvPr>
            <p:ph type="title"/>
          </p:nvPr>
        </p:nvSpPr>
        <p:spPr>
          <a:xfrm>
            <a:off x="837400" y="2382150"/>
            <a:ext cx="2259900" cy="37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a:latin typeface="Times New Roman"/>
                <a:ea typeface="Times New Roman"/>
                <a:cs typeface="Times New Roman"/>
                <a:sym typeface="Times New Roman"/>
              </a:rPr>
              <a:t>Admin</a:t>
            </a:r>
            <a:endParaRPr sz="3200"/>
          </a:p>
        </p:txBody>
      </p:sp>
      <p:sp>
        <p:nvSpPr>
          <p:cNvPr id="1089" name="Google Shape;1089;p50"/>
          <p:cNvSpPr txBox="1">
            <a:spLocks noGrp="1"/>
          </p:cNvSpPr>
          <p:nvPr>
            <p:ph type="title" idx="2"/>
          </p:nvPr>
        </p:nvSpPr>
        <p:spPr>
          <a:xfrm>
            <a:off x="3442050" y="2283350"/>
            <a:ext cx="2308500" cy="3792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endParaRPr sz="2300" b="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 b="0">
                <a:latin typeface="Times New Roman"/>
                <a:ea typeface="Times New Roman"/>
                <a:cs typeface="Times New Roman"/>
                <a:sym typeface="Times New Roman"/>
              </a:rPr>
              <a:t>Donnée d’ordre</a:t>
            </a:r>
            <a:endParaRPr sz="2250" b="0">
              <a:latin typeface="Arial"/>
              <a:ea typeface="Arial"/>
              <a:cs typeface="Arial"/>
              <a:sym typeface="Arial"/>
            </a:endParaRPr>
          </a:p>
          <a:p>
            <a:pPr marL="0" lvl="0" indent="0" algn="ctr" rtl="0">
              <a:spcBef>
                <a:spcPts val="1200"/>
              </a:spcBef>
              <a:spcAft>
                <a:spcPts val="0"/>
              </a:spcAft>
              <a:buNone/>
            </a:pPr>
            <a:endParaRPr/>
          </a:p>
        </p:txBody>
      </p:sp>
      <p:sp>
        <p:nvSpPr>
          <p:cNvPr id="1090" name="Google Shape;1090;p50"/>
          <p:cNvSpPr txBox="1">
            <a:spLocks noGrp="1"/>
          </p:cNvSpPr>
          <p:nvPr>
            <p:ph type="subTitle" idx="3"/>
          </p:nvPr>
        </p:nvSpPr>
        <p:spPr>
          <a:xfrm>
            <a:off x="3822750" y="4026750"/>
            <a:ext cx="2108100" cy="6288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 sz="2200">
                <a:solidFill>
                  <a:schemeClr val="dk1"/>
                </a:solidFill>
                <a:latin typeface="Arial"/>
                <a:ea typeface="Arial"/>
                <a:cs typeface="Arial"/>
                <a:sym typeface="Arial"/>
              </a:rPr>
              <a:t>Company</a:t>
            </a:r>
            <a:endParaRPr sz="2200">
              <a:solidFill>
                <a:schemeClr val="dk1"/>
              </a:solidFill>
              <a:latin typeface="Arial"/>
              <a:ea typeface="Arial"/>
              <a:cs typeface="Arial"/>
              <a:sym typeface="Arial"/>
            </a:endParaRPr>
          </a:p>
          <a:p>
            <a:pPr marL="0" lvl="0" indent="0" algn="ctr" rtl="0">
              <a:spcBef>
                <a:spcPts val="1200"/>
              </a:spcBef>
              <a:spcAft>
                <a:spcPts val="0"/>
              </a:spcAft>
              <a:buNone/>
            </a:pPr>
            <a:endParaRPr/>
          </a:p>
        </p:txBody>
      </p:sp>
      <p:sp>
        <p:nvSpPr>
          <p:cNvPr id="1091" name="Google Shape;1091;p50"/>
          <p:cNvSpPr txBox="1">
            <a:spLocks noGrp="1"/>
          </p:cNvSpPr>
          <p:nvPr>
            <p:ph type="title" idx="4"/>
          </p:nvPr>
        </p:nvSpPr>
        <p:spPr>
          <a:xfrm>
            <a:off x="6046650" y="2281550"/>
            <a:ext cx="2259900" cy="379200"/>
          </a:xfrm>
          <a:prstGeom prst="rect">
            <a:avLst/>
          </a:prstGeom>
        </p:spPr>
        <p:txBody>
          <a:bodyPr spcFirstLastPara="1" wrap="square" lIns="91425" tIns="91425" rIns="91425" bIns="91425" anchor="ctr" anchorCtr="0">
            <a:noAutofit/>
          </a:bodyPr>
          <a:lstStyle/>
          <a:p>
            <a:pPr marL="914400" lvl="0" indent="-228600" algn="l" rtl="0">
              <a:lnSpc>
                <a:spcPct val="115000"/>
              </a:lnSpc>
              <a:spcBef>
                <a:spcPts val="1200"/>
              </a:spcBef>
              <a:spcAft>
                <a:spcPts val="0"/>
              </a:spcAft>
              <a:buNone/>
            </a:pPr>
            <a:endParaRPr b="0">
              <a:latin typeface="Courier New"/>
              <a:ea typeface="Courier New"/>
              <a:cs typeface="Courier New"/>
              <a:sym typeface="Courier New"/>
            </a:endParaRPr>
          </a:p>
          <a:p>
            <a:pPr marL="914400" lvl="0" indent="-228600" algn="l" rtl="0">
              <a:lnSpc>
                <a:spcPct val="115000"/>
              </a:lnSpc>
              <a:spcBef>
                <a:spcPts val="1200"/>
              </a:spcBef>
              <a:spcAft>
                <a:spcPts val="0"/>
              </a:spcAft>
              <a:buClr>
                <a:schemeClr val="dk1"/>
              </a:buClr>
              <a:buSzPts val="1100"/>
              <a:buFont typeface="Arial"/>
              <a:buNone/>
            </a:pPr>
            <a:r>
              <a:rPr lang="en" b="0">
                <a:latin typeface="Times New Roman"/>
                <a:ea typeface="Times New Roman"/>
                <a:cs typeface="Times New Roman"/>
                <a:sym typeface="Times New Roman"/>
              </a:rPr>
              <a:t> Driver</a:t>
            </a:r>
            <a:endParaRPr b="0">
              <a:latin typeface="Arial"/>
              <a:ea typeface="Arial"/>
              <a:cs typeface="Arial"/>
              <a:sym typeface="Arial"/>
            </a:endParaRPr>
          </a:p>
          <a:p>
            <a:pPr marL="0" lvl="0" indent="0" algn="ctr" rtl="0">
              <a:spcBef>
                <a:spcPts val="1200"/>
              </a:spcBef>
              <a:spcAft>
                <a:spcPts val="0"/>
              </a:spcAft>
              <a:buNone/>
            </a:pPr>
            <a:endParaRPr/>
          </a:p>
        </p:txBody>
      </p:sp>
      <p:sp>
        <p:nvSpPr>
          <p:cNvPr id="1092" name="Google Shape;1092;p50"/>
          <p:cNvSpPr txBox="1">
            <a:spLocks noGrp="1"/>
          </p:cNvSpPr>
          <p:nvPr>
            <p:ph type="title" idx="6"/>
          </p:nvPr>
        </p:nvSpPr>
        <p:spPr>
          <a:xfrm>
            <a:off x="720000" y="540275"/>
            <a:ext cx="7704000" cy="477300"/>
          </a:xfrm>
          <a:prstGeom prst="rect">
            <a:avLst/>
          </a:prstGeom>
        </p:spPr>
        <p:txBody>
          <a:bodyPr spcFirstLastPara="1" wrap="square" lIns="91425" tIns="91425" rIns="91425" bIns="91425" anchor="ctr" anchorCtr="0">
            <a:noAutofit/>
          </a:bodyPr>
          <a:lstStyle/>
          <a:p>
            <a:pPr marL="0" lvl="0" indent="-457200" algn="l" rtl="0">
              <a:lnSpc>
                <a:spcPct val="115000"/>
              </a:lnSpc>
              <a:spcBef>
                <a:spcPts val="2400"/>
              </a:spcBef>
              <a:spcAft>
                <a:spcPts val="0"/>
              </a:spcAft>
              <a:buClr>
                <a:schemeClr val="dk1"/>
              </a:buClr>
              <a:buSzPts val="1100"/>
              <a:buFont typeface="Arial"/>
              <a:buNone/>
            </a:pPr>
            <a:r>
              <a:rPr lang="en" sz="3900" b="0" dirty="0">
                <a:latin typeface="Arial"/>
                <a:ea typeface="Arial"/>
                <a:cs typeface="Arial"/>
                <a:sym typeface="Arial"/>
              </a:rPr>
              <a:t>     </a:t>
            </a:r>
            <a:r>
              <a:rPr lang="en" sz="3900" dirty="0">
                <a:latin typeface="Arial"/>
                <a:ea typeface="Arial"/>
                <a:cs typeface="Arial"/>
                <a:sym typeface="Arial"/>
              </a:rPr>
              <a:t> </a:t>
            </a:r>
            <a:r>
              <a:rPr lang="en" sz="4800" dirty="0">
                <a:solidFill>
                  <a:srgbClr val="AB84A6"/>
                </a:solidFill>
              </a:rPr>
              <a:t>Identification des acteurs</a:t>
            </a:r>
            <a:endParaRPr sz="3900" dirty="0">
              <a:latin typeface="Arial"/>
              <a:ea typeface="Arial"/>
              <a:cs typeface="Arial"/>
              <a:sym typeface="Arial"/>
            </a:endParaRPr>
          </a:p>
          <a:p>
            <a:pPr marL="0" lvl="0" indent="0" algn="ctr" rtl="0">
              <a:spcBef>
                <a:spcPts val="600"/>
              </a:spcBef>
              <a:spcAft>
                <a:spcPts val="0"/>
              </a:spcAft>
              <a:buNone/>
            </a:pPr>
            <a:endParaRPr sz="3900" dirty="0"/>
          </a:p>
        </p:txBody>
      </p:sp>
      <p:grpSp>
        <p:nvGrpSpPr>
          <p:cNvPr id="1093" name="Google Shape;1093;p50"/>
          <p:cNvGrpSpPr/>
          <p:nvPr/>
        </p:nvGrpSpPr>
        <p:grpSpPr>
          <a:xfrm>
            <a:off x="1605571" y="1400328"/>
            <a:ext cx="723564" cy="721907"/>
            <a:chOff x="1605621" y="1819753"/>
            <a:chExt cx="723564" cy="721907"/>
          </a:xfrm>
        </p:grpSpPr>
        <p:sp>
          <p:nvSpPr>
            <p:cNvPr id="1094" name="Google Shape;1094;p50"/>
            <p:cNvSpPr/>
            <p:nvPr/>
          </p:nvSpPr>
          <p:spPr>
            <a:xfrm>
              <a:off x="1616579" y="2321350"/>
              <a:ext cx="537604" cy="209427"/>
            </a:xfrm>
            <a:custGeom>
              <a:avLst/>
              <a:gdLst/>
              <a:ahLst/>
              <a:cxnLst/>
              <a:rect l="l" t="t" r="r" b="b"/>
              <a:pathLst>
                <a:path w="8193" h="3192" extrusionOk="0">
                  <a:moveTo>
                    <a:pt x="1905" y="0"/>
                  </a:moveTo>
                  <a:cubicBezTo>
                    <a:pt x="858" y="0"/>
                    <a:pt x="0" y="857"/>
                    <a:pt x="0" y="1905"/>
                  </a:cubicBezTo>
                  <a:lnTo>
                    <a:pt x="0" y="3191"/>
                  </a:lnTo>
                  <a:lnTo>
                    <a:pt x="8192" y="3191"/>
                  </a:lnTo>
                  <a:lnTo>
                    <a:pt x="8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0"/>
            <p:cNvSpPr/>
            <p:nvPr/>
          </p:nvSpPr>
          <p:spPr>
            <a:xfrm>
              <a:off x="1679047" y="2399427"/>
              <a:ext cx="118833" cy="86015"/>
            </a:xfrm>
            <a:custGeom>
              <a:avLst/>
              <a:gdLst/>
              <a:ahLst/>
              <a:cxnLst/>
              <a:rect l="l" t="t" r="r" b="b"/>
              <a:pathLst>
                <a:path w="1811" h="1311" extrusionOk="0">
                  <a:moveTo>
                    <a:pt x="1525" y="691"/>
                  </a:moveTo>
                  <a:lnTo>
                    <a:pt x="1525" y="1025"/>
                  </a:lnTo>
                  <a:lnTo>
                    <a:pt x="334" y="1025"/>
                  </a:lnTo>
                  <a:lnTo>
                    <a:pt x="334" y="691"/>
                  </a:lnTo>
                  <a:close/>
                  <a:moveTo>
                    <a:pt x="953" y="1"/>
                  </a:moveTo>
                  <a:cubicBezTo>
                    <a:pt x="858" y="1"/>
                    <a:pt x="787" y="72"/>
                    <a:pt x="787" y="144"/>
                  </a:cubicBezTo>
                  <a:lnTo>
                    <a:pt x="787" y="358"/>
                  </a:lnTo>
                  <a:lnTo>
                    <a:pt x="144" y="358"/>
                  </a:lnTo>
                  <a:cubicBezTo>
                    <a:pt x="72" y="358"/>
                    <a:pt x="1" y="430"/>
                    <a:pt x="1" y="501"/>
                  </a:cubicBezTo>
                  <a:lnTo>
                    <a:pt x="1" y="1168"/>
                  </a:lnTo>
                  <a:cubicBezTo>
                    <a:pt x="1" y="1263"/>
                    <a:pt x="72" y="1311"/>
                    <a:pt x="144" y="1311"/>
                  </a:cubicBezTo>
                  <a:lnTo>
                    <a:pt x="1668" y="1311"/>
                  </a:lnTo>
                  <a:cubicBezTo>
                    <a:pt x="1763" y="1311"/>
                    <a:pt x="1811" y="1263"/>
                    <a:pt x="1811" y="1168"/>
                  </a:cubicBezTo>
                  <a:lnTo>
                    <a:pt x="1811" y="501"/>
                  </a:lnTo>
                  <a:cubicBezTo>
                    <a:pt x="1811" y="430"/>
                    <a:pt x="1763" y="358"/>
                    <a:pt x="1668" y="358"/>
                  </a:cubicBezTo>
                  <a:lnTo>
                    <a:pt x="1073" y="358"/>
                  </a:lnTo>
                  <a:lnTo>
                    <a:pt x="1073" y="144"/>
                  </a:lnTo>
                  <a:cubicBezTo>
                    <a:pt x="1073" y="96"/>
                    <a:pt x="1049" y="1"/>
                    <a:pt x="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0"/>
            <p:cNvSpPr/>
            <p:nvPr/>
          </p:nvSpPr>
          <p:spPr>
            <a:xfrm>
              <a:off x="1807198" y="2243207"/>
              <a:ext cx="106366" cy="131286"/>
            </a:xfrm>
            <a:custGeom>
              <a:avLst/>
              <a:gdLst/>
              <a:ahLst/>
              <a:cxnLst/>
              <a:rect l="l" t="t" r="r" b="b"/>
              <a:pathLst>
                <a:path w="1621" h="2001" extrusionOk="0">
                  <a:moveTo>
                    <a:pt x="1" y="0"/>
                  </a:moveTo>
                  <a:lnTo>
                    <a:pt x="1" y="1191"/>
                  </a:lnTo>
                  <a:cubicBezTo>
                    <a:pt x="1" y="1644"/>
                    <a:pt x="405" y="2001"/>
                    <a:pt x="834" y="2001"/>
                  </a:cubicBezTo>
                  <a:cubicBezTo>
                    <a:pt x="1263" y="2001"/>
                    <a:pt x="1620" y="1620"/>
                    <a:pt x="1620" y="1191"/>
                  </a:cubicBezTo>
                  <a:lnTo>
                    <a:pt x="16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0"/>
            <p:cNvSpPr/>
            <p:nvPr/>
          </p:nvSpPr>
          <p:spPr>
            <a:xfrm>
              <a:off x="1832199" y="2243207"/>
              <a:ext cx="81366" cy="132532"/>
            </a:xfrm>
            <a:custGeom>
              <a:avLst/>
              <a:gdLst/>
              <a:ahLst/>
              <a:cxnLst/>
              <a:rect l="l" t="t" r="r" b="b"/>
              <a:pathLst>
                <a:path w="1240" h="2020" extrusionOk="0">
                  <a:moveTo>
                    <a:pt x="358" y="0"/>
                  </a:moveTo>
                  <a:lnTo>
                    <a:pt x="358" y="1215"/>
                  </a:lnTo>
                  <a:cubicBezTo>
                    <a:pt x="358" y="1501"/>
                    <a:pt x="191" y="1739"/>
                    <a:pt x="1" y="1882"/>
                  </a:cubicBezTo>
                  <a:cubicBezTo>
                    <a:pt x="107" y="1970"/>
                    <a:pt x="252" y="2019"/>
                    <a:pt x="417" y="2019"/>
                  </a:cubicBezTo>
                  <a:cubicBezTo>
                    <a:pt x="475" y="2019"/>
                    <a:pt x="535" y="2013"/>
                    <a:pt x="596" y="2001"/>
                  </a:cubicBezTo>
                  <a:cubicBezTo>
                    <a:pt x="953" y="1929"/>
                    <a:pt x="1239" y="1572"/>
                    <a:pt x="1239" y="1191"/>
                  </a:cubicBezTo>
                  <a:lnTo>
                    <a:pt x="12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0"/>
            <p:cNvSpPr/>
            <p:nvPr/>
          </p:nvSpPr>
          <p:spPr>
            <a:xfrm>
              <a:off x="1696239" y="1955699"/>
              <a:ext cx="326710" cy="317224"/>
            </a:xfrm>
            <a:custGeom>
              <a:avLst/>
              <a:gdLst/>
              <a:ahLst/>
              <a:cxnLst/>
              <a:rect l="l" t="t" r="r" b="b"/>
              <a:pathLst>
                <a:path w="4979" h="4835" extrusionOk="0">
                  <a:moveTo>
                    <a:pt x="1" y="1"/>
                  </a:moveTo>
                  <a:lnTo>
                    <a:pt x="1" y="2549"/>
                  </a:lnTo>
                  <a:cubicBezTo>
                    <a:pt x="1" y="3787"/>
                    <a:pt x="1025" y="4835"/>
                    <a:pt x="2311" y="4835"/>
                  </a:cubicBezTo>
                  <a:lnTo>
                    <a:pt x="2692" y="4835"/>
                  </a:lnTo>
                  <a:cubicBezTo>
                    <a:pt x="3930" y="4835"/>
                    <a:pt x="4978" y="3811"/>
                    <a:pt x="4978" y="2549"/>
                  </a:cubicBezTo>
                  <a:lnTo>
                    <a:pt x="49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0"/>
            <p:cNvSpPr/>
            <p:nvPr/>
          </p:nvSpPr>
          <p:spPr>
            <a:xfrm>
              <a:off x="1829115" y="1954124"/>
              <a:ext cx="193834" cy="317290"/>
            </a:xfrm>
            <a:custGeom>
              <a:avLst/>
              <a:gdLst/>
              <a:ahLst/>
              <a:cxnLst/>
              <a:rect l="l" t="t" r="r" b="b"/>
              <a:pathLst>
                <a:path w="2954" h="4836" extrusionOk="0">
                  <a:moveTo>
                    <a:pt x="2072" y="1"/>
                  </a:moveTo>
                  <a:lnTo>
                    <a:pt x="2072" y="25"/>
                  </a:lnTo>
                  <a:lnTo>
                    <a:pt x="2072" y="2573"/>
                  </a:lnTo>
                  <a:cubicBezTo>
                    <a:pt x="2072" y="3763"/>
                    <a:pt x="1167" y="4716"/>
                    <a:pt x="0" y="4835"/>
                  </a:cubicBezTo>
                  <a:lnTo>
                    <a:pt x="667" y="4835"/>
                  </a:lnTo>
                  <a:cubicBezTo>
                    <a:pt x="1905" y="4835"/>
                    <a:pt x="2953" y="3811"/>
                    <a:pt x="2953" y="2525"/>
                  </a:cubicBezTo>
                  <a:lnTo>
                    <a:pt x="2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0"/>
            <p:cNvSpPr/>
            <p:nvPr/>
          </p:nvSpPr>
          <p:spPr>
            <a:xfrm>
              <a:off x="1696239" y="1829135"/>
              <a:ext cx="331368" cy="282910"/>
            </a:xfrm>
            <a:custGeom>
              <a:avLst/>
              <a:gdLst/>
              <a:ahLst/>
              <a:cxnLst/>
              <a:rect l="l" t="t" r="r" b="b"/>
              <a:pathLst>
                <a:path w="5050" h="4312" extrusionOk="0">
                  <a:moveTo>
                    <a:pt x="3049" y="1"/>
                  </a:moveTo>
                  <a:cubicBezTo>
                    <a:pt x="2589" y="1"/>
                    <a:pt x="2163" y="159"/>
                    <a:pt x="1826" y="414"/>
                  </a:cubicBezTo>
                  <a:lnTo>
                    <a:pt x="1826" y="414"/>
                  </a:lnTo>
                  <a:lnTo>
                    <a:pt x="1882" y="358"/>
                  </a:lnTo>
                  <a:lnTo>
                    <a:pt x="1382" y="358"/>
                  </a:lnTo>
                  <a:cubicBezTo>
                    <a:pt x="644" y="358"/>
                    <a:pt x="1" y="977"/>
                    <a:pt x="1" y="1739"/>
                  </a:cubicBezTo>
                  <a:lnTo>
                    <a:pt x="1" y="4311"/>
                  </a:lnTo>
                  <a:lnTo>
                    <a:pt x="453" y="4121"/>
                  </a:lnTo>
                  <a:cubicBezTo>
                    <a:pt x="596" y="4049"/>
                    <a:pt x="691" y="3906"/>
                    <a:pt x="691" y="3763"/>
                  </a:cubicBezTo>
                  <a:lnTo>
                    <a:pt x="691" y="2977"/>
                  </a:lnTo>
                  <a:cubicBezTo>
                    <a:pt x="691" y="2525"/>
                    <a:pt x="1049" y="2144"/>
                    <a:pt x="1525" y="2144"/>
                  </a:cubicBezTo>
                  <a:lnTo>
                    <a:pt x="3454" y="2144"/>
                  </a:lnTo>
                  <a:cubicBezTo>
                    <a:pt x="3930" y="2144"/>
                    <a:pt x="4335" y="2501"/>
                    <a:pt x="4335" y="2977"/>
                  </a:cubicBezTo>
                  <a:lnTo>
                    <a:pt x="4335" y="3763"/>
                  </a:lnTo>
                  <a:cubicBezTo>
                    <a:pt x="4335" y="3906"/>
                    <a:pt x="4406" y="4049"/>
                    <a:pt x="4573" y="4121"/>
                  </a:cubicBezTo>
                  <a:lnTo>
                    <a:pt x="5049" y="4311"/>
                  </a:lnTo>
                  <a:lnTo>
                    <a:pt x="5049" y="1977"/>
                  </a:lnTo>
                  <a:cubicBezTo>
                    <a:pt x="5049" y="858"/>
                    <a:pt x="4145" y="1"/>
                    <a:pt x="3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0"/>
            <p:cNvSpPr/>
            <p:nvPr/>
          </p:nvSpPr>
          <p:spPr>
            <a:xfrm>
              <a:off x="1622813" y="2027609"/>
              <a:ext cx="71917" cy="121903"/>
            </a:xfrm>
            <a:custGeom>
              <a:avLst/>
              <a:gdLst/>
              <a:ahLst/>
              <a:cxnLst/>
              <a:rect l="l" t="t" r="r" b="b"/>
              <a:pathLst>
                <a:path w="1096" h="1858" extrusionOk="0">
                  <a:moveTo>
                    <a:pt x="382" y="0"/>
                  </a:moveTo>
                  <a:cubicBezTo>
                    <a:pt x="167" y="0"/>
                    <a:pt x="1" y="191"/>
                    <a:pt x="1" y="405"/>
                  </a:cubicBezTo>
                  <a:lnTo>
                    <a:pt x="1" y="1477"/>
                  </a:lnTo>
                  <a:cubicBezTo>
                    <a:pt x="1" y="1691"/>
                    <a:pt x="167" y="1858"/>
                    <a:pt x="382" y="1858"/>
                  </a:cubicBezTo>
                  <a:lnTo>
                    <a:pt x="1096" y="1858"/>
                  </a:lnTo>
                  <a:lnTo>
                    <a:pt x="1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0"/>
            <p:cNvSpPr/>
            <p:nvPr/>
          </p:nvSpPr>
          <p:spPr>
            <a:xfrm>
              <a:off x="1805624" y="2201019"/>
              <a:ext cx="61024" cy="36020"/>
            </a:xfrm>
            <a:custGeom>
              <a:avLst/>
              <a:gdLst/>
              <a:ahLst/>
              <a:cxnLst/>
              <a:rect l="l" t="t" r="r" b="b"/>
              <a:pathLst>
                <a:path w="930" h="549" extrusionOk="0">
                  <a:moveTo>
                    <a:pt x="287" y="0"/>
                  </a:moveTo>
                  <a:cubicBezTo>
                    <a:pt x="120" y="0"/>
                    <a:pt x="1" y="120"/>
                    <a:pt x="1" y="262"/>
                  </a:cubicBezTo>
                  <a:lnTo>
                    <a:pt x="1" y="286"/>
                  </a:lnTo>
                  <a:cubicBezTo>
                    <a:pt x="1" y="429"/>
                    <a:pt x="120" y="548"/>
                    <a:pt x="287" y="548"/>
                  </a:cubicBezTo>
                  <a:lnTo>
                    <a:pt x="668" y="548"/>
                  </a:lnTo>
                  <a:cubicBezTo>
                    <a:pt x="811" y="548"/>
                    <a:pt x="930" y="429"/>
                    <a:pt x="930" y="286"/>
                  </a:cubicBezTo>
                  <a:lnTo>
                    <a:pt x="930" y="262"/>
                  </a:lnTo>
                  <a:cubicBezTo>
                    <a:pt x="930" y="120"/>
                    <a:pt x="811" y="0"/>
                    <a:pt x="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0"/>
            <p:cNvSpPr/>
            <p:nvPr/>
          </p:nvSpPr>
          <p:spPr>
            <a:xfrm>
              <a:off x="1988500" y="2199444"/>
              <a:ext cx="331303" cy="332905"/>
            </a:xfrm>
            <a:custGeom>
              <a:avLst/>
              <a:gdLst/>
              <a:ahLst/>
              <a:cxnLst/>
              <a:rect l="l" t="t" r="r" b="b"/>
              <a:pathLst>
                <a:path w="5049" h="5074" extrusionOk="0">
                  <a:moveTo>
                    <a:pt x="2524" y="1"/>
                  </a:moveTo>
                  <a:cubicBezTo>
                    <a:pt x="1119" y="1"/>
                    <a:pt x="0" y="1144"/>
                    <a:pt x="0" y="2549"/>
                  </a:cubicBezTo>
                  <a:cubicBezTo>
                    <a:pt x="0" y="3930"/>
                    <a:pt x="1119" y="5073"/>
                    <a:pt x="2524" y="5073"/>
                  </a:cubicBezTo>
                  <a:cubicBezTo>
                    <a:pt x="3906" y="5073"/>
                    <a:pt x="5049" y="3930"/>
                    <a:pt x="5049" y="2549"/>
                  </a:cubicBezTo>
                  <a:cubicBezTo>
                    <a:pt x="5049" y="1144"/>
                    <a:pt x="3906" y="1"/>
                    <a:pt x="25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0"/>
            <p:cNvSpPr/>
            <p:nvPr/>
          </p:nvSpPr>
          <p:spPr>
            <a:xfrm>
              <a:off x="2097884" y="2278899"/>
              <a:ext cx="117258" cy="145195"/>
            </a:xfrm>
            <a:custGeom>
              <a:avLst/>
              <a:gdLst/>
              <a:ahLst/>
              <a:cxnLst/>
              <a:rect l="l" t="t" r="r" b="b"/>
              <a:pathLst>
                <a:path w="1787" h="2213" extrusionOk="0">
                  <a:moveTo>
                    <a:pt x="869" y="0"/>
                  </a:moveTo>
                  <a:cubicBezTo>
                    <a:pt x="384" y="0"/>
                    <a:pt x="0" y="390"/>
                    <a:pt x="0" y="885"/>
                  </a:cubicBezTo>
                  <a:cubicBezTo>
                    <a:pt x="0" y="992"/>
                    <a:pt x="78" y="1046"/>
                    <a:pt x="155" y="1046"/>
                  </a:cubicBezTo>
                  <a:cubicBezTo>
                    <a:pt x="232" y="1046"/>
                    <a:pt x="310" y="992"/>
                    <a:pt x="310" y="885"/>
                  </a:cubicBezTo>
                  <a:cubicBezTo>
                    <a:pt x="310" y="566"/>
                    <a:pt x="594" y="312"/>
                    <a:pt x="911" y="312"/>
                  </a:cubicBezTo>
                  <a:cubicBezTo>
                    <a:pt x="925" y="312"/>
                    <a:pt x="939" y="313"/>
                    <a:pt x="953" y="314"/>
                  </a:cubicBezTo>
                  <a:cubicBezTo>
                    <a:pt x="1215" y="361"/>
                    <a:pt x="1429" y="552"/>
                    <a:pt x="1453" y="838"/>
                  </a:cubicBezTo>
                  <a:cubicBezTo>
                    <a:pt x="1477" y="1147"/>
                    <a:pt x="1215" y="1433"/>
                    <a:pt x="881" y="1433"/>
                  </a:cubicBezTo>
                  <a:cubicBezTo>
                    <a:pt x="786" y="1433"/>
                    <a:pt x="738" y="1481"/>
                    <a:pt x="738" y="1576"/>
                  </a:cubicBezTo>
                  <a:lnTo>
                    <a:pt x="738" y="2052"/>
                  </a:lnTo>
                  <a:cubicBezTo>
                    <a:pt x="738" y="2159"/>
                    <a:pt x="822" y="2213"/>
                    <a:pt x="905" y="2213"/>
                  </a:cubicBezTo>
                  <a:cubicBezTo>
                    <a:pt x="988" y="2213"/>
                    <a:pt x="1072" y="2159"/>
                    <a:pt x="1072" y="2052"/>
                  </a:cubicBezTo>
                  <a:lnTo>
                    <a:pt x="1072" y="1743"/>
                  </a:lnTo>
                  <a:lnTo>
                    <a:pt x="1024" y="1743"/>
                  </a:lnTo>
                  <a:cubicBezTo>
                    <a:pt x="1477" y="1671"/>
                    <a:pt x="1786" y="1266"/>
                    <a:pt x="1739" y="790"/>
                  </a:cubicBezTo>
                  <a:cubicBezTo>
                    <a:pt x="1715" y="385"/>
                    <a:pt x="1358" y="28"/>
                    <a:pt x="953" y="4"/>
                  </a:cubicBezTo>
                  <a:cubicBezTo>
                    <a:pt x="925" y="2"/>
                    <a:pt x="897" y="0"/>
                    <a:pt x="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0"/>
            <p:cNvSpPr/>
            <p:nvPr/>
          </p:nvSpPr>
          <p:spPr>
            <a:xfrm>
              <a:off x="2140076" y="2446339"/>
              <a:ext cx="28150" cy="21914"/>
            </a:xfrm>
            <a:custGeom>
              <a:avLst/>
              <a:gdLst/>
              <a:ahLst/>
              <a:cxnLst/>
              <a:rect l="l" t="t" r="r" b="b"/>
              <a:pathLst>
                <a:path w="429" h="334" extrusionOk="0">
                  <a:moveTo>
                    <a:pt x="214" y="0"/>
                  </a:moveTo>
                  <a:cubicBezTo>
                    <a:pt x="0" y="0"/>
                    <a:pt x="0" y="334"/>
                    <a:pt x="214" y="334"/>
                  </a:cubicBezTo>
                  <a:cubicBezTo>
                    <a:pt x="429" y="334"/>
                    <a:pt x="42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0"/>
            <p:cNvSpPr/>
            <p:nvPr/>
          </p:nvSpPr>
          <p:spPr>
            <a:xfrm>
              <a:off x="1605621" y="1819753"/>
              <a:ext cx="723564" cy="721907"/>
            </a:xfrm>
            <a:custGeom>
              <a:avLst/>
              <a:gdLst/>
              <a:ahLst/>
              <a:cxnLst/>
              <a:rect l="l" t="t" r="r" b="b"/>
              <a:pathLst>
                <a:path w="11027" h="11003" extrusionOk="0">
                  <a:moveTo>
                    <a:pt x="1215" y="3335"/>
                  </a:moveTo>
                  <a:lnTo>
                    <a:pt x="1215" y="3573"/>
                  </a:lnTo>
                  <a:lnTo>
                    <a:pt x="1215" y="4430"/>
                  </a:lnTo>
                  <a:lnTo>
                    <a:pt x="1215" y="4573"/>
                  </a:lnTo>
                  <a:lnTo>
                    <a:pt x="1215" y="4835"/>
                  </a:lnTo>
                  <a:lnTo>
                    <a:pt x="667" y="4835"/>
                  </a:lnTo>
                  <a:cubicBezTo>
                    <a:pt x="646" y="4844"/>
                    <a:pt x="625" y="4847"/>
                    <a:pt x="605" y="4847"/>
                  </a:cubicBezTo>
                  <a:cubicBezTo>
                    <a:pt x="510" y="4847"/>
                    <a:pt x="429" y="4762"/>
                    <a:pt x="429" y="4645"/>
                  </a:cubicBezTo>
                  <a:lnTo>
                    <a:pt x="429" y="3573"/>
                  </a:lnTo>
                  <a:cubicBezTo>
                    <a:pt x="429" y="3454"/>
                    <a:pt x="524" y="3335"/>
                    <a:pt x="667" y="3335"/>
                  </a:cubicBezTo>
                  <a:close/>
                  <a:moveTo>
                    <a:pt x="1263" y="5216"/>
                  </a:moveTo>
                  <a:cubicBezTo>
                    <a:pt x="1334" y="5478"/>
                    <a:pt x="1453" y="5716"/>
                    <a:pt x="1572" y="5931"/>
                  </a:cubicBezTo>
                  <a:lnTo>
                    <a:pt x="1429" y="5931"/>
                  </a:lnTo>
                  <a:cubicBezTo>
                    <a:pt x="1120" y="5931"/>
                    <a:pt x="858" y="5645"/>
                    <a:pt x="858" y="5335"/>
                  </a:cubicBezTo>
                  <a:lnTo>
                    <a:pt x="858" y="5216"/>
                  </a:lnTo>
                  <a:close/>
                  <a:moveTo>
                    <a:pt x="3716" y="5931"/>
                  </a:moveTo>
                  <a:cubicBezTo>
                    <a:pt x="3763" y="5931"/>
                    <a:pt x="3835" y="5978"/>
                    <a:pt x="3835" y="6050"/>
                  </a:cubicBezTo>
                  <a:lnTo>
                    <a:pt x="3835" y="6073"/>
                  </a:lnTo>
                  <a:cubicBezTo>
                    <a:pt x="3835" y="6121"/>
                    <a:pt x="3763" y="6192"/>
                    <a:pt x="3716" y="6192"/>
                  </a:cubicBezTo>
                  <a:lnTo>
                    <a:pt x="3311" y="6192"/>
                  </a:lnTo>
                  <a:cubicBezTo>
                    <a:pt x="3263" y="6192"/>
                    <a:pt x="3216" y="6121"/>
                    <a:pt x="3216" y="6073"/>
                  </a:cubicBezTo>
                  <a:lnTo>
                    <a:pt x="3216" y="6050"/>
                  </a:lnTo>
                  <a:cubicBezTo>
                    <a:pt x="3216" y="5978"/>
                    <a:pt x="3263" y="5931"/>
                    <a:pt x="3311" y="5931"/>
                  </a:cubicBezTo>
                  <a:close/>
                  <a:moveTo>
                    <a:pt x="4811" y="2382"/>
                  </a:moveTo>
                  <a:cubicBezTo>
                    <a:pt x="4954" y="2382"/>
                    <a:pt x="5121" y="2430"/>
                    <a:pt x="5240" y="2525"/>
                  </a:cubicBezTo>
                  <a:cubicBezTo>
                    <a:pt x="5406" y="2644"/>
                    <a:pt x="5502" y="2858"/>
                    <a:pt x="5502" y="3073"/>
                  </a:cubicBezTo>
                  <a:lnTo>
                    <a:pt x="5502" y="3906"/>
                  </a:lnTo>
                  <a:cubicBezTo>
                    <a:pt x="5502" y="4097"/>
                    <a:pt x="5621" y="4311"/>
                    <a:pt x="5835" y="4406"/>
                  </a:cubicBezTo>
                  <a:lnTo>
                    <a:pt x="6192" y="4573"/>
                  </a:lnTo>
                  <a:lnTo>
                    <a:pt x="6192" y="4621"/>
                  </a:lnTo>
                  <a:cubicBezTo>
                    <a:pt x="6192" y="5764"/>
                    <a:pt x="5240" y="6716"/>
                    <a:pt x="4073" y="6716"/>
                  </a:cubicBezTo>
                  <a:lnTo>
                    <a:pt x="3644" y="6716"/>
                  </a:lnTo>
                  <a:cubicBezTo>
                    <a:pt x="3120" y="6716"/>
                    <a:pt x="2644" y="6550"/>
                    <a:pt x="2287" y="6216"/>
                  </a:cubicBezTo>
                  <a:lnTo>
                    <a:pt x="2287" y="6216"/>
                  </a:lnTo>
                  <a:lnTo>
                    <a:pt x="2906" y="6240"/>
                  </a:lnTo>
                  <a:cubicBezTo>
                    <a:pt x="2977" y="6431"/>
                    <a:pt x="3144" y="6526"/>
                    <a:pt x="3311" y="6526"/>
                  </a:cubicBezTo>
                  <a:lnTo>
                    <a:pt x="3716" y="6526"/>
                  </a:lnTo>
                  <a:cubicBezTo>
                    <a:pt x="3954" y="6526"/>
                    <a:pt x="4168" y="6312"/>
                    <a:pt x="4168" y="6073"/>
                  </a:cubicBezTo>
                  <a:lnTo>
                    <a:pt x="4168" y="6050"/>
                  </a:lnTo>
                  <a:cubicBezTo>
                    <a:pt x="4168" y="5788"/>
                    <a:pt x="3954" y="5597"/>
                    <a:pt x="3716" y="5597"/>
                  </a:cubicBezTo>
                  <a:lnTo>
                    <a:pt x="3287" y="5597"/>
                  </a:lnTo>
                  <a:cubicBezTo>
                    <a:pt x="3096" y="5597"/>
                    <a:pt x="2930" y="5740"/>
                    <a:pt x="2882" y="5931"/>
                  </a:cubicBezTo>
                  <a:lnTo>
                    <a:pt x="1977" y="5931"/>
                  </a:lnTo>
                  <a:cubicBezTo>
                    <a:pt x="1715" y="5573"/>
                    <a:pt x="1549" y="5121"/>
                    <a:pt x="1549" y="4621"/>
                  </a:cubicBezTo>
                  <a:lnTo>
                    <a:pt x="1549" y="4549"/>
                  </a:lnTo>
                  <a:lnTo>
                    <a:pt x="1906" y="4383"/>
                  </a:lnTo>
                  <a:cubicBezTo>
                    <a:pt x="2072" y="4287"/>
                    <a:pt x="2192" y="4073"/>
                    <a:pt x="2192" y="3859"/>
                  </a:cubicBezTo>
                  <a:lnTo>
                    <a:pt x="2192" y="3073"/>
                  </a:lnTo>
                  <a:cubicBezTo>
                    <a:pt x="2192" y="2716"/>
                    <a:pt x="2501" y="2382"/>
                    <a:pt x="2882" y="2382"/>
                  </a:cubicBezTo>
                  <a:close/>
                  <a:moveTo>
                    <a:pt x="4549" y="7026"/>
                  </a:moveTo>
                  <a:lnTo>
                    <a:pt x="4549" y="7645"/>
                  </a:lnTo>
                  <a:cubicBezTo>
                    <a:pt x="4525" y="8002"/>
                    <a:pt x="4216" y="8264"/>
                    <a:pt x="3882" y="8264"/>
                  </a:cubicBezTo>
                  <a:cubicBezTo>
                    <a:pt x="3525" y="8264"/>
                    <a:pt x="3263" y="7979"/>
                    <a:pt x="3263" y="7645"/>
                  </a:cubicBezTo>
                  <a:lnTo>
                    <a:pt x="3263" y="7026"/>
                  </a:lnTo>
                  <a:cubicBezTo>
                    <a:pt x="3406" y="7050"/>
                    <a:pt x="3525" y="7050"/>
                    <a:pt x="3668" y="7050"/>
                  </a:cubicBezTo>
                  <a:lnTo>
                    <a:pt x="4097" y="7050"/>
                  </a:lnTo>
                  <a:cubicBezTo>
                    <a:pt x="4240" y="7050"/>
                    <a:pt x="4382" y="7050"/>
                    <a:pt x="4549" y="7026"/>
                  </a:cubicBezTo>
                  <a:close/>
                  <a:moveTo>
                    <a:pt x="4335" y="1"/>
                  </a:moveTo>
                  <a:cubicBezTo>
                    <a:pt x="3930" y="1"/>
                    <a:pt x="3168" y="358"/>
                    <a:pt x="3168" y="358"/>
                  </a:cubicBezTo>
                  <a:lnTo>
                    <a:pt x="2739" y="358"/>
                  </a:lnTo>
                  <a:cubicBezTo>
                    <a:pt x="2430" y="358"/>
                    <a:pt x="2144" y="453"/>
                    <a:pt x="1906" y="596"/>
                  </a:cubicBezTo>
                  <a:cubicBezTo>
                    <a:pt x="1749" y="694"/>
                    <a:pt x="1850" y="888"/>
                    <a:pt x="1983" y="888"/>
                  </a:cubicBezTo>
                  <a:cubicBezTo>
                    <a:pt x="2012" y="888"/>
                    <a:pt x="2043" y="879"/>
                    <a:pt x="2072" y="858"/>
                  </a:cubicBezTo>
                  <a:cubicBezTo>
                    <a:pt x="2287" y="739"/>
                    <a:pt x="2501" y="691"/>
                    <a:pt x="2739" y="691"/>
                  </a:cubicBezTo>
                  <a:lnTo>
                    <a:pt x="2763" y="691"/>
                  </a:lnTo>
                  <a:cubicBezTo>
                    <a:pt x="2692" y="739"/>
                    <a:pt x="2644" y="834"/>
                    <a:pt x="2573" y="882"/>
                  </a:cubicBezTo>
                  <a:cubicBezTo>
                    <a:pt x="2485" y="1022"/>
                    <a:pt x="2617" y="1150"/>
                    <a:pt x="2740" y="1150"/>
                  </a:cubicBezTo>
                  <a:cubicBezTo>
                    <a:pt x="2784" y="1150"/>
                    <a:pt x="2827" y="1134"/>
                    <a:pt x="2858" y="1096"/>
                  </a:cubicBezTo>
                  <a:cubicBezTo>
                    <a:pt x="3211" y="626"/>
                    <a:pt x="3749" y="342"/>
                    <a:pt x="4335" y="334"/>
                  </a:cubicBezTo>
                  <a:lnTo>
                    <a:pt x="4335" y="334"/>
                  </a:lnTo>
                  <a:cubicBezTo>
                    <a:pt x="5324" y="347"/>
                    <a:pt x="6145" y="1175"/>
                    <a:pt x="6145" y="2144"/>
                  </a:cubicBezTo>
                  <a:lnTo>
                    <a:pt x="6145" y="3597"/>
                  </a:lnTo>
                  <a:lnTo>
                    <a:pt x="6145" y="4216"/>
                  </a:lnTo>
                  <a:lnTo>
                    <a:pt x="5907" y="4097"/>
                  </a:lnTo>
                  <a:cubicBezTo>
                    <a:pt x="5835" y="4073"/>
                    <a:pt x="5764" y="3978"/>
                    <a:pt x="5764" y="3906"/>
                  </a:cubicBezTo>
                  <a:lnTo>
                    <a:pt x="5764" y="3120"/>
                  </a:lnTo>
                  <a:cubicBezTo>
                    <a:pt x="5764" y="2882"/>
                    <a:pt x="5716" y="2644"/>
                    <a:pt x="5549" y="2477"/>
                  </a:cubicBezTo>
                  <a:cubicBezTo>
                    <a:pt x="5359" y="2239"/>
                    <a:pt x="5073" y="2073"/>
                    <a:pt x="4763" y="2073"/>
                  </a:cubicBezTo>
                  <a:lnTo>
                    <a:pt x="2811" y="2073"/>
                  </a:lnTo>
                  <a:cubicBezTo>
                    <a:pt x="2287" y="2073"/>
                    <a:pt x="1834" y="2525"/>
                    <a:pt x="1834" y="3097"/>
                  </a:cubicBezTo>
                  <a:lnTo>
                    <a:pt x="1834" y="3859"/>
                  </a:lnTo>
                  <a:cubicBezTo>
                    <a:pt x="1834" y="3954"/>
                    <a:pt x="1787" y="4049"/>
                    <a:pt x="1715" y="4073"/>
                  </a:cubicBezTo>
                  <a:lnTo>
                    <a:pt x="1501" y="4192"/>
                  </a:lnTo>
                  <a:lnTo>
                    <a:pt x="1501" y="3597"/>
                  </a:lnTo>
                  <a:lnTo>
                    <a:pt x="1501" y="3192"/>
                  </a:lnTo>
                  <a:lnTo>
                    <a:pt x="1501" y="1882"/>
                  </a:lnTo>
                  <a:cubicBezTo>
                    <a:pt x="1501" y="1692"/>
                    <a:pt x="1549" y="1525"/>
                    <a:pt x="1620" y="1334"/>
                  </a:cubicBezTo>
                  <a:cubicBezTo>
                    <a:pt x="1685" y="1220"/>
                    <a:pt x="1572" y="1107"/>
                    <a:pt x="1464" y="1107"/>
                  </a:cubicBezTo>
                  <a:cubicBezTo>
                    <a:pt x="1414" y="1107"/>
                    <a:pt x="1364" y="1131"/>
                    <a:pt x="1334" y="1191"/>
                  </a:cubicBezTo>
                  <a:cubicBezTo>
                    <a:pt x="1239" y="1406"/>
                    <a:pt x="1191" y="1644"/>
                    <a:pt x="1191" y="1882"/>
                  </a:cubicBezTo>
                  <a:lnTo>
                    <a:pt x="1191" y="3025"/>
                  </a:lnTo>
                  <a:lnTo>
                    <a:pt x="644" y="3025"/>
                  </a:lnTo>
                  <a:cubicBezTo>
                    <a:pt x="358" y="3025"/>
                    <a:pt x="72" y="3263"/>
                    <a:pt x="72" y="3597"/>
                  </a:cubicBezTo>
                  <a:lnTo>
                    <a:pt x="72" y="4668"/>
                  </a:lnTo>
                  <a:cubicBezTo>
                    <a:pt x="72" y="4930"/>
                    <a:pt x="263" y="5145"/>
                    <a:pt x="501" y="5216"/>
                  </a:cubicBezTo>
                  <a:lnTo>
                    <a:pt x="501" y="5359"/>
                  </a:lnTo>
                  <a:cubicBezTo>
                    <a:pt x="501" y="5859"/>
                    <a:pt x="906" y="6240"/>
                    <a:pt x="1382" y="6240"/>
                  </a:cubicBezTo>
                  <a:lnTo>
                    <a:pt x="1810" y="6240"/>
                  </a:lnTo>
                  <a:cubicBezTo>
                    <a:pt x="2096" y="6574"/>
                    <a:pt x="2453" y="6812"/>
                    <a:pt x="2882" y="6955"/>
                  </a:cubicBezTo>
                  <a:lnTo>
                    <a:pt x="2882" y="7526"/>
                  </a:lnTo>
                  <a:lnTo>
                    <a:pt x="2049" y="7526"/>
                  </a:lnTo>
                  <a:cubicBezTo>
                    <a:pt x="906" y="7526"/>
                    <a:pt x="1" y="8455"/>
                    <a:pt x="1" y="9574"/>
                  </a:cubicBezTo>
                  <a:cubicBezTo>
                    <a:pt x="1" y="9681"/>
                    <a:pt x="78" y="9735"/>
                    <a:pt x="155" y="9735"/>
                  </a:cubicBezTo>
                  <a:cubicBezTo>
                    <a:pt x="233" y="9735"/>
                    <a:pt x="310" y="9681"/>
                    <a:pt x="310" y="9574"/>
                  </a:cubicBezTo>
                  <a:cubicBezTo>
                    <a:pt x="286" y="8622"/>
                    <a:pt x="1120" y="7859"/>
                    <a:pt x="2096" y="7859"/>
                  </a:cubicBezTo>
                  <a:lnTo>
                    <a:pt x="2906" y="7859"/>
                  </a:lnTo>
                  <a:cubicBezTo>
                    <a:pt x="3001" y="8288"/>
                    <a:pt x="3382" y="8645"/>
                    <a:pt x="3859" y="8645"/>
                  </a:cubicBezTo>
                  <a:cubicBezTo>
                    <a:pt x="4335" y="8645"/>
                    <a:pt x="4716" y="8336"/>
                    <a:pt x="4811" y="7859"/>
                  </a:cubicBezTo>
                  <a:lnTo>
                    <a:pt x="5716" y="7859"/>
                  </a:lnTo>
                  <a:cubicBezTo>
                    <a:pt x="5668" y="8002"/>
                    <a:pt x="5645" y="8169"/>
                    <a:pt x="5645" y="8360"/>
                  </a:cubicBezTo>
                  <a:cubicBezTo>
                    <a:pt x="5645" y="9360"/>
                    <a:pt x="6216" y="10265"/>
                    <a:pt x="7050" y="10717"/>
                  </a:cubicBezTo>
                  <a:lnTo>
                    <a:pt x="310" y="10717"/>
                  </a:lnTo>
                  <a:lnTo>
                    <a:pt x="310" y="10336"/>
                  </a:lnTo>
                  <a:cubicBezTo>
                    <a:pt x="310" y="10229"/>
                    <a:pt x="233" y="10175"/>
                    <a:pt x="155" y="10175"/>
                  </a:cubicBezTo>
                  <a:cubicBezTo>
                    <a:pt x="78" y="10175"/>
                    <a:pt x="1" y="10229"/>
                    <a:pt x="1" y="10336"/>
                  </a:cubicBezTo>
                  <a:lnTo>
                    <a:pt x="1" y="10860"/>
                  </a:lnTo>
                  <a:cubicBezTo>
                    <a:pt x="1" y="10955"/>
                    <a:pt x="48" y="11003"/>
                    <a:pt x="143" y="11003"/>
                  </a:cubicBezTo>
                  <a:lnTo>
                    <a:pt x="8288" y="11003"/>
                  </a:lnTo>
                  <a:cubicBezTo>
                    <a:pt x="8860" y="11003"/>
                    <a:pt x="9383" y="10836"/>
                    <a:pt x="9860" y="10503"/>
                  </a:cubicBezTo>
                  <a:cubicBezTo>
                    <a:pt x="10016" y="10405"/>
                    <a:pt x="9899" y="10211"/>
                    <a:pt x="9773" y="10211"/>
                  </a:cubicBezTo>
                  <a:cubicBezTo>
                    <a:pt x="9746" y="10211"/>
                    <a:pt x="9719" y="10220"/>
                    <a:pt x="9693" y="10241"/>
                  </a:cubicBezTo>
                  <a:cubicBezTo>
                    <a:pt x="9264" y="10527"/>
                    <a:pt x="8764" y="10693"/>
                    <a:pt x="8264" y="10693"/>
                  </a:cubicBezTo>
                  <a:cubicBezTo>
                    <a:pt x="7002" y="10646"/>
                    <a:pt x="6002" y="9646"/>
                    <a:pt x="5930" y="8431"/>
                  </a:cubicBezTo>
                  <a:cubicBezTo>
                    <a:pt x="5885" y="7081"/>
                    <a:pt x="6960" y="5973"/>
                    <a:pt x="8270" y="5973"/>
                  </a:cubicBezTo>
                  <a:cubicBezTo>
                    <a:pt x="8323" y="5973"/>
                    <a:pt x="8377" y="5974"/>
                    <a:pt x="8431" y="5978"/>
                  </a:cubicBezTo>
                  <a:cubicBezTo>
                    <a:pt x="9622" y="6073"/>
                    <a:pt x="10622" y="7050"/>
                    <a:pt x="10646" y="8264"/>
                  </a:cubicBezTo>
                  <a:cubicBezTo>
                    <a:pt x="10669" y="8812"/>
                    <a:pt x="10503" y="9312"/>
                    <a:pt x="10169" y="9765"/>
                  </a:cubicBezTo>
                  <a:cubicBezTo>
                    <a:pt x="10086" y="9882"/>
                    <a:pt x="10190" y="10011"/>
                    <a:pt x="10301" y="10011"/>
                  </a:cubicBezTo>
                  <a:cubicBezTo>
                    <a:pt x="10348" y="10011"/>
                    <a:pt x="10396" y="9988"/>
                    <a:pt x="10431" y="9931"/>
                  </a:cubicBezTo>
                  <a:cubicBezTo>
                    <a:pt x="10789" y="9455"/>
                    <a:pt x="10979" y="8931"/>
                    <a:pt x="10979" y="8336"/>
                  </a:cubicBezTo>
                  <a:cubicBezTo>
                    <a:pt x="11027" y="6835"/>
                    <a:pt x="9836" y="5645"/>
                    <a:pt x="8359" y="5645"/>
                  </a:cubicBezTo>
                  <a:cubicBezTo>
                    <a:pt x="7169" y="5645"/>
                    <a:pt x="6145" y="6431"/>
                    <a:pt x="5787" y="7526"/>
                  </a:cubicBezTo>
                  <a:lnTo>
                    <a:pt x="4811" y="7526"/>
                  </a:lnTo>
                  <a:lnTo>
                    <a:pt x="4811" y="6955"/>
                  </a:lnTo>
                  <a:cubicBezTo>
                    <a:pt x="4811" y="6955"/>
                    <a:pt x="6478" y="5716"/>
                    <a:pt x="6478" y="4645"/>
                  </a:cubicBezTo>
                  <a:lnTo>
                    <a:pt x="6478" y="2144"/>
                  </a:lnTo>
                  <a:cubicBezTo>
                    <a:pt x="6478" y="953"/>
                    <a:pt x="5526" y="1"/>
                    <a:pt x="4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07" name="Google Shape;1107;p50"/>
          <p:cNvPicPr preferRelativeResize="0"/>
          <p:nvPr/>
        </p:nvPicPr>
        <p:blipFill>
          <a:blip r:embed="rId3">
            <a:alphaModFix/>
          </a:blip>
          <a:stretch>
            <a:fillRect/>
          </a:stretch>
        </p:blipFill>
        <p:spPr>
          <a:xfrm>
            <a:off x="6907825" y="1399500"/>
            <a:ext cx="723550" cy="723550"/>
          </a:xfrm>
          <a:prstGeom prst="rect">
            <a:avLst/>
          </a:prstGeom>
          <a:noFill/>
          <a:ln>
            <a:noFill/>
          </a:ln>
        </p:spPr>
      </p:pic>
      <p:pic>
        <p:nvPicPr>
          <p:cNvPr id="1108" name="Google Shape;1108;p50"/>
          <p:cNvPicPr preferRelativeResize="0"/>
          <p:nvPr/>
        </p:nvPicPr>
        <p:blipFill>
          <a:blip r:embed="rId4">
            <a:alphaModFix/>
          </a:blip>
          <a:stretch>
            <a:fillRect/>
          </a:stretch>
        </p:blipFill>
        <p:spPr>
          <a:xfrm>
            <a:off x="4057150" y="1446875"/>
            <a:ext cx="628800" cy="628800"/>
          </a:xfrm>
          <a:prstGeom prst="rect">
            <a:avLst/>
          </a:prstGeom>
          <a:noFill/>
          <a:ln>
            <a:noFill/>
          </a:ln>
        </p:spPr>
      </p:pic>
      <p:pic>
        <p:nvPicPr>
          <p:cNvPr id="1109" name="Google Shape;1109;p50"/>
          <p:cNvPicPr preferRelativeResize="0"/>
          <p:nvPr/>
        </p:nvPicPr>
        <p:blipFill>
          <a:blip r:embed="rId5">
            <a:alphaModFix/>
          </a:blip>
          <a:stretch>
            <a:fillRect/>
          </a:stretch>
        </p:blipFill>
        <p:spPr>
          <a:xfrm>
            <a:off x="4122275" y="3191750"/>
            <a:ext cx="723549" cy="7235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1114" name="Google Shape;1114;p51"/>
          <p:cNvSpPr txBox="1">
            <a:spLocks noGrp="1"/>
          </p:cNvSpPr>
          <p:nvPr>
            <p:ph type="title"/>
          </p:nvPr>
        </p:nvSpPr>
        <p:spPr>
          <a:xfrm>
            <a:off x="720000" y="540275"/>
            <a:ext cx="7704000" cy="477300"/>
          </a:xfrm>
          <a:prstGeom prst="rect">
            <a:avLst/>
          </a:prstGeom>
        </p:spPr>
        <p:txBody>
          <a:bodyPr spcFirstLastPara="1" wrap="square" lIns="91425" tIns="91425" rIns="91425" bIns="91425" anchor="ctr" anchorCtr="0">
            <a:noAutofit/>
          </a:bodyPr>
          <a:lstStyle/>
          <a:p>
            <a:pPr marL="0" lvl="0" indent="-457200" algn="l" rtl="0">
              <a:lnSpc>
                <a:spcPct val="115000"/>
              </a:lnSpc>
              <a:spcBef>
                <a:spcPts val="2400"/>
              </a:spcBef>
              <a:spcAft>
                <a:spcPts val="0"/>
              </a:spcAft>
              <a:buClr>
                <a:schemeClr val="dk1"/>
              </a:buClr>
              <a:buSzPts val="1100"/>
              <a:buFont typeface="Arial"/>
              <a:buNone/>
            </a:pPr>
            <a:r>
              <a:rPr lang="en" sz="2800" b="0" dirty="0">
                <a:solidFill>
                  <a:srgbClr val="AB84A6"/>
                </a:solidFill>
                <a:latin typeface="Arial"/>
                <a:ea typeface="Arial"/>
                <a:cs typeface="Arial"/>
                <a:sym typeface="Arial"/>
              </a:rPr>
              <a:t>     </a:t>
            </a:r>
            <a:r>
              <a:rPr lang="en" sz="2800" dirty="0">
                <a:solidFill>
                  <a:srgbClr val="AB84A6"/>
                </a:solidFill>
                <a:latin typeface="Arial"/>
                <a:ea typeface="Arial"/>
                <a:cs typeface="Arial"/>
                <a:sym typeface="Arial"/>
              </a:rPr>
              <a:t>	Diagramme de cas d’utilisation</a:t>
            </a:r>
            <a:endParaRPr sz="2800" dirty="0">
              <a:solidFill>
                <a:srgbClr val="AB84A6"/>
              </a:solidFill>
              <a:latin typeface="Arial"/>
              <a:ea typeface="Arial"/>
              <a:cs typeface="Arial"/>
              <a:sym typeface="Arial"/>
            </a:endParaRPr>
          </a:p>
          <a:p>
            <a:pPr marL="0" lvl="0" indent="0" algn="ctr" rtl="0">
              <a:spcBef>
                <a:spcPts val="600"/>
              </a:spcBef>
              <a:spcAft>
                <a:spcPts val="0"/>
              </a:spcAft>
              <a:buNone/>
            </a:pPr>
            <a:endParaRPr dirty="0"/>
          </a:p>
        </p:txBody>
      </p:sp>
      <p:pic>
        <p:nvPicPr>
          <p:cNvPr id="1115" name="Google Shape;1115;p51"/>
          <p:cNvPicPr preferRelativeResize="0"/>
          <p:nvPr/>
        </p:nvPicPr>
        <p:blipFill>
          <a:blip r:embed="rId3">
            <a:alphaModFix/>
          </a:blip>
          <a:stretch>
            <a:fillRect/>
          </a:stretch>
        </p:blipFill>
        <p:spPr>
          <a:xfrm>
            <a:off x="1686850" y="1141238"/>
            <a:ext cx="5770300" cy="33025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52"/>
          <p:cNvSpPr txBox="1">
            <a:spLocks noGrp="1"/>
          </p:cNvSpPr>
          <p:nvPr>
            <p:ph type="title"/>
          </p:nvPr>
        </p:nvSpPr>
        <p:spPr>
          <a:xfrm>
            <a:off x="713175" y="540275"/>
            <a:ext cx="7717800" cy="477300"/>
          </a:xfrm>
          <a:prstGeom prst="rect">
            <a:avLst/>
          </a:prstGeom>
        </p:spPr>
        <p:txBody>
          <a:bodyPr spcFirstLastPara="1" wrap="square" lIns="91425" tIns="91425" rIns="91425" bIns="91425" anchor="ctr" anchorCtr="0">
            <a:noAutofit/>
          </a:bodyPr>
          <a:lstStyle/>
          <a:p>
            <a:pPr marL="0" lvl="0" indent="-457200" algn="l" rtl="0">
              <a:lnSpc>
                <a:spcPct val="115000"/>
              </a:lnSpc>
              <a:spcBef>
                <a:spcPts val="2400"/>
              </a:spcBef>
              <a:spcAft>
                <a:spcPts val="0"/>
              </a:spcAft>
              <a:buClr>
                <a:schemeClr val="dk1"/>
              </a:buClr>
              <a:buSzPts val="1100"/>
              <a:buFont typeface="Arial"/>
              <a:buNone/>
            </a:pPr>
            <a:r>
              <a:rPr lang="en" sz="2800" b="0" dirty="0">
                <a:solidFill>
                  <a:srgbClr val="AB84A6"/>
                </a:solidFill>
                <a:latin typeface="Arial"/>
                <a:ea typeface="Arial"/>
                <a:cs typeface="Arial"/>
                <a:sym typeface="Arial"/>
              </a:rPr>
              <a:t>     </a:t>
            </a:r>
            <a:r>
              <a:rPr lang="en" sz="2800" dirty="0">
                <a:solidFill>
                  <a:srgbClr val="AB84A6"/>
                </a:solidFill>
                <a:latin typeface="Arial"/>
                <a:ea typeface="Arial"/>
                <a:cs typeface="Arial"/>
                <a:sym typeface="Arial"/>
              </a:rPr>
              <a:t>		Diagramme de classe</a:t>
            </a:r>
            <a:endParaRPr sz="2800" dirty="0">
              <a:solidFill>
                <a:srgbClr val="AB84A6"/>
              </a:solidFill>
              <a:latin typeface="Arial"/>
              <a:ea typeface="Arial"/>
              <a:cs typeface="Arial"/>
              <a:sym typeface="Arial"/>
            </a:endParaRPr>
          </a:p>
          <a:p>
            <a:pPr marL="0" lvl="0" indent="0" algn="ctr" rtl="0">
              <a:spcBef>
                <a:spcPts val="600"/>
              </a:spcBef>
              <a:spcAft>
                <a:spcPts val="0"/>
              </a:spcAft>
              <a:buNone/>
            </a:pPr>
            <a:endParaRPr dirty="0"/>
          </a:p>
        </p:txBody>
      </p:sp>
      <p:pic>
        <p:nvPicPr>
          <p:cNvPr id="1121" name="Google Shape;1121;p52"/>
          <p:cNvPicPr preferRelativeResize="0"/>
          <p:nvPr/>
        </p:nvPicPr>
        <p:blipFill>
          <a:blip r:embed="rId3">
            <a:alphaModFix/>
          </a:blip>
          <a:stretch>
            <a:fillRect/>
          </a:stretch>
        </p:blipFill>
        <p:spPr>
          <a:xfrm>
            <a:off x="2413113" y="1017575"/>
            <a:ext cx="4317933" cy="3821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53"/>
          <p:cNvSpPr/>
          <p:nvPr/>
        </p:nvSpPr>
        <p:spPr>
          <a:xfrm flipH="1">
            <a:off x="5801192" y="1639700"/>
            <a:ext cx="2631858" cy="260999"/>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3"/>
          <p:cNvSpPr/>
          <p:nvPr/>
        </p:nvSpPr>
        <p:spPr>
          <a:xfrm flipH="1">
            <a:off x="711098" y="3200400"/>
            <a:ext cx="2758502" cy="260999"/>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3"/>
          <p:cNvSpPr txBox="1">
            <a:spLocks noGrp="1"/>
          </p:cNvSpPr>
          <p:nvPr>
            <p:ph type="title"/>
          </p:nvPr>
        </p:nvSpPr>
        <p:spPr>
          <a:xfrm>
            <a:off x="5466350" y="3244203"/>
            <a:ext cx="3195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000000"/>
                </a:solidFill>
              </a:rPr>
              <a:t>Réalisation</a:t>
            </a:r>
            <a:endParaRPr/>
          </a:p>
        </p:txBody>
      </p:sp>
      <p:sp>
        <p:nvSpPr>
          <p:cNvPr id="1129" name="Google Shape;1129;p53"/>
          <p:cNvSpPr txBox="1">
            <a:spLocks noGrp="1"/>
          </p:cNvSpPr>
          <p:nvPr>
            <p:ph type="title" idx="2"/>
          </p:nvPr>
        </p:nvSpPr>
        <p:spPr>
          <a:xfrm>
            <a:off x="6727250" y="2247258"/>
            <a:ext cx="17058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grpSp>
        <p:nvGrpSpPr>
          <p:cNvPr id="1130" name="Google Shape;1130;p53"/>
          <p:cNvGrpSpPr/>
          <p:nvPr/>
        </p:nvGrpSpPr>
        <p:grpSpPr>
          <a:xfrm>
            <a:off x="711112" y="1993090"/>
            <a:ext cx="2758499" cy="1283520"/>
            <a:chOff x="800526" y="3284836"/>
            <a:chExt cx="2667021" cy="1240955"/>
          </a:xfrm>
        </p:grpSpPr>
        <p:sp>
          <p:nvSpPr>
            <p:cNvPr id="1131" name="Google Shape;1131;p53"/>
            <p:cNvSpPr/>
            <p:nvPr/>
          </p:nvSpPr>
          <p:spPr>
            <a:xfrm>
              <a:off x="1491655" y="4229468"/>
              <a:ext cx="581118" cy="136469"/>
            </a:xfrm>
            <a:custGeom>
              <a:avLst/>
              <a:gdLst/>
              <a:ahLst/>
              <a:cxnLst/>
              <a:rect l="l" t="t" r="r" b="b"/>
              <a:pathLst>
                <a:path w="5293" h="1243" extrusionOk="0">
                  <a:moveTo>
                    <a:pt x="0" y="0"/>
                  </a:moveTo>
                  <a:lnTo>
                    <a:pt x="0" y="1243"/>
                  </a:lnTo>
                  <a:lnTo>
                    <a:pt x="5292" y="1243"/>
                  </a:lnTo>
                  <a:lnTo>
                    <a:pt x="52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3"/>
            <p:cNvSpPr/>
            <p:nvPr/>
          </p:nvSpPr>
          <p:spPr>
            <a:xfrm>
              <a:off x="800526" y="3284836"/>
              <a:ext cx="1660903" cy="958028"/>
            </a:xfrm>
            <a:custGeom>
              <a:avLst/>
              <a:gdLst/>
              <a:ahLst/>
              <a:cxnLst/>
              <a:rect l="l" t="t" r="r" b="b"/>
              <a:pathLst>
                <a:path w="15128" h="8726" extrusionOk="0">
                  <a:moveTo>
                    <a:pt x="1" y="1"/>
                  </a:moveTo>
                  <a:lnTo>
                    <a:pt x="1" y="8726"/>
                  </a:lnTo>
                  <a:lnTo>
                    <a:pt x="15127" y="8726"/>
                  </a:lnTo>
                  <a:lnTo>
                    <a:pt x="151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3" name="Google Shape;1133;p53"/>
            <p:cNvGrpSpPr/>
            <p:nvPr/>
          </p:nvGrpSpPr>
          <p:grpSpPr>
            <a:xfrm>
              <a:off x="951597" y="3284836"/>
              <a:ext cx="1365240" cy="889409"/>
              <a:chOff x="951597" y="3284836"/>
              <a:chExt cx="1365240" cy="889409"/>
            </a:xfrm>
          </p:grpSpPr>
          <p:sp>
            <p:nvSpPr>
              <p:cNvPr id="1134" name="Google Shape;1134;p53"/>
              <p:cNvSpPr/>
              <p:nvPr/>
            </p:nvSpPr>
            <p:spPr>
              <a:xfrm>
                <a:off x="951597" y="3284836"/>
                <a:ext cx="28765" cy="889409"/>
              </a:xfrm>
              <a:custGeom>
                <a:avLst/>
                <a:gdLst/>
                <a:ahLst/>
                <a:cxnLst/>
                <a:rect l="l" t="t" r="r" b="b"/>
                <a:pathLst>
                  <a:path w="262" h="8101" extrusionOk="0">
                    <a:moveTo>
                      <a:pt x="0" y="1"/>
                    </a:moveTo>
                    <a:lnTo>
                      <a:pt x="0" y="8100"/>
                    </a:lnTo>
                    <a:lnTo>
                      <a:pt x="261" y="8100"/>
                    </a:lnTo>
                    <a:lnTo>
                      <a:pt x="2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3"/>
              <p:cNvSpPr/>
              <p:nvPr/>
            </p:nvSpPr>
            <p:spPr>
              <a:xfrm>
                <a:off x="1127042" y="3284836"/>
                <a:ext cx="28436" cy="889409"/>
              </a:xfrm>
              <a:custGeom>
                <a:avLst/>
                <a:gdLst/>
                <a:ahLst/>
                <a:cxnLst/>
                <a:rect l="l" t="t" r="r" b="b"/>
                <a:pathLst>
                  <a:path w="259" h="8101" extrusionOk="0">
                    <a:moveTo>
                      <a:pt x="1" y="1"/>
                    </a:moveTo>
                    <a:lnTo>
                      <a:pt x="1" y="8100"/>
                    </a:lnTo>
                    <a:lnTo>
                      <a:pt x="258" y="8100"/>
                    </a:lnTo>
                    <a:lnTo>
                      <a:pt x="2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3"/>
              <p:cNvSpPr/>
              <p:nvPr/>
            </p:nvSpPr>
            <p:spPr>
              <a:xfrm>
                <a:off x="1302157" y="3284836"/>
                <a:ext cx="28436" cy="889409"/>
              </a:xfrm>
              <a:custGeom>
                <a:avLst/>
                <a:gdLst/>
                <a:ahLst/>
                <a:cxnLst/>
                <a:rect l="l" t="t" r="r" b="b"/>
                <a:pathLst>
                  <a:path w="259" h="8101" extrusionOk="0">
                    <a:moveTo>
                      <a:pt x="1" y="1"/>
                    </a:moveTo>
                    <a:lnTo>
                      <a:pt x="1" y="8100"/>
                    </a:lnTo>
                    <a:lnTo>
                      <a:pt x="259" y="8100"/>
                    </a:lnTo>
                    <a:lnTo>
                      <a:pt x="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3"/>
              <p:cNvSpPr/>
              <p:nvPr/>
            </p:nvSpPr>
            <p:spPr>
              <a:xfrm>
                <a:off x="1466513" y="3284836"/>
                <a:ext cx="28436" cy="889409"/>
              </a:xfrm>
              <a:custGeom>
                <a:avLst/>
                <a:gdLst/>
                <a:ahLst/>
                <a:cxnLst/>
                <a:rect l="l" t="t" r="r" b="b"/>
                <a:pathLst>
                  <a:path w="259" h="8101" extrusionOk="0">
                    <a:moveTo>
                      <a:pt x="1" y="1"/>
                    </a:moveTo>
                    <a:lnTo>
                      <a:pt x="1" y="8100"/>
                    </a:lnTo>
                    <a:lnTo>
                      <a:pt x="259" y="8100"/>
                    </a:lnTo>
                    <a:lnTo>
                      <a:pt x="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3"/>
              <p:cNvSpPr/>
              <p:nvPr/>
            </p:nvSpPr>
            <p:spPr>
              <a:xfrm>
                <a:off x="1630978" y="3284836"/>
                <a:ext cx="28326" cy="889409"/>
              </a:xfrm>
              <a:custGeom>
                <a:avLst/>
                <a:gdLst/>
                <a:ahLst/>
                <a:cxnLst/>
                <a:rect l="l" t="t" r="r" b="b"/>
                <a:pathLst>
                  <a:path w="258" h="8101" extrusionOk="0">
                    <a:moveTo>
                      <a:pt x="0" y="1"/>
                    </a:moveTo>
                    <a:lnTo>
                      <a:pt x="0" y="8100"/>
                    </a:lnTo>
                    <a:lnTo>
                      <a:pt x="258" y="8100"/>
                    </a:lnTo>
                    <a:lnTo>
                      <a:pt x="2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3"/>
              <p:cNvSpPr/>
              <p:nvPr/>
            </p:nvSpPr>
            <p:spPr>
              <a:xfrm>
                <a:off x="1795005" y="3284836"/>
                <a:ext cx="28765" cy="889409"/>
              </a:xfrm>
              <a:custGeom>
                <a:avLst/>
                <a:gdLst/>
                <a:ahLst/>
                <a:cxnLst/>
                <a:rect l="l" t="t" r="r" b="b"/>
                <a:pathLst>
                  <a:path w="262" h="8101" extrusionOk="0">
                    <a:moveTo>
                      <a:pt x="0" y="1"/>
                    </a:moveTo>
                    <a:lnTo>
                      <a:pt x="0" y="8100"/>
                    </a:lnTo>
                    <a:lnTo>
                      <a:pt x="261" y="8100"/>
                    </a:lnTo>
                    <a:lnTo>
                      <a:pt x="2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3"/>
              <p:cNvSpPr/>
              <p:nvPr/>
            </p:nvSpPr>
            <p:spPr>
              <a:xfrm>
                <a:off x="1959361" y="3284836"/>
                <a:ext cx="28765" cy="889409"/>
              </a:xfrm>
              <a:custGeom>
                <a:avLst/>
                <a:gdLst/>
                <a:ahLst/>
                <a:cxnLst/>
                <a:rect l="l" t="t" r="r" b="b"/>
                <a:pathLst>
                  <a:path w="262" h="8101" extrusionOk="0">
                    <a:moveTo>
                      <a:pt x="1" y="1"/>
                    </a:moveTo>
                    <a:lnTo>
                      <a:pt x="1" y="8100"/>
                    </a:lnTo>
                    <a:lnTo>
                      <a:pt x="261" y="8100"/>
                    </a:lnTo>
                    <a:lnTo>
                      <a:pt x="2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3"/>
              <p:cNvSpPr/>
              <p:nvPr/>
            </p:nvSpPr>
            <p:spPr>
              <a:xfrm>
                <a:off x="2123716" y="3284836"/>
                <a:ext cx="28765" cy="889409"/>
              </a:xfrm>
              <a:custGeom>
                <a:avLst/>
                <a:gdLst/>
                <a:ahLst/>
                <a:cxnLst/>
                <a:rect l="l" t="t" r="r" b="b"/>
                <a:pathLst>
                  <a:path w="262" h="8101" extrusionOk="0">
                    <a:moveTo>
                      <a:pt x="1" y="1"/>
                    </a:moveTo>
                    <a:lnTo>
                      <a:pt x="1" y="8100"/>
                    </a:lnTo>
                    <a:lnTo>
                      <a:pt x="262" y="8100"/>
                    </a:lnTo>
                    <a:lnTo>
                      <a:pt x="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3"/>
              <p:cNvSpPr/>
              <p:nvPr/>
            </p:nvSpPr>
            <p:spPr>
              <a:xfrm>
                <a:off x="2288182" y="3284836"/>
                <a:ext cx="28655" cy="889409"/>
              </a:xfrm>
              <a:custGeom>
                <a:avLst/>
                <a:gdLst/>
                <a:ahLst/>
                <a:cxnLst/>
                <a:rect l="l" t="t" r="r" b="b"/>
                <a:pathLst>
                  <a:path w="261" h="8101" extrusionOk="0">
                    <a:moveTo>
                      <a:pt x="0" y="1"/>
                    </a:moveTo>
                    <a:lnTo>
                      <a:pt x="0" y="8100"/>
                    </a:lnTo>
                    <a:lnTo>
                      <a:pt x="261" y="8100"/>
                    </a:lnTo>
                    <a:lnTo>
                      <a:pt x="2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3" name="Google Shape;1143;p53"/>
            <p:cNvSpPr/>
            <p:nvPr/>
          </p:nvSpPr>
          <p:spPr>
            <a:xfrm>
              <a:off x="800526" y="4145478"/>
              <a:ext cx="1660903" cy="97384"/>
            </a:xfrm>
            <a:custGeom>
              <a:avLst/>
              <a:gdLst/>
              <a:ahLst/>
              <a:cxnLst/>
              <a:rect l="l" t="t" r="r" b="b"/>
              <a:pathLst>
                <a:path w="15128" h="887" extrusionOk="0">
                  <a:moveTo>
                    <a:pt x="1" y="0"/>
                  </a:moveTo>
                  <a:lnTo>
                    <a:pt x="1" y="887"/>
                  </a:lnTo>
                  <a:lnTo>
                    <a:pt x="15127" y="887"/>
                  </a:lnTo>
                  <a:lnTo>
                    <a:pt x="151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3"/>
            <p:cNvSpPr/>
            <p:nvPr/>
          </p:nvSpPr>
          <p:spPr>
            <a:xfrm>
              <a:off x="2472410" y="3409228"/>
              <a:ext cx="971093" cy="916417"/>
            </a:xfrm>
            <a:custGeom>
              <a:avLst/>
              <a:gdLst/>
              <a:ahLst/>
              <a:cxnLst/>
              <a:rect l="l" t="t" r="r" b="b"/>
              <a:pathLst>
                <a:path w="8845" h="8347" extrusionOk="0">
                  <a:moveTo>
                    <a:pt x="0" y="0"/>
                  </a:moveTo>
                  <a:lnTo>
                    <a:pt x="0" y="8346"/>
                  </a:lnTo>
                  <a:lnTo>
                    <a:pt x="3854" y="8346"/>
                  </a:lnTo>
                  <a:cubicBezTo>
                    <a:pt x="4086" y="7818"/>
                    <a:pt x="4605" y="7477"/>
                    <a:pt x="5180" y="7477"/>
                  </a:cubicBezTo>
                  <a:cubicBezTo>
                    <a:pt x="5758" y="7477"/>
                    <a:pt x="6277" y="7818"/>
                    <a:pt x="6508" y="8346"/>
                  </a:cubicBezTo>
                  <a:lnTo>
                    <a:pt x="8844" y="8346"/>
                  </a:lnTo>
                  <a:lnTo>
                    <a:pt x="8829" y="6692"/>
                  </a:lnTo>
                  <a:lnTo>
                    <a:pt x="8821" y="5663"/>
                  </a:lnTo>
                  <a:lnTo>
                    <a:pt x="8821" y="5524"/>
                  </a:lnTo>
                  <a:cubicBezTo>
                    <a:pt x="8818" y="5452"/>
                    <a:pt x="8773" y="5390"/>
                    <a:pt x="8708" y="5366"/>
                  </a:cubicBezTo>
                  <a:lnTo>
                    <a:pt x="6125" y="4432"/>
                  </a:lnTo>
                  <a:lnTo>
                    <a:pt x="5577" y="2410"/>
                  </a:lnTo>
                  <a:cubicBezTo>
                    <a:pt x="5429" y="2075"/>
                    <a:pt x="5224" y="1770"/>
                    <a:pt x="4966" y="1509"/>
                  </a:cubicBezTo>
                  <a:cubicBezTo>
                    <a:pt x="4925" y="1465"/>
                    <a:pt x="4877" y="1423"/>
                    <a:pt x="4830" y="1382"/>
                  </a:cubicBezTo>
                  <a:cubicBezTo>
                    <a:pt x="4830" y="1382"/>
                    <a:pt x="4071" y="676"/>
                    <a:pt x="3009" y="377"/>
                  </a:cubicBezTo>
                  <a:cubicBezTo>
                    <a:pt x="2654" y="279"/>
                    <a:pt x="2138" y="199"/>
                    <a:pt x="1637" y="139"/>
                  </a:cubicBezTo>
                  <a:cubicBezTo>
                    <a:pt x="1548" y="131"/>
                    <a:pt x="1459" y="119"/>
                    <a:pt x="1373" y="110"/>
                  </a:cubicBezTo>
                  <a:cubicBezTo>
                    <a:pt x="641" y="33"/>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3"/>
            <p:cNvSpPr/>
            <p:nvPr/>
          </p:nvSpPr>
          <p:spPr>
            <a:xfrm>
              <a:off x="908669" y="4243082"/>
              <a:ext cx="282599" cy="282709"/>
            </a:xfrm>
            <a:custGeom>
              <a:avLst/>
              <a:gdLst/>
              <a:ahLst/>
              <a:cxnLst/>
              <a:rect l="l" t="t" r="r" b="b"/>
              <a:pathLst>
                <a:path w="2574" h="2575" extrusionOk="0">
                  <a:moveTo>
                    <a:pt x="1287" y="1"/>
                  </a:moveTo>
                  <a:cubicBezTo>
                    <a:pt x="575" y="1"/>
                    <a:pt x="0" y="576"/>
                    <a:pt x="0" y="1288"/>
                  </a:cubicBezTo>
                  <a:cubicBezTo>
                    <a:pt x="0" y="1996"/>
                    <a:pt x="575" y="2574"/>
                    <a:pt x="1287" y="2574"/>
                  </a:cubicBezTo>
                  <a:cubicBezTo>
                    <a:pt x="1998" y="2574"/>
                    <a:pt x="2574" y="1996"/>
                    <a:pt x="2574" y="1288"/>
                  </a:cubicBezTo>
                  <a:cubicBezTo>
                    <a:pt x="2574" y="576"/>
                    <a:pt x="1998" y="1"/>
                    <a:pt x="1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3"/>
            <p:cNvSpPr/>
            <p:nvPr/>
          </p:nvSpPr>
          <p:spPr>
            <a:xfrm>
              <a:off x="962686" y="4297208"/>
              <a:ext cx="174566" cy="174566"/>
            </a:xfrm>
            <a:custGeom>
              <a:avLst/>
              <a:gdLst/>
              <a:ahLst/>
              <a:cxnLst/>
              <a:rect l="l" t="t" r="r" b="b"/>
              <a:pathLst>
                <a:path w="1590" h="1590" extrusionOk="0">
                  <a:moveTo>
                    <a:pt x="795" y="0"/>
                  </a:moveTo>
                  <a:cubicBezTo>
                    <a:pt x="356" y="0"/>
                    <a:pt x="0" y="356"/>
                    <a:pt x="0" y="795"/>
                  </a:cubicBezTo>
                  <a:cubicBezTo>
                    <a:pt x="0" y="1233"/>
                    <a:pt x="356" y="1589"/>
                    <a:pt x="795" y="1589"/>
                  </a:cubicBezTo>
                  <a:cubicBezTo>
                    <a:pt x="1234" y="1589"/>
                    <a:pt x="1589" y="1233"/>
                    <a:pt x="1589" y="795"/>
                  </a:cubicBezTo>
                  <a:cubicBezTo>
                    <a:pt x="1589" y="356"/>
                    <a:pt x="1234" y="0"/>
                    <a:pt x="7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3"/>
            <p:cNvSpPr/>
            <p:nvPr/>
          </p:nvSpPr>
          <p:spPr>
            <a:xfrm>
              <a:off x="1196429" y="4243082"/>
              <a:ext cx="282599" cy="282709"/>
            </a:xfrm>
            <a:custGeom>
              <a:avLst/>
              <a:gdLst/>
              <a:ahLst/>
              <a:cxnLst/>
              <a:rect l="l" t="t" r="r" b="b"/>
              <a:pathLst>
                <a:path w="2574" h="2575" extrusionOk="0">
                  <a:moveTo>
                    <a:pt x="1287" y="1"/>
                  </a:moveTo>
                  <a:cubicBezTo>
                    <a:pt x="575" y="1"/>
                    <a:pt x="0" y="576"/>
                    <a:pt x="0" y="1288"/>
                  </a:cubicBezTo>
                  <a:cubicBezTo>
                    <a:pt x="0" y="1996"/>
                    <a:pt x="575" y="2574"/>
                    <a:pt x="1287" y="2574"/>
                  </a:cubicBezTo>
                  <a:cubicBezTo>
                    <a:pt x="1998" y="2574"/>
                    <a:pt x="2573" y="1996"/>
                    <a:pt x="2573" y="1288"/>
                  </a:cubicBezTo>
                  <a:cubicBezTo>
                    <a:pt x="2573" y="576"/>
                    <a:pt x="1998" y="1"/>
                    <a:pt x="1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3"/>
            <p:cNvSpPr/>
            <p:nvPr/>
          </p:nvSpPr>
          <p:spPr>
            <a:xfrm>
              <a:off x="1250446" y="4297208"/>
              <a:ext cx="174566" cy="174566"/>
            </a:xfrm>
            <a:custGeom>
              <a:avLst/>
              <a:gdLst/>
              <a:ahLst/>
              <a:cxnLst/>
              <a:rect l="l" t="t" r="r" b="b"/>
              <a:pathLst>
                <a:path w="1590" h="1590" extrusionOk="0">
                  <a:moveTo>
                    <a:pt x="795" y="0"/>
                  </a:moveTo>
                  <a:cubicBezTo>
                    <a:pt x="356" y="0"/>
                    <a:pt x="0" y="356"/>
                    <a:pt x="0" y="795"/>
                  </a:cubicBezTo>
                  <a:cubicBezTo>
                    <a:pt x="0" y="1233"/>
                    <a:pt x="356" y="1589"/>
                    <a:pt x="795" y="1589"/>
                  </a:cubicBezTo>
                  <a:cubicBezTo>
                    <a:pt x="1234" y="1589"/>
                    <a:pt x="1589" y="1233"/>
                    <a:pt x="1589" y="795"/>
                  </a:cubicBezTo>
                  <a:cubicBezTo>
                    <a:pt x="1589" y="356"/>
                    <a:pt x="1234" y="0"/>
                    <a:pt x="7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3"/>
            <p:cNvSpPr/>
            <p:nvPr/>
          </p:nvSpPr>
          <p:spPr>
            <a:xfrm>
              <a:off x="2082106" y="4243082"/>
              <a:ext cx="282599" cy="282709"/>
            </a:xfrm>
            <a:custGeom>
              <a:avLst/>
              <a:gdLst/>
              <a:ahLst/>
              <a:cxnLst/>
              <a:rect l="l" t="t" r="r" b="b"/>
              <a:pathLst>
                <a:path w="2574" h="2575" extrusionOk="0">
                  <a:moveTo>
                    <a:pt x="1287" y="1"/>
                  </a:moveTo>
                  <a:cubicBezTo>
                    <a:pt x="575" y="1"/>
                    <a:pt x="0" y="576"/>
                    <a:pt x="0" y="1288"/>
                  </a:cubicBezTo>
                  <a:cubicBezTo>
                    <a:pt x="0" y="1996"/>
                    <a:pt x="575" y="2574"/>
                    <a:pt x="1287" y="2574"/>
                  </a:cubicBezTo>
                  <a:cubicBezTo>
                    <a:pt x="1999" y="2574"/>
                    <a:pt x="2574" y="1996"/>
                    <a:pt x="2574" y="1288"/>
                  </a:cubicBezTo>
                  <a:cubicBezTo>
                    <a:pt x="2574" y="576"/>
                    <a:pt x="1999" y="1"/>
                    <a:pt x="1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3"/>
            <p:cNvSpPr/>
            <p:nvPr/>
          </p:nvSpPr>
          <p:spPr>
            <a:xfrm>
              <a:off x="2106809" y="4297208"/>
              <a:ext cx="203880" cy="174566"/>
            </a:xfrm>
            <a:custGeom>
              <a:avLst/>
              <a:gdLst/>
              <a:ahLst/>
              <a:cxnLst/>
              <a:rect l="l" t="t" r="r" b="b"/>
              <a:pathLst>
                <a:path w="1857" h="1590" extrusionOk="0">
                  <a:moveTo>
                    <a:pt x="1062" y="0"/>
                  </a:moveTo>
                  <a:cubicBezTo>
                    <a:pt x="353" y="0"/>
                    <a:pt x="1" y="854"/>
                    <a:pt x="499" y="1355"/>
                  </a:cubicBezTo>
                  <a:cubicBezTo>
                    <a:pt x="661" y="1517"/>
                    <a:pt x="860" y="1589"/>
                    <a:pt x="1055" y="1589"/>
                  </a:cubicBezTo>
                  <a:cubicBezTo>
                    <a:pt x="1464" y="1589"/>
                    <a:pt x="1857" y="1272"/>
                    <a:pt x="1857" y="795"/>
                  </a:cubicBezTo>
                  <a:cubicBezTo>
                    <a:pt x="1857" y="356"/>
                    <a:pt x="1501" y="0"/>
                    <a:pt x="1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3"/>
            <p:cNvSpPr/>
            <p:nvPr/>
          </p:nvSpPr>
          <p:spPr>
            <a:xfrm>
              <a:off x="2890051" y="4243082"/>
              <a:ext cx="294018" cy="282709"/>
            </a:xfrm>
            <a:custGeom>
              <a:avLst/>
              <a:gdLst/>
              <a:ahLst/>
              <a:cxnLst/>
              <a:rect l="l" t="t" r="r" b="b"/>
              <a:pathLst>
                <a:path w="2678" h="2575" extrusionOk="0">
                  <a:moveTo>
                    <a:pt x="1391" y="1"/>
                  </a:moveTo>
                  <a:cubicBezTo>
                    <a:pt x="869" y="1"/>
                    <a:pt x="400" y="312"/>
                    <a:pt x="202" y="793"/>
                  </a:cubicBezTo>
                  <a:cubicBezTo>
                    <a:pt x="0" y="1276"/>
                    <a:pt x="113" y="1827"/>
                    <a:pt x="480" y="2198"/>
                  </a:cubicBezTo>
                  <a:cubicBezTo>
                    <a:pt x="726" y="2444"/>
                    <a:pt x="1056" y="2574"/>
                    <a:pt x="1391" y="2574"/>
                  </a:cubicBezTo>
                  <a:cubicBezTo>
                    <a:pt x="1557" y="2574"/>
                    <a:pt x="1724" y="2542"/>
                    <a:pt x="1883" y="2477"/>
                  </a:cubicBezTo>
                  <a:cubicBezTo>
                    <a:pt x="2363" y="2278"/>
                    <a:pt x="2677" y="1807"/>
                    <a:pt x="2677" y="1288"/>
                  </a:cubicBezTo>
                  <a:cubicBezTo>
                    <a:pt x="2677" y="576"/>
                    <a:pt x="2099" y="1"/>
                    <a:pt x="1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3"/>
            <p:cNvSpPr/>
            <p:nvPr/>
          </p:nvSpPr>
          <p:spPr>
            <a:xfrm>
              <a:off x="2925843" y="4297208"/>
              <a:ext cx="204209" cy="174566"/>
            </a:xfrm>
            <a:custGeom>
              <a:avLst/>
              <a:gdLst/>
              <a:ahLst/>
              <a:cxnLst/>
              <a:rect l="l" t="t" r="r" b="b"/>
              <a:pathLst>
                <a:path w="1860" h="1590" extrusionOk="0">
                  <a:moveTo>
                    <a:pt x="1065" y="0"/>
                  </a:moveTo>
                  <a:cubicBezTo>
                    <a:pt x="356" y="0"/>
                    <a:pt x="0" y="854"/>
                    <a:pt x="501" y="1355"/>
                  </a:cubicBezTo>
                  <a:cubicBezTo>
                    <a:pt x="663" y="1517"/>
                    <a:pt x="862" y="1589"/>
                    <a:pt x="1058" y="1589"/>
                  </a:cubicBezTo>
                  <a:cubicBezTo>
                    <a:pt x="1467" y="1589"/>
                    <a:pt x="1859" y="1272"/>
                    <a:pt x="1859" y="795"/>
                  </a:cubicBezTo>
                  <a:cubicBezTo>
                    <a:pt x="1856" y="356"/>
                    <a:pt x="1503"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3"/>
            <p:cNvSpPr/>
            <p:nvPr/>
          </p:nvSpPr>
          <p:spPr>
            <a:xfrm>
              <a:off x="2821981" y="3728167"/>
              <a:ext cx="213322" cy="181373"/>
            </a:xfrm>
            <a:custGeom>
              <a:avLst/>
              <a:gdLst/>
              <a:ahLst/>
              <a:cxnLst/>
              <a:rect l="l" t="t" r="r" b="b"/>
              <a:pathLst>
                <a:path w="1943" h="1652" extrusionOk="0">
                  <a:moveTo>
                    <a:pt x="98" y="1"/>
                  </a:moveTo>
                  <a:cubicBezTo>
                    <a:pt x="45" y="1"/>
                    <a:pt x="0" y="45"/>
                    <a:pt x="0" y="98"/>
                  </a:cubicBezTo>
                  <a:lnTo>
                    <a:pt x="0" y="1652"/>
                  </a:lnTo>
                  <a:lnTo>
                    <a:pt x="1942" y="1652"/>
                  </a:lnTo>
                  <a:lnTo>
                    <a:pt x="1942" y="84"/>
                  </a:lnTo>
                  <a:cubicBezTo>
                    <a:pt x="1942" y="39"/>
                    <a:pt x="1904" y="1"/>
                    <a:pt x="1859" y="1"/>
                  </a:cubicBezTo>
                  <a:close/>
                </a:path>
              </a:pathLst>
            </a:custGeom>
            <a:solidFill>
              <a:srgbClr val="90BF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4" name="Google Shape;1154;p53"/>
            <p:cNvGrpSpPr/>
            <p:nvPr/>
          </p:nvGrpSpPr>
          <p:grpSpPr>
            <a:xfrm>
              <a:off x="2472410" y="3421524"/>
              <a:ext cx="601649" cy="904120"/>
              <a:chOff x="2472410" y="3421524"/>
              <a:chExt cx="601649" cy="904120"/>
            </a:xfrm>
          </p:grpSpPr>
          <p:sp>
            <p:nvSpPr>
              <p:cNvPr id="1155" name="Google Shape;1155;p53"/>
              <p:cNvSpPr/>
              <p:nvPr/>
            </p:nvSpPr>
            <p:spPr>
              <a:xfrm>
                <a:off x="2809904" y="3718396"/>
                <a:ext cx="237476" cy="204868"/>
              </a:xfrm>
              <a:custGeom>
                <a:avLst/>
                <a:gdLst/>
                <a:ahLst/>
                <a:cxnLst/>
                <a:rect l="l" t="t" r="r" b="b"/>
                <a:pathLst>
                  <a:path w="2163" h="1866" extrusionOk="0">
                    <a:moveTo>
                      <a:pt x="101" y="1"/>
                    </a:moveTo>
                    <a:cubicBezTo>
                      <a:pt x="45" y="1"/>
                      <a:pt x="1" y="45"/>
                      <a:pt x="4" y="98"/>
                    </a:cubicBezTo>
                    <a:lnTo>
                      <a:pt x="4" y="1866"/>
                    </a:lnTo>
                    <a:lnTo>
                      <a:pt x="2162" y="1866"/>
                    </a:lnTo>
                    <a:lnTo>
                      <a:pt x="2162" y="87"/>
                    </a:lnTo>
                    <a:cubicBezTo>
                      <a:pt x="2162" y="39"/>
                      <a:pt x="2123" y="1"/>
                      <a:pt x="20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3"/>
              <p:cNvSpPr/>
              <p:nvPr/>
            </p:nvSpPr>
            <p:spPr>
              <a:xfrm>
                <a:off x="2472410" y="3649777"/>
                <a:ext cx="601649" cy="8234"/>
              </a:xfrm>
              <a:custGeom>
                <a:avLst/>
                <a:gdLst/>
                <a:ahLst/>
                <a:cxnLst/>
                <a:rect l="l" t="t" r="r" b="b"/>
                <a:pathLst>
                  <a:path w="5480" h="75" extrusionOk="0">
                    <a:moveTo>
                      <a:pt x="0" y="0"/>
                    </a:moveTo>
                    <a:lnTo>
                      <a:pt x="0" y="74"/>
                    </a:lnTo>
                    <a:lnTo>
                      <a:pt x="5479" y="74"/>
                    </a:lnTo>
                    <a:lnTo>
                      <a:pt x="54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3"/>
              <p:cNvSpPr/>
              <p:nvPr/>
            </p:nvSpPr>
            <p:spPr>
              <a:xfrm>
                <a:off x="2619199" y="3421524"/>
                <a:ext cx="398867" cy="157658"/>
              </a:xfrm>
              <a:custGeom>
                <a:avLst/>
                <a:gdLst/>
                <a:ahLst/>
                <a:cxnLst/>
                <a:rect l="l" t="t" r="r" b="b"/>
                <a:pathLst>
                  <a:path w="3633" h="1436" extrusionOk="0">
                    <a:moveTo>
                      <a:pt x="0" y="1"/>
                    </a:moveTo>
                    <a:lnTo>
                      <a:pt x="0" y="1436"/>
                    </a:lnTo>
                    <a:lnTo>
                      <a:pt x="3632" y="1436"/>
                    </a:lnTo>
                    <a:lnTo>
                      <a:pt x="3632" y="1359"/>
                    </a:lnTo>
                    <a:lnTo>
                      <a:pt x="74" y="1359"/>
                    </a:lnTo>
                    <a:lnTo>
                      <a:pt x="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3"/>
              <p:cNvSpPr/>
              <p:nvPr/>
            </p:nvSpPr>
            <p:spPr>
              <a:xfrm>
                <a:off x="2812869" y="3922825"/>
                <a:ext cx="232535" cy="310925"/>
              </a:xfrm>
              <a:custGeom>
                <a:avLst/>
                <a:gdLst/>
                <a:ahLst/>
                <a:cxnLst/>
                <a:rect l="l" t="t" r="r" b="b"/>
                <a:pathLst>
                  <a:path w="2118" h="2832" extrusionOk="0">
                    <a:moveTo>
                      <a:pt x="0" y="1"/>
                    </a:moveTo>
                    <a:lnTo>
                      <a:pt x="0" y="2832"/>
                    </a:lnTo>
                    <a:lnTo>
                      <a:pt x="750" y="2832"/>
                    </a:lnTo>
                    <a:lnTo>
                      <a:pt x="759" y="2823"/>
                    </a:lnTo>
                    <a:cubicBezTo>
                      <a:pt x="1308" y="2369"/>
                      <a:pt x="2076" y="2298"/>
                      <a:pt x="2082" y="2298"/>
                    </a:cubicBezTo>
                    <a:lnTo>
                      <a:pt x="2117" y="2295"/>
                    </a:lnTo>
                    <a:lnTo>
                      <a:pt x="2117" y="1"/>
                    </a:lnTo>
                    <a:lnTo>
                      <a:pt x="2043" y="1"/>
                    </a:lnTo>
                    <a:lnTo>
                      <a:pt x="2043" y="2227"/>
                    </a:lnTo>
                    <a:cubicBezTo>
                      <a:pt x="1886" y="2248"/>
                      <a:pt x="1228" y="2346"/>
                      <a:pt x="724" y="2758"/>
                    </a:cubicBezTo>
                    <a:lnTo>
                      <a:pt x="74" y="2758"/>
                    </a:lnTo>
                    <a:lnTo>
                      <a:pt x="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3"/>
              <p:cNvSpPr/>
              <p:nvPr/>
            </p:nvSpPr>
            <p:spPr>
              <a:xfrm>
                <a:off x="2619199" y="3653949"/>
                <a:ext cx="8234" cy="671695"/>
              </a:xfrm>
              <a:custGeom>
                <a:avLst/>
                <a:gdLst/>
                <a:ahLst/>
                <a:cxnLst/>
                <a:rect l="l" t="t" r="r" b="b"/>
                <a:pathLst>
                  <a:path w="75" h="6118" extrusionOk="0">
                    <a:moveTo>
                      <a:pt x="0" y="1"/>
                    </a:moveTo>
                    <a:lnTo>
                      <a:pt x="0" y="6117"/>
                    </a:lnTo>
                    <a:lnTo>
                      <a:pt x="74" y="6117"/>
                    </a:lnTo>
                    <a:lnTo>
                      <a:pt x="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0" name="Google Shape;1160;p53"/>
            <p:cNvSpPr/>
            <p:nvPr/>
          </p:nvSpPr>
          <p:spPr>
            <a:xfrm>
              <a:off x="3207015" y="4248022"/>
              <a:ext cx="260532" cy="97713"/>
            </a:xfrm>
            <a:custGeom>
              <a:avLst/>
              <a:gdLst/>
              <a:ahLst/>
              <a:cxnLst/>
              <a:rect l="l" t="t" r="r" b="b"/>
              <a:pathLst>
                <a:path w="2373" h="890" extrusionOk="0">
                  <a:moveTo>
                    <a:pt x="1" y="0"/>
                  </a:moveTo>
                  <a:lnTo>
                    <a:pt x="13" y="890"/>
                  </a:lnTo>
                  <a:lnTo>
                    <a:pt x="2373" y="890"/>
                  </a:lnTo>
                  <a:lnTo>
                    <a:pt x="2373" y="264"/>
                  </a:lnTo>
                  <a:cubicBezTo>
                    <a:pt x="2373" y="119"/>
                    <a:pt x="2254" y="0"/>
                    <a:pt x="2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3"/>
            <p:cNvSpPr/>
            <p:nvPr/>
          </p:nvSpPr>
          <p:spPr>
            <a:xfrm>
              <a:off x="3392890" y="4021745"/>
              <a:ext cx="49296" cy="116707"/>
            </a:xfrm>
            <a:custGeom>
              <a:avLst/>
              <a:gdLst/>
              <a:ahLst/>
              <a:cxnLst/>
              <a:rect l="l" t="t" r="r" b="b"/>
              <a:pathLst>
                <a:path w="449" h="1063" extrusionOk="0">
                  <a:moveTo>
                    <a:pt x="235" y="1"/>
                  </a:moveTo>
                  <a:cubicBezTo>
                    <a:pt x="104" y="1"/>
                    <a:pt x="1" y="105"/>
                    <a:pt x="1" y="235"/>
                  </a:cubicBezTo>
                  <a:lnTo>
                    <a:pt x="1" y="840"/>
                  </a:lnTo>
                  <a:cubicBezTo>
                    <a:pt x="1" y="961"/>
                    <a:pt x="99" y="1062"/>
                    <a:pt x="223" y="1062"/>
                  </a:cubicBezTo>
                  <a:lnTo>
                    <a:pt x="448" y="1062"/>
                  </a:lnTo>
                  <a:lnTo>
                    <a:pt x="4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3"/>
            <p:cNvSpPr/>
            <p:nvPr/>
          </p:nvSpPr>
          <p:spPr>
            <a:xfrm>
              <a:off x="800526" y="4141197"/>
              <a:ext cx="1660903" cy="8673"/>
            </a:xfrm>
            <a:custGeom>
              <a:avLst/>
              <a:gdLst/>
              <a:ahLst/>
              <a:cxnLst/>
              <a:rect l="l" t="t" r="r" b="b"/>
              <a:pathLst>
                <a:path w="15128" h="79" extrusionOk="0">
                  <a:moveTo>
                    <a:pt x="1" y="1"/>
                  </a:moveTo>
                  <a:lnTo>
                    <a:pt x="1" y="78"/>
                  </a:lnTo>
                  <a:lnTo>
                    <a:pt x="15127" y="78"/>
                  </a:lnTo>
                  <a:lnTo>
                    <a:pt x="15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53"/>
          <p:cNvGrpSpPr/>
          <p:nvPr/>
        </p:nvGrpSpPr>
        <p:grpSpPr>
          <a:xfrm>
            <a:off x="5801190" y="540334"/>
            <a:ext cx="2631851" cy="1202475"/>
            <a:chOff x="5400452" y="3157609"/>
            <a:chExt cx="3032436" cy="1385500"/>
          </a:xfrm>
        </p:grpSpPr>
        <p:sp>
          <p:nvSpPr>
            <p:cNvPr id="1164" name="Google Shape;1164;p53"/>
            <p:cNvSpPr/>
            <p:nvPr/>
          </p:nvSpPr>
          <p:spPr>
            <a:xfrm>
              <a:off x="7043000" y="3255193"/>
              <a:ext cx="87612" cy="8234"/>
            </a:xfrm>
            <a:custGeom>
              <a:avLst/>
              <a:gdLst/>
              <a:ahLst/>
              <a:cxnLst/>
              <a:rect l="l" t="t" r="r" b="b"/>
              <a:pathLst>
                <a:path w="798" h="75" extrusionOk="0">
                  <a:moveTo>
                    <a:pt x="0" y="1"/>
                  </a:moveTo>
                  <a:lnTo>
                    <a:pt x="0" y="75"/>
                  </a:lnTo>
                  <a:lnTo>
                    <a:pt x="798" y="75"/>
                  </a:lnTo>
                  <a:lnTo>
                    <a:pt x="7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5" name="Google Shape;1165;p53"/>
            <p:cNvGrpSpPr/>
            <p:nvPr/>
          </p:nvGrpSpPr>
          <p:grpSpPr>
            <a:xfrm>
              <a:off x="5400452" y="3157609"/>
              <a:ext cx="3032436" cy="1385500"/>
              <a:chOff x="5470476" y="3151661"/>
              <a:chExt cx="2872985" cy="1312648"/>
            </a:xfrm>
          </p:grpSpPr>
          <p:sp>
            <p:nvSpPr>
              <p:cNvPr id="1166" name="Google Shape;1166;p53"/>
              <p:cNvSpPr/>
              <p:nvPr/>
            </p:nvSpPr>
            <p:spPr>
              <a:xfrm>
                <a:off x="7254236" y="3868808"/>
                <a:ext cx="512170" cy="137457"/>
              </a:xfrm>
              <a:custGeom>
                <a:avLst/>
                <a:gdLst/>
                <a:ahLst/>
                <a:cxnLst/>
                <a:rect l="l" t="t" r="r" b="b"/>
                <a:pathLst>
                  <a:path w="4665" h="1252" extrusionOk="0">
                    <a:moveTo>
                      <a:pt x="1" y="0"/>
                    </a:moveTo>
                    <a:lnTo>
                      <a:pt x="1" y="1252"/>
                    </a:lnTo>
                    <a:lnTo>
                      <a:pt x="4664" y="1252"/>
                    </a:lnTo>
                    <a:lnTo>
                      <a:pt x="46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3"/>
              <p:cNvSpPr/>
              <p:nvPr/>
            </p:nvSpPr>
            <p:spPr>
              <a:xfrm>
                <a:off x="7254236" y="3731132"/>
                <a:ext cx="512170" cy="137786"/>
              </a:xfrm>
              <a:custGeom>
                <a:avLst/>
                <a:gdLst/>
                <a:ahLst/>
                <a:cxnLst/>
                <a:rect l="l" t="t" r="r" b="b"/>
                <a:pathLst>
                  <a:path w="4665" h="1255" extrusionOk="0">
                    <a:moveTo>
                      <a:pt x="1" y="0"/>
                    </a:moveTo>
                    <a:lnTo>
                      <a:pt x="1" y="1254"/>
                    </a:lnTo>
                    <a:lnTo>
                      <a:pt x="4664" y="1254"/>
                    </a:lnTo>
                    <a:lnTo>
                      <a:pt x="46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3"/>
              <p:cNvSpPr/>
              <p:nvPr/>
            </p:nvSpPr>
            <p:spPr>
              <a:xfrm>
                <a:off x="7254236" y="3593785"/>
                <a:ext cx="512170" cy="137457"/>
              </a:xfrm>
              <a:custGeom>
                <a:avLst/>
                <a:gdLst/>
                <a:ahLst/>
                <a:cxnLst/>
                <a:rect l="l" t="t" r="r" b="b"/>
                <a:pathLst>
                  <a:path w="4665" h="1252" extrusionOk="0">
                    <a:moveTo>
                      <a:pt x="1" y="0"/>
                    </a:moveTo>
                    <a:lnTo>
                      <a:pt x="1" y="1251"/>
                    </a:lnTo>
                    <a:lnTo>
                      <a:pt x="4664" y="1251"/>
                    </a:lnTo>
                    <a:lnTo>
                      <a:pt x="4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3"/>
              <p:cNvSpPr/>
              <p:nvPr/>
            </p:nvSpPr>
            <p:spPr>
              <a:xfrm>
                <a:off x="7254236" y="3456108"/>
                <a:ext cx="512170" cy="137786"/>
              </a:xfrm>
              <a:custGeom>
                <a:avLst/>
                <a:gdLst/>
                <a:ahLst/>
                <a:cxnLst/>
                <a:rect l="l" t="t" r="r" b="b"/>
                <a:pathLst>
                  <a:path w="4665" h="1255" extrusionOk="0">
                    <a:moveTo>
                      <a:pt x="1" y="0"/>
                    </a:moveTo>
                    <a:lnTo>
                      <a:pt x="1" y="1254"/>
                    </a:lnTo>
                    <a:lnTo>
                      <a:pt x="4664" y="1254"/>
                    </a:lnTo>
                    <a:lnTo>
                      <a:pt x="46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3"/>
              <p:cNvSpPr/>
              <p:nvPr/>
            </p:nvSpPr>
            <p:spPr>
              <a:xfrm>
                <a:off x="7253577" y="3318651"/>
                <a:ext cx="512170" cy="137567"/>
              </a:xfrm>
              <a:custGeom>
                <a:avLst/>
                <a:gdLst/>
                <a:ahLst/>
                <a:cxnLst/>
                <a:rect l="l" t="t" r="r" b="b"/>
                <a:pathLst>
                  <a:path w="4665" h="1253" extrusionOk="0">
                    <a:moveTo>
                      <a:pt x="1" y="1"/>
                    </a:moveTo>
                    <a:lnTo>
                      <a:pt x="1" y="1252"/>
                    </a:lnTo>
                    <a:lnTo>
                      <a:pt x="4664" y="1252"/>
                    </a:lnTo>
                    <a:lnTo>
                      <a:pt x="46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3"/>
              <p:cNvSpPr/>
              <p:nvPr/>
            </p:nvSpPr>
            <p:spPr>
              <a:xfrm>
                <a:off x="6229565" y="3868808"/>
                <a:ext cx="512061" cy="137457"/>
              </a:xfrm>
              <a:custGeom>
                <a:avLst/>
                <a:gdLst/>
                <a:ahLst/>
                <a:cxnLst/>
                <a:rect l="l" t="t" r="r" b="b"/>
                <a:pathLst>
                  <a:path w="4664" h="1252" extrusionOk="0">
                    <a:moveTo>
                      <a:pt x="0" y="0"/>
                    </a:moveTo>
                    <a:lnTo>
                      <a:pt x="0" y="1252"/>
                    </a:lnTo>
                    <a:lnTo>
                      <a:pt x="4664" y="1252"/>
                    </a:lnTo>
                    <a:lnTo>
                      <a:pt x="46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3"/>
              <p:cNvSpPr/>
              <p:nvPr/>
            </p:nvSpPr>
            <p:spPr>
              <a:xfrm>
                <a:off x="6229565" y="3731132"/>
                <a:ext cx="512061" cy="137786"/>
              </a:xfrm>
              <a:custGeom>
                <a:avLst/>
                <a:gdLst/>
                <a:ahLst/>
                <a:cxnLst/>
                <a:rect l="l" t="t" r="r" b="b"/>
                <a:pathLst>
                  <a:path w="4664" h="1255" extrusionOk="0">
                    <a:moveTo>
                      <a:pt x="0" y="0"/>
                    </a:moveTo>
                    <a:lnTo>
                      <a:pt x="0" y="1254"/>
                    </a:lnTo>
                    <a:lnTo>
                      <a:pt x="4664" y="1254"/>
                    </a:lnTo>
                    <a:lnTo>
                      <a:pt x="46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3"/>
              <p:cNvSpPr/>
              <p:nvPr/>
            </p:nvSpPr>
            <p:spPr>
              <a:xfrm>
                <a:off x="6229565" y="3593785"/>
                <a:ext cx="512061" cy="137457"/>
              </a:xfrm>
              <a:custGeom>
                <a:avLst/>
                <a:gdLst/>
                <a:ahLst/>
                <a:cxnLst/>
                <a:rect l="l" t="t" r="r" b="b"/>
                <a:pathLst>
                  <a:path w="4664" h="1252" extrusionOk="0">
                    <a:moveTo>
                      <a:pt x="0" y="0"/>
                    </a:moveTo>
                    <a:lnTo>
                      <a:pt x="0" y="1251"/>
                    </a:lnTo>
                    <a:lnTo>
                      <a:pt x="4664" y="1251"/>
                    </a:lnTo>
                    <a:lnTo>
                      <a:pt x="46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3"/>
              <p:cNvSpPr/>
              <p:nvPr/>
            </p:nvSpPr>
            <p:spPr>
              <a:xfrm>
                <a:off x="6229565" y="3456108"/>
                <a:ext cx="512061" cy="137786"/>
              </a:xfrm>
              <a:custGeom>
                <a:avLst/>
                <a:gdLst/>
                <a:ahLst/>
                <a:cxnLst/>
                <a:rect l="l" t="t" r="r" b="b"/>
                <a:pathLst>
                  <a:path w="4664" h="1255" extrusionOk="0">
                    <a:moveTo>
                      <a:pt x="0" y="0"/>
                    </a:moveTo>
                    <a:lnTo>
                      <a:pt x="0" y="1254"/>
                    </a:lnTo>
                    <a:lnTo>
                      <a:pt x="4664" y="1254"/>
                    </a:lnTo>
                    <a:lnTo>
                      <a:pt x="4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3"/>
              <p:cNvSpPr/>
              <p:nvPr/>
            </p:nvSpPr>
            <p:spPr>
              <a:xfrm>
                <a:off x="7766297" y="3868808"/>
                <a:ext cx="512061" cy="137457"/>
              </a:xfrm>
              <a:custGeom>
                <a:avLst/>
                <a:gdLst/>
                <a:ahLst/>
                <a:cxnLst/>
                <a:rect l="l" t="t" r="r" b="b"/>
                <a:pathLst>
                  <a:path w="4664" h="1252" extrusionOk="0">
                    <a:moveTo>
                      <a:pt x="0" y="0"/>
                    </a:moveTo>
                    <a:lnTo>
                      <a:pt x="0" y="1252"/>
                    </a:lnTo>
                    <a:lnTo>
                      <a:pt x="4664" y="1252"/>
                    </a:lnTo>
                    <a:lnTo>
                      <a:pt x="46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3"/>
              <p:cNvSpPr/>
              <p:nvPr/>
            </p:nvSpPr>
            <p:spPr>
              <a:xfrm>
                <a:off x="7766297" y="3731132"/>
                <a:ext cx="512061" cy="137786"/>
              </a:xfrm>
              <a:custGeom>
                <a:avLst/>
                <a:gdLst/>
                <a:ahLst/>
                <a:cxnLst/>
                <a:rect l="l" t="t" r="r" b="b"/>
                <a:pathLst>
                  <a:path w="4664" h="1255" extrusionOk="0">
                    <a:moveTo>
                      <a:pt x="0" y="0"/>
                    </a:moveTo>
                    <a:lnTo>
                      <a:pt x="0" y="1254"/>
                    </a:lnTo>
                    <a:lnTo>
                      <a:pt x="4664" y="1254"/>
                    </a:lnTo>
                    <a:lnTo>
                      <a:pt x="46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3"/>
              <p:cNvSpPr/>
              <p:nvPr/>
            </p:nvSpPr>
            <p:spPr>
              <a:xfrm>
                <a:off x="7766297" y="3593785"/>
                <a:ext cx="512061" cy="137457"/>
              </a:xfrm>
              <a:custGeom>
                <a:avLst/>
                <a:gdLst/>
                <a:ahLst/>
                <a:cxnLst/>
                <a:rect l="l" t="t" r="r" b="b"/>
                <a:pathLst>
                  <a:path w="4664" h="1252" extrusionOk="0">
                    <a:moveTo>
                      <a:pt x="0" y="0"/>
                    </a:moveTo>
                    <a:lnTo>
                      <a:pt x="0" y="1251"/>
                    </a:lnTo>
                    <a:lnTo>
                      <a:pt x="4664" y="1251"/>
                    </a:lnTo>
                    <a:lnTo>
                      <a:pt x="46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3"/>
              <p:cNvSpPr/>
              <p:nvPr/>
            </p:nvSpPr>
            <p:spPr>
              <a:xfrm>
                <a:off x="7766297" y="3456108"/>
                <a:ext cx="512061" cy="137786"/>
              </a:xfrm>
              <a:custGeom>
                <a:avLst/>
                <a:gdLst/>
                <a:ahLst/>
                <a:cxnLst/>
                <a:rect l="l" t="t" r="r" b="b"/>
                <a:pathLst>
                  <a:path w="4664" h="1255" extrusionOk="0">
                    <a:moveTo>
                      <a:pt x="0" y="0"/>
                    </a:moveTo>
                    <a:lnTo>
                      <a:pt x="0" y="1254"/>
                    </a:lnTo>
                    <a:lnTo>
                      <a:pt x="4664" y="1254"/>
                    </a:lnTo>
                    <a:lnTo>
                      <a:pt x="46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3"/>
              <p:cNvSpPr/>
              <p:nvPr/>
            </p:nvSpPr>
            <p:spPr>
              <a:xfrm>
                <a:off x="5857816" y="3502330"/>
                <a:ext cx="50284" cy="388986"/>
              </a:xfrm>
              <a:custGeom>
                <a:avLst/>
                <a:gdLst/>
                <a:ahLst/>
                <a:cxnLst/>
                <a:rect l="l" t="t" r="r" b="b"/>
                <a:pathLst>
                  <a:path w="458" h="3543" extrusionOk="0">
                    <a:moveTo>
                      <a:pt x="1" y="0"/>
                    </a:moveTo>
                    <a:lnTo>
                      <a:pt x="1" y="3543"/>
                    </a:lnTo>
                    <a:lnTo>
                      <a:pt x="457" y="3543"/>
                    </a:lnTo>
                    <a:lnTo>
                      <a:pt x="4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3"/>
              <p:cNvSpPr/>
              <p:nvPr/>
            </p:nvSpPr>
            <p:spPr>
              <a:xfrm>
                <a:off x="5822353" y="3455120"/>
                <a:ext cx="121208" cy="47319"/>
              </a:xfrm>
              <a:custGeom>
                <a:avLst/>
                <a:gdLst/>
                <a:ahLst/>
                <a:cxnLst/>
                <a:rect l="l" t="t" r="r" b="b"/>
                <a:pathLst>
                  <a:path w="1104" h="431" extrusionOk="0">
                    <a:moveTo>
                      <a:pt x="0" y="0"/>
                    </a:moveTo>
                    <a:lnTo>
                      <a:pt x="324" y="430"/>
                    </a:lnTo>
                    <a:lnTo>
                      <a:pt x="780" y="430"/>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3"/>
              <p:cNvSpPr/>
              <p:nvPr/>
            </p:nvSpPr>
            <p:spPr>
              <a:xfrm>
                <a:off x="5824000" y="3781196"/>
                <a:ext cx="117914" cy="52260"/>
              </a:xfrm>
              <a:custGeom>
                <a:avLst/>
                <a:gdLst/>
                <a:ahLst/>
                <a:cxnLst/>
                <a:rect l="l" t="t" r="r" b="b"/>
                <a:pathLst>
                  <a:path w="1074" h="476" extrusionOk="0">
                    <a:moveTo>
                      <a:pt x="0" y="1"/>
                    </a:moveTo>
                    <a:lnTo>
                      <a:pt x="0" y="475"/>
                    </a:lnTo>
                    <a:lnTo>
                      <a:pt x="1073" y="475"/>
                    </a:lnTo>
                    <a:lnTo>
                      <a:pt x="1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3"/>
              <p:cNvSpPr/>
              <p:nvPr/>
            </p:nvSpPr>
            <p:spPr>
              <a:xfrm>
                <a:off x="5627696" y="3833346"/>
                <a:ext cx="523149" cy="115938"/>
              </a:xfrm>
              <a:custGeom>
                <a:avLst/>
                <a:gdLst/>
                <a:ahLst/>
                <a:cxnLst/>
                <a:rect l="l" t="t" r="r" b="b"/>
                <a:pathLst>
                  <a:path w="4765" h="1056" extrusionOk="0">
                    <a:moveTo>
                      <a:pt x="0" y="0"/>
                    </a:moveTo>
                    <a:lnTo>
                      <a:pt x="0" y="1056"/>
                    </a:lnTo>
                    <a:lnTo>
                      <a:pt x="4765" y="1056"/>
                    </a:lnTo>
                    <a:lnTo>
                      <a:pt x="47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3"/>
              <p:cNvSpPr/>
              <p:nvPr/>
            </p:nvSpPr>
            <p:spPr>
              <a:xfrm>
                <a:off x="5470476" y="3920519"/>
                <a:ext cx="2872985" cy="543790"/>
              </a:xfrm>
              <a:custGeom>
                <a:avLst/>
                <a:gdLst/>
                <a:ahLst/>
                <a:cxnLst/>
                <a:rect l="l" t="t" r="r" b="b"/>
                <a:pathLst>
                  <a:path w="26168" h="4953" extrusionOk="0">
                    <a:moveTo>
                      <a:pt x="0" y="1"/>
                    </a:moveTo>
                    <a:lnTo>
                      <a:pt x="745" y="674"/>
                    </a:lnTo>
                    <a:lnTo>
                      <a:pt x="3045" y="2755"/>
                    </a:lnTo>
                    <a:lnTo>
                      <a:pt x="3893" y="3523"/>
                    </a:lnTo>
                    <a:lnTo>
                      <a:pt x="3893" y="4952"/>
                    </a:lnTo>
                    <a:lnTo>
                      <a:pt x="23058" y="4952"/>
                    </a:lnTo>
                    <a:lnTo>
                      <a:pt x="23058" y="4350"/>
                    </a:lnTo>
                    <a:cubicBezTo>
                      <a:pt x="25219" y="3505"/>
                      <a:pt x="25925" y="1578"/>
                      <a:pt x="26150" y="600"/>
                    </a:cubicBezTo>
                    <a:cubicBezTo>
                      <a:pt x="26156" y="570"/>
                      <a:pt x="26162" y="543"/>
                      <a:pt x="26168" y="520"/>
                    </a:cubicBezTo>
                    <a:lnTo>
                      <a:pt x="9461" y="520"/>
                    </a:lnTo>
                    <a:lnTo>
                      <a:pt x="9218" y="1"/>
                    </a:lnTo>
                    <a:close/>
                  </a:path>
                </a:pathLst>
              </a:custGeom>
              <a:solidFill>
                <a:srgbClr val="435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3"/>
              <p:cNvSpPr/>
              <p:nvPr/>
            </p:nvSpPr>
            <p:spPr>
              <a:xfrm>
                <a:off x="5470476" y="3920519"/>
                <a:ext cx="2872985" cy="543790"/>
              </a:xfrm>
              <a:custGeom>
                <a:avLst/>
                <a:gdLst/>
                <a:ahLst/>
                <a:cxnLst/>
                <a:rect l="l" t="t" r="r" b="b"/>
                <a:pathLst>
                  <a:path w="26168" h="4953" extrusionOk="0">
                    <a:moveTo>
                      <a:pt x="0" y="1"/>
                    </a:moveTo>
                    <a:lnTo>
                      <a:pt x="745" y="674"/>
                    </a:lnTo>
                    <a:lnTo>
                      <a:pt x="3045" y="2755"/>
                    </a:lnTo>
                    <a:lnTo>
                      <a:pt x="3893" y="3523"/>
                    </a:lnTo>
                    <a:lnTo>
                      <a:pt x="3893" y="4952"/>
                    </a:lnTo>
                    <a:lnTo>
                      <a:pt x="23058" y="4952"/>
                    </a:lnTo>
                    <a:lnTo>
                      <a:pt x="23058" y="4350"/>
                    </a:lnTo>
                    <a:cubicBezTo>
                      <a:pt x="25219" y="3505"/>
                      <a:pt x="25925" y="1578"/>
                      <a:pt x="26150" y="600"/>
                    </a:cubicBezTo>
                    <a:cubicBezTo>
                      <a:pt x="26156" y="570"/>
                      <a:pt x="26162" y="543"/>
                      <a:pt x="26168" y="520"/>
                    </a:cubicBezTo>
                    <a:lnTo>
                      <a:pt x="9461" y="520"/>
                    </a:lnTo>
                    <a:lnTo>
                      <a:pt x="92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3"/>
              <p:cNvSpPr/>
              <p:nvPr/>
            </p:nvSpPr>
            <p:spPr>
              <a:xfrm>
                <a:off x="7043000" y="3151661"/>
                <a:ext cx="87612" cy="157988"/>
              </a:xfrm>
              <a:custGeom>
                <a:avLst/>
                <a:gdLst/>
                <a:ahLst/>
                <a:cxnLst/>
                <a:rect l="l" t="t" r="r" b="b"/>
                <a:pathLst>
                  <a:path w="798" h="1439" extrusionOk="0">
                    <a:moveTo>
                      <a:pt x="0" y="1"/>
                    </a:moveTo>
                    <a:lnTo>
                      <a:pt x="0" y="1439"/>
                    </a:lnTo>
                    <a:lnTo>
                      <a:pt x="798" y="1439"/>
                    </a:lnTo>
                    <a:lnTo>
                      <a:pt x="7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3"/>
              <p:cNvSpPr/>
              <p:nvPr/>
            </p:nvSpPr>
            <p:spPr>
              <a:xfrm>
                <a:off x="6942761" y="3264635"/>
                <a:ext cx="288199" cy="217933"/>
              </a:xfrm>
              <a:custGeom>
                <a:avLst/>
                <a:gdLst/>
                <a:ahLst/>
                <a:cxnLst/>
                <a:rect l="l" t="t" r="r" b="b"/>
                <a:pathLst>
                  <a:path w="2625" h="1985" extrusionOk="0">
                    <a:moveTo>
                      <a:pt x="0" y="1"/>
                    </a:moveTo>
                    <a:lnTo>
                      <a:pt x="0" y="1984"/>
                    </a:lnTo>
                    <a:lnTo>
                      <a:pt x="2624" y="1984"/>
                    </a:lnTo>
                    <a:lnTo>
                      <a:pt x="26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3"/>
              <p:cNvSpPr/>
              <p:nvPr/>
            </p:nvSpPr>
            <p:spPr>
              <a:xfrm>
                <a:off x="6833740" y="3473675"/>
                <a:ext cx="397220" cy="535556"/>
              </a:xfrm>
              <a:custGeom>
                <a:avLst/>
                <a:gdLst/>
                <a:ahLst/>
                <a:cxnLst/>
                <a:rect l="l" t="t" r="r" b="b"/>
                <a:pathLst>
                  <a:path w="3618" h="4878" extrusionOk="0">
                    <a:moveTo>
                      <a:pt x="0" y="0"/>
                    </a:moveTo>
                    <a:lnTo>
                      <a:pt x="0" y="4877"/>
                    </a:lnTo>
                    <a:lnTo>
                      <a:pt x="3617" y="4877"/>
                    </a:lnTo>
                    <a:lnTo>
                      <a:pt x="36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3"/>
              <p:cNvSpPr/>
              <p:nvPr/>
            </p:nvSpPr>
            <p:spPr>
              <a:xfrm>
                <a:off x="6942761" y="3462915"/>
                <a:ext cx="288199" cy="8234"/>
              </a:xfrm>
              <a:custGeom>
                <a:avLst/>
                <a:gdLst/>
                <a:ahLst/>
                <a:cxnLst/>
                <a:rect l="l" t="t" r="r" b="b"/>
                <a:pathLst>
                  <a:path w="2625" h="75" extrusionOk="0">
                    <a:moveTo>
                      <a:pt x="0" y="0"/>
                    </a:moveTo>
                    <a:lnTo>
                      <a:pt x="0" y="74"/>
                    </a:lnTo>
                    <a:lnTo>
                      <a:pt x="2624" y="74"/>
                    </a:lnTo>
                    <a:lnTo>
                      <a:pt x="26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3"/>
              <p:cNvSpPr/>
              <p:nvPr/>
            </p:nvSpPr>
            <p:spPr>
              <a:xfrm>
                <a:off x="7004902" y="3320628"/>
                <a:ext cx="56432" cy="85087"/>
              </a:xfrm>
              <a:custGeom>
                <a:avLst/>
                <a:gdLst/>
                <a:ahLst/>
                <a:cxnLst/>
                <a:rect l="l" t="t" r="r" b="b"/>
                <a:pathLst>
                  <a:path w="514" h="775" extrusionOk="0">
                    <a:moveTo>
                      <a:pt x="1" y="1"/>
                    </a:moveTo>
                    <a:lnTo>
                      <a:pt x="1" y="774"/>
                    </a:lnTo>
                    <a:lnTo>
                      <a:pt x="513" y="774"/>
                    </a:lnTo>
                    <a:lnTo>
                      <a:pt x="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3"/>
              <p:cNvSpPr/>
              <p:nvPr/>
            </p:nvSpPr>
            <p:spPr>
              <a:xfrm>
                <a:off x="7112277" y="3320628"/>
                <a:ext cx="56103" cy="85087"/>
              </a:xfrm>
              <a:custGeom>
                <a:avLst/>
                <a:gdLst/>
                <a:ahLst/>
                <a:cxnLst/>
                <a:rect l="l" t="t" r="r" b="b"/>
                <a:pathLst>
                  <a:path w="511" h="775" extrusionOk="0">
                    <a:moveTo>
                      <a:pt x="1" y="1"/>
                    </a:moveTo>
                    <a:lnTo>
                      <a:pt x="1" y="774"/>
                    </a:lnTo>
                    <a:lnTo>
                      <a:pt x="511" y="774"/>
                    </a:lnTo>
                    <a:lnTo>
                      <a:pt x="5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3"/>
              <p:cNvSpPr/>
              <p:nvPr/>
            </p:nvSpPr>
            <p:spPr>
              <a:xfrm>
                <a:off x="7004902" y="3524397"/>
                <a:ext cx="56432" cy="85087"/>
              </a:xfrm>
              <a:custGeom>
                <a:avLst/>
                <a:gdLst/>
                <a:ahLst/>
                <a:cxnLst/>
                <a:rect l="l" t="t" r="r" b="b"/>
                <a:pathLst>
                  <a:path w="514" h="775" extrusionOk="0">
                    <a:moveTo>
                      <a:pt x="1" y="1"/>
                    </a:moveTo>
                    <a:lnTo>
                      <a:pt x="1" y="774"/>
                    </a:lnTo>
                    <a:lnTo>
                      <a:pt x="513" y="774"/>
                    </a:lnTo>
                    <a:lnTo>
                      <a:pt x="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3"/>
              <p:cNvSpPr/>
              <p:nvPr/>
            </p:nvSpPr>
            <p:spPr>
              <a:xfrm>
                <a:off x="7112277" y="3524397"/>
                <a:ext cx="56103" cy="85087"/>
              </a:xfrm>
              <a:custGeom>
                <a:avLst/>
                <a:gdLst/>
                <a:ahLst/>
                <a:cxnLst/>
                <a:rect l="l" t="t" r="r" b="b"/>
                <a:pathLst>
                  <a:path w="511" h="775" extrusionOk="0">
                    <a:moveTo>
                      <a:pt x="1" y="1"/>
                    </a:moveTo>
                    <a:lnTo>
                      <a:pt x="1" y="774"/>
                    </a:lnTo>
                    <a:lnTo>
                      <a:pt x="511" y="774"/>
                    </a:lnTo>
                    <a:lnTo>
                      <a:pt x="5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3"/>
              <p:cNvSpPr/>
              <p:nvPr/>
            </p:nvSpPr>
            <p:spPr>
              <a:xfrm>
                <a:off x="6897857" y="3524397"/>
                <a:ext cx="56103" cy="85087"/>
              </a:xfrm>
              <a:custGeom>
                <a:avLst/>
                <a:gdLst/>
                <a:ahLst/>
                <a:cxnLst/>
                <a:rect l="l" t="t" r="r" b="b"/>
                <a:pathLst>
                  <a:path w="511" h="775" extrusionOk="0">
                    <a:moveTo>
                      <a:pt x="0" y="1"/>
                    </a:moveTo>
                    <a:lnTo>
                      <a:pt x="0" y="774"/>
                    </a:lnTo>
                    <a:lnTo>
                      <a:pt x="510" y="774"/>
                    </a:lnTo>
                    <a:lnTo>
                      <a:pt x="5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3"/>
              <p:cNvSpPr/>
              <p:nvPr/>
            </p:nvSpPr>
            <p:spPr>
              <a:xfrm>
                <a:off x="6741626" y="3868808"/>
                <a:ext cx="512061" cy="137457"/>
              </a:xfrm>
              <a:custGeom>
                <a:avLst/>
                <a:gdLst/>
                <a:ahLst/>
                <a:cxnLst/>
                <a:rect l="l" t="t" r="r" b="b"/>
                <a:pathLst>
                  <a:path w="4664" h="1252" extrusionOk="0">
                    <a:moveTo>
                      <a:pt x="0" y="0"/>
                    </a:moveTo>
                    <a:lnTo>
                      <a:pt x="0" y="1252"/>
                    </a:lnTo>
                    <a:lnTo>
                      <a:pt x="4664" y="1252"/>
                    </a:lnTo>
                    <a:lnTo>
                      <a:pt x="4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3"/>
              <p:cNvSpPr/>
              <p:nvPr/>
            </p:nvSpPr>
            <p:spPr>
              <a:xfrm>
                <a:off x="6741626" y="3731132"/>
                <a:ext cx="512061" cy="137786"/>
              </a:xfrm>
              <a:custGeom>
                <a:avLst/>
                <a:gdLst/>
                <a:ahLst/>
                <a:cxnLst/>
                <a:rect l="l" t="t" r="r" b="b"/>
                <a:pathLst>
                  <a:path w="4664" h="1255" extrusionOk="0">
                    <a:moveTo>
                      <a:pt x="0" y="0"/>
                    </a:moveTo>
                    <a:lnTo>
                      <a:pt x="0" y="1254"/>
                    </a:lnTo>
                    <a:lnTo>
                      <a:pt x="4664" y="1254"/>
                    </a:lnTo>
                    <a:lnTo>
                      <a:pt x="46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3"/>
              <p:cNvSpPr/>
              <p:nvPr/>
            </p:nvSpPr>
            <p:spPr>
              <a:xfrm>
                <a:off x="6741626" y="3593785"/>
                <a:ext cx="512061" cy="137457"/>
              </a:xfrm>
              <a:custGeom>
                <a:avLst/>
                <a:gdLst/>
                <a:ahLst/>
                <a:cxnLst/>
                <a:rect l="l" t="t" r="r" b="b"/>
                <a:pathLst>
                  <a:path w="4664" h="1252" extrusionOk="0">
                    <a:moveTo>
                      <a:pt x="0" y="0"/>
                    </a:moveTo>
                    <a:lnTo>
                      <a:pt x="0" y="1251"/>
                    </a:lnTo>
                    <a:lnTo>
                      <a:pt x="4664" y="1251"/>
                    </a:lnTo>
                    <a:lnTo>
                      <a:pt x="46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3"/>
              <p:cNvSpPr/>
              <p:nvPr/>
            </p:nvSpPr>
            <p:spPr>
              <a:xfrm>
                <a:off x="5727934" y="4149431"/>
                <a:ext cx="291163" cy="77841"/>
              </a:xfrm>
              <a:custGeom>
                <a:avLst/>
                <a:gdLst/>
                <a:ahLst/>
                <a:cxnLst/>
                <a:rect l="l" t="t" r="r" b="b"/>
                <a:pathLst>
                  <a:path w="2652" h="709" extrusionOk="0">
                    <a:moveTo>
                      <a:pt x="1" y="0"/>
                    </a:moveTo>
                    <a:lnTo>
                      <a:pt x="1" y="74"/>
                    </a:lnTo>
                    <a:lnTo>
                      <a:pt x="2515" y="74"/>
                    </a:lnTo>
                    <a:lnTo>
                      <a:pt x="2147" y="635"/>
                    </a:lnTo>
                    <a:lnTo>
                      <a:pt x="700" y="635"/>
                    </a:lnTo>
                    <a:lnTo>
                      <a:pt x="700" y="709"/>
                    </a:lnTo>
                    <a:lnTo>
                      <a:pt x="2186" y="709"/>
                    </a:lnTo>
                    <a:lnTo>
                      <a:pt x="26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3"/>
              <p:cNvSpPr/>
              <p:nvPr/>
            </p:nvSpPr>
            <p:spPr>
              <a:xfrm>
                <a:off x="5639443" y="4069284"/>
                <a:ext cx="432353" cy="66203"/>
              </a:xfrm>
              <a:custGeom>
                <a:avLst/>
                <a:gdLst/>
                <a:ahLst/>
                <a:cxnLst/>
                <a:rect l="l" t="t" r="r" b="b"/>
                <a:pathLst>
                  <a:path w="3938" h="603" extrusionOk="0">
                    <a:moveTo>
                      <a:pt x="0" y="1"/>
                    </a:moveTo>
                    <a:lnTo>
                      <a:pt x="0" y="75"/>
                    </a:lnTo>
                    <a:lnTo>
                      <a:pt x="3798" y="75"/>
                    </a:lnTo>
                    <a:lnTo>
                      <a:pt x="3502" y="528"/>
                    </a:lnTo>
                    <a:lnTo>
                      <a:pt x="584" y="528"/>
                    </a:lnTo>
                    <a:lnTo>
                      <a:pt x="584" y="603"/>
                    </a:lnTo>
                    <a:lnTo>
                      <a:pt x="3540" y="603"/>
                    </a:lnTo>
                    <a:lnTo>
                      <a:pt x="3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3"/>
              <p:cNvSpPr/>
              <p:nvPr/>
            </p:nvSpPr>
            <p:spPr>
              <a:xfrm>
                <a:off x="5552160" y="3990236"/>
                <a:ext cx="571347" cy="64886"/>
              </a:xfrm>
              <a:custGeom>
                <a:avLst/>
                <a:gdLst/>
                <a:ahLst/>
                <a:cxnLst/>
                <a:rect l="l" t="t" r="r" b="b"/>
                <a:pathLst>
                  <a:path w="5204" h="591" extrusionOk="0">
                    <a:moveTo>
                      <a:pt x="1" y="0"/>
                    </a:moveTo>
                    <a:lnTo>
                      <a:pt x="1" y="74"/>
                    </a:lnTo>
                    <a:lnTo>
                      <a:pt x="5064" y="74"/>
                    </a:lnTo>
                    <a:lnTo>
                      <a:pt x="4774" y="516"/>
                    </a:lnTo>
                    <a:lnTo>
                      <a:pt x="570" y="516"/>
                    </a:lnTo>
                    <a:lnTo>
                      <a:pt x="570" y="590"/>
                    </a:lnTo>
                    <a:lnTo>
                      <a:pt x="4815" y="590"/>
                    </a:lnTo>
                    <a:lnTo>
                      <a:pt x="5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3"/>
              <p:cNvSpPr/>
              <p:nvPr/>
            </p:nvSpPr>
            <p:spPr>
              <a:xfrm>
                <a:off x="5897889" y="4398105"/>
                <a:ext cx="2104125" cy="66203"/>
              </a:xfrm>
              <a:custGeom>
                <a:avLst/>
                <a:gdLst/>
                <a:ahLst/>
                <a:cxnLst/>
                <a:rect l="l" t="t" r="r" b="b"/>
                <a:pathLst>
                  <a:path w="19165" h="603" extrusionOk="0">
                    <a:moveTo>
                      <a:pt x="0" y="0"/>
                    </a:moveTo>
                    <a:lnTo>
                      <a:pt x="0" y="602"/>
                    </a:lnTo>
                    <a:lnTo>
                      <a:pt x="19165" y="602"/>
                    </a:lnTo>
                    <a:lnTo>
                      <a:pt x="191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3"/>
              <p:cNvSpPr/>
              <p:nvPr/>
            </p:nvSpPr>
            <p:spPr>
              <a:xfrm>
                <a:off x="6373390" y="3920519"/>
                <a:ext cx="1970072" cy="397550"/>
              </a:xfrm>
              <a:custGeom>
                <a:avLst/>
                <a:gdLst/>
                <a:ahLst/>
                <a:cxnLst/>
                <a:rect l="l" t="t" r="r" b="b"/>
                <a:pathLst>
                  <a:path w="17944" h="3621" extrusionOk="0">
                    <a:moveTo>
                      <a:pt x="1" y="1"/>
                    </a:moveTo>
                    <a:cubicBezTo>
                      <a:pt x="1" y="1"/>
                      <a:pt x="1741" y="3354"/>
                      <a:pt x="8287" y="3606"/>
                    </a:cubicBezTo>
                    <a:cubicBezTo>
                      <a:pt x="8542" y="3616"/>
                      <a:pt x="8791" y="3620"/>
                      <a:pt x="9035" y="3620"/>
                    </a:cubicBezTo>
                    <a:cubicBezTo>
                      <a:pt x="13762" y="3620"/>
                      <a:pt x="16601" y="1851"/>
                      <a:pt x="17926" y="600"/>
                    </a:cubicBezTo>
                    <a:cubicBezTo>
                      <a:pt x="17932" y="570"/>
                      <a:pt x="17938" y="543"/>
                      <a:pt x="17944" y="520"/>
                    </a:cubicBezTo>
                    <a:lnTo>
                      <a:pt x="1237" y="520"/>
                    </a:lnTo>
                    <a:lnTo>
                      <a:pt x="9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3"/>
              <p:cNvSpPr/>
              <p:nvPr/>
            </p:nvSpPr>
            <p:spPr>
              <a:xfrm>
                <a:off x="5901732" y="4394152"/>
                <a:ext cx="2104235" cy="8234"/>
              </a:xfrm>
              <a:custGeom>
                <a:avLst/>
                <a:gdLst/>
                <a:ahLst/>
                <a:cxnLst/>
                <a:rect l="l" t="t" r="r" b="b"/>
                <a:pathLst>
                  <a:path w="19166" h="75" extrusionOk="0">
                    <a:moveTo>
                      <a:pt x="1" y="1"/>
                    </a:moveTo>
                    <a:lnTo>
                      <a:pt x="1" y="75"/>
                    </a:lnTo>
                    <a:lnTo>
                      <a:pt x="19165" y="75"/>
                    </a:lnTo>
                    <a:lnTo>
                      <a:pt x="19165" y="1"/>
                    </a:lnTo>
                    <a:close/>
                  </a:path>
                </a:pathLst>
              </a:custGeom>
              <a:solidFill>
                <a:srgbClr val="35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3" name="Google Shape;1203;p53"/>
          <p:cNvGrpSpPr/>
          <p:nvPr/>
        </p:nvGrpSpPr>
        <p:grpSpPr>
          <a:xfrm>
            <a:off x="1600049" y="1188541"/>
            <a:ext cx="463619" cy="554249"/>
            <a:chOff x="6417862" y="1441950"/>
            <a:chExt cx="417788" cy="499458"/>
          </a:xfrm>
        </p:grpSpPr>
        <p:sp>
          <p:nvSpPr>
            <p:cNvPr id="1204" name="Google Shape;1204;p53"/>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3"/>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0" name="Google Shape;1210;p54"/>
          <p:cNvSpPr txBox="1">
            <a:spLocks noGrp="1"/>
          </p:cNvSpPr>
          <p:nvPr>
            <p:ph type="title"/>
          </p:nvPr>
        </p:nvSpPr>
        <p:spPr>
          <a:xfrm>
            <a:off x="403400" y="338575"/>
            <a:ext cx="82698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100">
                <a:solidFill>
                  <a:srgbClr val="AB84A6"/>
                </a:solidFill>
              </a:rPr>
              <a:t>Tâche 1: Modification sur la conception de MyLDV</a:t>
            </a:r>
            <a:endParaRPr sz="1600"/>
          </a:p>
        </p:txBody>
      </p:sp>
      <p:pic>
        <p:nvPicPr>
          <p:cNvPr id="1211" name="Google Shape;1211;p54"/>
          <p:cNvPicPr preferRelativeResize="0"/>
          <p:nvPr/>
        </p:nvPicPr>
        <p:blipFill>
          <a:blip r:embed="rId3">
            <a:alphaModFix/>
          </a:blip>
          <a:stretch>
            <a:fillRect/>
          </a:stretch>
        </p:blipFill>
        <p:spPr>
          <a:xfrm>
            <a:off x="4147600" y="1224363"/>
            <a:ext cx="4444100" cy="763825"/>
          </a:xfrm>
          <a:prstGeom prst="rect">
            <a:avLst/>
          </a:prstGeom>
          <a:noFill/>
          <a:ln>
            <a:noFill/>
          </a:ln>
        </p:spPr>
      </p:pic>
      <p:pic>
        <p:nvPicPr>
          <p:cNvPr id="1212" name="Google Shape;1212;p54"/>
          <p:cNvPicPr preferRelativeResize="0"/>
          <p:nvPr/>
        </p:nvPicPr>
        <p:blipFill>
          <a:blip r:embed="rId4">
            <a:alphaModFix/>
          </a:blip>
          <a:stretch>
            <a:fillRect/>
          </a:stretch>
        </p:blipFill>
        <p:spPr>
          <a:xfrm>
            <a:off x="4268725" y="2813550"/>
            <a:ext cx="3668681" cy="2321425"/>
          </a:xfrm>
          <a:prstGeom prst="rect">
            <a:avLst/>
          </a:prstGeom>
          <a:noFill/>
          <a:ln>
            <a:noFill/>
          </a:ln>
        </p:spPr>
      </p:pic>
      <p:sp>
        <p:nvSpPr>
          <p:cNvPr id="1213" name="Google Shape;1213;p54"/>
          <p:cNvSpPr txBox="1"/>
          <p:nvPr/>
        </p:nvSpPr>
        <p:spPr>
          <a:xfrm>
            <a:off x="516875" y="1298475"/>
            <a:ext cx="3189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Work Sans"/>
                <a:ea typeface="Work Sans"/>
                <a:cs typeface="Work Sans"/>
                <a:sym typeface="Work Sans"/>
              </a:rPr>
              <a:t>Changement de la “favicon” et “méta-titre”pour MyLDV</a:t>
            </a:r>
            <a:endParaRPr>
              <a:latin typeface="Work Sans"/>
              <a:ea typeface="Work Sans"/>
              <a:cs typeface="Work Sans"/>
              <a:sym typeface="Work Sans"/>
            </a:endParaRPr>
          </a:p>
        </p:txBody>
      </p:sp>
      <p:pic>
        <p:nvPicPr>
          <p:cNvPr id="1214" name="Google Shape;1214;p54"/>
          <p:cNvPicPr preferRelativeResize="0"/>
          <p:nvPr/>
        </p:nvPicPr>
        <p:blipFill>
          <a:blip r:embed="rId5">
            <a:alphaModFix/>
          </a:blip>
          <a:stretch>
            <a:fillRect/>
          </a:stretch>
        </p:blipFill>
        <p:spPr>
          <a:xfrm>
            <a:off x="39575" y="1367625"/>
            <a:ext cx="477300" cy="477300"/>
          </a:xfrm>
          <a:prstGeom prst="rect">
            <a:avLst/>
          </a:prstGeom>
          <a:noFill/>
          <a:ln>
            <a:noFill/>
          </a:ln>
        </p:spPr>
      </p:pic>
      <p:pic>
        <p:nvPicPr>
          <p:cNvPr id="1215" name="Google Shape;1215;p54"/>
          <p:cNvPicPr preferRelativeResize="0"/>
          <p:nvPr/>
        </p:nvPicPr>
        <p:blipFill>
          <a:blip r:embed="rId6">
            <a:alphaModFix/>
          </a:blip>
          <a:stretch>
            <a:fillRect/>
          </a:stretch>
        </p:blipFill>
        <p:spPr>
          <a:xfrm>
            <a:off x="3314661" y="1367625"/>
            <a:ext cx="477300" cy="477300"/>
          </a:xfrm>
          <a:prstGeom prst="rect">
            <a:avLst/>
          </a:prstGeom>
          <a:noFill/>
          <a:ln>
            <a:noFill/>
          </a:ln>
        </p:spPr>
      </p:pic>
      <p:pic>
        <p:nvPicPr>
          <p:cNvPr id="1216" name="Google Shape;1216;p54"/>
          <p:cNvPicPr preferRelativeResize="0"/>
          <p:nvPr/>
        </p:nvPicPr>
        <p:blipFill>
          <a:blip r:embed="rId5">
            <a:alphaModFix/>
          </a:blip>
          <a:stretch>
            <a:fillRect/>
          </a:stretch>
        </p:blipFill>
        <p:spPr>
          <a:xfrm>
            <a:off x="39575" y="2129625"/>
            <a:ext cx="477300" cy="477300"/>
          </a:xfrm>
          <a:prstGeom prst="rect">
            <a:avLst/>
          </a:prstGeom>
          <a:noFill/>
          <a:ln>
            <a:noFill/>
          </a:ln>
        </p:spPr>
      </p:pic>
      <p:sp>
        <p:nvSpPr>
          <p:cNvPr id="1217" name="Google Shape;1217;p54"/>
          <p:cNvSpPr txBox="1"/>
          <p:nvPr/>
        </p:nvSpPr>
        <p:spPr>
          <a:xfrm>
            <a:off x="516875" y="2216800"/>
            <a:ext cx="619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Work Sans"/>
                <a:ea typeface="Work Sans"/>
                <a:cs typeface="Work Sans"/>
                <a:sym typeface="Work Sans"/>
              </a:rPr>
              <a:t>Suppression du “Dark Mode” suite à la demande du client</a:t>
            </a:r>
            <a:endParaRPr>
              <a:latin typeface="Work Sans"/>
              <a:ea typeface="Work Sans"/>
              <a:cs typeface="Work Sans"/>
              <a:sym typeface="Work Sans"/>
            </a:endParaRPr>
          </a:p>
        </p:txBody>
      </p:sp>
      <p:pic>
        <p:nvPicPr>
          <p:cNvPr id="1218" name="Google Shape;1218;p54"/>
          <p:cNvPicPr preferRelativeResize="0"/>
          <p:nvPr/>
        </p:nvPicPr>
        <p:blipFill>
          <a:blip r:embed="rId5">
            <a:alphaModFix/>
          </a:blip>
          <a:stretch>
            <a:fillRect/>
          </a:stretch>
        </p:blipFill>
        <p:spPr>
          <a:xfrm>
            <a:off x="39575" y="2891625"/>
            <a:ext cx="477300" cy="477300"/>
          </a:xfrm>
          <a:prstGeom prst="rect">
            <a:avLst/>
          </a:prstGeom>
          <a:noFill/>
          <a:ln>
            <a:noFill/>
          </a:ln>
        </p:spPr>
      </p:pic>
      <p:sp>
        <p:nvSpPr>
          <p:cNvPr id="1219" name="Google Shape;1219;p54"/>
          <p:cNvSpPr txBox="1"/>
          <p:nvPr/>
        </p:nvSpPr>
        <p:spPr>
          <a:xfrm>
            <a:off x="646325" y="2813550"/>
            <a:ext cx="2930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Work Sans"/>
                <a:ea typeface="Work Sans"/>
                <a:cs typeface="Work Sans"/>
                <a:sym typeface="Work Sans"/>
              </a:rPr>
              <a:t>Ajout et style du formulaire de page “invitation” pour une meilleure expérience utilisateur</a:t>
            </a:r>
            <a:endParaRPr>
              <a:latin typeface="Work Sans"/>
              <a:ea typeface="Work Sans"/>
              <a:cs typeface="Work Sans"/>
              <a:sym typeface="Work Sans"/>
            </a:endParaRPr>
          </a:p>
        </p:txBody>
      </p:sp>
      <p:pic>
        <p:nvPicPr>
          <p:cNvPr id="1220" name="Google Shape;1220;p54"/>
          <p:cNvPicPr preferRelativeResize="0"/>
          <p:nvPr/>
        </p:nvPicPr>
        <p:blipFill>
          <a:blip r:embed="rId6">
            <a:alphaModFix/>
          </a:blip>
          <a:stretch>
            <a:fillRect/>
          </a:stretch>
        </p:blipFill>
        <p:spPr>
          <a:xfrm>
            <a:off x="3543261" y="2967825"/>
            <a:ext cx="477300" cy="477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55"/>
          <p:cNvSpPr txBox="1">
            <a:spLocks noGrp="1"/>
          </p:cNvSpPr>
          <p:nvPr>
            <p:ph type="title"/>
          </p:nvPr>
        </p:nvSpPr>
        <p:spPr>
          <a:xfrm>
            <a:off x="720000" y="387875"/>
            <a:ext cx="77040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700" dirty="0">
                <a:solidFill>
                  <a:srgbClr val="AB84A6"/>
                </a:solidFill>
              </a:rPr>
              <a:t>Tâche 2: Création page pack et crud</a:t>
            </a:r>
            <a:endParaRPr dirty="0"/>
          </a:p>
        </p:txBody>
      </p:sp>
      <p:pic>
        <p:nvPicPr>
          <p:cNvPr id="1226" name="Google Shape;1226;p55"/>
          <p:cNvPicPr preferRelativeResize="0"/>
          <p:nvPr/>
        </p:nvPicPr>
        <p:blipFill>
          <a:blip r:embed="rId3">
            <a:alphaModFix/>
          </a:blip>
          <a:stretch>
            <a:fillRect/>
          </a:stretch>
        </p:blipFill>
        <p:spPr>
          <a:xfrm>
            <a:off x="152400" y="1169975"/>
            <a:ext cx="8569371" cy="3821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56"/>
          <p:cNvSpPr txBox="1">
            <a:spLocks noGrp="1"/>
          </p:cNvSpPr>
          <p:nvPr>
            <p:ph type="title"/>
          </p:nvPr>
        </p:nvSpPr>
        <p:spPr>
          <a:xfrm>
            <a:off x="720000" y="311675"/>
            <a:ext cx="77040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700">
                <a:solidFill>
                  <a:srgbClr val="AB84A6"/>
                </a:solidFill>
              </a:rPr>
              <a:t>Tâche 3: Création admin</a:t>
            </a:r>
            <a:endParaRPr/>
          </a:p>
        </p:txBody>
      </p:sp>
      <p:pic>
        <p:nvPicPr>
          <p:cNvPr id="1232" name="Google Shape;1232;p56"/>
          <p:cNvPicPr preferRelativeResize="0"/>
          <p:nvPr/>
        </p:nvPicPr>
        <p:blipFill>
          <a:blip r:embed="rId3">
            <a:alphaModFix/>
          </a:blip>
          <a:stretch>
            <a:fillRect/>
          </a:stretch>
        </p:blipFill>
        <p:spPr>
          <a:xfrm>
            <a:off x="2168125" y="1296025"/>
            <a:ext cx="1744450" cy="3694477"/>
          </a:xfrm>
          <a:prstGeom prst="rect">
            <a:avLst/>
          </a:prstGeom>
          <a:noFill/>
          <a:ln>
            <a:noFill/>
          </a:ln>
        </p:spPr>
      </p:pic>
      <p:pic>
        <p:nvPicPr>
          <p:cNvPr id="1233" name="Google Shape;1233;p56"/>
          <p:cNvPicPr preferRelativeResize="0"/>
          <p:nvPr/>
        </p:nvPicPr>
        <p:blipFill>
          <a:blip r:embed="rId4">
            <a:alphaModFix/>
          </a:blip>
          <a:stretch>
            <a:fillRect/>
          </a:stretch>
        </p:blipFill>
        <p:spPr>
          <a:xfrm>
            <a:off x="39575" y="1367625"/>
            <a:ext cx="477300" cy="477300"/>
          </a:xfrm>
          <a:prstGeom prst="rect">
            <a:avLst/>
          </a:prstGeom>
          <a:noFill/>
          <a:ln>
            <a:noFill/>
          </a:ln>
        </p:spPr>
      </p:pic>
      <p:pic>
        <p:nvPicPr>
          <p:cNvPr id="1234" name="Google Shape;1234;p56"/>
          <p:cNvPicPr preferRelativeResize="0"/>
          <p:nvPr/>
        </p:nvPicPr>
        <p:blipFill>
          <a:blip r:embed="rId5">
            <a:alphaModFix/>
          </a:blip>
          <a:stretch>
            <a:fillRect/>
          </a:stretch>
        </p:blipFill>
        <p:spPr>
          <a:xfrm>
            <a:off x="5003600" y="2697422"/>
            <a:ext cx="3993099" cy="1450125"/>
          </a:xfrm>
          <a:prstGeom prst="rect">
            <a:avLst/>
          </a:prstGeom>
          <a:noFill/>
          <a:ln>
            <a:noFill/>
          </a:ln>
        </p:spPr>
      </p:pic>
      <p:sp>
        <p:nvSpPr>
          <p:cNvPr id="1235" name="Google Shape;1235;p56"/>
          <p:cNvSpPr txBox="1"/>
          <p:nvPr/>
        </p:nvSpPr>
        <p:spPr>
          <a:xfrm>
            <a:off x="516875" y="1525050"/>
            <a:ext cx="1570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Work Sans"/>
                <a:ea typeface="Work Sans"/>
                <a:cs typeface="Work Sans"/>
                <a:sym typeface="Work Sans"/>
              </a:rPr>
              <a:t>Création menu pour le privilège “admin”</a:t>
            </a:r>
            <a:endParaRPr>
              <a:latin typeface="Work Sans"/>
              <a:ea typeface="Work Sans"/>
              <a:cs typeface="Work Sans"/>
              <a:sym typeface="Work Sans"/>
            </a:endParaRPr>
          </a:p>
        </p:txBody>
      </p:sp>
      <p:pic>
        <p:nvPicPr>
          <p:cNvPr id="1236" name="Google Shape;1236;p56"/>
          <p:cNvPicPr preferRelativeResize="0"/>
          <p:nvPr/>
        </p:nvPicPr>
        <p:blipFill>
          <a:blip r:embed="rId4">
            <a:alphaModFix/>
          </a:blip>
          <a:stretch>
            <a:fillRect/>
          </a:stretch>
        </p:blipFill>
        <p:spPr>
          <a:xfrm>
            <a:off x="4459175" y="1443825"/>
            <a:ext cx="477300" cy="477300"/>
          </a:xfrm>
          <a:prstGeom prst="rect">
            <a:avLst/>
          </a:prstGeom>
          <a:noFill/>
          <a:ln>
            <a:noFill/>
          </a:ln>
        </p:spPr>
      </p:pic>
      <p:sp>
        <p:nvSpPr>
          <p:cNvPr id="1237" name="Google Shape;1237;p56"/>
          <p:cNvSpPr txBox="1"/>
          <p:nvPr/>
        </p:nvSpPr>
        <p:spPr>
          <a:xfrm>
            <a:off x="4941275" y="1629500"/>
            <a:ext cx="3824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Work Sans"/>
                <a:ea typeface="Work Sans"/>
                <a:cs typeface="Work Sans"/>
                <a:sym typeface="Work Sans"/>
              </a:rPr>
              <a:t>Typescript: héritage de la classe user et ajout de 2 attributs</a:t>
            </a:r>
            <a:endParaRPr>
              <a:latin typeface="Work Sans"/>
              <a:ea typeface="Work Sans"/>
              <a:cs typeface="Work Sans"/>
              <a:sym typeface="Work Sans"/>
            </a:endParaRPr>
          </a:p>
        </p:txBody>
      </p:sp>
      <p:cxnSp>
        <p:nvCxnSpPr>
          <p:cNvPr id="1238" name="Google Shape;1238;p56"/>
          <p:cNvCxnSpPr/>
          <p:nvPr/>
        </p:nvCxnSpPr>
        <p:spPr>
          <a:xfrm>
            <a:off x="4205650" y="1289550"/>
            <a:ext cx="14700" cy="3707400"/>
          </a:xfrm>
          <a:prstGeom prst="straightConnector1">
            <a:avLst/>
          </a:prstGeom>
          <a:noFill/>
          <a:ln w="76200" cap="flat" cmpd="sng">
            <a:solidFill>
              <a:schemeClr val="dk2"/>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40BCF0F-E690-483E-A81E-078EC1BD0C35}"/>
              </a:ext>
            </a:extLst>
          </p:cNvPr>
          <p:cNvPicPr>
            <a:picLocks noChangeAspect="1"/>
          </p:cNvPicPr>
          <p:nvPr/>
        </p:nvPicPr>
        <p:blipFill>
          <a:blip r:embed="rId2"/>
          <a:stretch>
            <a:fillRect/>
          </a:stretch>
        </p:blipFill>
        <p:spPr>
          <a:xfrm>
            <a:off x="954659" y="1144714"/>
            <a:ext cx="2772410" cy="3609975"/>
          </a:xfrm>
          <a:prstGeom prst="rect">
            <a:avLst/>
          </a:prstGeom>
        </p:spPr>
      </p:pic>
      <p:sp>
        <p:nvSpPr>
          <p:cNvPr id="5" name="ZoneTexte 4">
            <a:extLst>
              <a:ext uri="{FF2B5EF4-FFF2-40B4-BE49-F238E27FC236}">
                <a16:creationId xmlns:a16="http://schemas.microsoft.com/office/drawing/2014/main" id="{E4346707-9F63-4FDA-A3A2-28B7AFD3FC75}"/>
              </a:ext>
            </a:extLst>
          </p:cNvPr>
          <p:cNvSpPr txBox="1"/>
          <p:nvPr/>
        </p:nvSpPr>
        <p:spPr>
          <a:xfrm>
            <a:off x="4486656" y="2795812"/>
            <a:ext cx="5583936" cy="307777"/>
          </a:xfrm>
          <a:prstGeom prst="rect">
            <a:avLst/>
          </a:prstGeom>
          <a:noFill/>
        </p:spPr>
        <p:txBody>
          <a:bodyPr wrap="square">
            <a:spAutoFit/>
          </a:bodyPr>
          <a:lstStyle/>
          <a:p>
            <a:r>
              <a:rPr lang="fr-FR" sz="1400" dirty="0">
                <a:effectLst/>
                <a:latin typeface="Work Sans" pitchFamily="2" charset="0"/>
                <a:ea typeface="Times New Roman" panose="02020603050405020304" pitchFamily="18" charset="0"/>
                <a:cs typeface="Times New Roman" panose="02020603050405020304" pitchFamily="18" charset="0"/>
              </a:rPr>
              <a:t>Code de menus admin</a:t>
            </a:r>
            <a:endParaRPr lang="fr-FR" dirty="0">
              <a:latin typeface="Work Sans" pitchFamily="2" charset="0"/>
            </a:endParaRPr>
          </a:p>
        </p:txBody>
      </p:sp>
      <p:pic>
        <p:nvPicPr>
          <p:cNvPr id="6" name="Google Shape;1214;p54">
            <a:extLst>
              <a:ext uri="{FF2B5EF4-FFF2-40B4-BE49-F238E27FC236}">
                <a16:creationId xmlns:a16="http://schemas.microsoft.com/office/drawing/2014/main" id="{0B79E9CC-876C-46A6-8BDF-DF95FA2F144B}"/>
              </a:ext>
            </a:extLst>
          </p:cNvPr>
          <p:cNvPicPr preferRelativeResize="0"/>
          <p:nvPr/>
        </p:nvPicPr>
        <p:blipFill>
          <a:blip r:embed="rId3">
            <a:alphaModFix/>
          </a:blip>
          <a:stretch>
            <a:fillRect/>
          </a:stretch>
        </p:blipFill>
        <p:spPr>
          <a:xfrm>
            <a:off x="4094700" y="2711050"/>
            <a:ext cx="477300" cy="477300"/>
          </a:xfrm>
          <a:prstGeom prst="rect">
            <a:avLst/>
          </a:prstGeom>
          <a:noFill/>
          <a:ln>
            <a:noFill/>
          </a:ln>
        </p:spPr>
      </p:pic>
    </p:spTree>
    <p:extLst>
      <p:ext uri="{BB962C8B-B14F-4D97-AF65-F5344CB8AC3E}">
        <p14:creationId xmlns:p14="http://schemas.microsoft.com/office/powerpoint/2010/main" val="176973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9"/>
          <p:cNvSpPr txBox="1">
            <a:spLocks noGrp="1"/>
          </p:cNvSpPr>
          <p:nvPr>
            <p:ph type="ctrTitle"/>
          </p:nvPr>
        </p:nvSpPr>
        <p:spPr>
          <a:xfrm>
            <a:off x="4510275" y="1401175"/>
            <a:ext cx="4230300" cy="2232300"/>
          </a:xfrm>
          <a:prstGeom prst="rect">
            <a:avLst/>
          </a:prstGeom>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6000"/>
              <a:t>My</a:t>
            </a:r>
            <a:r>
              <a:rPr lang="en" sz="6000">
                <a:solidFill>
                  <a:srgbClr val="AB84A6"/>
                </a:solidFill>
              </a:rPr>
              <a:t>LDV</a:t>
            </a:r>
            <a:endParaRPr sz="6000" b="1">
              <a:solidFill>
                <a:srgbClr val="AB84A6"/>
              </a:solidFill>
              <a:latin typeface="Roboto Condensed"/>
              <a:ea typeface="Roboto Condensed"/>
              <a:cs typeface="Roboto Condensed"/>
              <a:sym typeface="Roboto Condensed"/>
            </a:endParaRPr>
          </a:p>
        </p:txBody>
      </p:sp>
      <p:sp>
        <p:nvSpPr>
          <p:cNvPr id="446" name="Google Shape;446;p39"/>
          <p:cNvSpPr/>
          <p:nvPr/>
        </p:nvSpPr>
        <p:spPr>
          <a:xfrm flipH="1">
            <a:off x="392900" y="3745308"/>
            <a:ext cx="3618576" cy="412845"/>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 name="Google Shape;447;p39"/>
          <p:cNvGrpSpPr/>
          <p:nvPr/>
        </p:nvGrpSpPr>
        <p:grpSpPr>
          <a:xfrm>
            <a:off x="498883" y="777381"/>
            <a:ext cx="3468104" cy="3248773"/>
            <a:chOff x="498883" y="981663"/>
            <a:chExt cx="3468104" cy="3248773"/>
          </a:xfrm>
        </p:grpSpPr>
        <p:sp>
          <p:nvSpPr>
            <p:cNvPr id="448" name="Google Shape;448;p39"/>
            <p:cNvSpPr/>
            <p:nvPr/>
          </p:nvSpPr>
          <p:spPr>
            <a:xfrm flipH="1">
              <a:off x="1580168" y="1805527"/>
              <a:ext cx="1487891" cy="88245"/>
            </a:xfrm>
            <a:custGeom>
              <a:avLst/>
              <a:gdLst/>
              <a:ahLst/>
              <a:cxnLst/>
              <a:rect l="l" t="t" r="r" b="b"/>
              <a:pathLst>
                <a:path w="8127" h="482" extrusionOk="0">
                  <a:moveTo>
                    <a:pt x="0" y="1"/>
                  </a:moveTo>
                  <a:lnTo>
                    <a:pt x="0" y="481"/>
                  </a:lnTo>
                  <a:lnTo>
                    <a:pt x="8127" y="481"/>
                  </a:lnTo>
                  <a:lnTo>
                    <a:pt x="812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9"/>
            <p:cNvSpPr/>
            <p:nvPr/>
          </p:nvSpPr>
          <p:spPr>
            <a:xfrm flipH="1">
              <a:off x="1580168" y="3508364"/>
              <a:ext cx="1487891" cy="88061"/>
            </a:xfrm>
            <a:custGeom>
              <a:avLst/>
              <a:gdLst/>
              <a:ahLst/>
              <a:cxnLst/>
              <a:rect l="l" t="t" r="r" b="b"/>
              <a:pathLst>
                <a:path w="8127" h="481" extrusionOk="0">
                  <a:moveTo>
                    <a:pt x="0" y="0"/>
                  </a:moveTo>
                  <a:lnTo>
                    <a:pt x="0" y="481"/>
                  </a:lnTo>
                  <a:lnTo>
                    <a:pt x="8127" y="481"/>
                  </a:lnTo>
                  <a:lnTo>
                    <a:pt x="812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flipH="1">
              <a:off x="2144051" y="2077586"/>
              <a:ext cx="461545" cy="295308"/>
            </a:xfrm>
            <a:custGeom>
              <a:avLst/>
              <a:gdLst/>
              <a:ahLst/>
              <a:cxnLst/>
              <a:rect l="l" t="t" r="r" b="b"/>
              <a:pathLst>
                <a:path w="2521" h="1613" extrusionOk="0">
                  <a:moveTo>
                    <a:pt x="0" y="0"/>
                  </a:moveTo>
                  <a:lnTo>
                    <a:pt x="0" y="1613"/>
                  </a:lnTo>
                  <a:lnTo>
                    <a:pt x="2521" y="1613"/>
                  </a:lnTo>
                  <a:lnTo>
                    <a:pt x="25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p:nvPr/>
          </p:nvSpPr>
          <p:spPr>
            <a:xfrm flipH="1">
              <a:off x="1906227" y="2077586"/>
              <a:ext cx="238004" cy="295308"/>
            </a:xfrm>
            <a:custGeom>
              <a:avLst/>
              <a:gdLst/>
              <a:ahLst/>
              <a:cxnLst/>
              <a:rect l="l" t="t" r="r" b="b"/>
              <a:pathLst>
                <a:path w="1300" h="1613" extrusionOk="0">
                  <a:moveTo>
                    <a:pt x="1" y="0"/>
                  </a:moveTo>
                  <a:lnTo>
                    <a:pt x="1" y="1613"/>
                  </a:lnTo>
                  <a:lnTo>
                    <a:pt x="1299" y="1613"/>
                  </a:lnTo>
                  <a:lnTo>
                    <a:pt x="1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flipH="1">
              <a:off x="2335735" y="2077586"/>
              <a:ext cx="87512" cy="110214"/>
            </a:xfrm>
            <a:custGeom>
              <a:avLst/>
              <a:gdLst/>
              <a:ahLst/>
              <a:cxnLst/>
              <a:rect l="l" t="t" r="r" b="b"/>
              <a:pathLst>
                <a:path w="478" h="602" extrusionOk="0">
                  <a:moveTo>
                    <a:pt x="1" y="0"/>
                  </a:moveTo>
                  <a:lnTo>
                    <a:pt x="1" y="602"/>
                  </a:lnTo>
                  <a:lnTo>
                    <a:pt x="36" y="602"/>
                  </a:lnTo>
                  <a:lnTo>
                    <a:pt x="54" y="540"/>
                  </a:lnTo>
                  <a:lnTo>
                    <a:pt x="75" y="602"/>
                  </a:lnTo>
                  <a:lnTo>
                    <a:pt x="247" y="602"/>
                  </a:lnTo>
                  <a:lnTo>
                    <a:pt x="285" y="507"/>
                  </a:lnTo>
                  <a:lnTo>
                    <a:pt x="330" y="602"/>
                  </a:lnTo>
                  <a:lnTo>
                    <a:pt x="362" y="555"/>
                  </a:lnTo>
                  <a:lnTo>
                    <a:pt x="383" y="602"/>
                  </a:lnTo>
                  <a:lnTo>
                    <a:pt x="478" y="602"/>
                  </a:lnTo>
                  <a:lnTo>
                    <a:pt x="4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flipH="1">
              <a:off x="1922521" y="2094978"/>
              <a:ext cx="205416" cy="260706"/>
            </a:xfrm>
            <a:custGeom>
              <a:avLst/>
              <a:gdLst/>
              <a:ahLst/>
              <a:cxnLst/>
              <a:rect l="l" t="t" r="r" b="b"/>
              <a:pathLst>
                <a:path w="1122" h="1424" extrusionOk="0">
                  <a:moveTo>
                    <a:pt x="0" y="0"/>
                  </a:moveTo>
                  <a:lnTo>
                    <a:pt x="0" y="0"/>
                  </a:lnTo>
                  <a:cubicBezTo>
                    <a:pt x="92" y="122"/>
                    <a:pt x="184" y="240"/>
                    <a:pt x="273" y="359"/>
                  </a:cubicBezTo>
                  <a:lnTo>
                    <a:pt x="550" y="712"/>
                  </a:lnTo>
                  <a:lnTo>
                    <a:pt x="550" y="712"/>
                  </a:lnTo>
                  <a:lnTo>
                    <a:pt x="273" y="1064"/>
                  </a:lnTo>
                  <a:cubicBezTo>
                    <a:pt x="181" y="1186"/>
                    <a:pt x="92" y="1305"/>
                    <a:pt x="0" y="1423"/>
                  </a:cubicBezTo>
                  <a:cubicBezTo>
                    <a:pt x="95" y="1307"/>
                    <a:pt x="190" y="1189"/>
                    <a:pt x="285" y="1070"/>
                  </a:cubicBezTo>
                  <a:lnTo>
                    <a:pt x="559" y="724"/>
                  </a:lnTo>
                  <a:lnTo>
                    <a:pt x="559" y="724"/>
                  </a:lnTo>
                  <a:lnTo>
                    <a:pt x="837" y="1070"/>
                  </a:lnTo>
                  <a:cubicBezTo>
                    <a:pt x="928" y="1189"/>
                    <a:pt x="1026" y="1305"/>
                    <a:pt x="1121" y="1423"/>
                  </a:cubicBezTo>
                  <a:cubicBezTo>
                    <a:pt x="1032" y="1305"/>
                    <a:pt x="940" y="1183"/>
                    <a:pt x="845" y="1064"/>
                  </a:cubicBezTo>
                  <a:lnTo>
                    <a:pt x="569" y="712"/>
                  </a:lnTo>
                  <a:lnTo>
                    <a:pt x="569" y="712"/>
                  </a:lnTo>
                  <a:lnTo>
                    <a:pt x="845" y="359"/>
                  </a:lnTo>
                  <a:cubicBezTo>
                    <a:pt x="937" y="240"/>
                    <a:pt x="1029" y="122"/>
                    <a:pt x="1121" y="0"/>
                  </a:cubicBezTo>
                  <a:lnTo>
                    <a:pt x="1121" y="0"/>
                  </a:lnTo>
                  <a:cubicBezTo>
                    <a:pt x="1026" y="119"/>
                    <a:pt x="928" y="234"/>
                    <a:pt x="837" y="353"/>
                  </a:cubicBezTo>
                  <a:lnTo>
                    <a:pt x="559" y="699"/>
                  </a:lnTo>
                  <a:lnTo>
                    <a:pt x="559" y="699"/>
                  </a:lnTo>
                  <a:lnTo>
                    <a:pt x="285" y="353"/>
                  </a:lnTo>
                  <a:cubicBezTo>
                    <a:pt x="193" y="234"/>
                    <a:pt x="95" y="11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flipH="1">
              <a:off x="500533" y="3569513"/>
              <a:ext cx="771316" cy="542832"/>
            </a:xfrm>
            <a:custGeom>
              <a:avLst/>
              <a:gdLst/>
              <a:ahLst/>
              <a:cxnLst/>
              <a:rect l="l" t="t" r="r" b="b"/>
              <a:pathLst>
                <a:path w="4213" h="2965" extrusionOk="0">
                  <a:moveTo>
                    <a:pt x="2826" y="1"/>
                  </a:moveTo>
                  <a:cubicBezTo>
                    <a:pt x="2736" y="1"/>
                    <a:pt x="2363" y="149"/>
                    <a:pt x="1927" y="336"/>
                  </a:cubicBezTo>
                  <a:lnTo>
                    <a:pt x="1912" y="342"/>
                  </a:lnTo>
                  <a:cubicBezTo>
                    <a:pt x="1812" y="384"/>
                    <a:pt x="0" y="873"/>
                    <a:pt x="0" y="873"/>
                  </a:cubicBezTo>
                  <a:lnTo>
                    <a:pt x="801" y="2619"/>
                  </a:lnTo>
                  <a:lnTo>
                    <a:pt x="2689" y="2074"/>
                  </a:lnTo>
                  <a:lnTo>
                    <a:pt x="2719" y="2059"/>
                  </a:lnTo>
                  <a:cubicBezTo>
                    <a:pt x="2719" y="2059"/>
                    <a:pt x="3647" y="2868"/>
                    <a:pt x="3780" y="2934"/>
                  </a:cubicBezTo>
                  <a:cubicBezTo>
                    <a:pt x="3822" y="2955"/>
                    <a:pt x="3883" y="2965"/>
                    <a:pt x="3946" y="2965"/>
                  </a:cubicBezTo>
                  <a:cubicBezTo>
                    <a:pt x="4075" y="2965"/>
                    <a:pt x="4212" y="2922"/>
                    <a:pt x="4204" y="2848"/>
                  </a:cubicBezTo>
                  <a:cubicBezTo>
                    <a:pt x="4192" y="2741"/>
                    <a:pt x="2953" y="76"/>
                    <a:pt x="2843" y="4"/>
                  </a:cubicBezTo>
                  <a:cubicBezTo>
                    <a:pt x="2840" y="2"/>
                    <a:pt x="2834" y="1"/>
                    <a:pt x="2826" y="1"/>
                  </a:cubicBezTo>
                  <a:close/>
                </a:path>
              </a:pathLst>
            </a:custGeom>
            <a:solidFill>
              <a:srgbClr val="D18D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39"/>
            <p:cNvGrpSpPr/>
            <p:nvPr/>
          </p:nvGrpSpPr>
          <p:grpSpPr>
            <a:xfrm flipH="1">
              <a:off x="1336295" y="981663"/>
              <a:ext cx="1831726" cy="2614749"/>
              <a:chOff x="5655705" y="881363"/>
              <a:chExt cx="1831726" cy="2614749"/>
            </a:xfrm>
          </p:grpSpPr>
          <p:sp>
            <p:nvSpPr>
              <p:cNvPr id="456" name="Google Shape;456;p39"/>
              <p:cNvSpPr/>
              <p:nvPr/>
            </p:nvSpPr>
            <p:spPr>
              <a:xfrm>
                <a:off x="5655705" y="881363"/>
                <a:ext cx="244046" cy="2614749"/>
              </a:xfrm>
              <a:custGeom>
                <a:avLst/>
                <a:gdLst/>
                <a:ahLst/>
                <a:cxnLst/>
                <a:rect l="l" t="t" r="r" b="b"/>
                <a:pathLst>
                  <a:path w="1333" h="14282" extrusionOk="0">
                    <a:moveTo>
                      <a:pt x="1" y="0"/>
                    </a:moveTo>
                    <a:lnTo>
                      <a:pt x="1" y="14282"/>
                    </a:lnTo>
                    <a:lnTo>
                      <a:pt x="1332" y="14282"/>
                    </a:lnTo>
                    <a:lnTo>
                      <a:pt x="13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a:off x="7243385" y="881363"/>
                <a:ext cx="244046" cy="2614749"/>
              </a:xfrm>
              <a:custGeom>
                <a:avLst/>
                <a:gdLst/>
                <a:ahLst/>
                <a:cxnLst/>
                <a:rect l="l" t="t" r="r" b="b"/>
                <a:pathLst>
                  <a:path w="1333" h="14282" extrusionOk="0">
                    <a:moveTo>
                      <a:pt x="1" y="0"/>
                    </a:moveTo>
                    <a:lnTo>
                      <a:pt x="1" y="14282"/>
                    </a:lnTo>
                    <a:lnTo>
                      <a:pt x="1332" y="14282"/>
                    </a:lnTo>
                    <a:lnTo>
                      <a:pt x="13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5755667" y="1137493"/>
                <a:ext cx="1487891" cy="88061"/>
              </a:xfrm>
              <a:custGeom>
                <a:avLst/>
                <a:gdLst/>
                <a:ahLst/>
                <a:cxnLst/>
                <a:rect l="l" t="t" r="r" b="b"/>
                <a:pathLst>
                  <a:path w="8127" h="481" extrusionOk="0">
                    <a:moveTo>
                      <a:pt x="0" y="1"/>
                    </a:moveTo>
                    <a:lnTo>
                      <a:pt x="0" y="481"/>
                    </a:lnTo>
                    <a:lnTo>
                      <a:pt x="8127" y="481"/>
                    </a:lnTo>
                    <a:lnTo>
                      <a:pt x="81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5755667" y="2272596"/>
                <a:ext cx="1487891" cy="88061"/>
              </a:xfrm>
              <a:custGeom>
                <a:avLst/>
                <a:gdLst/>
                <a:ahLst/>
                <a:cxnLst/>
                <a:rect l="l" t="t" r="r" b="b"/>
                <a:pathLst>
                  <a:path w="8127" h="481" extrusionOk="0">
                    <a:moveTo>
                      <a:pt x="0" y="0"/>
                    </a:moveTo>
                    <a:lnTo>
                      <a:pt x="0" y="480"/>
                    </a:lnTo>
                    <a:lnTo>
                      <a:pt x="8127" y="480"/>
                    </a:lnTo>
                    <a:lnTo>
                      <a:pt x="81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a:off x="5755667" y="2840330"/>
                <a:ext cx="1487891" cy="88061"/>
              </a:xfrm>
              <a:custGeom>
                <a:avLst/>
                <a:gdLst/>
                <a:ahLst/>
                <a:cxnLst/>
                <a:rect l="l" t="t" r="r" b="b"/>
                <a:pathLst>
                  <a:path w="8127" h="481" extrusionOk="0">
                    <a:moveTo>
                      <a:pt x="0" y="0"/>
                    </a:moveTo>
                    <a:lnTo>
                      <a:pt x="0" y="480"/>
                    </a:lnTo>
                    <a:lnTo>
                      <a:pt x="8127" y="480"/>
                    </a:lnTo>
                    <a:lnTo>
                      <a:pt x="81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39"/>
            <p:cNvSpPr/>
            <p:nvPr/>
          </p:nvSpPr>
          <p:spPr>
            <a:xfrm flipH="1">
              <a:off x="501263" y="3569696"/>
              <a:ext cx="484613" cy="542649"/>
            </a:xfrm>
            <a:custGeom>
              <a:avLst/>
              <a:gdLst/>
              <a:ahLst/>
              <a:cxnLst/>
              <a:rect l="l" t="t" r="r" b="b"/>
              <a:pathLst>
                <a:path w="2647" h="2964" extrusionOk="0">
                  <a:moveTo>
                    <a:pt x="1263" y="0"/>
                  </a:moveTo>
                  <a:cubicBezTo>
                    <a:pt x="1174" y="0"/>
                    <a:pt x="801" y="149"/>
                    <a:pt x="359" y="338"/>
                  </a:cubicBezTo>
                  <a:lnTo>
                    <a:pt x="347" y="344"/>
                  </a:lnTo>
                  <a:cubicBezTo>
                    <a:pt x="324" y="356"/>
                    <a:pt x="190" y="395"/>
                    <a:pt x="0" y="445"/>
                  </a:cubicBezTo>
                  <a:lnTo>
                    <a:pt x="828" y="2159"/>
                  </a:lnTo>
                  <a:lnTo>
                    <a:pt x="1124" y="2073"/>
                  </a:lnTo>
                  <a:lnTo>
                    <a:pt x="1151" y="2061"/>
                  </a:lnTo>
                  <a:cubicBezTo>
                    <a:pt x="1151" y="2061"/>
                    <a:pt x="2082" y="2867"/>
                    <a:pt x="2212" y="2933"/>
                  </a:cubicBezTo>
                  <a:cubicBezTo>
                    <a:pt x="2255" y="2954"/>
                    <a:pt x="2316" y="2964"/>
                    <a:pt x="2379" y="2964"/>
                  </a:cubicBezTo>
                  <a:cubicBezTo>
                    <a:pt x="2509" y="2964"/>
                    <a:pt x="2646" y="2922"/>
                    <a:pt x="2636" y="2850"/>
                  </a:cubicBezTo>
                  <a:cubicBezTo>
                    <a:pt x="2624" y="2743"/>
                    <a:pt x="1388" y="75"/>
                    <a:pt x="1278" y="3"/>
                  </a:cubicBezTo>
                  <a:cubicBezTo>
                    <a:pt x="1275" y="1"/>
                    <a:pt x="1270" y="0"/>
                    <a:pt x="1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flipH="1">
              <a:off x="498883" y="3566218"/>
              <a:ext cx="420718" cy="548874"/>
            </a:xfrm>
            <a:custGeom>
              <a:avLst/>
              <a:gdLst/>
              <a:ahLst/>
              <a:cxnLst/>
              <a:rect l="l" t="t" r="r" b="b"/>
              <a:pathLst>
                <a:path w="2298" h="2998" extrusionOk="0">
                  <a:moveTo>
                    <a:pt x="908" y="1"/>
                  </a:moveTo>
                  <a:cubicBezTo>
                    <a:pt x="817" y="1"/>
                    <a:pt x="441" y="149"/>
                    <a:pt x="0" y="337"/>
                  </a:cubicBezTo>
                  <a:lnTo>
                    <a:pt x="792" y="2080"/>
                  </a:lnTo>
                  <a:cubicBezTo>
                    <a:pt x="792" y="2080"/>
                    <a:pt x="1729" y="2898"/>
                    <a:pt x="1862" y="2966"/>
                  </a:cubicBezTo>
                  <a:cubicBezTo>
                    <a:pt x="1904" y="2988"/>
                    <a:pt x="1966" y="2998"/>
                    <a:pt x="2028" y="2998"/>
                  </a:cubicBezTo>
                  <a:cubicBezTo>
                    <a:pt x="2159" y="2998"/>
                    <a:pt x="2297" y="2955"/>
                    <a:pt x="2289" y="2880"/>
                  </a:cubicBezTo>
                  <a:cubicBezTo>
                    <a:pt x="2277" y="2774"/>
                    <a:pt x="1038" y="76"/>
                    <a:pt x="925" y="5"/>
                  </a:cubicBezTo>
                  <a:cubicBezTo>
                    <a:pt x="922" y="2"/>
                    <a:pt x="916" y="1"/>
                    <a:pt x="9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9"/>
            <p:cNvSpPr/>
            <p:nvPr/>
          </p:nvSpPr>
          <p:spPr>
            <a:xfrm flipH="1">
              <a:off x="750617" y="3609059"/>
              <a:ext cx="80189" cy="62430"/>
            </a:xfrm>
            <a:custGeom>
              <a:avLst/>
              <a:gdLst/>
              <a:ahLst/>
              <a:cxnLst/>
              <a:rect l="l" t="t" r="r" b="b"/>
              <a:pathLst>
                <a:path w="438" h="341" extrusionOk="0">
                  <a:moveTo>
                    <a:pt x="228" y="1"/>
                  </a:moveTo>
                  <a:cubicBezTo>
                    <a:pt x="116" y="1"/>
                    <a:pt x="0" y="109"/>
                    <a:pt x="61" y="242"/>
                  </a:cubicBezTo>
                  <a:cubicBezTo>
                    <a:pt x="92" y="312"/>
                    <a:pt x="150" y="341"/>
                    <a:pt x="208" y="341"/>
                  </a:cubicBezTo>
                  <a:cubicBezTo>
                    <a:pt x="321" y="341"/>
                    <a:pt x="437" y="232"/>
                    <a:pt x="375" y="100"/>
                  </a:cubicBezTo>
                  <a:cubicBezTo>
                    <a:pt x="344" y="30"/>
                    <a:pt x="286"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9"/>
            <p:cNvGrpSpPr/>
            <p:nvPr/>
          </p:nvGrpSpPr>
          <p:grpSpPr>
            <a:xfrm>
              <a:off x="521218" y="3595511"/>
              <a:ext cx="335403" cy="501273"/>
              <a:chOff x="521218" y="3595511"/>
              <a:chExt cx="335403" cy="501273"/>
            </a:xfrm>
          </p:grpSpPr>
          <p:sp>
            <p:nvSpPr>
              <p:cNvPr id="465" name="Google Shape;465;p39"/>
              <p:cNvSpPr/>
              <p:nvPr/>
            </p:nvSpPr>
            <p:spPr>
              <a:xfrm flipH="1">
                <a:off x="521218" y="3595511"/>
                <a:ext cx="229582" cy="501273"/>
              </a:xfrm>
              <a:custGeom>
                <a:avLst/>
                <a:gdLst/>
                <a:ahLst/>
                <a:cxnLst/>
                <a:rect l="l" t="t" r="r" b="b"/>
                <a:pathLst>
                  <a:path w="1254" h="2738" extrusionOk="0">
                    <a:moveTo>
                      <a:pt x="940" y="2145"/>
                    </a:moveTo>
                    <a:cubicBezTo>
                      <a:pt x="851" y="2187"/>
                      <a:pt x="780" y="2264"/>
                      <a:pt x="747" y="2356"/>
                    </a:cubicBezTo>
                    <a:cubicBezTo>
                      <a:pt x="706" y="2460"/>
                      <a:pt x="712" y="2575"/>
                      <a:pt x="759" y="2676"/>
                    </a:cubicBezTo>
                    <a:lnTo>
                      <a:pt x="762" y="2676"/>
                    </a:lnTo>
                    <a:cubicBezTo>
                      <a:pt x="762" y="2678"/>
                      <a:pt x="763" y="2679"/>
                      <a:pt x="764" y="2679"/>
                    </a:cubicBezTo>
                    <a:cubicBezTo>
                      <a:pt x="766" y="2679"/>
                      <a:pt x="767" y="2678"/>
                      <a:pt x="765" y="2676"/>
                    </a:cubicBezTo>
                    <a:cubicBezTo>
                      <a:pt x="703" y="2480"/>
                      <a:pt x="774" y="2267"/>
                      <a:pt x="943" y="2148"/>
                    </a:cubicBezTo>
                    <a:cubicBezTo>
                      <a:pt x="946" y="2148"/>
                      <a:pt x="943" y="2145"/>
                      <a:pt x="940" y="2145"/>
                    </a:cubicBezTo>
                    <a:close/>
                    <a:moveTo>
                      <a:pt x="1" y="0"/>
                    </a:moveTo>
                    <a:cubicBezTo>
                      <a:pt x="0" y="0"/>
                      <a:pt x="0" y="2"/>
                      <a:pt x="0" y="5"/>
                    </a:cubicBezTo>
                    <a:cubicBezTo>
                      <a:pt x="184" y="461"/>
                      <a:pt x="1023" y="2285"/>
                      <a:pt x="1242" y="2732"/>
                    </a:cubicBezTo>
                    <a:cubicBezTo>
                      <a:pt x="1244" y="2736"/>
                      <a:pt x="1246" y="2738"/>
                      <a:pt x="1248" y="2738"/>
                    </a:cubicBezTo>
                    <a:cubicBezTo>
                      <a:pt x="1251" y="2738"/>
                      <a:pt x="1253" y="2735"/>
                      <a:pt x="1251" y="2729"/>
                    </a:cubicBezTo>
                    <a:cubicBezTo>
                      <a:pt x="1059" y="2273"/>
                      <a:pt x="231" y="441"/>
                      <a:pt x="3" y="5"/>
                    </a:cubicBezTo>
                    <a:cubicBezTo>
                      <a:pt x="2" y="2"/>
                      <a:pt x="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9"/>
              <p:cNvSpPr/>
              <p:nvPr/>
            </p:nvSpPr>
            <p:spPr>
              <a:xfrm flipH="1">
                <a:off x="681596" y="3815757"/>
                <a:ext cx="175024" cy="238736"/>
              </a:xfrm>
              <a:custGeom>
                <a:avLst/>
                <a:gdLst/>
                <a:ahLst/>
                <a:cxnLst/>
                <a:rect l="l" t="t" r="r" b="b"/>
                <a:pathLst>
                  <a:path w="956" h="1304" extrusionOk="0">
                    <a:moveTo>
                      <a:pt x="675" y="382"/>
                    </a:moveTo>
                    <a:cubicBezTo>
                      <a:pt x="673" y="382"/>
                      <a:pt x="671" y="383"/>
                      <a:pt x="670" y="385"/>
                    </a:cubicBezTo>
                    <a:cubicBezTo>
                      <a:pt x="575" y="566"/>
                      <a:pt x="608" y="806"/>
                      <a:pt x="691" y="984"/>
                    </a:cubicBezTo>
                    <a:cubicBezTo>
                      <a:pt x="694" y="990"/>
                      <a:pt x="700" y="993"/>
                      <a:pt x="706" y="993"/>
                    </a:cubicBezTo>
                    <a:cubicBezTo>
                      <a:pt x="712" y="990"/>
                      <a:pt x="718" y="984"/>
                      <a:pt x="715" y="978"/>
                    </a:cubicBezTo>
                    <a:cubicBezTo>
                      <a:pt x="685" y="782"/>
                      <a:pt x="673" y="586"/>
                      <a:pt x="685" y="391"/>
                    </a:cubicBezTo>
                    <a:cubicBezTo>
                      <a:pt x="685" y="387"/>
                      <a:pt x="679" y="382"/>
                      <a:pt x="675" y="382"/>
                    </a:cubicBezTo>
                    <a:close/>
                    <a:moveTo>
                      <a:pt x="793" y="498"/>
                    </a:moveTo>
                    <a:cubicBezTo>
                      <a:pt x="791" y="498"/>
                      <a:pt x="790" y="499"/>
                      <a:pt x="789" y="501"/>
                    </a:cubicBezTo>
                    <a:cubicBezTo>
                      <a:pt x="691" y="681"/>
                      <a:pt x="726" y="919"/>
                      <a:pt x="812" y="1099"/>
                    </a:cubicBezTo>
                    <a:cubicBezTo>
                      <a:pt x="812" y="1105"/>
                      <a:pt x="818" y="1105"/>
                      <a:pt x="824" y="1105"/>
                    </a:cubicBezTo>
                    <a:cubicBezTo>
                      <a:pt x="830" y="1105"/>
                      <a:pt x="836" y="1099"/>
                      <a:pt x="836" y="1093"/>
                    </a:cubicBezTo>
                    <a:cubicBezTo>
                      <a:pt x="804" y="898"/>
                      <a:pt x="792" y="702"/>
                      <a:pt x="804" y="506"/>
                    </a:cubicBezTo>
                    <a:cubicBezTo>
                      <a:pt x="804" y="502"/>
                      <a:pt x="798" y="498"/>
                      <a:pt x="793" y="498"/>
                    </a:cubicBezTo>
                    <a:close/>
                    <a:moveTo>
                      <a:pt x="912" y="612"/>
                    </a:moveTo>
                    <a:cubicBezTo>
                      <a:pt x="910" y="612"/>
                      <a:pt x="908" y="613"/>
                      <a:pt x="907" y="616"/>
                    </a:cubicBezTo>
                    <a:cubicBezTo>
                      <a:pt x="812" y="794"/>
                      <a:pt x="845" y="1034"/>
                      <a:pt x="931" y="1215"/>
                    </a:cubicBezTo>
                    <a:cubicBezTo>
                      <a:pt x="932" y="1219"/>
                      <a:pt x="936" y="1221"/>
                      <a:pt x="940" y="1221"/>
                    </a:cubicBezTo>
                    <a:cubicBezTo>
                      <a:pt x="947" y="1221"/>
                      <a:pt x="956" y="1216"/>
                      <a:pt x="952" y="1206"/>
                    </a:cubicBezTo>
                    <a:cubicBezTo>
                      <a:pt x="922" y="1013"/>
                      <a:pt x="910" y="815"/>
                      <a:pt x="922" y="619"/>
                    </a:cubicBezTo>
                    <a:cubicBezTo>
                      <a:pt x="922" y="617"/>
                      <a:pt x="917" y="612"/>
                      <a:pt x="912" y="612"/>
                    </a:cubicBezTo>
                    <a:close/>
                    <a:moveTo>
                      <a:pt x="190" y="1"/>
                    </a:moveTo>
                    <a:cubicBezTo>
                      <a:pt x="164" y="1"/>
                      <a:pt x="138" y="7"/>
                      <a:pt x="113" y="23"/>
                    </a:cubicBezTo>
                    <a:cubicBezTo>
                      <a:pt x="0" y="91"/>
                      <a:pt x="39" y="237"/>
                      <a:pt x="98" y="326"/>
                    </a:cubicBezTo>
                    <a:cubicBezTo>
                      <a:pt x="197" y="457"/>
                      <a:pt x="329" y="565"/>
                      <a:pt x="476" y="639"/>
                    </a:cubicBezTo>
                    <a:lnTo>
                      <a:pt x="476" y="639"/>
                    </a:lnTo>
                    <a:cubicBezTo>
                      <a:pt x="338" y="726"/>
                      <a:pt x="222" y="846"/>
                      <a:pt x="139" y="990"/>
                    </a:cubicBezTo>
                    <a:cubicBezTo>
                      <a:pt x="86" y="1079"/>
                      <a:pt x="65" y="1230"/>
                      <a:pt x="184" y="1286"/>
                    </a:cubicBezTo>
                    <a:cubicBezTo>
                      <a:pt x="208" y="1298"/>
                      <a:pt x="231" y="1304"/>
                      <a:pt x="253" y="1304"/>
                    </a:cubicBezTo>
                    <a:cubicBezTo>
                      <a:pt x="337" y="1304"/>
                      <a:pt x="402" y="1223"/>
                      <a:pt x="442" y="1150"/>
                    </a:cubicBezTo>
                    <a:cubicBezTo>
                      <a:pt x="499" y="1039"/>
                      <a:pt x="522" y="912"/>
                      <a:pt x="541" y="787"/>
                    </a:cubicBezTo>
                    <a:lnTo>
                      <a:pt x="541" y="787"/>
                    </a:lnTo>
                    <a:cubicBezTo>
                      <a:pt x="551" y="816"/>
                      <a:pt x="562" y="844"/>
                      <a:pt x="575" y="871"/>
                    </a:cubicBezTo>
                    <a:cubicBezTo>
                      <a:pt x="575" y="874"/>
                      <a:pt x="581" y="877"/>
                      <a:pt x="587" y="877"/>
                    </a:cubicBezTo>
                    <a:cubicBezTo>
                      <a:pt x="593" y="877"/>
                      <a:pt x="599" y="868"/>
                      <a:pt x="596" y="862"/>
                    </a:cubicBezTo>
                    <a:cubicBezTo>
                      <a:pt x="566" y="670"/>
                      <a:pt x="555" y="471"/>
                      <a:pt x="566" y="275"/>
                    </a:cubicBezTo>
                    <a:cubicBezTo>
                      <a:pt x="566" y="271"/>
                      <a:pt x="560" y="267"/>
                      <a:pt x="556" y="267"/>
                    </a:cubicBezTo>
                    <a:cubicBezTo>
                      <a:pt x="554" y="267"/>
                      <a:pt x="552" y="268"/>
                      <a:pt x="552" y="269"/>
                    </a:cubicBezTo>
                    <a:cubicBezTo>
                      <a:pt x="527" y="316"/>
                      <a:pt x="511" y="367"/>
                      <a:pt x="502" y="419"/>
                    </a:cubicBezTo>
                    <a:lnTo>
                      <a:pt x="502" y="419"/>
                    </a:lnTo>
                    <a:cubicBezTo>
                      <a:pt x="521" y="487"/>
                      <a:pt x="537" y="555"/>
                      <a:pt x="555" y="621"/>
                    </a:cubicBezTo>
                    <a:lnTo>
                      <a:pt x="555" y="621"/>
                    </a:lnTo>
                    <a:cubicBezTo>
                      <a:pt x="560" y="626"/>
                      <a:pt x="563" y="633"/>
                      <a:pt x="563" y="640"/>
                    </a:cubicBezTo>
                    <a:cubicBezTo>
                      <a:pt x="555" y="688"/>
                      <a:pt x="548" y="737"/>
                      <a:pt x="541" y="787"/>
                    </a:cubicBezTo>
                    <a:lnTo>
                      <a:pt x="541" y="787"/>
                    </a:lnTo>
                    <a:cubicBezTo>
                      <a:pt x="527" y="749"/>
                      <a:pt x="517" y="710"/>
                      <a:pt x="509" y="670"/>
                    </a:cubicBezTo>
                    <a:lnTo>
                      <a:pt x="509" y="670"/>
                    </a:lnTo>
                    <a:cubicBezTo>
                      <a:pt x="492" y="743"/>
                      <a:pt x="481" y="816"/>
                      <a:pt x="466" y="889"/>
                    </a:cubicBezTo>
                    <a:cubicBezTo>
                      <a:pt x="445" y="987"/>
                      <a:pt x="406" y="1188"/>
                      <a:pt x="294" y="1230"/>
                    </a:cubicBezTo>
                    <a:cubicBezTo>
                      <a:pt x="267" y="1239"/>
                      <a:pt x="245" y="1243"/>
                      <a:pt x="227" y="1243"/>
                    </a:cubicBezTo>
                    <a:cubicBezTo>
                      <a:pt x="103" y="1243"/>
                      <a:pt x="160" y="1046"/>
                      <a:pt x="202" y="987"/>
                    </a:cubicBezTo>
                    <a:cubicBezTo>
                      <a:pt x="228" y="945"/>
                      <a:pt x="258" y="904"/>
                      <a:pt x="294" y="865"/>
                    </a:cubicBezTo>
                    <a:cubicBezTo>
                      <a:pt x="358" y="790"/>
                      <a:pt x="428" y="719"/>
                      <a:pt x="503" y="652"/>
                    </a:cubicBezTo>
                    <a:lnTo>
                      <a:pt x="503" y="652"/>
                    </a:lnTo>
                    <a:cubicBezTo>
                      <a:pt x="504" y="652"/>
                      <a:pt x="505" y="653"/>
                      <a:pt x="506" y="653"/>
                    </a:cubicBezTo>
                    <a:lnTo>
                      <a:pt x="506" y="653"/>
                    </a:lnTo>
                    <a:cubicBezTo>
                      <a:pt x="506" y="652"/>
                      <a:pt x="505" y="651"/>
                      <a:pt x="505" y="650"/>
                    </a:cubicBezTo>
                    <a:lnTo>
                      <a:pt x="505" y="650"/>
                    </a:lnTo>
                    <a:cubicBezTo>
                      <a:pt x="509" y="646"/>
                      <a:pt x="512" y="643"/>
                      <a:pt x="516" y="640"/>
                    </a:cubicBezTo>
                    <a:lnTo>
                      <a:pt x="516" y="640"/>
                    </a:lnTo>
                    <a:cubicBezTo>
                      <a:pt x="515" y="645"/>
                      <a:pt x="513" y="651"/>
                      <a:pt x="512" y="656"/>
                    </a:cubicBezTo>
                    <a:lnTo>
                      <a:pt x="512" y="656"/>
                    </a:lnTo>
                    <a:cubicBezTo>
                      <a:pt x="510" y="655"/>
                      <a:pt x="508" y="654"/>
                      <a:pt x="506" y="653"/>
                    </a:cubicBezTo>
                    <a:lnTo>
                      <a:pt x="506" y="653"/>
                    </a:lnTo>
                    <a:cubicBezTo>
                      <a:pt x="507" y="659"/>
                      <a:pt x="508" y="664"/>
                      <a:pt x="509" y="670"/>
                    </a:cubicBezTo>
                    <a:lnTo>
                      <a:pt x="509" y="670"/>
                    </a:lnTo>
                    <a:cubicBezTo>
                      <a:pt x="510" y="665"/>
                      <a:pt x="511" y="661"/>
                      <a:pt x="512" y="656"/>
                    </a:cubicBezTo>
                    <a:lnTo>
                      <a:pt x="512" y="656"/>
                    </a:lnTo>
                    <a:cubicBezTo>
                      <a:pt x="515" y="658"/>
                      <a:pt x="519" y="659"/>
                      <a:pt x="522" y="661"/>
                    </a:cubicBezTo>
                    <a:cubicBezTo>
                      <a:pt x="525" y="661"/>
                      <a:pt x="528" y="658"/>
                      <a:pt x="531" y="658"/>
                    </a:cubicBezTo>
                    <a:cubicBezTo>
                      <a:pt x="546" y="658"/>
                      <a:pt x="563" y="646"/>
                      <a:pt x="557" y="628"/>
                    </a:cubicBezTo>
                    <a:cubicBezTo>
                      <a:pt x="557" y="626"/>
                      <a:pt x="556" y="623"/>
                      <a:pt x="555" y="621"/>
                    </a:cubicBezTo>
                    <a:lnTo>
                      <a:pt x="555" y="621"/>
                    </a:lnTo>
                    <a:cubicBezTo>
                      <a:pt x="552" y="617"/>
                      <a:pt x="548" y="614"/>
                      <a:pt x="543" y="613"/>
                    </a:cubicBezTo>
                    <a:lnTo>
                      <a:pt x="534" y="613"/>
                    </a:lnTo>
                    <a:cubicBezTo>
                      <a:pt x="534" y="611"/>
                      <a:pt x="531" y="609"/>
                      <a:pt x="528" y="609"/>
                    </a:cubicBezTo>
                    <a:cubicBezTo>
                      <a:pt x="527" y="609"/>
                      <a:pt x="526" y="609"/>
                      <a:pt x="525" y="610"/>
                    </a:cubicBezTo>
                    <a:cubicBezTo>
                      <a:pt x="518" y="614"/>
                      <a:pt x="511" y="618"/>
                      <a:pt x="504" y="622"/>
                    </a:cubicBezTo>
                    <a:lnTo>
                      <a:pt x="504" y="622"/>
                    </a:lnTo>
                    <a:cubicBezTo>
                      <a:pt x="502" y="618"/>
                      <a:pt x="501" y="614"/>
                      <a:pt x="499" y="609"/>
                    </a:cubicBezTo>
                    <a:lnTo>
                      <a:pt x="499" y="609"/>
                    </a:lnTo>
                    <a:cubicBezTo>
                      <a:pt x="500" y="614"/>
                      <a:pt x="500" y="619"/>
                      <a:pt x="501" y="624"/>
                    </a:cubicBezTo>
                    <a:lnTo>
                      <a:pt x="501" y="624"/>
                    </a:lnTo>
                    <a:cubicBezTo>
                      <a:pt x="502" y="623"/>
                      <a:pt x="503" y="623"/>
                      <a:pt x="504" y="622"/>
                    </a:cubicBezTo>
                    <a:lnTo>
                      <a:pt x="504" y="622"/>
                    </a:lnTo>
                    <a:cubicBezTo>
                      <a:pt x="505" y="625"/>
                      <a:pt x="506" y="628"/>
                      <a:pt x="507" y="631"/>
                    </a:cubicBezTo>
                    <a:cubicBezTo>
                      <a:pt x="505" y="630"/>
                      <a:pt x="503" y="628"/>
                      <a:pt x="502" y="627"/>
                    </a:cubicBezTo>
                    <a:lnTo>
                      <a:pt x="502" y="627"/>
                    </a:lnTo>
                    <a:cubicBezTo>
                      <a:pt x="501" y="626"/>
                      <a:pt x="501" y="625"/>
                      <a:pt x="501" y="624"/>
                    </a:cubicBezTo>
                    <a:lnTo>
                      <a:pt x="501" y="624"/>
                    </a:lnTo>
                    <a:cubicBezTo>
                      <a:pt x="500" y="624"/>
                      <a:pt x="500" y="625"/>
                      <a:pt x="499" y="625"/>
                    </a:cubicBezTo>
                    <a:lnTo>
                      <a:pt x="499" y="625"/>
                    </a:lnTo>
                    <a:cubicBezTo>
                      <a:pt x="419" y="564"/>
                      <a:pt x="339" y="498"/>
                      <a:pt x="264" y="429"/>
                    </a:cubicBezTo>
                    <a:cubicBezTo>
                      <a:pt x="228" y="397"/>
                      <a:pt x="193" y="358"/>
                      <a:pt x="160" y="320"/>
                    </a:cubicBezTo>
                    <a:cubicBezTo>
                      <a:pt x="117" y="264"/>
                      <a:pt x="36" y="63"/>
                      <a:pt x="175" y="63"/>
                    </a:cubicBezTo>
                    <a:cubicBezTo>
                      <a:pt x="190" y="63"/>
                      <a:pt x="208" y="65"/>
                      <a:pt x="228" y="71"/>
                    </a:cubicBezTo>
                    <a:cubicBezTo>
                      <a:pt x="347" y="97"/>
                      <a:pt x="403" y="296"/>
                      <a:pt x="433" y="391"/>
                    </a:cubicBezTo>
                    <a:lnTo>
                      <a:pt x="433" y="388"/>
                    </a:lnTo>
                    <a:cubicBezTo>
                      <a:pt x="455" y="463"/>
                      <a:pt x="474" y="536"/>
                      <a:pt x="499" y="609"/>
                    </a:cubicBezTo>
                    <a:lnTo>
                      <a:pt x="499" y="609"/>
                    </a:lnTo>
                    <a:cubicBezTo>
                      <a:pt x="492" y="545"/>
                      <a:pt x="492" y="481"/>
                      <a:pt x="502" y="419"/>
                    </a:cubicBezTo>
                    <a:lnTo>
                      <a:pt x="502" y="419"/>
                    </a:lnTo>
                    <a:cubicBezTo>
                      <a:pt x="474" y="318"/>
                      <a:pt x="440" y="219"/>
                      <a:pt x="383" y="133"/>
                    </a:cubicBezTo>
                    <a:cubicBezTo>
                      <a:pt x="342" y="68"/>
                      <a:pt x="269" y="1"/>
                      <a:pt x="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 name="Google Shape;467;p39"/>
            <p:cNvSpPr/>
            <p:nvPr/>
          </p:nvSpPr>
          <p:spPr>
            <a:xfrm flipH="1">
              <a:off x="833743" y="2687612"/>
              <a:ext cx="1036416" cy="1380606"/>
            </a:xfrm>
            <a:custGeom>
              <a:avLst/>
              <a:gdLst/>
              <a:ahLst/>
              <a:cxnLst/>
              <a:rect l="l" t="t" r="r" b="b"/>
              <a:pathLst>
                <a:path w="5661" h="7541" extrusionOk="0">
                  <a:moveTo>
                    <a:pt x="884" y="1"/>
                  </a:moveTo>
                  <a:cubicBezTo>
                    <a:pt x="884" y="1"/>
                    <a:pt x="920" y="1044"/>
                    <a:pt x="1074" y="1560"/>
                  </a:cubicBezTo>
                  <a:cubicBezTo>
                    <a:pt x="1074" y="1560"/>
                    <a:pt x="1246" y="1652"/>
                    <a:pt x="1296" y="1682"/>
                  </a:cubicBezTo>
                  <a:cubicBezTo>
                    <a:pt x="1296" y="1682"/>
                    <a:pt x="1" y="4792"/>
                    <a:pt x="75" y="5990"/>
                  </a:cubicBezTo>
                  <a:cubicBezTo>
                    <a:pt x="99" y="6381"/>
                    <a:pt x="543" y="7027"/>
                    <a:pt x="991" y="7303"/>
                  </a:cubicBezTo>
                  <a:cubicBezTo>
                    <a:pt x="1280" y="7483"/>
                    <a:pt x="1977" y="7540"/>
                    <a:pt x="2747" y="7540"/>
                  </a:cubicBezTo>
                  <a:cubicBezTo>
                    <a:pt x="4092" y="7540"/>
                    <a:pt x="5661" y="7365"/>
                    <a:pt x="5661" y="7365"/>
                  </a:cubicBezTo>
                  <a:lnTo>
                    <a:pt x="5097" y="5035"/>
                  </a:lnTo>
                  <a:cubicBezTo>
                    <a:pt x="5097" y="5035"/>
                    <a:pt x="3993" y="5096"/>
                    <a:pt x="3249" y="5096"/>
                  </a:cubicBezTo>
                  <a:cubicBezTo>
                    <a:pt x="2884" y="5096"/>
                    <a:pt x="2607" y="5082"/>
                    <a:pt x="2586" y="5038"/>
                  </a:cubicBezTo>
                  <a:cubicBezTo>
                    <a:pt x="2509" y="4872"/>
                    <a:pt x="2995" y="3564"/>
                    <a:pt x="3387" y="2500"/>
                  </a:cubicBezTo>
                  <a:cubicBezTo>
                    <a:pt x="3425" y="2393"/>
                    <a:pt x="3816" y="1996"/>
                    <a:pt x="3772" y="1281"/>
                  </a:cubicBezTo>
                  <a:cubicBezTo>
                    <a:pt x="3736" y="837"/>
                    <a:pt x="3621" y="404"/>
                    <a:pt x="3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9"/>
            <p:cNvSpPr/>
            <p:nvPr/>
          </p:nvSpPr>
          <p:spPr>
            <a:xfrm flipH="1">
              <a:off x="909169" y="2721848"/>
              <a:ext cx="557662" cy="1295291"/>
            </a:xfrm>
            <a:custGeom>
              <a:avLst/>
              <a:gdLst/>
              <a:ahLst/>
              <a:cxnLst/>
              <a:rect l="l" t="t" r="r" b="b"/>
              <a:pathLst>
                <a:path w="3046" h="7075" extrusionOk="0">
                  <a:moveTo>
                    <a:pt x="967" y="0"/>
                  </a:moveTo>
                  <a:cubicBezTo>
                    <a:pt x="965" y="0"/>
                    <a:pt x="962" y="3"/>
                    <a:pt x="964" y="6"/>
                  </a:cubicBezTo>
                  <a:cubicBezTo>
                    <a:pt x="1118" y="478"/>
                    <a:pt x="1302" y="970"/>
                    <a:pt x="1198" y="1477"/>
                  </a:cubicBezTo>
                  <a:cubicBezTo>
                    <a:pt x="1175" y="1595"/>
                    <a:pt x="1133" y="1708"/>
                    <a:pt x="1074" y="1815"/>
                  </a:cubicBezTo>
                  <a:cubicBezTo>
                    <a:pt x="1044" y="1871"/>
                    <a:pt x="1012" y="1922"/>
                    <a:pt x="982" y="1978"/>
                  </a:cubicBezTo>
                  <a:cubicBezTo>
                    <a:pt x="952" y="2034"/>
                    <a:pt x="929" y="2091"/>
                    <a:pt x="908" y="2150"/>
                  </a:cubicBezTo>
                  <a:cubicBezTo>
                    <a:pt x="816" y="2399"/>
                    <a:pt x="739" y="2654"/>
                    <a:pt x="653" y="2909"/>
                  </a:cubicBezTo>
                  <a:cubicBezTo>
                    <a:pt x="484" y="3413"/>
                    <a:pt x="306" y="3914"/>
                    <a:pt x="167" y="4424"/>
                  </a:cubicBezTo>
                  <a:cubicBezTo>
                    <a:pt x="131" y="4551"/>
                    <a:pt x="98" y="4679"/>
                    <a:pt x="69" y="4809"/>
                  </a:cubicBezTo>
                  <a:cubicBezTo>
                    <a:pt x="48" y="4904"/>
                    <a:pt x="1" y="5032"/>
                    <a:pt x="84" y="5112"/>
                  </a:cubicBezTo>
                  <a:cubicBezTo>
                    <a:pt x="146" y="5171"/>
                    <a:pt x="241" y="5177"/>
                    <a:pt x="318" y="5177"/>
                  </a:cubicBezTo>
                  <a:lnTo>
                    <a:pt x="718" y="5177"/>
                  </a:lnTo>
                  <a:cubicBezTo>
                    <a:pt x="1261" y="5177"/>
                    <a:pt x="2381" y="5132"/>
                    <a:pt x="2447" y="5129"/>
                  </a:cubicBezTo>
                  <a:cubicBezTo>
                    <a:pt x="2461" y="5129"/>
                    <a:pt x="2461" y="5106"/>
                    <a:pt x="2447" y="5106"/>
                  </a:cubicBezTo>
                  <a:cubicBezTo>
                    <a:pt x="2387" y="5104"/>
                    <a:pt x="2329" y="5104"/>
                    <a:pt x="2271" y="5104"/>
                  </a:cubicBezTo>
                  <a:cubicBezTo>
                    <a:pt x="1812" y="5104"/>
                    <a:pt x="1415" y="5141"/>
                    <a:pt x="940" y="5141"/>
                  </a:cubicBezTo>
                  <a:lnTo>
                    <a:pt x="339" y="5141"/>
                  </a:lnTo>
                  <a:cubicBezTo>
                    <a:pt x="330" y="5142"/>
                    <a:pt x="322" y="5142"/>
                    <a:pt x="313" y="5142"/>
                  </a:cubicBezTo>
                  <a:cubicBezTo>
                    <a:pt x="274" y="5142"/>
                    <a:pt x="236" y="5137"/>
                    <a:pt x="199" y="5129"/>
                  </a:cubicBezTo>
                  <a:cubicBezTo>
                    <a:pt x="158" y="5124"/>
                    <a:pt x="119" y="5100"/>
                    <a:pt x="93" y="5067"/>
                  </a:cubicBezTo>
                  <a:cubicBezTo>
                    <a:pt x="57" y="5014"/>
                    <a:pt x="75" y="4946"/>
                    <a:pt x="90" y="4889"/>
                  </a:cubicBezTo>
                  <a:cubicBezTo>
                    <a:pt x="116" y="4762"/>
                    <a:pt x="146" y="4637"/>
                    <a:pt x="181" y="4513"/>
                  </a:cubicBezTo>
                  <a:cubicBezTo>
                    <a:pt x="315" y="4009"/>
                    <a:pt x="490" y="3517"/>
                    <a:pt x="656" y="3022"/>
                  </a:cubicBezTo>
                  <a:lnTo>
                    <a:pt x="908" y="2257"/>
                  </a:lnTo>
                  <a:cubicBezTo>
                    <a:pt x="929" y="2194"/>
                    <a:pt x="949" y="2132"/>
                    <a:pt x="976" y="2073"/>
                  </a:cubicBezTo>
                  <a:cubicBezTo>
                    <a:pt x="1000" y="2019"/>
                    <a:pt x="1026" y="1966"/>
                    <a:pt x="1059" y="1913"/>
                  </a:cubicBezTo>
                  <a:cubicBezTo>
                    <a:pt x="1118" y="1815"/>
                    <a:pt x="1169" y="1708"/>
                    <a:pt x="1204" y="1598"/>
                  </a:cubicBezTo>
                  <a:cubicBezTo>
                    <a:pt x="1350" y="1121"/>
                    <a:pt x="1210" y="632"/>
                    <a:pt x="1041" y="181"/>
                  </a:cubicBezTo>
                  <a:cubicBezTo>
                    <a:pt x="1018" y="122"/>
                    <a:pt x="994" y="63"/>
                    <a:pt x="970" y="3"/>
                  </a:cubicBezTo>
                  <a:cubicBezTo>
                    <a:pt x="970" y="1"/>
                    <a:pt x="969" y="0"/>
                    <a:pt x="967" y="0"/>
                  </a:cubicBezTo>
                  <a:close/>
                  <a:moveTo>
                    <a:pt x="2561" y="4992"/>
                  </a:moveTo>
                  <a:cubicBezTo>
                    <a:pt x="2559" y="4992"/>
                    <a:pt x="2556" y="4994"/>
                    <a:pt x="2556" y="4996"/>
                  </a:cubicBezTo>
                  <a:cubicBezTo>
                    <a:pt x="2562" y="5067"/>
                    <a:pt x="2574" y="5135"/>
                    <a:pt x="2592" y="5207"/>
                  </a:cubicBezTo>
                  <a:cubicBezTo>
                    <a:pt x="2607" y="5272"/>
                    <a:pt x="2619" y="5337"/>
                    <a:pt x="2630" y="5402"/>
                  </a:cubicBezTo>
                  <a:cubicBezTo>
                    <a:pt x="2660" y="5539"/>
                    <a:pt x="2690" y="5672"/>
                    <a:pt x="2716" y="5808"/>
                  </a:cubicBezTo>
                  <a:cubicBezTo>
                    <a:pt x="2776" y="6078"/>
                    <a:pt x="2844" y="6345"/>
                    <a:pt x="2912" y="6612"/>
                  </a:cubicBezTo>
                  <a:cubicBezTo>
                    <a:pt x="2951" y="6763"/>
                    <a:pt x="2992" y="6917"/>
                    <a:pt x="3031" y="7068"/>
                  </a:cubicBezTo>
                  <a:cubicBezTo>
                    <a:pt x="3032" y="7073"/>
                    <a:pt x="3035" y="7075"/>
                    <a:pt x="3038" y="7075"/>
                  </a:cubicBezTo>
                  <a:cubicBezTo>
                    <a:pt x="3042" y="7075"/>
                    <a:pt x="3046" y="7072"/>
                    <a:pt x="3046" y="7066"/>
                  </a:cubicBezTo>
                  <a:cubicBezTo>
                    <a:pt x="2992" y="6793"/>
                    <a:pt x="2942" y="6520"/>
                    <a:pt x="2882" y="6250"/>
                  </a:cubicBezTo>
                  <a:cubicBezTo>
                    <a:pt x="2820" y="5980"/>
                    <a:pt x="2755" y="5711"/>
                    <a:pt x="2687" y="5441"/>
                  </a:cubicBezTo>
                  <a:cubicBezTo>
                    <a:pt x="2666" y="5364"/>
                    <a:pt x="2645" y="5290"/>
                    <a:pt x="2624" y="5213"/>
                  </a:cubicBezTo>
                  <a:cubicBezTo>
                    <a:pt x="2616" y="5174"/>
                    <a:pt x="2607" y="5138"/>
                    <a:pt x="2595" y="5103"/>
                  </a:cubicBezTo>
                  <a:cubicBezTo>
                    <a:pt x="2586" y="5067"/>
                    <a:pt x="2574" y="5029"/>
                    <a:pt x="2562" y="4993"/>
                  </a:cubicBezTo>
                  <a:cubicBezTo>
                    <a:pt x="2562" y="4992"/>
                    <a:pt x="2562" y="4992"/>
                    <a:pt x="2561" y="49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9"/>
            <p:cNvSpPr/>
            <p:nvPr/>
          </p:nvSpPr>
          <p:spPr>
            <a:xfrm flipH="1">
              <a:off x="1171891" y="2687612"/>
              <a:ext cx="603798" cy="697169"/>
            </a:xfrm>
            <a:custGeom>
              <a:avLst/>
              <a:gdLst/>
              <a:ahLst/>
              <a:cxnLst/>
              <a:rect l="l" t="t" r="r" b="b"/>
              <a:pathLst>
                <a:path w="3298" h="3808" extrusionOk="0">
                  <a:moveTo>
                    <a:pt x="368" y="1"/>
                  </a:moveTo>
                  <a:cubicBezTo>
                    <a:pt x="368" y="1"/>
                    <a:pt x="401" y="1044"/>
                    <a:pt x="558" y="1557"/>
                  </a:cubicBezTo>
                  <a:cubicBezTo>
                    <a:pt x="558" y="1557"/>
                    <a:pt x="730" y="1646"/>
                    <a:pt x="780" y="1679"/>
                  </a:cubicBezTo>
                  <a:cubicBezTo>
                    <a:pt x="780" y="1682"/>
                    <a:pt x="353" y="2707"/>
                    <a:pt x="1" y="3807"/>
                  </a:cubicBezTo>
                  <a:lnTo>
                    <a:pt x="2752" y="2811"/>
                  </a:lnTo>
                  <a:cubicBezTo>
                    <a:pt x="2788" y="2707"/>
                    <a:pt x="2829" y="2601"/>
                    <a:pt x="2865" y="2500"/>
                  </a:cubicBezTo>
                  <a:cubicBezTo>
                    <a:pt x="2903" y="2396"/>
                    <a:pt x="3298" y="1996"/>
                    <a:pt x="3250" y="1278"/>
                  </a:cubicBezTo>
                  <a:cubicBezTo>
                    <a:pt x="3217" y="834"/>
                    <a:pt x="3102" y="401"/>
                    <a:pt x="29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9"/>
            <p:cNvSpPr/>
            <p:nvPr/>
          </p:nvSpPr>
          <p:spPr>
            <a:xfrm flipH="1">
              <a:off x="1954563" y="3559444"/>
              <a:ext cx="605446" cy="556014"/>
            </a:xfrm>
            <a:custGeom>
              <a:avLst/>
              <a:gdLst/>
              <a:ahLst/>
              <a:cxnLst/>
              <a:rect l="l" t="t" r="r" b="b"/>
              <a:pathLst>
                <a:path w="3307" h="3037" extrusionOk="0">
                  <a:moveTo>
                    <a:pt x="3063" y="0"/>
                  </a:moveTo>
                  <a:lnTo>
                    <a:pt x="1006" y="62"/>
                  </a:lnTo>
                  <a:lnTo>
                    <a:pt x="1409" y="1942"/>
                  </a:lnTo>
                  <a:lnTo>
                    <a:pt x="1409" y="1975"/>
                  </a:lnTo>
                  <a:cubicBezTo>
                    <a:pt x="1409" y="1975"/>
                    <a:pt x="306" y="2511"/>
                    <a:pt x="190" y="2606"/>
                  </a:cubicBezTo>
                  <a:cubicBezTo>
                    <a:pt x="78" y="2701"/>
                    <a:pt x="0" y="3000"/>
                    <a:pt x="104" y="3030"/>
                  </a:cubicBezTo>
                  <a:cubicBezTo>
                    <a:pt x="118" y="3035"/>
                    <a:pt x="185" y="3037"/>
                    <a:pt x="289" y="3037"/>
                  </a:cubicBezTo>
                  <a:cubicBezTo>
                    <a:pt x="954" y="3037"/>
                    <a:pt x="3161" y="2955"/>
                    <a:pt x="3256" y="2891"/>
                  </a:cubicBezTo>
                  <a:cubicBezTo>
                    <a:pt x="3297" y="2861"/>
                    <a:pt x="3306" y="2431"/>
                    <a:pt x="3306" y="1915"/>
                  </a:cubicBezTo>
                  <a:lnTo>
                    <a:pt x="3306" y="1898"/>
                  </a:lnTo>
                  <a:cubicBezTo>
                    <a:pt x="3306" y="1791"/>
                    <a:pt x="3063" y="0"/>
                    <a:pt x="3063" y="0"/>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9"/>
            <p:cNvSpPr/>
            <p:nvPr/>
          </p:nvSpPr>
          <p:spPr>
            <a:xfrm flipH="1">
              <a:off x="1954014" y="3834615"/>
              <a:ext cx="605995" cy="280845"/>
            </a:xfrm>
            <a:custGeom>
              <a:avLst/>
              <a:gdLst/>
              <a:ahLst/>
              <a:cxnLst/>
              <a:rect l="l" t="t" r="r" b="b"/>
              <a:pathLst>
                <a:path w="3310" h="1534" extrusionOk="0">
                  <a:moveTo>
                    <a:pt x="3259" y="0"/>
                  </a:moveTo>
                  <a:lnTo>
                    <a:pt x="1332" y="74"/>
                  </a:lnTo>
                  <a:lnTo>
                    <a:pt x="1409" y="436"/>
                  </a:lnTo>
                  <a:lnTo>
                    <a:pt x="1409" y="469"/>
                  </a:lnTo>
                  <a:cubicBezTo>
                    <a:pt x="1409" y="469"/>
                    <a:pt x="300" y="1008"/>
                    <a:pt x="190" y="1103"/>
                  </a:cubicBezTo>
                  <a:cubicBezTo>
                    <a:pt x="78" y="1198"/>
                    <a:pt x="0" y="1497"/>
                    <a:pt x="104" y="1527"/>
                  </a:cubicBezTo>
                  <a:cubicBezTo>
                    <a:pt x="118" y="1532"/>
                    <a:pt x="185" y="1534"/>
                    <a:pt x="289" y="1534"/>
                  </a:cubicBezTo>
                  <a:cubicBezTo>
                    <a:pt x="954" y="1534"/>
                    <a:pt x="3161" y="1452"/>
                    <a:pt x="3256" y="1388"/>
                  </a:cubicBezTo>
                  <a:cubicBezTo>
                    <a:pt x="3297" y="1358"/>
                    <a:pt x="3309" y="928"/>
                    <a:pt x="3306" y="412"/>
                  </a:cubicBezTo>
                  <a:lnTo>
                    <a:pt x="3306" y="395"/>
                  </a:lnTo>
                  <a:cubicBezTo>
                    <a:pt x="3306" y="365"/>
                    <a:pt x="3288" y="211"/>
                    <a:pt x="325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9"/>
            <p:cNvSpPr/>
            <p:nvPr/>
          </p:nvSpPr>
          <p:spPr>
            <a:xfrm flipH="1">
              <a:off x="1952366" y="3910044"/>
              <a:ext cx="612036" cy="207613"/>
            </a:xfrm>
            <a:custGeom>
              <a:avLst/>
              <a:gdLst/>
              <a:ahLst/>
              <a:cxnLst/>
              <a:rect l="l" t="t" r="r" b="b"/>
              <a:pathLst>
                <a:path w="3343" h="1134" extrusionOk="0">
                  <a:moveTo>
                    <a:pt x="3339" y="0"/>
                  </a:moveTo>
                  <a:lnTo>
                    <a:pt x="1427" y="60"/>
                  </a:lnTo>
                  <a:cubicBezTo>
                    <a:pt x="1427" y="60"/>
                    <a:pt x="306" y="605"/>
                    <a:pt x="193" y="700"/>
                  </a:cubicBezTo>
                  <a:cubicBezTo>
                    <a:pt x="81" y="798"/>
                    <a:pt x="1" y="1097"/>
                    <a:pt x="105" y="1127"/>
                  </a:cubicBezTo>
                  <a:cubicBezTo>
                    <a:pt x="119" y="1131"/>
                    <a:pt x="186" y="1133"/>
                    <a:pt x="292" y="1133"/>
                  </a:cubicBezTo>
                  <a:cubicBezTo>
                    <a:pt x="963" y="1133"/>
                    <a:pt x="3191" y="1051"/>
                    <a:pt x="3289" y="985"/>
                  </a:cubicBezTo>
                  <a:cubicBezTo>
                    <a:pt x="3330" y="958"/>
                    <a:pt x="3342" y="525"/>
                    <a:pt x="333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9"/>
            <p:cNvSpPr/>
            <p:nvPr/>
          </p:nvSpPr>
          <p:spPr>
            <a:xfrm flipH="1">
              <a:off x="1988249" y="4078662"/>
              <a:ext cx="551620" cy="17759"/>
            </a:xfrm>
            <a:custGeom>
              <a:avLst/>
              <a:gdLst/>
              <a:ahLst/>
              <a:cxnLst/>
              <a:rect l="l" t="t" r="r" b="b"/>
              <a:pathLst>
                <a:path w="3013" h="97" extrusionOk="0">
                  <a:moveTo>
                    <a:pt x="2901" y="1"/>
                  </a:moveTo>
                  <a:cubicBezTo>
                    <a:pt x="2277" y="1"/>
                    <a:pt x="477" y="62"/>
                    <a:pt x="9" y="90"/>
                  </a:cubicBezTo>
                  <a:cubicBezTo>
                    <a:pt x="0" y="90"/>
                    <a:pt x="0" y="96"/>
                    <a:pt x="9" y="96"/>
                  </a:cubicBezTo>
                  <a:cubicBezTo>
                    <a:pt x="507" y="96"/>
                    <a:pt x="2514" y="40"/>
                    <a:pt x="3006" y="4"/>
                  </a:cubicBezTo>
                  <a:cubicBezTo>
                    <a:pt x="3012" y="4"/>
                    <a:pt x="3012" y="1"/>
                    <a:pt x="3006" y="1"/>
                  </a:cubicBezTo>
                  <a:cubicBezTo>
                    <a:pt x="2977" y="1"/>
                    <a:pt x="2941" y="1"/>
                    <a:pt x="29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flipH="1">
              <a:off x="2417023" y="4017330"/>
              <a:ext cx="78358" cy="69204"/>
            </a:xfrm>
            <a:custGeom>
              <a:avLst/>
              <a:gdLst/>
              <a:ahLst/>
              <a:cxnLst/>
              <a:rect l="l" t="t" r="r" b="b"/>
              <a:pathLst>
                <a:path w="428" h="378" extrusionOk="0">
                  <a:moveTo>
                    <a:pt x="28" y="1"/>
                  </a:moveTo>
                  <a:cubicBezTo>
                    <a:pt x="21" y="1"/>
                    <a:pt x="14" y="1"/>
                    <a:pt x="6" y="1"/>
                  </a:cubicBezTo>
                  <a:cubicBezTo>
                    <a:pt x="3" y="1"/>
                    <a:pt x="3" y="1"/>
                    <a:pt x="0" y="4"/>
                  </a:cubicBezTo>
                  <a:cubicBezTo>
                    <a:pt x="0" y="7"/>
                    <a:pt x="6" y="7"/>
                    <a:pt x="6" y="7"/>
                  </a:cubicBezTo>
                  <a:cubicBezTo>
                    <a:pt x="211" y="25"/>
                    <a:pt x="380" y="173"/>
                    <a:pt x="421" y="375"/>
                  </a:cubicBezTo>
                  <a:cubicBezTo>
                    <a:pt x="421" y="376"/>
                    <a:pt x="423" y="377"/>
                    <a:pt x="424" y="377"/>
                  </a:cubicBezTo>
                  <a:cubicBezTo>
                    <a:pt x="426" y="377"/>
                    <a:pt x="427" y="376"/>
                    <a:pt x="427" y="375"/>
                  </a:cubicBezTo>
                  <a:cubicBezTo>
                    <a:pt x="421" y="274"/>
                    <a:pt x="380" y="182"/>
                    <a:pt x="306" y="114"/>
                  </a:cubicBezTo>
                  <a:cubicBezTo>
                    <a:pt x="231" y="39"/>
                    <a:pt x="13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p:nvPr/>
          </p:nvSpPr>
          <p:spPr>
            <a:xfrm flipH="1">
              <a:off x="2234857" y="3931099"/>
              <a:ext cx="106369" cy="41010"/>
            </a:xfrm>
            <a:custGeom>
              <a:avLst/>
              <a:gdLst/>
              <a:ahLst/>
              <a:cxnLst/>
              <a:rect l="l" t="t" r="r" b="b"/>
              <a:pathLst>
                <a:path w="581" h="224" extrusionOk="0">
                  <a:moveTo>
                    <a:pt x="52" y="0"/>
                  </a:moveTo>
                  <a:cubicBezTo>
                    <a:pt x="40" y="0"/>
                    <a:pt x="27" y="0"/>
                    <a:pt x="15" y="1"/>
                  </a:cubicBezTo>
                  <a:cubicBezTo>
                    <a:pt x="14" y="0"/>
                    <a:pt x="13" y="0"/>
                    <a:pt x="12" y="0"/>
                  </a:cubicBezTo>
                  <a:cubicBezTo>
                    <a:pt x="7" y="0"/>
                    <a:pt x="3" y="5"/>
                    <a:pt x="3" y="10"/>
                  </a:cubicBezTo>
                  <a:cubicBezTo>
                    <a:pt x="0" y="19"/>
                    <a:pt x="6" y="25"/>
                    <a:pt x="12" y="25"/>
                  </a:cubicBezTo>
                  <a:cubicBezTo>
                    <a:pt x="205" y="69"/>
                    <a:pt x="389" y="137"/>
                    <a:pt x="567" y="223"/>
                  </a:cubicBezTo>
                  <a:cubicBezTo>
                    <a:pt x="567" y="224"/>
                    <a:pt x="568" y="224"/>
                    <a:pt x="569" y="224"/>
                  </a:cubicBezTo>
                  <a:cubicBezTo>
                    <a:pt x="575" y="224"/>
                    <a:pt x="581" y="217"/>
                    <a:pt x="578" y="211"/>
                  </a:cubicBezTo>
                  <a:cubicBezTo>
                    <a:pt x="456" y="64"/>
                    <a:pt x="242" y="0"/>
                    <a:pt x="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9"/>
            <p:cNvSpPr/>
            <p:nvPr/>
          </p:nvSpPr>
          <p:spPr>
            <a:xfrm flipH="1">
              <a:off x="1972868" y="3992431"/>
              <a:ext cx="83118" cy="63712"/>
            </a:xfrm>
            <a:custGeom>
              <a:avLst/>
              <a:gdLst/>
              <a:ahLst/>
              <a:cxnLst/>
              <a:rect l="l" t="t" r="r" b="b"/>
              <a:pathLst>
                <a:path w="454" h="348" extrusionOk="0">
                  <a:moveTo>
                    <a:pt x="227" y="1"/>
                  </a:moveTo>
                  <a:cubicBezTo>
                    <a:pt x="225" y="1"/>
                    <a:pt x="223" y="1"/>
                    <a:pt x="221" y="1"/>
                  </a:cubicBezTo>
                  <a:cubicBezTo>
                    <a:pt x="1" y="10"/>
                    <a:pt x="8" y="348"/>
                    <a:pt x="227" y="348"/>
                  </a:cubicBezTo>
                  <a:cubicBezTo>
                    <a:pt x="229" y="348"/>
                    <a:pt x="231" y="348"/>
                    <a:pt x="233" y="348"/>
                  </a:cubicBezTo>
                  <a:cubicBezTo>
                    <a:pt x="454" y="342"/>
                    <a:pt x="444"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9"/>
            <p:cNvSpPr/>
            <p:nvPr/>
          </p:nvSpPr>
          <p:spPr>
            <a:xfrm flipH="1">
              <a:off x="2158696" y="3827841"/>
              <a:ext cx="266198" cy="179601"/>
            </a:xfrm>
            <a:custGeom>
              <a:avLst/>
              <a:gdLst/>
              <a:ahLst/>
              <a:cxnLst/>
              <a:rect l="l" t="t" r="r" b="b"/>
              <a:pathLst>
                <a:path w="1454" h="981" extrusionOk="0">
                  <a:moveTo>
                    <a:pt x="327" y="56"/>
                  </a:moveTo>
                  <a:cubicBezTo>
                    <a:pt x="393" y="56"/>
                    <a:pt x="481" y="133"/>
                    <a:pt x="511" y="174"/>
                  </a:cubicBezTo>
                  <a:cubicBezTo>
                    <a:pt x="540" y="215"/>
                    <a:pt x="564" y="260"/>
                    <a:pt x="588" y="304"/>
                  </a:cubicBezTo>
                  <a:cubicBezTo>
                    <a:pt x="630" y="394"/>
                    <a:pt x="669" y="486"/>
                    <a:pt x="703" y="581"/>
                  </a:cubicBezTo>
                  <a:lnTo>
                    <a:pt x="703" y="581"/>
                  </a:lnTo>
                  <a:cubicBezTo>
                    <a:pt x="701" y="583"/>
                    <a:pt x="698" y="586"/>
                    <a:pt x="696" y="588"/>
                  </a:cubicBezTo>
                  <a:lnTo>
                    <a:pt x="696" y="588"/>
                  </a:lnTo>
                  <a:cubicBezTo>
                    <a:pt x="632" y="541"/>
                    <a:pt x="565" y="500"/>
                    <a:pt x="499" y="455"/>
                  </a:cubicBezTo>
                  <a:cubicBezTo>
                    <a:pt x="416" y="399"/>
                    <a:pt x="244" y="286"/>
                    <a:pt x="250" y="168"/>
                  </a:cubicBezTo>
                  <a:cubicBezTo>
                    <a:pt x="255" y="85"/>
                    <a:pt x="287" y="56"/>
                    <a:pt x="327" y="56"/>
                  </a:cubicBezTo>
                  <a:close/>
                  <a:moveTo>
                    <a:pt x="1217" y="391"/>
                  </a:moveTo>
                  <a:cubicBezTo>
                    <a:pt x="1317" y="391"/>
                    <a:pt x="1443" y="426"/>
                    <a:pt x="1344" y="559"/>
                  </a:cubicBezTo>
                  <a:cubicBezTo>
                    <a:pt x="1300" y="617"/>
                    <a:pt x="1208" y="632"/>
                    <a:pt x="1120" y="632"/>
                  </a:cubicBezTo>
                  <a:cubicBezTo>
                    <a:pt x="1064" y="632"/>
                    <a:pt x="1009" y="626"/>
                    <a:pt x="970" y="621"/>
                  </a:cubicBezTo>
                  <a:cubicBezTo>
                    <a:pt x="887" y="616"/>
                    <a:pt x="807" y="602"/>
                    <a:pt x="728" y="598"/>
                  </a:cubicBezTo>
                  <a:lnTo>
                    <a:pt x="728" y="598"/>
                  </a:lnTo>
                  <a:cubicBezTo>
                    <a:pt x="727" y="596"/>
                    <a:pt x="727" y="594"/>
                    <a:pt x="727" y="592"/>
                  </a:cubicBezTo>
                  <a:lnTo>
                    <a:pt x="727" y="592"/>
                  </a:lnTo>
                  <a:cubicBezTo>
                    <a:pt x="813" y="541"/>
                    <a:pt x="905" y="492"/>
                    <a:pt x="997" y="449"/>
                  </a:cubicBezTo>
                  <a:cubicBezTo>
                    <a:pt x="1044" y="429"/>
                    <a:pt x="1092" y="411"/>
                    <a:pt x="1139" y="399"/>
                  </a:cubicBezTo>
                  <a:cubicBezTo>
                    <a:pt x="1158" y="394"/>
                    <a:pt x="1186" y="391"/>
                    <a:pt x="1217" y="391"/>
                  </a:cubicBezTo>
                  <a:close/>
                  <a:moveTo>
                    <a:pt x="339" y="1"/>
                  </a:moveTo>
                  <a:cubicBezTo>
                    <a:pt x="305" y="1"/>
                    <a:pt x="272" y="12"/>
                    <a:pt x="241" y="40"/>
                  </a:cubicBezTo>
                  <a:cubicBezTo>
                    <a:pt x="143" y="129"/>
                    <a:pt x="199" y="254"/>
                    <a:pt x="265" y="331"/>
                  </a:cubicBezTo>
                  <a:cubicBezTo>
                    <a:pt x="377" y="467"/>
                    <a:pt x="543" y="547"/>
                    <a:pt x="689" y="642"/>
                  </a:cubicBezTo>
                  <a:cubicBezTo>
                    <a:pt x="692" y="644"/>
                    <a:pt x="695" y="644"/>
                    <a:pt x="698" y="644"/>
                  </a:cubicBezTo>
                  <a:cubicBezTo>
                    <a:pt x="701" y="644"/>
                    <a:pt x="704" y="644"/>
                    <a:pt x="707" y="643"/>
                  </a:cubicBezTo>
                  <a:lnTo>
                    <a:pt x="707" y="643"/>
                  </a:lnTo>
                  <a:cubicBezTo>
                    <a:pt x="831" y="658"/>
                    <a:pt x="960" y="684"/>
                    <a:pt x="1087" y="684"/>
                  </a:cubicBezTo>
                  <a:cubicBezTo>
                    <a:pt x="1133" y="684"/>
                    <a:pt x="1180" y="680"/>
                    <a:pt x="1225" y="672"/>
                  </a:cubicBezTo>
                  <a:cubicBezTo>
                    <a:pt x="1329" y="660"/>
                    <a:pt x="1453" y="589"/>
                    <a:pt x="1433" y="467"/>
                  </a:cubicBezTo>
                  <a:cubicBezTo>
                    <a:pt x="1417" y="368"/>
                    <a:pt x="1323" y="331"/>
                    <a:pt x="1232" y="331"/>
                  </a:cubicBezTo>
                  <a:cubicBezTo>
                    <a:pt x="1206" y="331"/>
                    <a:pt x="1181" y="334"/>
                    <a:pt x="1157" y="340"/>
                  </a:cubicBezTo>
                  <a:cubicBezTo>
                    <a:pt x="996" y="377"/>
                    <a:pt x="846" y="457"/>
                    <a:pt x="722" y="564"/>
                  </a:cubicBezTo>
                  <a:lnTo>
                    <a:pt x="722" y="564"/>
                  </a:lnTo>
                  <a:cubicBezTo>
                    <a:pt x="695" y="401"/>
                    <a:pt x="630" y="248"/>
                    <a:pt x="531" y="114"/>
                  </a:cubicBezTo>
                  <a:cubicBezTo>
                    <a:pt x="487" y="55"/>
                    <a:pt x="413" y="1"/>
                    <a:pt x="339" y="1"/>
                  </a:cubicBezTo>
                  <a:close/>
                  <a:moveTo>
                    <a:pt x="369" y="629"/>
                  </a:moveTo>
                  <a:cubicBezTo>
                    <a:pt x="353" y="629"/>
                    <a:pt x="337" y="629"/>
                    <a:pt x="321" y="630"/>
                  </a:cubicBezTo>
                  <a:cubicBezTo>
                    <a:pt x="319" y="630"/>
                    <a:pt x="318" y="629"/>
                    <a:pt x="316" y="629"/>
                  </a:cubicBezTo>
                  <a:cubicBezTo>
                    <a:pt x="310" y="629"/>
                    <a:pt x="306" y="634"/>
                    <a:pt x="306" y="639"/>
                  </a:cubicBezTo>
                  <a:cubicBezTo>
                    <a:pt x="306" y="648"/>
                    <a:pt x="309" y="654"/>
                    <a:pt x="318" y="654"/>
                  </a:cubicBezTo>
                  <a:cubicBezTo>
                    <a:pt x="508" y="698"/>
                    <a:pt x="694" y="767"/>
                    <a:pt x="872" y="853"/>
                  </a:cubicBezTo>
                  <a:cubicBezTo>
                    <a:pt x="878" y="853"/>
                    <a:pt x="887" y="847"/>
                    <a:pt x="881" y="841"/>
                  </a:cubicBezTo>
                  <a:cubicBezTo>
                    <a:pt x="764" y="693"/>
                    <a:pt x="556" y="629"/>
                    <a:pt x="369" y="629"/>
                  </a:cubicBezTo>
                  <a:close/>
                  <a:moveTo>
                    <a:pt x="207" y="692"/>
                  </a:moveTo>
                  <a:cubicBezTo>
                    <a:pt x="194" y="692"/>
                    <a:pt x="182" y="692"/>
                    <a:pt x="170" y="692"/>
                  </a:cubicBezTo>
                  <a:cubicBezTo>
                    <a:pt x="164" y="692"/>
                    <a:pt x="158" y="698"/>
                    <a:pt x="155" y="704"/>
                  </a:cubicBezTo>
                  <a:cubicBezTo>
                    <a:pt x="155" y="713"/>
                    <a:pt x="161" y="719"/>
                    <a:pt x="167" y="719"/>
                  </a:cubicBezTo>
                  <a:cubicBezTo>
                    <a:pt x="359" y="764"/>
                    <a:pt x="543" y="832"/>
                    <a:pt x="721" y="915"/>
                  </a:cubicBezTo>
                  <a:cubicBezTo>
                    <a:pt x="722" y="915"/>
                    <a:pt x="723" y="916"/>
                    <a:pt x="725" y="916"/>
                  </a:cubicBezTo>
                  <a:cubicBezTo>
                    <a:pt x="730" y="916"/>
                    <a:pt x="735" y="911"/>
                    <a:pt x="730" y="906"/>
                  </a:cubicBezTo>
                  <a:cubicBezTo>
                    <a:pt x="610" y="756"/>
                    <a:pt x="397" y="692"/>
                    <a:pt x="207" y="692"/>
                  </a:cubicBezTo>
                  <a:close/>
                  <a:moveTo>
                    <a:pt x="56" y="757"/>
                  </a:moveTo>
                  <a:cubicBezTo>
                    <a:pt x="43" y="757"/>
                    <a:pt x="31" y="757"/>
                    <a:pt x="18" y="758"/>
                  </a:cubicBezTo>
                  <a:cubicBezTo>
                    <a:pt x="4" y="761"/>
                    <a:pt x="1" y="781"/>
                    <a:pt x="16" y="784"/>
                  </a:cubicBezTo>
                  <a:cubicBezTo>
                    <a:pt x="205" y="829"/>
                    <a:pt x="392" y="897"/>
                    <a:pt x="570" y="980"/>
                  </a:cubicBezTo>
                  <a:cubicBezTo>
                    <a:pt x="571" y="981"/>
                    <a:pt x="572" y="981"/>
                    <a:pt x="573" y="981"/>
                  </a:cubicBezTo>
                  <a:cubicBezTo>
                    <a:pt x="579" y="981"/>
                    <a:pt x="584" y="976"/>
                    <a:pt x="579" y="971"/>
                  </a:cubicBezTo>
                  <a:cubicBezTo>
                    <a:pt x="456" y="821"/>
                    <a:pt x="245" y="757"/>
                    <a:pt x="56" y="75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9"/>
            <p:cNvSpPr/>
            <p:nvPr/>
          </p:nvSpPr>
          <p:spPr>
            <a:xfrm flipH="1">
              <a:off x="1097564" y="2687612"/>
              <a:ext cx="1326232" cy="1200822"/>
            </a:xfrm>
            <a:custGeom>
              <a:avLst/>
              <a:gdLst/>
              <a:ahLst/>
              <a:cxnLst/>
              <a:rect l="l" t="t" r="r" b="b"/>
              <a:pathLst>
                <a:path w="7244" h="6559" extrusionOk="0">
                  <a:moveTo>
                    <a:pt x="3979" y="1"/>
                  </a:moveTo>
                  <a:cubicBezTo>
                    <a:pt x="3979" y="1"/>
                    <a:pt x="3929" y="694"/>
                    <a:pt x="3796" y="973"/>
                  </a:cubicBezTo>
                  <a:cubicBezTo>
                    <a:pt x="3739" y="1092"/>
                    <a:pt x="1000" y="923"/>
                    <a:pt x="570" y="1705"/>
                  </a:cubicBezTo>
                  <a:cubicBezTo>
                    <a:pt x="1" y="2749"/>
                    <a:pt x="499" y="6559"/>
                    <a:pt x="499" y="6559"/>
                  </a:cubicBezTo>
                  <a:lnTo>
                    <a:pt x="2799" y="6559"/>
                  </a:lnTo>
                  <a:cubicBezTo>
                    <a:pt x="2799" y="6559"/>
                    <a:pt x="2390" y="3428"/>
                    <a:pt x="2524" y="3223"/>
                  </a:cubicBezTo>
                  <a:cubicBezTo>
                    <a:pt x="2536" y="3205"/>
                    <a:pt x="2665" y="3202"/>
                    <a:pt x="2870" y="3202"/>
                  </a:cubicBezTo>
                  <a:cubicBezTo>
                    <a:pt x="2952" y="3202"/>
                    <a:pt x="3046" y="3203"/>
                    <a:pt x="3149" y="3203"/>
                  </a:cubicBezTo>
                  <a:cubicBezTo>
                    <a:pt x="4087" y="3203"/>
                    <a:pt x="5815" y="3169"/>
                    <a:pt x="6443" y="2485"/>
                  </a:cubicBezTo>
                  <a:cubicBezTo>
                    <a:pt x="7244" y="1622"/>
                    <a:pt x="6431" y="1"/>
                    <a:pt x="64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flipH="1">
              <a:off x="1954012" y="3804773"/>
              <a:ext cx="367258" cy="12083"/>
            </a:xfrm>
            <a:custGeom>
              <a:avLst/>
              <a:gdLst/>
              <a:ahLst/>
              <a:cxnLst/>
              <a:rect l="l" t="t" r="r" b="b"/>
              <a:pathLst>
                <a:path w="2006" h="66" extrusionOk="0">
                  <a:moveTo>
                    <a:pt x="1220" y="0"/>
                  </a:moveTo>
                  <a:cubicBezTo>
                    <a:pt x="959" y="3"/>
                    <a:pt x="698" y="6"/>
                    <a:pt x="437" y="18"/>
                  </a:cubicBezTo>
                  <a:cubicBezTo>
                    <a:pt x="363" y="21"/>
                    <a:pt x="146" y="30"/>
                    <a:pt x="111" y="33"/>
                  </a:cubicBezTo>
                  <a:cubicBezTo>
                    <a:pt x="75" y="33"/>
                    <a:pt x="40" y="36"/>
                    <a:pt x="4" y="42"/>
                  </a:cubicBezTo>
                  <a:cubicBezTo>
                    <a:pt x="1" y="42"/>
                    <a:pt x="1" y="48"/>
                    <a:pt x="4" y="51"/>
                  </a:cubicBezTo>
                  <a:cubicBezTo>
                    <a:pt x="60" y="59"/>
                    <a:pt x="650" y="65"/>
                    <a:pt x="778" y="65"/>
                  </a:cubicBezTo>
                  <a:cubicBezTo>
                    <a:pt x="1039" y="65"/>
                    <a:pt x="1297" y="59"/>
                    <a:pt x="1555" y="51"/>
                  </a:cubicBezTo>
                  <a:cubicBezTo>
                    <a:pt x="1703" y="45"/>
                    <a:pt x="1851" y="39"/>
                    <a:pt x="1996" y="33"/>
                  </a:cubicBezTo>
                  <a:cubicBezTo>
                    <a:pt x="2005" y="33"/>
                    <a:pt x="2005" y="21"/>
                    <a:pt x="1996" y="18"/>
                  </a:cubicBezTo>
                  <a:cubicBezTo>
                    <a:pt x="1738" y="12"/>
                    <a:pt x="1477" y="0"/>
                    <a:pt x="12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flipH="1">
              <a:off x="1663643" y="2684133"/>
              <a:ext cx="65909" cy="193699"/>
            </a:xfrm>
            <a:custGeom>
              <a:avLst/>
              <a:gdLst/>
              <a:ahLst/>
              <a:cxnLst/>
              <a:rect l="l" t="t" r="r" b="b"/>
              <a:pathLst>
                <a:path w="360" h="1058" extrusionOk="0">
                  <a:moveTo>
                    <a:pt x="118" y="0"/>
                  </a:moveTo>
                  <a:cubicBezTo>
                    <a:pt x="116" y="0"/>
                    <a:pt x="113" y="2"/>
                    <a:pt x="113" y="5"/>
                  </a:cubicBezTo>
                  <a:cubicBezTo>
                    <a:pt x="54" y="275"/>
                    <a:pt x="1" y="556"/>
                    <a:pt x="48" y="829"/>
                  </a:cubicBezTo>
                  <a:cubicBezTo>
                    <a:pt x="51" y="885"/>
                    <a:pt x="87" y="936"/>
                    <a:pt x="137" y="959"/>
                  </a:cubicBezTo>
                  <a:lnTo>
                    <a:pt x="140" y="959"/>
                  </a:lnTo>
                  <a:lnTo>
                    <a:pt x="140" y="989"/>
                  </a:lnTo>
                  <a:cubicBezTo>
                    <a:pt x="140" y="995"/>
                    <a:pt x="140" y="1001"/>
                    <a:pt x="140" y="1007"/>
                  </a:cubicBezTo>
                  <a:lnTo>
                    <a:pt x="140" y="1048"/>
                  </a:lnTo>
                  <a:cubicBezTo>
                    <a:pt x="140" y="1054"/>
                    <a:pt x="144" y="1057"/>
                    <a:pt x="149" y="1057"/>
                  </a:cubicBezTo>
                  <a:cubicBezTo>
                    <a:pt x="154" y="1057"/>
                    <a:pt x="159" y="1054"/>
                    <a:pt x="161" y="1048"/>
                  </a:cubicBezTo>
                  <a:cubicBezTo>
                    <a:pt x="164" y="1048"/>
                    <a:pt x="167" y="1045"/>
                    <a:pt x="167" y="1042"/>
                  </a:cubicBezTo>
                  <a:cubicBezTo>
                    <a:pt x="173" y="1016"/>
                    <a:pt x="173" y="989"/>
                    <a:pt x="167" y="962"/>
                  </a:cubicBezTo>
                  <a:cubicBezTo>
                    <a:pt x="199" y="962"/>
                    <a:pt x="229" y="945"/>
                    <a:pt x="247" y="915"/>
                  </a:cubicBezTo>
                  <a:cubicBezTo>
                    <a:pt x="273" y="870"/>
                    <a:pt x="285" y="820"/>
                    <a:pt x="288" y="770"/>
                  </a:cubicBezTo>
                  <a:cubicBezTo>
                    <a:pt x="297" y="696"/>
                    <a:pt x="309" y="621"/>
                    <a:pt x="318" y="547"/>
                  </a:cubicBezTo>
                  <a:cubicBezTo>
                    <a:pt x="336" y="378"/>
                    <a:pt x="353" y="209"/>
                    <a:pt x="359" y="40"/>
                  </a:cubicBezTo>
                  <a:cubicBezTo>
                    <a:pt x="359" y="33"/>
                    <a:pt x="355" y="30"/>
                    <a:pt x="351" y="30"/>
                  </a:cubicBezTo>
                  <a:cubicBezTo>
                    <a:pt x="346" y="30"/>
                    <a:pt x="340" y="34"/>
                    <a:pt x="339" y="40"/>
                  </a:cubicBezTo>
                  <a:cubicBezTo>
                    <a:pt x="324" y="171"/>
                    <a:pt x="312" y="301"/>
                    <a:pt x="297" y="432"/>
                  </a:cubicBezTo>
                  <a:cubicBezTo>
                    <a:pt x="282" y="562"/>
                    <a:pt x="270" y="693"/>
                    <a:pt x="247" y="820"/>
                  </a:cubicBezTo>
                  <a:cubicBezTo>
                    <a:pt x="238" y="859"/>
                    <a:pt x="223" y="924"/>
                    <a:pt x="173" y="924"/>
                  </a:cubicBezTo>
                  <a:cubicBezTo>
                    <a:pt x="104" y="924"/>
                    <a:pt x="93" y="835"/>
                    <a:pt x="87" y="787"/>
                  </a:cubicBezTo>
                  <a:cubicBezTo>
                    <a:pt x="75" y="666"/>
                    <a:pt x="72" y="544"/>
                    <a:pt x="81" y="420"/>
                  </a:cubicBezTo>
                  <a:cubicBezTo>
                    <a:pt x="87" y="283"/>
                    <a:pt x="104" y="144"/>
                    <a:pt x="122" y="5"/>
                  </a:cubicBezTo>
                  <a:cubicBezTo>
                    <a:pt x="122" y="2"/>
                    <a:pt x="120"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9"/>
            <p:cNvSpPr/>
            <p:nvPr/>
          </p:nvSpPr>
          <p:spPr>
            <a:xfrm flipH="1">
              <a:off x="1623732" y="2860990"/>
              <a:ext cx="101976" cy="82203"/>
            </a:xfrm>
            <a:custGeom>
              <a:avLst/>
              <a:gdLst/>
              <a:ahLst/>
              <a:cxnLst/>
              <a:rect l="l" t="t" r="r" b="b"/>
              <a:pathLst>
                <a:path w="557" h="449" extrusionOk="0">
                  <a:moveTo>
                    <a:pt x="15" y="0"/>
                  </a:moveTo>
                  <a:cubicBezTo>
                    <a:pt x="12" y="0"/>
                    <a:pt x="9" y="1"/>
                    <a:pt x="6" y="2"/>
                  </a:cubicBezTo>
                  <a:cubicBezTo>
                    <a:pt x="0" y="8"/>
                    <a:pt x="0" y="17"/>
                    <a:pt x="6" y="23"/>
                  </a:cubicBezTo>
                  <a:cubicBezTo>
                    <a:pt x="175" y="171"/>
                    <a:pt x="362" y="308"/>
                    <a:pt x="543" y="447"/>
                  </a:cubicBezTo>
                  <a:cubicBezTo>
                    <a:pt x="544" y="448"/>
                    <a:pt x="545" y="449"/>
                    <a:pt x="547" y="449"/>
                  </a:cubicBezTo>
                  <a:cubicBezTo>
                    <a:pt x="552" y="449"/>
                    <a:pt x="557" y="440"/>
                    <a:pt x="552" y="435"/>
                  </a:cubicBezTo>
                  <a:cubicBezTo>
                    <a:pt x="389" y="275"/>
                    <a:pt x="211" y="130"/>
                    <a:pt x="24" y="2"/>
                  </a:cubicBezTo>
                  <a:cubicBezTo>
                    <a:pt x="21" y="1"/>
                    <a:pt x="18" y="0"/>
                    <a:pt x="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9"/>
            <p:cNvSpPr/>
            <p:nvPr/>
          </p:nvSpPr>
          <p:spPr>
            <a:xfrm flipH="1">
              <a:off x="1350941" y="2755718"/>
              <a:ext cx="144084" cy="134747"/>
            </a:xfrm>
            <a:custGeom>
              <a:avLst/>
              <a:gdLst/>
              <a:ahLst/>
              <a:cxnLst/>
              <a:rect l="l" t="t" r="r" b="b"/>
              <a:pathLst>
                <a:path w="787" h="736" extrusionOk="0">
                  <a:moveTo>
                    <a:pt x="3" y="1"/>
                  </a:moveTo>
                  <a:cubicBezTo>
                    <a:pt x="2" y="1"/>
                    <a:pt x="0" y="2"/>
                    <a:pt x="0" y="5"/>
                  </a:cubicBezTo>
                  <a:cubicBezTo>
                    <a:pt x="6" y="109"/>
                    <a:pt x="24" y="213"/>
                    <a:pt x="51" y="313"/>
                  </a:cubicBezTo>
                  <a:cubicBezTo>
                    <a:pt x="66" y="364"/>
                    <a:pt x="86" y="414"/>
                    <a:pt x="110" y="462"/>
                  </a:cubicBezTo>
                  <a:cubicBezTo>
                    <a:pt x="131" y="509"/>
                    <a:pt x="158" y="554"/>
                    <a:pt x="190" y="592"/>
                  </a:cubicBezTo>
                  <a:cubicBezTo>
                    <a:pt x="261" y="666"/>
                    <a:pt x="371" y="702"/>
                    <a:pt x="466" y="723"/>
                  </a:cubicBezTo>
                  <a:cubicBezTo>
                    <a:pt x="518" y="731"/>
                    <a:pt x="570" y="736"/>
                    <a:pt x="623" y="736"/>
                  </a:cubicBezTo>
                  <a:cubicBezTo>
                    <a:pt x="675" y="736"/>
                    <a:pt x="727" y="731"/>
                    <a:pt x="777" y="723"/>
                  </a:cubicBezTo>
                  <a:cubicBezTo>
                    <a:pt x="786" y="720"/>
                    <a:pt x="786" y="711"/>
                    <a:pt x="777" y="711"/>
                  </a:cubicBezTo>
                  <a:cubicBezTo>
                    <a:pt x="724" y="711"/>
                    <a:pt x="673" y="705"/>
                    <a:pt x="620" y="699"/>
                  </a:cubicBezTo>
                  <a:cubicBezTo>
                    <a:pt x="573" y="687"/>
                    <a:pt x="528" y="678"/>
                    <a:pt x="484" y="663"/>
                  </a:cubicBezTo>
                  <a:cubicBezTo>
                    <a:pt x="398" y="637"/>
                    <a:pt x="294" y="607"/>
                    <a:pt x="232" y="542"/>
                  </a:cubicBezTo>
                  <a:cubicBezTo>
                    <a:pt x="172" y="468"/>
                    <a:pt x="125" y="385"/>
                    <a:pt x="89" y="296"/>
                  </a:cubicBezTo>
                  <a:cubicBezTo>
                    <a:pt x="48" y="204"/>
                    <a:pt x="18" y="106"/>
                    <a:pt x="6" y="5"/>
                  </a:cubicBezTo>
                  <a:cubicBezTo>
                    <a:pt x="6" y="2"/>
                    <a:pt x="5" y="1"/>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9"/>
            <p:cNvSpPr/>
            <p:nvPr/>
          </p:nvSpPr>
          <p:spPr>
            <a:xfrm flipH="1">
              <a:off x="1230478" y="2714342"/>
              <a:ext cx="784498" cy="1068821"/>
            </a:xfrm>
            <a:custGeom>
              <a:avLst/>
              <a:gdLst/>
              <a:ahLst/>
              <a:cxnLst/>
              <a:rect l="l" t="t" r="r" b="b"/>
              <a:pathLst>
                <a:path w="4285" h="5838" extrusionOk="0">
                  <a:moveTo>
                    <a:pt x="4021" y="0"/>
                  </a:moveTo>
                  <a:cubicBezTo>
                    <a:pt x="4019" y="0"/>
                    <a:pt x="4017" y="4"/>
                    <a:pt x="4017" y="6"/>
                  </a:cubicBezTo>
                  <a:cubicBezTo>
                    <a:pt x="4047" y="80"/>
                    <a:pt x="4071" y="154"/>
                    <a:pt x="4098" y="228"/>
                  </a:cubicBezTo>
                  <a:cubicBezTo>
                    <a:pt x="4189" y="522"/>
                    <a:pt x="4237" y="827"/>
                    <a:pt x="4246" y="1135"/>
                  </a:cubicBezTo>
                  <a:cubicBezTo>
                    <a:pt x="4252" y="1423"/>
                    <a:pt x="4237" y="1740"/>
                    <a:pt x="4071" y="1986"/>
                  </a:cubicBezTo>
                  <a:cubicBezTo>
                    <a:pt x="3929" y="2197"/>
                    <a:pt x="3697" y="2333"/>
                    <a:pt x="3469" y="2434"/>
                  </a:cubicBezTo>
                  <a:cubicBezTo>
                    <a:pt x="3193" y="2547"/>
                    <a:pt x="2912" y="2633"/>
                    <a:pt x="2621" y="2686"/>
                  </a:cubicBezTo>
                  <a:cubicBezTo>
                    <a:pt x="2025" y="2805"/>
                    <a:pt x="1417" y="2819"/>
                    <a:pt x="813" y="2819"/>
                  </a:cubicBezTo>
                  <a:cubicBezTo>
                    <a:pt x="661" y="2819"/>
                    <a:pt x="507" y="2816"/>
                    <a:pt x="356" y="2816"/>
                  </a:cubicBezTo>
                  <a:cubicBezTo>
                    <a:pt x="331" y="2815"/>
                    <a:pt x="306" y="2815"/>
                    <a:pt x="282" y="2815"/>
                  </a:cubicBezTo>
                  <a:cubicBezTo>
                    <a:pt x="240" y="2815"/>
                    <a:pt x="198" y="2817"/>
                    <a:pt x="154" y="2822"/>
                  </a:cubicBezTo>
                  <a:cubicBezTo>
                    <a:pt x="101" y="2828"/>
                    <a:pt x="56" y="2873"/>
                    <a:pt x="45" y="2929"/>
                  </a:cubicBezTo>
                  <a:cubicBezTo>
                    <a:pt x="12" y="3080"/>
                    <a:pt x="0" y="3237"/>
                    <a:pt x="9" y="3392"/>
                  </a:cubicBezTo>
                  <a:cubicBezTo>
                    <a:pt x="15" y="3552"/>
                    <a:pt x="27" y="3715"/>
                    <a:pt x="39" y="3875"/>
                  </a:cubicBezTo>
                  <a:cubicBezTo>
                    <a:pt x="77" y="4527"/>
                    <a:pt x="139" y="5179"/>
                    <a:pt x="223" y="5829"/>
                  </a:cubicBezTo>
                  <a:cubicBezTo>
                    <a:pt x="223" y="5835"/>
                    <a:pt x="227" y="5838"/>
                    <a:pt x="231" y="5838"/>
                  </a:cubicBezTo>
                  <a:cubicBezTo>
                    <a:pt x="236" y="5838"/>
                    <a:pt x="240" y="5835"/>
                    <a:pt x="240" y="5829"/>
                  </a:cubicBezTo>
                  <a:cubicBezTo>
                    <a:pt x="231" y="5749"/>
                    <a:pt x="223" y="5669"/>
                    <a:pt x="217" y="5589"/>
                  </a:cubicBezTo>
                  <a:cubicBezTo>
                    <a:pt x="193" y="5259"/>
                    <a:pt x="157" y="4930"/>
                    <a:pt x="131" y="4604"/>
                  </a:cubicBezTo>
                  <a:cubicBezTo>
                    <a:pt x="104" y="4278"/>
                    <a:pt x="83" y="3952"/>
                    <a:pt x="62" y="3623"/>
                  </a:cubicBezTo>
                  <a:cubicBezTo>
                    <a:pt x="51" y="3463"/>
                    <a:pt x="48" y="3303"/>
                    <a:pt x="56" y="3143"/>
                  </a:cubicBezTo>
                  <a:cubicBezTo>
                    <a:pt x="59" y="3098"/>
                    <a:pt x="65" y="3057"/>
                    <a:pt x="71" y="3015"/>
                  </a:cubicBezTo>
                  <a:cubicBezTo>
                    <a:pt x="74" y="2977"/>
                    <a:pt x="83" y="2938"/>
                    <a:pt x="98" y="2902"/>
                  </a:cubicBezTo>
                  <a:cubicBezTo>
                    <a:pt x="122" y="2863"/>
                    <a:pt x="172" y="2856"/>
                    <a:pt x="219" y="2856"/>
                  </a:cubicBezTo>
                  <a:cubicBezTo>
                    <a:pt x="243" y="2856"/>
                    <a:pt x="266" y="2858"/>
                    <a:pt x="285" y="2858"/>
                  </a:cubicBezTo>
                  <a:cubicBezTo>
                    <a:pt x="506" y="2862"/>
                    <a:pt x="729" y="2865"/>
                    <a:pt x="951" y="2865"/>
                  </a:cubicBezTo>
                  <a:cubicBezTo>
                    <a:pt x="1033" y="2865"/>
                    <a:pt x="1114" y="2865"/>
                    <a:pt x="1195" y="2864"/>
                  </a:cubicBezTo>
                  <a:cubicBezTo>
                    <a:pt x="1797" y="2855"/>
                    <a:pt x="2405" y="2811"/>
                    <a:pt x="2989" y="2644"/>
                  </a:cubicBezTo>
                  <a:cubicBezTo>
                    <a:pt x="3469" y="2511"/>
                    <a:pt x="4068" y="2292"/>
                    <a:pt x="4225" y="1755"/>
                  </a:cubicBezTo>
                  <a:cubicBezTo>
                    <a:pt x="4261" y="1616"/>
                    <a:pt x="4281" y="1467"/>
                    <a:pt x="4281" y="1322"/>
                  </a:cubicBezTo>
                  <a:cubicBezTo>
                    <a:pt x="4284" y="1171"/>
                    <a:pt x="4278" y="1023"/>
                    <a:pt x="4261" y="874"/>
                  </a:cubicBezTo>
                  <a:cubicBezTo>
                    <a:pt x="4222" y="572"/>
                    <a:pt x="4145" y="279"/>
                    <a:pt x="4023" y="3"/>
                  </a:cubicBezTo>
                  <a:cubicBezTo>
                    <a:pt x="4023" y="1"/>
                    <a:pt x="4022" y="0"/>
                    <a:pt x="4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9"/>
            <p:cNvSpPr/>
            <p:nvPr/>
          </p:nvSpPr>
          <p:spPr>
            <a:xfrm flipH="1">
              <a:off x="1253910" y="3153736"/>
              <a:ext cx="484796" cy="122847"/>
            </a:xfrm>
            <a:custGeom>
              <a:avLst/>
              <a:gdLst/>
              <a:ahLst/>
              <a:cxnLst/>
              <a:rect l="l" t="t" r="r" b="b"/>
              <a:pathLst>
                <a:path w="2648" h="671" extrusionOk="0">
                  <a:moveTo>
                    <a:pt x="2642" y="1"/>
                  </a:moveTo>
                  <a:cubicBezTo>
                    <a:pt x="2641" y="1"/>
                    <a:pt x="2640" y="1"/>
                    <a:pt x="2639" y="1"/>
                  </a:cubicBezTo>
                  <a:cubicBezTo>
                    <a:pt x="2500" y="117"/>
                    <a:pt x="2339" y="212"/>
                    <a:pt x="2168" y="277"/>
                  </a:cubicBezTo>
                  <a:cubicBezTo>
                    <a:pt x="1856" y="402"/>
                    <a:pt x="1521" y="464"/>
                    <a:pt x="1189" y="520"/>
                  </a:cubicBezTo>
                  <a:cubicBezTo>
                    <a:pt x="999" y="553"/>
                    <a:pt x="810" y="580"/>
                    <a:pt x="620" y="603"/>
                  </a:cubicBezTo>
                  <a:cubicBezTo>
                    <a:pt x="418" y="630"/>
                    <a:pt x="214" y="645"/>
                    <a:pt x="9" y="648"/>
                  </a:cubicBezTo>
                  <a:cubicBezTo>
                    <a:pt x="6" y="648"/>
                    <a:pt x="6" y="651"/>
                    <a:pt x="3" y="654"/>
                  </a:cubicBezTo>
                  <a:cubicBezTo>
                    <a:pt x="0" y="657"/>
                    <a:pt x="0" y="665"/>
                    <a:pt x="6" y="668"/>
                  </a:cubicBezTo>
                  <a:cubicBezTo>
                    <a:pt x="62" y="670"/>
                    <a:pt x="118" y="671"/>
                    <a:pt x="174" y="671"/>
                  </a:cubicBezTo>
                  <a:cubicBezTo>
                    <a:pt x="349" y="671"/>
                    <a:pt x="524" y="663"/>
                    <a:pt x="697" y="648"/>
                  </a:cubicBezTo>
                  <a:cubicBezTo>
                    <a:pt x="1068" y="615"/>
                    <a:pt x="1435" y="550"/>
                    <a:pt x="1797" y="455"/>
                  </a:cubicBezTo>
                  <a:cubicBezTo>
                    <a:pt x="2111" y="369"/>
                    <a:pt x="2411" y="236"/>
                    <a:pt x="2645" y="7"/>
                  </a:cubicBezTo>
                  <a:cubicBezTo>
                    <a:pt x="2647" y="5"/>
                    <a:pt x="2646" y="1"/>
                    <a:pt x="26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9"/>
            <p:cNvSpPr/>
            <p:nvPr/>
          </p:nvSpPr>
          <p:spPr>
            <a:xfrm flipH="1">
              <a:off x="1605060" y="2120610"/>
              <a:ext cx="523426" cy="756120"/>
            </a:xfrm>
            <a:custGeom>
              <a:avLst/>
              <a:gdLst/>
              <a:ahLst/>
              <a:cxnLst/>
              <a:rect l="l" t="t" r="r" b="b"/>
              <a:pathLst>
                <a:path w="2859" h="4130" extrusionOk="0">
                  <a:moveTo>
                    <a:pt x="2653" y="0"/>
                  </a:moveTo>
                  <a:cubicBezTo>
                    <a:pt x="2543" y="0"/>
                    <a:pt x="2412" y="108"/>
                    <a:pt x="2337" y="290"/>
                  </a:cubicBezTo>
                  <a:cubicBezTo>
                    <a:pt x="2058" y="966"/>
                    <a:pt x="1679" y="1757"/>
                    <a:pt x="1495" y="2036"/>
                  </a:cubicBezTo>
                  <a:cubicBezTo>
                    <a:pt x="1370" y="2220"/>
                    <a:pt x="172" y="2884"/>
                    <a:pt x="104" y="3023"/>
                  </a:cubicBezTo>
                  <a:cubicBezTo>
                    <a:pt x="1" y="3244"/>
                    <a:pt x="103" y="4129"/>
                    <a:pt x="314" y="4129"/>
                  </a:cubicBezTo>
                  <a:cubicBezTo>
                    <a:pt x="321" y="4129"/>
                    <a:pt x="328" y="4128"/>
                    <a:pt x="336" y="4126"/>
                  </a:cubicBezTo>
                  <a:cubicBezTo>
                    <a:pt x="970" y="3951"/>
                    <a:pt x="2171" y="3175"/>
                    <a:pt x="2372" y="2780"/>
                  </a:cubicBezTo>
                  <a:cubicBezTo>
                    <a:pt x="2654" y="2226"/>
                    <a:pt x="2859" y="1084"/>
                    <a:pt x="2853" y="331"/>
                  </a:cubicBezTo>
                  <a:cubicBezTo>
                    <a:pt x="2850" y="101"/>
                    <a:pt x="2761" y="0"/>
                    <a:pt x="26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9"/>
            <p:cNvSpPr/>
            <p:nvPr/>
          </p:nvSpPr>
          <p:spPr>
            <a:xfrm flipH="1">
              <a:off x="2015893" y="2629575"/>
              <a:ext cx="249355" cy="144633"/>
            </a:xfrm>
            <a:custGeom>
              <a:avLst/>
              <a:gdLst/>
              <a:ahLst/>
              <a:cxnLst/>
              <a:rect l="l" t="t" r="r" b="b"/>
              <a:pathLst>
                <a:path w="1362" h="790" extrusionOk="0">
                  <a:moveTo>
                    <a:pt x="817" y="0"/>
                  </a:moveTo>
                  <a:cubicBezTo>
                    <a:pt x="786" y="0"/>
                    <a:pt x="757" y="1"/>
                    <a:pt x="733" y="3"/>
                  </a:cubicBezTo>
                  <a:cubicBezTo>
                    <a:pt x="576" y="18"/>
                    <a:pt x="0" y="294"/>
                    <a:pt x="54" y="421"/>
                  </a:cubicBezTo>
                  <a:cubicBezTo>
                    <a:pt x="82" y="488"/>
                    <a:pt x="159" y="512"/>
                    <a:pt x="253" y="512"/>
                  </a:cubicBezTo>
                  <a:cubicBezTo>
                    <a:pt x="387" y="512"/>
                    <a:pt x="554" y="463"/>
                    <a:pt x="656" y="421"/>
                  </a:cubicBezTo>
                  <a:cubicBezTo>
                    <a:pt x="656" y="421"/>
                    <a:pt x="808" y="789"/>
                    <a:pt x="1073" y="789"/>
                  </a:cubicBezTo>
                  <a:cubicBezTo>
                    <a:pt x="1077" y="789"/>
                    <a:pt x="1081" y="789"/>
                    <a:pt x="1085" y="789"/>
                  </a:cubicBezTo>
                  <a:cubicBezTo>
                    <a:pt x="1361" y="774"/>
                    <a:pt x="1246" y="30"/>
                    <a:pt x="1246" y="30"/>
                  </a:cubicBezTo>
                  <a:cubicBezTo>
                    <a:pt x="1246" y="30"/>
                    <a:pt x="992" y="0"/>
                    <a:pt x="817" y="0"/>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p:nvPr/>
          </p:nvSpPr>
          <p:spPr>
            <a:xfrm flipH="1">
              <a:off x="2028892" y="2668571"/>
              <a:ext cx="321122" cy="247524"/>
            </a:xfrm>
            <a:custGeom>
              <a:avLst/>
              <a:gdLst/>
              <a:ahLst/>
              <a:cxnLst/>
              <a:rect l="l" t="t" r="r" b="b"/>
              <a:pathLst>
                <a:path w="1754" h="1352" extrusionOk="0">
                  <a:moveTo>
                    <a:pt x="1578" y="1"/>
                  </a:moveTo>
                  <a:cubicBezTo>
                    <a:pt x="1578" y="1"/>
                    <a:pt x="742" y="226"/>
                    <a:pt x="695" y="235"/>
                  </a:cubicBezTo>
                  <a:cubicBezTo>
                    <a:pt x="658" y="242"/>
                    <a:pt x="614" y="245"/>
                    <a:pt x="567" y="245"/>
                  </a:cubicBezTo>
                  <a:cubicBezTo>
                    <a:pt x="484" y="245"/>
                    <a:pt x="392" y="237"/>
                    <a:pt x="309" y="237"/>
                  </a:cubicBezTo>
                  <a:cubicBezTo>
                    <a:pt x="195" y="237"/>
                    <a:pt x="100" y="251"/>
                    <a:pt x="75" y="318"/>
                  </a:cubicBezTo>
                  <a:cubicBezTo>
                    <a:pt x="33" y="437"/>
                    <a:pt x="241" y="466"/>
                    <a:pt x="241" y="466"/>
                  </a:cubicBezTo>
                  <a:cubicBezTo>
                    <a:pt x="241" y="466"/>
                    <a:pt x="228" y="465"/>
                    <a:pt x="209" y="465"/>
                  </a:cubicBezTo>
                  <a:cubicBezTo>
                    <a:pt x="144" y="465"/>
                    <a:pt x="2" y="478"/>
                    <a:pt x="7" y="585"/>
                  </a:cubicBezTo>
                  <a:cubicBezTo>
                    <a:pt x="13" y="727"/>
                    <a:pt x="235" y="769"/>
                    <a:pt x="235" y="769"/>
                  </a:cubicBezTo>
                  <a:cubicBezTo>
                    <a:pt x="235" y="769"/>
                    <a:pt x="1" y="789"/>
                    <a:pt x="19" y="929"/>
                  </a:cubicBezTo>
                  <a:cubicBezTo>
                    <a:pt x="36" y="1065"/>
                    <a:pt x="256" y="1092"/>
                    <a:pt x="256" y="1092"/>
                  </a:cubicBezTo>
                  <a:cubicBezTo>
                    <a:pt x="256" y="1092"/>
                    <a:pt x="105" y="1113"/>
                    <a:pt x="134" y="1243"/>
                  </a:cubicBezTo>
                  <a:cubicBezTo>
                    <a:pt x="153" y="1328"/>
                    <a:pt x="368" y="1352"/>
                    <a:pt x="568" y="1352"/>
                  </a:cubicBezTo>
                  <a:cubicBezTo>
                    <a:pt x="683" y="1352"/>
                    <a:pt x="793" y="1344"/>
                    <a:pt x="858" y="1335"/>
                  </a:cubicBezTo>
                  <a:cubicBezTo>
                    <a:pt x="1036" y="1314"/>
                    <a:pt x="1629" y="1113"/>
                    <a:pt x="1753" y="1056"/>
                  </a:cubicBezTo>
                  <a:lnTo>
                    <a:pt x="1578" y="1"/>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9"/>
            <p:cNvSpPr/>
            <p:nvPr/>
          </p:nvSpPr>
          <p:spPr>
            <a:xfrm flipH="1">
              <a:off x="2185242" y="2747846"/>
              <a:ext cx="127973" cy="20871"/>
            </a:xfrm>
            <a:custGeom>
              <a:avLst/>
              <a:gdLst/>
              <a:ahLst/>
              <a:cxnLst/>
              <a:rect l="l" t="t" r="r" b="b"/>
              <a:pathLst>
                <a:path w="699" h="114" extrusionOk="0">
                  <a:moveTo>
                    <a:pt x="689" y="1"/>
                  </a:moveTo>
                  <a:cubicBezTo>
                    <a:pt x="539" y="50"/>
                    <a:pt x="431" y="76"/>
                    <a:pt x="315" y="76"/>
                  </a:cubicBezTo>
                  <a:cubicBezTo>
                    <a:pt x="227" y="76"/>
                    <a:pt x="135" y="61"/>
                    <a:pt x="16" y="30"/>
                  </a:cubicBezTo>
                  <a:cubicBezTo>
                    <a:pt x="15" y="30"/>
                    <a:pt x="14" y="30"/>
                    <a:pt x="13" y="30"/>
                  </a:cubicBezTo>
                  <a:cubicBezTo>
                    <a:pt x="3" y="30"/>
                    <a:pt x="0" y="40"/>
                    <a:pt x="13" y="45"/>
                  </a:cubicBezTo>
                  <a:cubicBezTo>
                    <a:pt x="122" y="93"/>
                    <a:pt x="214" y="113"/>
                    <a:pt x="302" y="113"/>
                  </a:cubicBezTo>
                  <a:cubicBezTo>
                    <a:pt x="427" y="113"/>
                    <a:pt x="544" y="72"/>
                    <a:pt x="692" y="10"/>
                  </a:cubicBezTo>
                  <a:cubicBezTo>
                    <a:pt x="698" y="7"/>
                    <a:pt x="695" y="1"/>
                    <a:pt x="6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9"/>
            <p:cNvSpPr/>
            <p:nvPr/>
          </p:nvSpPr>
          <p:spPr>
            <a:xfrm flipH="1">
              <a:off x="2177736" y="2800573"/>
              <a:ext cx="135296" cy="18674"/>
            </a:xfrm>
            <a:custGeom>
              <a:avLst/>
              <a:gdLst/>
              <a:ahLst/>
              <a:cxnLst/>
              <a:rect l="l" t="t" r="r" b="b"/>
              <a:pathLst>
                <a:path w="739" h="102" extrusionOk="0">
                  <a:moveTo>
                    <a:pt x="733" y="0"/>
                  </a:moveTo>
                  <a:cubicBezTo>
                    <a:pt x="559" y="44"/>
                    <a:pt x="437" y="66"/>
                    <a:pt x="302" y="66"/>
                  </a:cubicBezTo>
                  <a:cubicBezTo>
                    <a:pt x="216" y="66"/>
                    <a:pt x="125" y="57"/>
                    <a:pt x="12" y="39"/>
                  </a:cubicBezTo>
                  <a:cubicBezTo>
                    <a:pt x="0" y="39"/>
                    <a:pt x="0" y="51"/>
                    <a:pt x="9" y="54"/>
                  </a:cubicBezTo>
                  <a:cubicBezTo>
                    <a:pt x="120" y="87"/>
                    <a:pt x="212" y="102"/>
                    <a:pt x="300" y="102"/>
                  </a:cubicBezTo>
                  <a:cubicBezTo>
                    <a:pt x="438" y="102"/>
                    <a:pt x="564" y="65"/>
                    <a:pt x="733" y="9"/>
                  </a:cubicBezTo>
                  <a:cubicBezTo>
                    <a:pt x="739" y="6"/>
                    <a:pt x="736" y="0"/>
                    <a:pt x="7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9"/>
            <p:cNvSpPr/>
            <p:nvPr/>
          </p:nvSpPr>
          <p:spPr>
            <a:xfrm flipH="1">
              <a:off x="2168032" y="2851469"/>
              <a:ext cx="136028" cy="23983"/>
            </a:xfrm>
            <a:custGeom>
              <a:avLst/>
              <a:gdLst/>
              <a:ahLst/>
              <a:cxnLst/>
              <a:rect l="l" t="t" r="r" b="b"/>
              <a:pathLst>
                <a:path w="743" h="131" extrusionOk="0">
                  <a:moveTo>
                    <a:pt x="734" y="0"/>
                  </a:moveTo>
                  <a:cubicBezTo>
                    <a:pt x="733" y="0"/>
                    <a:pt x="732" y="1"/>
                    <a:pt x="731" y="1"/>
                  </a:cubicBezTo>
                  <a:cubicBezTo>
                    <a:pt x="542" y="72"/>
                    <a:pt x="406" y="99"/>
                    <a:pt x="242" y="99"/>
                  </a:cubicBezTo>
                  <a:cubicBezTo>
                    <a:pt x="175" y="99"/>
                    <a:pt x="102" y="95"/>
                    <a:pt x="20" y="87"/>
                  </a:cubicBezTo>
                  <a:cubicBezTo>
                    <a:pt x="17" y="87"/>
                    <a:pt x="14" y="86"/>
                    <a:pt x="12" y="86"/>
                  </a:cubicBezTo>
                  <a:cubicBezTo>
                    <a:pt x="0" y="86"/>
                    <a:pt x="4" y="93"/>
                    <a:pt x="20" y="96"/>
                  </a:cubicBezTo>
                  <a:cubicBezTo>
                    <a:pt x="112" y="118"/>
                    <a:pt x="197" y="130"/>
                    <a:pt x="280" y="130"/>
                  </a:cubicBezTo>
                  <a:cubicBezTo>
                    <a:pt x="427" y="130"/>
                    <a:pt x="569" y="93"/>
                    <a:pt x="737" y="10"/>
                  </a:cubicBezTo>
                  <a:cubicBezTo>
                    <a:pt x="742" y="7"/>
                    <a:pt x="739"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9"/>
            <p:cNvSpPr/>
            <p:nvPr/>
          </p:nvSpPr>
          <p:spPr>
            <a:xfrm flipH="1">
              <a:off x="2066972" y="2703174"/>
              <a:ext cx="182531" cy="74147"/>
            </a:xfrm>
            <a:custGeom>
              <a:avLst/>
              <a:gdLst/>
              <a:ahLst/>
              <a:cxnLst/>
              <a:rect l="l" t="t" r="r" b="b"/>
              <a:pathLst>
                <a:path w="997" h="405" extrusionOk="0">
                  <a:moveTo>
                    <a:pt x="565" y="1"/>
                  </a:moveTo>
                  <a:cubicBezTo>
                    <a:pt x="564" y="1"/>
                    <a:pt x="562" y="1"/>
                    <a:pt x="561" y="2"/>
                  </a:cubicBezTo>
                  <a:cubicBezTo>
                    <a:pt x="444" y="40"/>
                    <a:pt x="303" y="103"/>
                    <a:pt x="171" y="103"/>
                  </a:cubicBezTo>
                  <a:cubicBezTo>
                    <a:pt x="113" y="103"/>
                    <a:pt x="56" y="91"/>
                    <a:pt x="3" y="58"/>
                  </a:cubicBezTo>
                  <a:cubicBezTo>
                    <a:pt x="3" y="58"/>
                    <a:pt x="3" y="61"/>
                    <a:pt x="0" y="61"/>
                  </a:cubicBezTo>
                  <a:cubicBezTo>
                    <a:pt x="60" y="114"/>
                    <a:pt x="130" y="133"/>
                    <a:pt x="202" y="133"/>
                  </a:cubicBezTo>
                  <a:cubicBezTo>
                    <a:pt x="320" y="133"/>
                    <a:pt x="447" y="83"/>
                    <a:pt x="555" y="46"/>
                  </a:cubicBezTo>
                  <a:cubicBezTo>
                    <a:pt x="629" y="221"/>
                    <a:pt x="795" y="402"/>
                    <a:pt x="991" y="405"/>
                  </a:cubicBezTo>
                  <a:cubicBezTo>
                    <a:pt x="994" y="405"/>
                    <a:pt x="997" y="402"/>
                    <a:pt x="997" y="399"/>
                  </a:cubicBezTo>
                  <a:cubicBezTo>
                    <a:pt x="994" y="396"/>
                    <a:pt x="994" y="396"/>
                    <a:pt x="991" y="396"/>
                  </a:cubicBezTo>
                  <a:cubicBezTo>
                    <a:pt x="813" y="369"/>
                    <a:pt x="659" y="174"/>
                    <a:pt x="584" y="16"/>
                  </a:cubicBezTo>
                  <a:cubicBezTo>
                    <a:pt x="584" y="16"/>
                    <a:pt x="584" y="13"/>
                    <a:pt x="584" y="13"/>
                  </a:cubicBezTo>
                  <a:cubicBezTo>
                    <a:pt x="580" y="6"/>
                    <a:pt x="573" y="1"/>
                    <a:pt x="5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9"/>
            <p:cNvSpPr/>
            <p:nvPr/>
          </p:nvSpPr>
          <p:spPr>
            <a:xfrm flipH="1">
              <a:off x="1594256" y="2094795"/>
              <a:ext cx="198276" cy="348218"/>
            </a:xfrm>
            <a:custGeom>
              <a:avLst/>
              <a:gdLst/>
              <a:ahLst/>
              <a:cxnLst/>
              <a:rect l="l" t="t" r="r" b="b"/>
              <a:pathLst>
                <a:path w="1083" h="1902" extrusionOk="0">
                  <a:moveTo>
                    <a:pt x="847" y="1"/>
                  </a:moveTo>
                  <a:cubicBezTo>
                    <a:pt x="753" y="1"/>
                    <a:pt x="632" y="124"/>
                    <a:pt x="499" y="309"/>
                  </a:cubicBezTo>
                  <a:cubicBezTo>
                    <a:pt x="259" y="647"/>
                    <a:pt x="1" y="1273"/>
                    <a:pt x="1" y="1273"/>
                  </a:cubicBezTo>
                  <a:lnTo>
                    <a:pt x="955" y="1901"/>
                  </a:lnTo>
                  <a:cubicBezTo>
                    <a:pt x="955" y="1901"/>
                    <a:pt x="1083" y="647"/>
                    <a:pt x="1015" y="271"/>
                  </a:cubicBezTo>
                  <a:cubicBezTo>
                    <a:pt x="982" y="80"/>
                    <a:pt x="923" y="1"/>
                    <a:pt x="847"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9"/>
            <p:cNvSpPr/>
            <p:nvPr/>
          </p:nvSpPr>
          <p:spPr>
            <a:xfrm flipH="1">
              <a:off x="1594256" y="2094795"/>
              <a:ext cx="198276" cy="348218"/>
            </a:xfrm>
            <a:custGeom>
              <a:avLst/>
              <a:gdLst/>
              <a:ahLst/>
              <a:cxnLst/>
              <a:rect l="l" t="t" r="r" b="b"/>
              <a:pathLst>
                <a:path w="1083" h="1902" extrusionOk="0">
                  <a:moveTo>
                    <a:pt x="847" y="1"/>
                  </a:moveTo>
                  <a:cubicBezTo>
                    <a:pt x="753" y="1"/>
                    <a:pt x="632" y="124"/>
                    <a:pt x="499" y="309"/>
                  </a:cubicBezTo>
                  <a:cubicBezTo>
                    <a:pt x="259" y="647"/>
                    <a:pt x="1" y="1273"/>
                    <a:pt x="1" y="1273"/>
                  </a:cubicBezTo>
                  <a:lnTo>
                    <a:pt x="955" y="1901"/>
                  </a:lnTo>
                  <a:cubicBezTo>
                    <a:pt x="955" y="1901"/>
                    <a:pt x="1083" y="647"/>
                    <a:pt x="1015" y="271"/>
                  </a:cubicBezTo>
                  <a:cubicBezTo>
                    <a:pt x="982" y="80"/>
                    <a:pt x="923" y="1"/>
                    <a:pt x="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9"/>
            <p:cNvSpPr/>
            <p:nvPr/>
          </p:nvSpPr>
          <p:spPr>
            <a:xfrm flipH="1">
              <a:off x="1626478" y="2299846"/>
              <a:ext cx="139873" cy="90075"/>
            </a:xfrm>
            <a:custGeom>
              <a:avLst/>
              <a:gdLst/>
              <a:ahLst/>
              <a:cxnLst/>
              <a:rect l="l" t="t" r="r" b="b"/>
              <a:pathLst>
                <a:path w="764" h="492" extrusionOk="0">
                  <a:moveTo>
                    <a:pt x="3" y="1"/>
                  </a:moveTo>
                  <a:cubicBezTo>
                    <a:pt x="2" y="1"/>
                    <a:pt x="0" y="5"/>
                    <a:pt x="0" y="8"/>
                  </a:cubicBezTo>
                  <a:cubicBezTo>
                    <a:pt x="113" y="103"/>
                    <a:pt x="501" y="343"/>
                    <a:pt x="563" y="381"/>
                  </a:cubicBezTo>
                  <a:cubicBezTo>
                    <a:pt x="626" y="417"/>
                    <a:pt x="691" y="452"/>
                    <a:pt x="753" y="491"/>
                  </a:cubicBezTo>
                  <a:cubicBezTo>
                    <a:pt x="754" y="491"/>
                    <a:pt x="755" y="492"/>
                    <a:pt x="756" y="492"/>
                  </a:cubicBezTo>
                  <a:cubicBezTo>
                    <a:pt x="761" y="492"/>
                    <a:pt x="764" y="487"/>
                    <a:pt x="759" y="485"/>
                  </a:cubicBezTo>
                  <a:cubicBezTo>
                    <a:pt x="726" y="464"/>
                    <a:pt x="602" y="375"/>
                    <a:pt x="569" y="355"/>
                  </a:cubicBezTo>
                  <a:cubicBezTo>
                    <a:pt x="507" y="313"/>
                    <a:pt x="136" y="64"/>
                    <a:pt x="3" y="2"/>
                  </a:cubicBezTo>
                  <a:cubicBezTo>
                    <a:pt x="3" y="1"/>
                    <a:pt x="3" y="1"/>
                    <a:pt x="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flipH="1">
              <a:off x="1597368" y="2236500"/>
              <a:ext cx="36616" cy="210908"/>
            </a:xfrm>
            <a:custGeom>
              <a:avLst/>
              <a:gdLst/>
              <a:ahLst/>
              <a:cxnLst/>
              <a:rect l="l" t="t" r="r" b="b"/>
              <a:pathLst>
                <a:path w="200" h="1152" extrusionOk="0">
                  <a:moveTo>
                    <a:pt x="169" y="32"/>
                  </a:moveTo>
                  <a:lnTo>
                    <a:pt x="196" y="158"/>
                  </a:lnTo>
                  <a:cubicBezTo>
                    <a:pt x="190" y="214"/>
                    <a:pt x="181" y="271"/>
                    <a:pt x="166" y="324"/>
                  </a:cubicBezTo>
                  <a:cubicBezTo>
                    <a:pt x="169" y="227"/>
                    <a:pt x="169" y="129"/>
                    <a:pt x="169" y="32"/>
                  </a:cubicBezTo>
                  <a:close/>
                  <a:moveTo>
                    <a:pt x="166" y="0"/>
                  </a:moveTo>
                  <a:cubicBezTo>
                    <a:pt x="165" y="0"/>
                    <a:pt x="164" y="1"/>
                    <a:pt x="164" y="4"/>
                  </a:cubicBezTo>
                  <a:cubicBezTo>
                    <a:pt x="146" y="191"/>
                    <a:pt x="134" y="383"/>
                    <a:pt x="125" y="567"/>
                  </a:cubicBezTo>
                  <a:cubicBezTo>
                    <a:pt x="113" y="751"/>
                    <a:pt x="101" y="935"/>
                    <a:pt x="95" y="1119"/>
                  </a:cubicBezTo>
                  <a:cubicBezTo>
                    <a:pt x="66" y="1101"/>
                    <a:pt x="39" y="1086"/>
                    <a:pt x="9" y="1071"/>
                  </a:cubicBezTo>
                  <a:cubicBezTo>
                    <a:pt x="9" y="1071"/>
                    <a:pt x="8" y="1071"/>
                    <a:pt x="7" y="1071"/>
                  </a:cubicBezTo>
                  <a:cubicBezTo>
                    <a:pt x="3" y="1071"/>
                    <a:pt x="1" y="1077"/>
                    <a:pt x="3" y="1077"/>
                  </a:cubicBezTo>
                  <a:cubicBezTo>
                    <a:pt x="36" y="1104"/>
                    <a:pt x="69" y="1127"/>
                    <a:pt x="101" y="1151"/>
                  </a:cubicBezTo>
                  <a:lnTo>
                    <a:pt x="104" y="1151"/>
                  </a:lnTo>
                  <a:cubicBezTo>
                    <a:pt x="106" y="1152"/>
                    <a:pt x="107" y="1152"/>
                    <a:pt x="109" y="1152"/>
                  </a:cubicBezTo>
                  <a:cubicBezTo>
                    <a:pt x="115" y="1152"/>
                    <a:pt x="119" y="1147"/>
                    <a:pt x="119" y="1142"/>
                  </a:cubicBezTo>
                  <a:cubicBezTo>
                    <a:pt x="140" y="953"/>
                    <a:pt x="149" y="763"/>
                    <a:pt x="158" y="573"/>
                  </a:cubicBezTo>
                  <a:cubicBezTo>
                    <a:pt x="161" y="499"/>
                    <a:pt x="166" y="425"/>
                    <a:pt x="166" y="351"/>
                  </a:cubicBezTo>
                  <a:cubicBezTo>
                    <a:pt x="184" y="288"/>
                    <a:pt x="196" y="223"/>
                    <a:pt x="199" y="158"/>
                  </a:cubicBezTo>
                  <a:lnTo>
                    <a:pt x="169" y="29"/>
                  </a:lnTo>
                  <a:lnTo>
                    <a:pt x="169" y="29"/>
                  </a:lnTo>
                  <a:cubicBezTo>
                    <a:pt x="169" y="21"/>
                    <a:pt x="169" y="12"/>
                    <a:pt x="169" y="4"/>
                  </a:cubicBezTo>
                  <a:cubicBezTo>
                    <a:pt x="169" y="2"/>
                    <a:pt x="167" y="0"/>
                    <a:pt x="1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9"/>
            <p:cNvSpPr/>
            <p:nvPr/>
          </p:nvSpPr>
          <p:spPr>
            <a:xfrm flipH="1">
              <a:off x="1176834" y="2066052"/>
              <a:ext cx="591898" cy="767471"/>
            </a:xfrm>
            <a:custGeom>
              <a:avLst/>
              <a:gdLst/>
              <a:ahLst/>
              <a:cxnLst/>
              <a:rect l="l" t="t" r="r" b="b"/>
              <a:pathLst>
                <a:path w="3233" h="4192" extrusionOk="0">
                  <a:moveTo>
                    <a:pt x="3233" y="3760"/>
                  </a:moveTo>
                  <a:lnTo>
                    <a:pt x="3233" y="3760"/>
                  </a:lnTo>
                  <a:lnTo>
                    <a:pt x="3233" y="3760"/>
                  </a:lnTo>
                  <a:cubicBezTo>
                    <a:pt x="3233" y="3761"/>
                    <a:pt x="3233" y="3761"/>
                    <a:pt x="3233" y="3761"/>
                  </a:cubicBezTo>
                  <a:cubicBezTo>
                    <a:pt x="3233" y="3761"/>
                    <a:pt x="3233" y="3761"/>
                    <a:pt x="3233" y="3760"/>
                  </a:cubicBezTo>
                  <a:close/>
                  <a:moveTo>
                    <a:pt x="1076" y="0"/>
                  </a:moveTo>
                  <a:cubicBezTo>
                    <a:pt x="853" y="0"/>
                    <a:pt x="614" y="107"/>
                    <a:pt x="585" y="182"/>
                  </a:cubicBezTo>
                  <a:cubicBezTo>
                    <a:pt x="1" y="1713"/>
                    <a:pt x="151" y="4132"/>
                    <a:pt x="150" y="4190"/>
                  </a:cubicBezTo>
                  <a:lnTo>
                    <a:pt x="150" y="4190"/>
                  </a:lnTo>
                  <a:lnTo>
                    <a:pt x="3233" y="3760"/>
                  </a:lnTo>
                  <a:lnTo>
                    <a:pt x="3233" y="3760"/>
                  </a:lnTo>
                  <a:cubicBezTo>
                    <a:pt x="3216" y="3721"/>
                    <a:pt x="2380" y="792"/>
                    <a:pt x="1335" y="69"/>
                  </a:cubicBezTo>
                  <a:cubicBezTo>
                    <a:pt x="1264" y="19"/>
                    <a:pt x="1171" y="0"/>
                    <a:pt x="1076" y="0"/>
                  </a:cubicBezTo>
                  <a:close/>
                  <a:moveTo>
                    <a:pt x="150" y="4190"/>
                  </a:moveTo>
                  <a:lnTo>
                    <a:pt x="149" y="4190"/>
                  </a:lnTo>
                  <a:cubicBezTo>
                    <a:pt x="150" y="4191"/>
                    <a:pt x="150" y="4191"/>
                    <a:pt x="150" y="4191"/>
                  </a:cubicBezTo>
                  <a:cubicBezTo>
                    <a:pt x="150" y="4191"/>
                    <a:pt x="150" y="4191"/>
                    <a:pt x="150" y="419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9"/>
            <p:cNvSpPr/>
            <p:nvPr/>
          </p:nvSpPr>
          <p:spPr>
            <a:xfrm flipH="1">
              <a:off x="1181044" y="2086191"/>
              <a:ext cx="562605" cy="735066"/>
            </a:xfrm>
            <a:custGeom>
              <a:avLst/>
              <a:gdLst/>
              <a:ahLst/>
              <a:cxnLst/>
              <a:rect l="l" t="t" r="r" b="b"/>
              <a:pathLst>
                <a:path w="3073" h="4015" extrusionOk="0">
                  <a:moveTo>
                    <a:pt x="1258" y="1"/>
                  </a:moveTo>
                  <a:lnTo>
                    <a:pt x="430" y="122"/>
                  </a:lnTo>
                  <a:cubicBezTo>
                    <a:pt x="428" y="128"/>
                    <a:pt x="425" y="131"/>
                    <a:pt x="425" y="137"/>
                  </a:cubicBezTo>
                  <a:lnTo>
                    <a:pt x="1272" y="12"/>
                  </a:lnTo>
                  <a:cubicBezTo>
                    <a:pt x="1267" y="9"/>
                    <a:pt x="1264" y="4"/>
                    <a:pt x="1258" y="1"/>
                  </a:cubicBezTo>
                  <a:close/>
                  <a:moveTo>
                    <a:pt x="1507" y="238"/>
                  </a:moveTo>
                  <a:lnTo>
                    <a:pt x="336" y="413"/>
                  </a:lnTo>
                  <a:cubicBezTo>
                    <a:pt x="333" y="416"/>
                    <a:pt x="333" y="422"/>
                    <a:pt x="330" y="425"/>
                  </a:cubicBezTo>
                  <a:lnTo>
                    <a:pt x="1516" y="253"/>
                  </a:lnTo>
                  <a:lnTo>
                    <a:pt x="1507" y="238"/>
                  </a:lnTo>
                  <a:close/>
                  <a:moveTo>
                    <a:pt x="1702" y="481"/>
                  </a:moveTo>
                  <a:lnTo>
                    <a:pt x="259" y="694"/>
                  </a:lnTo>
                  <a:cubicBezTo>
                    <a:pt x="259" y="700"/>
                    <a:pt x="259" y="703"/>
                    <a:pt x="256" y="709"/>
                  </a:cubicBezTo>
                  <a:lnTo>
                    <a:pt x="1711" y="496"/>
                  </a:lnTo>
                  <a:lnTo>
                    <a:pt x="1702" y="481"/>
                  </a:lnTo>
                  <a:close/>
                  <a:moveTo>
                    <a:pt x="1868" y="730"/>
                  </a:moveTo>
                  <a:lnTo>
                    <a:pt x="196" y="976"/>
                  </a:lnTo>
                  <a:lnTo>
                    <a:pt x="193" y="991"/>
                  </a:lnTo>
                  <a:lnTo>
                    <a:pt x="1877" y="742"/>
                  </a:lnTo>
                  <a:lnTo>
                    <a:pt x="1868" y="730"/>
                  </a:lnTo>
                  <a:close/>
                  <a:moveTo>
                    <a:pt x="2017" y="979"/>
                  </a:moveTo>
                  <a:lnTo>
                    <a:pt x="146" y="1255"/>
                  </a:lnTo>
                  <a:cubicBezTo>
                    <a:pt x="146" y="1261"/>
                    <a:pt x="146" y="1264"/>
                    <a:pt x="143" y="1270"/>
                  </a:cubicBezTo>
                  <a:lnTo>
                    <a:pt x="2023" y="994"/>
                  </a:lnTo>
                  <a:lnTo>
                    <a:pt x="2017" y="979"/>
                  </a:lnTo>
                  <a:close/>
                  <a:moveTo>
                    <a:pt x="2153" y="1234"/>
                  </a:moveTo>
                  <a:lnTo>
                    <a:pt x="107" y="1533"/>
                  </a:lnTo>
                  <a:lnTo>
                    <a:pt x="107" y="1548"/>
                  </a:lnTo>
                  <a:lnTo>
                    <a:pt x="2162" y="1246"/>
                  </a:lnTo>
                  <a:cubicBezTo>
                    <a:pt x="2159" y="1243"/>
                    <a:pt x="2156" y="1237"/>
                    <a:pt x="2153" y="1234"/>
                  </a:cubicBezTo>
                  <a:close/>
                  <a:moveTo>
                    <a:pt x="2281" y="1486"/>
                  </a:moveTo>
                  <a:lnTo>
                    <a:pt x="75" y="1812"/>
                  </a:lnTo>
                  <a:lnTo>
                    <a:pt x="75" y="1824"/>
                  </a:lnTo>
                  <a:lnTo>
                    <a:pt x="2286" y="1501"/>
                  </a:lnTo>
                  <a:lnTo>
                    <a:pt x="2281" y="1486"/>
                  </a:lnTo>
                  <a:close/>
                  <a:moveTo>
                    <a:pt x="2506" y="1999"/>
                  </a:moveTo>
                  <a:cubicBezTo>
                    <a:pt x="2506" y="1999"/>
                    <a:pt x="2506" y="1999"/>
                    <a:pt x="2506" y="1999"/>
                  </a:cubicBezTo>
                  <a:lnTo>
                    <a:pt x="2506" y="1999"/>
                  </a:lnTo>
                  <a:lnTo>
                    <a:pt x="2509" y="1999"/>
                  </a:lnTo>
                  <a:close/>
                  <a:moveTo>
                    <a:pt x="2396" y="1741"/>
                  </a:moveTo>
                  <a:lnTo>
                    <a:pt x="48" y="2088"/>
                  </a:lnTo>
                  <a:lnTo>
                    <a:pt x="48" y="2103"/>
                  </a:lnTo>
                  <a:lnTo>
                    <a:pt x="2399" y="1756"/>
                  </a:lnTo>
                  <a:cubicBezTo>
                    <a:pt x="2399" y="1750"/>
                    <a:pt x="2396" y="1747"/>
                    <a:pt x="2396" y="1741"/>
                  </a:cubicBezTo>
                  <a:close/>
                  <a:moveTo>
                    <a:pt x="2506" y="1999"/>
                  </a:moveTo>
                  <a:lnTo>
                    <a:pt x="27" y="2364"/>
                  </a:lnTo>
                  <a:lnTo>
                    <a:pt x="27" y="2378"/>
                  </a:lnTo>
                  <a:lnTo>
                    <a:pt x="2515" y="2011"/>
                  </a:lnTo>
                  <a:cubicBezTo>
                    <a:pt x="2512" y="2008"/>
                    <a:pt x="2509" y="2002"/>
                    <a:pt x="2506" y="1999"/>
                  </a:cubicBezTo>
                  <a:close/>
                  <a:moveTo>
                    <a:pt x="2613" y="2254"/>
                  </a:moveTo>
                  <a:lnTo>
                    <a:pt x="15" y="2636"/>
                  </a:lnTo>
                  <a:lnTo>
                    <a:pt x="15" y="2651"/>
                  </a:lnTo>
                  <a:lnTo>
                    <a:pt x="2619" y="2269"/>
                  </a:lnTo>
                  <a:cubicBezTo>
                    <a:pt x="2616" y="2263"/>
                    <a:pt x="2613" y="2260"/>
                    <a:pt x="2613" y="2254"/>
                  </a:cubicBezTo>
                  <a:close/>
                  <a:moveTo>
                    <a:pt x="2805" y="2773"/>
                  </a:moveTo>
                  <a:cubicBezTo>
                    <a:pt x="2805" y="2773"/>
                    <a:pt x="2805" y="2773"/>
                    <a:pt x="2805" y="2773"/>
                  </a:cubicBezTo>
                  <a:lnTo>
                    <a:pt x="2805" y="2773"/>
                  </a:lnTo>
                  <a:lnTo>
                    <a:pt x="2808" y="2773"/>
                  </a:lnTo>
                  <a:close/>
                  <a:moveTo>
                    <a:pt x="2713" y="2515"/>
                  </a:moveTo>
                  <a:lnTo>
                    <a:pt x="4" y="2912"/>
                  </a:lnTo>
                  <a:cubicBezTo>
                    <a:pt x="4" y="2918"/>
                    <a:pt x="4" y="2921"/>
                    <a:pt x="4" y="2927"/>
                  </a:cubicBezTo>
                  <a:lnTo>
                    <a:pt x="2716" y="2527"/>
                  </a:lnTo>
                  <a:lnTo>
                    <a:pt x="2713" y="2515"/>
                  </a:lnTo>
                  <a:close/>
                  <a:moveTo>
                    <a:pt x="2805" y="2773"/>
                  </a:moveTo>
                  <a:lnTo>
                    <a:pt x="1" y="3188"/>
                  </a:lnTo>
                  <a:cubicBezTo>
                    <a:pt x="1" y="3191"/>
                    <a:pt x="1" y="3197"/>
                    <a:pt x="1" y="3200"/>
                  </a:cubicBezTo>
                  <a:lnTo>
                    <a:pt x="2811" y="2788"/>
                  </a:lnTo>
                  <a:cubicBezTo>
                    <a:pt x="2808" y="2782"/>
                    <a:pt x="2808" y="2779"/>
                    <a:pt x="2805" y="2773"/>
                  </a:cubicBezTo>
                  <a:close/>
                  <a:moveTo>
                    <a:pt x="2900" y="3034"/>
                  </a:moveTo>
                  <a:lnTo>
                    <a:pt x="1" y="3461"/>
                  </a:lnTo>
                  <a:lnTo>
                    <a:pt x="1" y="3472"/>
                  </a:lnTo>
                  <a:lnTo>
                    <a:pt x="2903" y="3045"/>
                  </a:lnTo>
                  <a:lnTo>
                    <a:pt x="2900" y="3034"/>
                  </a:lnTo>
                  <a:close/>
                  <a:moveTo>
                    <a:pt x="3066" y="3552"/>
                  </a:moveTo>
                  <a:cubicBezTo>
                    <a:pt x="3066" y="3553"/>
                    <a:pt x="3066" y="3553"/>
                    <a:pt x="3066" y="3553"/>
                  </a:cubicBezTo>
                  <a:lnTo>
                    <a:pt x="3066" y="3553"/>
                  </a:lnTo>
                  <a:lnTo>
                    <a:pt x="3069" y="3552"/>
                  </a:lnTo>
                  <a:close/>
                  <a:moveTo>
                    <a:pt x="2986" y="3292"/>
                  </a:moveTo>
                  <a:lnTo>
                    <a:pt x="4" y="3730"/>
                  </a:lnTo>
                  <a:lnTo>
                    <a:pt x="4" y="3745"/>
                  </a:lnTo>
                  <a:lnTo>
                    <a:pt x="2989" y="3306"/>
                  </a:lnTo>
                  <a:lnTo>
                    <a:pt x="2986" y="3292"/>
                  </a:lnTo>
                  <a:close/>
                  <a:moveTo>
                    <a:pt x="3066" y="3553"/>
                  </a:moveTo>
                  <a:lnTo>
                    <a:pt x="12" y="4003"/>
                  </a:lnTo>
                  <a:lnTo>
                    <a:pt x="12" y="4015"/>
                  </a:lnTo>
                  <a:lnTo>
                    <a:pt x="3072" y="3564"/>
                  </a:lnTo>
                  <a:cubicBezTo>
                    <a:pt x="3069" y="3561"/>
                    <a:pt x="3066" y="3556"/>
                    <a:pt x="3066" y="35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9"/>
            <p:cNvSpPr/>
            <p:nvPr/>
          </p:nvSpPr>
          <p:spPr>
            <a:xfrm flipH="1">
              <a:off x="1505644" y="2265244"/>
              <a:ext cx="105637" cy="129987"/>
            </a:xfrm>
            <a:custGeom>
              <a:avLst/>
              <a:gdLst/>
              <a:ahLst/>
              <a:cxnLst/>
              <a:rect l="l" t="t" r="r" b="b"/>
              <a:pathLst>
                <a:path w="577" h="710" extrusionOk="0">
                  <a:moveTo>
                    <a:pt x="484" y="1"/>
                  </a:moveTo>
                  <a:lnTo>
                    <a:pt x="1" y="72"/>
                  </a:lnTo>
                  <a:cubicBezTo>
                    <a:pt x="1" y="72"/>
                    <a:pt x="54" y="609"/>
                    <a:pt x="63" y="624"/>
                  </a:cubicBezTo>
                  <a:cubicBezTo>
                    <a:pt x="72" y="638"/>
                    <a:pt x="300" y="701"/>
                    <a:pt x="321" y="710"/>
                  </a:cubicBezTo>
                  <a:cubicBezTo>
                    <a:pt x="322" y="710"/>
                    <a:pt x="322" y="710"/>
                    <a:pt x="323" y="710"/>
                  </a:cubicBezTo>
                  <a:cubicBezTo>
                    <a:pt x="353" y="710"/>
                    <a:pt x="576" y="528"/>
                    <a:pt x="576" y="514"/>
                  </a:cubicBezTo>
                  <a:cubicBezTo>
                    <a:pt x="576" y="499"/>
                    <a:pt x="484" y="1"/>
                    <a:pt x="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9"/>
            <p:cNvSpPr/>
            <p:nvPr/>
          </p:nvSpPr>
          <p:spPr>
            <a:xfrm flipH="1">
              <a:off x="1741822" y="2435692"/>
              <a:ext cx="549423" cy="608741"/>
            </a:xfrm>
            <a:custGeom>
              <a:avLst/>
              <a:gdLst/>
              <a:ahLst/>
              <a:cxnLst/>
              <a:rect l="l" t="t" r="r" b="b"/>
              <a:pathLst>
                <a:path w="3001" h="3325" extrusionOk="0">
                  <a:moveTo>
                    <a:pt x="0" y="1"/>
                  </a:moveTo>
                  <a:lnTo>
                    <a:pt x="0" y="3324"/>
                  </a:lnTo>
                  <a:lnTo>
                    <a:pt x="3000" y="3324"/>
                  </a:lnTo>
                  <a:lnTo>
                    <a:pt x="300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9"/>
            <p:cNvSpPr/>
            <p:nvPr/>
          </p:nvSpPr>
          <p:spPr>
            <a:xfrm flipH="1">
              <a:off x="1741822" y="2435692"/>
              <a:ext cx="549423" cy="608741"/>
            </a:xfrm>
            <a:custGeom>
              <a:avLst/>
              <a:gdLst/>
              <a:ahLst/>
              <a:cxnLst/>
              <a:rect l="l" t="t" r="r" b="b"/>
              <a:pathLst>
                <a:path w="3001" h="3325" extrusionOk="0">
                  <a:moveTo>
                    <a:pt x="0" y="1"/>
                  </a:moveTo>
                  <a:lnTo>
                    <a:pt x="0" y="3324"/>
                  </a:lnTo>
                  <a:lnTo>
                    <a:pt x="3000" y="3324"/>
                  </a:lnTo>
                  <a:lnTo>
                    <a:pt x="3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9"/>
            <p:cNvSpPr/>
            <p:nvPr/>
          </p:nvSpPr>
          <p:spPr>
            <a:xfrm flipH="1">
              <a:off x="2291613" y="2435692"/>
              <a:ext cx="283591" cy="608741"/>
            </a:xfrm>
            <a:custGeom>
              <a:avLst/>
              <a:gdLst/>
              <a:ahLst/>
              <a:cxnLst/>
              <a:rect l="l" t="t" r="r" b="b"/>
              <a:pathLst>
                <a:path w="1549" h="3325" extrusionOk="0">
                  <a:moveTo>
                    <a:pt x="0" y="1"/>
                  </a:moveTo>
                  <a:lnTo>
                    <a:pt x="0" y="3324"/>
                  </a:lnTo>
                  <a:lnTo>
                    <a:pt x="1548" y="3324"/>
                  </a:lnTo>
                  <a:lnTo>
                    <a:pt x="1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flipH="1">
              <a:off x="1958954" y="2435692"/>
              <a:ext cx="104356" cy="132184"/>
            </a:xfrm>
            <a:custGeom>
              <a:avLst/>
              <a:gdLst/>
              <a:ahLst/>
              <a:cxnLst/>
              <a:rect l="l" t="t" r="r" b="b"/>
              <a:pathLst>
                <a:path w="570" h="722" extrusionOk="0">
                  <a:moveTo>
                    <a:pt x="0" y="1"/>
                  </a:moveTo>
                  <a:lnTo>
                    <a:pt x="0" y="721"/>
                  </a:lnTo>
                  <a:lnTo>
                    <a:pt x="110" y="721"/>
                  </a:lnTo>
                  <a:lnTo>
                    <a:pt x="140" y="665"/>
                  </a:lnTo>
                  <a:lnTo>
                    <a:pt x="178" y="721"/>
                  </a:lnTo>
                  <a:lnTo>
                    <a:pt x="229" y="606"/>
                  </a:lnTo>
                  <a:lnTo>
                    <a:pt x="279" y="721"/>
                  </a:lnTo>
                  <a:lnTo>
                    <a:pt x="484" y="721"/>
                  </a:lnTo>
                  <a:lnTo>
                    <a:pt x="504" y="644"/>
                  </a:lnTo>
                  <a:lnTo>
                    <a:pt x="528" y="721"/>
                  </a:lnTo>
                  <a:lnTo>
                    <a:pt x="570" y="721"/>
                  </a:lnTo>
                  <a:lnTo>
                    <a:pt x="5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flipH="1">
              <a:off x="1650648" y="2435692"/>
              <a:ext cx="640597" cy="132184"/>
            </a:xfrm>
            <a:custGeom>
              <a:avLst/>
              <a:gdLst/>
              <a:ahLst/>
              <a:cxnLst/>
              <a:rect l="l" t="t" r="r" b="b"/>
              <a:pathLst>
                <a:path w="3499" h="722" extrusionOk="0">
                  <a:moveTo>
                    <a:pt x="0" y="1"/>
                  </a:moveTo>
                  <a:lnTo>
                    <a:pt x="498" y="721"/>
                  </a:lnTo>
                  <a:lnTo>
                    <a:pt x="3499" y="721"/>
                  </a:lnTo>
                  <a:lnTo>
                    <a:pt x="300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flipH="1">
              <a:off x="1650648" y="2435692"/>
              <a:ext cx="640597" cy="132184"/>
            </a:xfrm>
            <a:custGeom>
              <a:avLst/>
              <a:gdLst/>
              <a:ahLst/>
              <a:cxnLst/>
              <a:rect l="l" t="t" r="r" b="b"/>
              <a:pathLst>
                <a:path w="3499" h="722" extrusionOk="0">
                  <a:moveTo>
                    <a:pt x="0" y="1"/>
                  </a:moveTo>
                  <a:lnTo>
                    <a:pt x="498" y="721"/>
                  </a:lnTo>
                  <a:lnTo>
                    <a:pt x="3499" y="721"/>
                  </a:lnTo>
                  <a:lnTo>
                    <a:pt x="3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flipH="1">
              <a:off x="2291065" y="2435692"/>
              <a:ext cx="374765" cy="132184"/>
            </a:xfrm>
            <a:custGeom>
              <a:avLst/>
              <a:gdLst/>
              <a:ahLst/>
              <a:cxnLst/>
              <a:rect l="l" t="t" r="r" b="b"/>
              <a:pathLst>
                <a:path w="2047" h="722" extrusionOk="0">
                  <a:moveTo>
                    <a:pt x="498" y="1"/>
                  </a:moveTo>
                  <a:lnTo>
                    <a:pt x="0" y="721"/>
                  </a:lnTo>
                  <a:lnTo>
                    <a:pt x="1548" y="721"/>
                  </a:lnTo>
                  <a:lnTo>
                    <a:pt x="2046"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flipH="1">
              <a:off x="2291065" y="2435692"/>
              <a:ext cx="374765" cy="132184"/>
            </a:xfrm>
            <a:custGeom>
              <a:avLst/>
              <a:gdLst/>
              <a:ahLst/>
              <a:cxnLst/>
              <a:rect l="l" t="t" r="r" b="b"/>
              <a:pathLst>
                <a:path w="2047" h="722" extrusionOk="0">
                  <a:moveTo>
                    <a:pt x="498" y="1"/>
                  </a:moveTo>
                  <a:lnTo>
                    <a:pt x="0" y="721"/>
                  </a:lnTo>
                  <a:lnTo>
                    <a:pt x="1548" y="721"/>
                  </a:lnTo>
                  <a:lnTo>
                    <a:pt x="20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flipH="1">
              <a:off x="1538233" y="1970850"/>
              <a:ext cx="155984" cy="202486"/>
            </a:xfrm>
            <a:custGeom>
              <a:avLst/>
              <a:gdLst/>
              <a:ahLst/>
              <a:cxnLst/>
              <a:rect l="l" t="t" r="r" b="b"/>
              <a:pathLst>
                <a:path w="852" h="1106" extrusionOk="0">
                  <a:moveTo>
                    <a:pt x="671" y="1"/>
                  </a:moveTo>
                  <a:cubicBezTo>
                    <a:pt x="623" y="1"/>
                    <a:pt x="0" y="299"/>
                    <a:pt x="0" y="299"/>
                  </a:cubicBezTo>
                  <a:cubicBezTo>
                    <a:pt x="66" y="432"/>
                    <a:pt x="113" y="571"/>
                    <a:pt x="146" y="717"/>
                  </a:cubicBezTo>
                  <a:cubicBezTo>
                    <a:pt x="149" y="731"/>
                    <a:pt x="149" y="746"/>
                    <a:pt x="149" y="761"/>
                  </a:cubicBezTo>
                  <a:cubicBezTo>
                    <a:pt x="149" y="764"/>
                    <a:pt x="149" y="767"/>
                    <a:pt x="149" y="770"/>
                  </a:cubicBezTo>
                  <a:cubicBezTo>
                    <a:pt x="149" y="862"/>
                    <a:pt x="175" y="1087"/>
                    <a:pt x="338" y="1105"/>
                  </a:cubicBezTo>
                  <a:cubicBezTo>
                    <a:pt x="343" y="1105"/>
                    <a:pt x="348" y="1106"/>
                    <a:pt x="354" y="1106"/>
                  </a:cubicBezTo>
                  <a:cubicBezTo>
                    <a:pt x="508" y="1106"/>
                    <a:pt x="774" y="896"/>
                    <a:pt x="845" y="681"/>
                  </a:cubicBezTo>
                  <a:cubicBezTo>
                    <a:pt x="851" y="663"/>
                    <a:pt x="804" y="521"/>
                    <a:pt x="756" y="343"/>
                  </a:cubicBezTo>
                  <a:cubicBezTo>
                    <a:pt x="724" y="233"/>
                    <a:pt x="694" y="115"/>
                    <a:pt x="673" y="2"/>
                  </a:cubicBezTo>
                  <a:cubicBezTo>
                    <a:pt x="673" y="1"/>
                    <a:pt x="672" y="1"/>
                    <a:pt x="6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flipH="1">
              <a:off x="1574666" y="1971765"/>
              <a:ext cx="119551" cy="140605"/>
            </a:xfrm>
            <a:custGeom>
              <a:avLst/>
              <a:gdLst/>
              <a:ahLst/>
              <a:cxnLst/>
              <a:rect l="l" t="t" r="r" b="b"/>
              <a:pathLst>
                <a:path w="653" h="768" extrusionOk="0">
                  <a:moveTo>
                    <a:pt x="650" y="0"/>
                  </a:moveTo>
                  <a:cubicBezTo>
                    <a:pt x="528" y="42"/>
                    <a:pt x="0" y="294"/>
                    <a:pt x="0" y="294"/>
                  </a:cubicBezTo>
                  <a:cubicBezTo>
                    <a:pt x="66" y="427"/>
                    <a:pt x="116" y="566"/>
                    <a:pt x="146" y="712"/>
                  </a:cubicBezTo>
                  <a:cubicBezTo>
                    <a:pt x="149" y="726"/>
                    <a:pt x="149" y="744"/>
                    <a:pt x="149" y="759"/>
                  </a:cubicBezTo>
                  <a:cubicBezTo>
                    <a:pt x="149" y="762"/>
                    <a:pt x="149" y="765"/>
                    <a:pt x="149" y="768"/>
                  </a:cubicBezTo>
                  <a:cubicBezTo>
                    <a:pt x="172" y="765"/>
                    <a:pt x="199" y="762"/>
                    <a:pt x="223" y="759"/>
                  </a:cubicBezTo>
                  <a:cubicBezTo>
                    <a:pt x="635" y="676"/>
                    <a:pt x="653" y="136"/>
                    <a:pt x="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flipH="1">
              <a:off x="1554528" y="1746941"/>
              <a:ext cx="240201" cy="320207"/>
            </a:xfrm>
            <a:custGeom>
              <a:avLst/>
              <a:gdLst/>
              <a:ahLst/>
              <a:cxnLst/>
              <a:rect l="l" t="t" r="r" b="b"/>
              <a:pathLst>
                <a:path w="1312" h="1749" extrusionOk="0">
                  <a:moveTo>
                    <a:pt x="634" y="0"/>
                  </a:moveTo>
                  <a:cubicBezTo>
                    <a:pt x="484" y="0"/>
                    <a:pt x="337" y="49"/>
                    <a:pt x="232" y="152"/>
                  </a:cubicBezTo>
                  <a:cubicBezTo>
                    <a:pt x="57" y="330"/>
                    <a:pt x="1" y="1299"/>
                    <a:pt x="238" y="1572"/>
                  </a:cubicBezTo>
                  <a:cubicBezTo>
                    <a:pt x="344" y="1694"/>
                    <a:pt x="481" y="1748"/>
                    <a:pt x="622" y="1748"/>
                  </a:cubicBezTo>
                  <a:cubicBezTo>
                    <a:pt x="808" y="1748"/>
                    <a:pt x="999" y="1653"/>
                    <a:pt x="1128" y="1498"/>
                  </a:cubicBezTo>
                  <a:cubicBezTo>
                    <a:pt x="1285" y="1311"/>
                    <a:pt x="1311" y="567"/>
                    <a:pt x="1199" y="327"/>
                  </a:cubicBezTo>
                  <a:cubicBezTo>
                    <a:pt x="1097" y="114"/>
                    <a:pt x="862" y="0"/>
                    <a:pt x="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9"/>
            <p:cNvSpPr/>
            <p:nvPr/>
          </p:nvSpPr>
          <p:spPr>
            <a:xfrm flipH="1">
              <a:off x="1684331" y="1904940"/>
              <a:ext cx="10985" cy="24533"/>
            </a:xfrm>
            <a:custGeom>
              <a:avLst/>
              <a:gdLst/>
              <a:ahLst/>
              <a:cxnLst/>
              <a:rect l="l" t="t" r="r" b="b"/>
              <a:pathLst>
                <a:path w="60" h="134" extrusionOk="0">
                  <a:moveTo>
                    <a:pt x="9" y="0"/>
                  </a:moveTo>
                  <a:cubicBezTo>
                    <a:pt x="9" y="0"/>
                    <a:pt x="9" y="0"/>
                    <a:pt x="9" y="0"/>
                  </a:cubicBezTo>
                  <a:lnTo>
                    <a:pt x="9" y="0"/>
                  </a:lnTo>
                  <a:lnTo>
                    <a:pt x="14" y="14"/>
                  </a:lnTo>
                  <a:lnTo>
                    <a:pt x="14" y="14"/>
                  </a:lnTo>
                  <a:cubicBezTo>
                    <a:pt x="15" y="11"/>
                    <a:pt x="15" y="9"/>
                    <a:pt x="15" y="6"/>
                  </a:cubicBezTo>
                  <a:cubicBezTo>
                    <a:pt x="15" y="3"/>
                    <a:pt x="9" y="0"/>
                    <a:pt x="9" y="0"/>
                  </a:cubicBezTo>
                  <a:close/>
                  <a:moveTo>
                    <a:pt x="14" y="14"/>
                  </a:moveTo>
                  <a:lnTo>
                    <a:pt x="58" y="130"/>
                  </a:lnTo>
                  <a:lnTo>
                    <a:pt x="58" y="130"/>
                  </a:lnTo>
                  <a:cubicBezTo>
                    <a:pt x="17" y="113"/>
                    <a:pt x="10" y="62"/>
                    <a:pt x="14" y="14"/>
                  </a:cubicBezTo>
                  <a:close/>
                  <a:moveTo>
                    <a:pt x="9" y="0"/>
                  </a:moveTo>
                  <a:lnTo>
                    <a:pt x="9" y="0"/>
                  </a:lnTo>
                  <a:cubicBezTo>
                    <a:pt x="0" y="48"/>
                    <a:pt x="3" y="125"/>
                    <a:pt x="60" y="134"/>
                  </a:cubicBezTo>
                  <a:lnTo>
                    <a:pt x="58" y="130"/>
                  </a:lnTo>
                  <a:lnTo>
                    <a:pt x="58" y="130"/>
                  </a:lnTo>
                  <a:cubicBezTo>
                    <a:pt x="59" y="130"/>
                    <a:pt x="59" y="131"/>
                    <a:pt x="60" y="131"/>
                  </a:cubicBezTo>
                  <a:lnTo>
                    <a:pt x="14" y="14"/>
                  </a:lnTo>
                  <a:lnTo>
                    <a:pt x="14" y="14"/>
                  </a:lnTo>
                  <a:cubicBezTo>
                    <a:pt x="14" y="14"/>
                    <a:pt x="14" y="14"/>
                    <a:pt x="14" y="14"/>
                  </a:cubicBezTo>
                  <a:lnTo>
                    <a:pt x="14" y="14"/>
                  </a:lnTo>
                  <a:lnTo>
                    <a:pt x="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9"/>
            <p:cNvSpPr/>
            <p:nvPr/>
          </p:nvSpPr>
          <p:spPr>
            <a:xfrm flipH="1">
              <a:off x="1669685" y="1895603"/>
              <a:ext cx="27828" cy="30208"/>
            </a:xfrm>
            <a:custGeom>
              <a:avLst/>
              <a:gdLst/>
              <a:ahLst/>
              <a:cxnLst/>
              <a:rect l="l" t="t" r="r" b="b"/>
              <a:pathLst>
                <a:path w="152" h="165" extrusionOk="0">
                  <a:moveTo>
                    <a:pt x="71" y="1"/>
                  </a:moveTo>
                  <a:cubicBezTo>
                    <a:pt x="70" y="1"/>
                    <a:pt x="70" y="1"/>
                    <a:pt x="69" y="1"/>
                  </a:cubicBezTo>
                  <a:cubicBezTo>
                    <a:pt x="1" y="7"/>
                    <a:pt x="1" y="164"/>
                    <a:pt x="73" y="164"/>
                  </a:cubicBezTo>
                  <a:cubicBezTo>
                    <a:pt x="73" y="164"/>
                    <a:pt x="74" y="164"/>
                    <a:pt x="75" y="164"/>
                  </a:cubicBezTo>
                  <a:cubicBezTo>
                    <a:pt x="151" y="158"/>
                    <a:pt x="149" y="1"/>
                    <a:pt x="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flipH="1">
              <a:off x="1744565" y="1907137"/>
              <a:ext cx="12083" cy="23983"/>
            </a:xfrm>
            <a:custGeom>
              <a:avLst/>
              <a:gdLst/>
              <a:ahLst/>
              <a:cxnLst/>
              <a:rect l="l" t="t" r="r" b="b"/>
              <a:pathLst>
                <a:path w="66" h="131" extrusionOk="0">
                  <a:moveTo>
                    <a:pt x="54" y="0"/>
                  </a:moveTo>
                  <a:cubicBezTo>
                    <a:pt x="54" y="0"/>
                    <a:pt x="51" y="0"/>
                    <a:pt x="51" y="3"/>
                  </a:cubicBezTo>
                  <a:cubicBezTo>
                    <a:pt x="54" y="54"/>
                    <a:pt x="48" y="113"/>
                    <a:pt x="0" y="128"/>
                  </a:cubicBezTo>
                  <a:lnTo>
                    <a:pt x="0" y="131"/>
                  </a:lnTo>
                  <a:cubicBezTo>
                    <a:pt x="57" y="125"/>
                    <a:pt x="66" y="48"/>
                    <a:pt x="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flipH="1">
              <a:off x="1742551" y="1897251"/>
              <a:ext cx="28011" cy="30025"/>
            </a:xfrm>
            <a:custGeom>
              <a:avLst/>
              <a:gdLst/>
              <a:ahLst/>
              <a:cxnLst/>
              <a:rect l="l" t="t" r="r" b="b"/>
              <a:pathLst>
                <a:path w="153" h="164" extrusionOk="0">
                  <a:moveTo>
                    <a:pt x="81" y="1"/>
                  </a:moveTo>
                  <a:cubicBezTo>
                    <a:pt x="5" y="1"/>
                    <a:pt x="1" y="158"/>
                    <a:pt x="73" y="164"/>
                  </a:cubicBezTo>
                  <a:cubicBezTo>
                    <a:pt x="74" y="164"/>
                    <a:pt x="75" y="164"/>
                    <a:pt x="76" y="164"/>
                  </a:cubicBezTo>
                  <a:cubicBezTo>
                    <a:pt x="151" y="164"/>
                    <a:pt x="153" y="7"/>
                    <a:pt x="85" y="1"/>
                  </a:cubicBezTo>
                  <a:cubicBezTo>
                    <a:pt x="84" y="1"/>
                    <a:pt x="82" y="1"/>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flipH="1">
              <a:off x="1664192" y="1861001"/>
              <a:ext cx="33321" cy="21603"/>
            </a:xfrm>
            <a:custGeom>
              <a:avLst/>
              <a:gdLst/>
              <a:ahLst/>
              <a:cxnLst/>
              <a:rect l="l" t="t" r="r" b="b"/>
              <a:pathLst>
                <a:path w="182" h="118" extrusionOk="0">
                  <a:moveTo>
                    <a:pt x="65" y="1"/>
                  </a:moveTo>
                  <a:cubicBezTo>
                    <a:pt x="47" y="1"/>
                    <a:pt x="29" y="7"/>
                    <a:pt x="12" y="18"/>
                  </a:cubicBezTo>
                  <a:cubicBezTo>
                    <a:pt x="4" y="30"/>
                    <a:pt x="1" y="45"/>
                    <a:pt x="9" y="59"/>
                  </a:cubicBezTo>
                  <a:cubicBezTo>
                    <a:pt x="24" y="77"/>
                    <a:pt x="45" y="89"/>
                    <a:pt x="69" y="95"/>
                  </a:cubicBezTo>
                  <a:cubicBezTo>
                    <a:pt x="90" y="101"/>
                    <a:pt x="110" y="110"/>
                    <a:pt x="131" y="116"/>
                  </a:cubicBezTo>
                  <a:cubicBezTo>
                    <a:pt x="134" y="117"/>
                    <a:pt x="136" y="117"/>
                    <a:pt x="139" y="117"/>
                  </a:cubicBezTo>
                  <a:cubicBezTo>
                    <a:pt x="147" y="117"/>
                    <a:pt x="154" y="115"/>
                    <a:pt x="161" y="113"/>
                  </a:cubicBezTo>
                  <a:cubicBezTo>
                    <a:pt x="178" y="101"/>
                    <a:pt x="181" y="80"/>
                    <a:pt x="173" y="62"/>
                  </a:cubicBezTo>
                  <a:cubicBezTo>
                    <a:pt x="155" y="36"/>
                    <a:pt x="131" y="15"/>
                    <a:pt x="98" y="9"/>
                  </a:cubicBezTo>
                  <a:cubicBezTo>
                    <a:pt x="88" y="3"/>
                    <a:pt x="77" y="1"/>
                    <a:pt x="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flipH="1">
              <a:off x="1741819" y="1862466"/>
              <a:ext cx="33321" cy="20322"/>
            </a:xfrm>
            <a:custGeom>
              <a:avLst/>
              <a:gdLst/>
              <a:ahLst/>
              <a:cxnLst/>
              <a:rect l="l" t="t" r="r" b="b"/>
              <a:pathLst>
                <a:path w="182" h="111" extrusionOk="0">
                  <a:moveTo>
                    <a:pt x="118" y="1"/>
                  </a:moveTo>
                  <a:cubicBezTo>
                    <a:pt x="107" y="1"/>
                    <a:pt x="97" y="3"/>
                    <a:pt x="87" y="7"/>
                  </a:cubicBezTo>
                  <a:cubicBezTo>
                    <a:pt x="57" y="10"/>
                    <a:pt x="30" y="28"/>
                    <a:pt x="12" y="51"/>
                  </a:cubicBezTo>
                  <a:cubicBezTo>
                    <a:pt x="1" y="66"/>
                    <a:pt x="4" y="90"/>
                    <a:pt x="18" y="102"/>
                  </a:cubicBezTo>
                  <a:cubicBezTo>
                    <a:pt x="27" y="108"/>
                    <a:pt x="36" y="111"/>
                    <a:pt x="48" y="111"/>
                  </a:cubicBezTo>
                  <a:cubicBezTo>
                    <a:pt x="69" y="105"/>
                    <a:pt x="90" y="99"/>
                    <a:pt x="110" y="93"/>
                  </a:cubicBezTo>
                  <a:cubicBezTo>
                    <a:pt x="134" y="90"/>
                    <a:pt x="158" y="78"/>
                    <a:pt x="173" y="63"/>
                  </a:cubicBezTo>
                  <a:cubicBezTo>
                    <a:pt x="181" y="49"/>
                    <a:pt x="181" y="34"/>
                    <a:pt x="173" y="22"/>
                  </a:cubicBezTo>
                  <a:cubicBezTo>
                    <a:pt x="157" y="8"/>
                    <a:pt x="138" y="1"/>
                    <a:pt x="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flipH="1">
              <a:off x="1683233" y="1990073"/>
              <a:ext cx="19223" cy="8971"/>
            </a:xfrm>
            <a:custGeom>
              <a:avLst/>
              <a:gdLst/>
              <a:ahLst/>
              <a:cxnLst/>
              <a:rect l="l" t="t" r="r" b="b"/>
              <a:pathLst>
                <a:path w="105" h="49" extrusionOk="0">
                  <a:moveTo>
                    <a:pt x="99" y="1"/>
                  </a:moveTo>
                  <a:cubicBezTo>
                    <a:pt x="87" y="13"/>
                    <a:pt x="75" y="30"/>
                    <a:pt x="57" y="30"/>
                  </a:cubicBezTo>
                  <a:cubicBezTo>
                    <a:pt x="39" y="30"/>
                    <a:pt x="19" y="27"/>
                    <a:pt x="4" y="19"/>
                  </a:cubicBezTo>
                  <a:cubicBezTo>
                    <a:pt x="4" y="19"/>
                    <a:pt x="1" y="19"/>
                    <a:pt x="1" y="22"/>
                  </a:cubicBezTo>
                  <a:cubicBezTo>
                    <a:pt x="14" y="40"/>
                    <a:pt x="34" y="49"/>
                    <a:pt x="56" y="49"/>
                  </a:cubicBezTo>
                  <a:cubicBezTo>
                    <a:pt x="59" y="49"/>
                    <a:pt x="63" y="49"/>
                    <a:pt x="66" y="48"/>
                  </a:cubicBezTo>
                  <a:cubicBezTo>
                    <a:pt x="87" y="42"/>
                    <a:pt x="102" y="25"/>
                    <a:pt x="105" y="4"/>
                  </a:cubicBezTo>
                  <a:cubicBezTo>
                    <a:pt x="105" y="1"/>
                    <a:pt x="102" y="1"/>
                    <a:pt x="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flipH="1">
              <a:off x="1693669" y="1863747"/>
              <a:ext cx="54375" cy="114059"/>
            </a:xfrm>
            <a:custGeom>
              <a:avLst/>
              <a:gdLst/>
              <a:ahLst/>
              <a:cxnLst/>
              <a:rect l="l" t="t" r="r" b="b"/>
              <a:pathLst>
                <a:path w="297" h="623" extrusionOk="0">
                  <a:moveTo>
                    <a:pt x="69" y="1"/>
                  </a:moveTo>
                  <a:cubicBezTo>
                    <a:pt x="66" y="1"/>
                    <a:pt x="63" y="1"/>
                    <a:pt x="63" y="3"/>
                  </a:cubicBezTo>
                  <a:cubicBezTo>
                    <a:pt x="25" y="175"/>
                    <a:pt x="4" y="347"/>
                    <a:pt x="1" y="522"/>
                  </a:cubicBezTo>
                  <a:cubicBezTo>
                    <a:pt x="1" y="527"/>
                    <a:pt x="5" y="529"/>
                    <a:pt x="11" y="529"/>
                  </a:cubicBezTo>
                  <a:cubicBezTo>
                    <a:pt x="31" y="529"/>
                    <a:pt x="75" y="508"/>
                    <a:pt x="87" y="501"/>
                  </a:cubicBezTo>
                  <a:lnTo>
                    <a:pt x="87" y="605"/>
                  </a:lnTo>
                  <a:cubicBezTo>
                    <a:pt x="87" y="605"/>
                    <a:pt x="87" y="608"/>
                    <a:pt x="87" y="611"/>
                  </a:cubicBezTo>
                  <a:cubicBezTo>
                    <a:pt x="87" y="617"/>
                    <a:pt x="90" y="620"/>
                    <a:pt x="96" y="623"/>
                  </a:cubicBezTo>
                  <a:lnTo>
                    <a:pt x="119" y="623"/>
                  </a:lnTo>
                  <a:cubicBezTo>
                    <a:pt x="140" y="623"/>
                    <a:pt x="161" y="623"/>
                    <a:pt x="182" y="620"/>
                  </a:cubicBezTo>
                  <a:cubicBezTo>
                    <a:pt x="226" y="611"/>
                    <a:pt x="268" y="581"/>
                    <a:pt x="294" y="543"/>
                  </a:cubicBezTo>
                  <a:cubicBezTo>
                    <a:pt x="297" y="538"/>
                    <a:pt x="296" y="535"/>
                    <a:pt x="291" y="535"/>
                  </a:cubicBezTo>
                  <a:cubicBezTo>
                    <a:pt x="290" y="535"/>
                    <a:pt x="288" y="536"/>
                    <a:pt x="285" y="537"/>
                  </a:cubicBezTo>
                  <a:cubicBezTo>
                    <a:pt x="243" y="573"/>
                    <a:pt x="187" y="594"/>
                    <a:pt x="132" y="594"/>
                  </a:cubicBezTo>
                  <a:cubicBezTo>
                    <a:pt x="125" y="594"/>
                    <a:pt x="118" y="594"/>
                    <a:pt x="111" y="593"/>
                  </a:cubicBezTo>
                  <a:cubicBezTo>
                    <a:pt x="108" y="575"/>
                    <a:pt x="122" y="460"/>
                    <a:pt x="116" y="460"/>
                  </a:cubicBezTo>
                  <a:lnTo>
                    <a:pt x="116" y="460"/>
                  </a:lnTo>
                  <a:cubicBezTo>
                    <a:pt x="90" y="465"/>
                    <a:pt x="60" y="474"/>
                    <a:pt x="36" y="486"/>
                  </a:cubicBezTo>
                  <a:cubicBezTo>
                    <a:pt x="39" y="326"/>
                    <a:pt x="72" y="166"/>
                    <a:pt x="72" y="3"/>
                  </a:cubicBezTo>
                  <a:cubicBezTo>
                    <a:pt x="73" y="1"/>
                    <a:pt x="71" y="1"/>
                    <a:pt x="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flipH="1">
              <a:off x="1689091" y="1962977"/>
              <a:ext cx="32771" cy="23617"/>
            </a:xfrm>
            <a:custGeom>
              <a:avLst/>
              <a:gdLst/>
              <a:ahLst/>
              <a:cxnLst/>
              <a:rect l="l" t="t" r="r" b="b"/>
              <a:pathLst>
                <a:path w="179" h="129" extrusionOk="0">
                  <a:moveTo>
                    <a:pt x="151" y="1"/>
                  </a:moveTo>
                  <a:cubicBezTo>
                    <a:pt x="107" y="36"/>
                    <a:pt x="54" y="57"/>
                    <a:pt x="0" y="60"/>
                  </a:cubicBezTo>
                  <a:cubicBezTo>
                    <a:pt x="21" y="87"/>
                    <a:pt x="48" y="110"/>
                    <a:pt x="80" y="122"/>
                  </a:cubicBezTo>
                  <a:cubicBezTo>
                    <a:pt x="91" y="126"/>
                    <a:pt x="103" y="128"/>
                    <a:pt x="115" y="128"/>
                  </a:cubicBezTo>
                  <a:cubicBezTo>
                    <a:pt x="123" y="128"/>
                    <a:pt x="130" y="127"/>
                    <a:pt x="137" y="125"/>
                  </a:cubicBezTo>
                  <a:cubicBezTo>
                    <a:pt x="175" y="116"/>
                    <a:pt x="178" y="81"/>
                    <a:pt x="169" y="48"/>
                  </a:cubicBezTo>
                  <a:cubicBezTo>
                    <a:pt x="166" y="30"/>
                    <a:pt x="160" y="15"/>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flipH="1">
              <a:off x="1689091" y="1971765"/>
              <a:ext cx="18125" cy="14829"/>
            </a:xfrm>
            <a:custGeom>
              <a:avLst/>
              <a:gdLst/>
              <a:ahLst/>
              <a:cxnLst/>
              <a:rect l="l" t="t" r="r" b="b"/>
              <a:pathLst>
                <a:path w="99" h="81" extrusionOk="0">
                  <a:moveTo>
                    <a:pt x="89" y="0"/>
                  </a:moveTo>
                  <a:cubicBezTo>
                    <a:pt x="45" y="0"/>
                    <a:pt x="9" y="33"/>
                    <a:pt x="0" y="74"/>
                  </a:cubicBezTo>
                  <a:cubicBezTo>
                    <a:pt x="11" y="78"/>
                    <a:pt x="23" y="80"/>
                    <a:pt x="35" y="80"/>
                  </a:cubicBezTo>
                  <a:cubicBezTo>
                    <a:pt x="43" y="80"/>
                    <a:pt x="50" y="79"/>
                    <a:pt x="57" y="77"/>
                  </a:cubicBezTo>
                  <a:cubicBezTo>
                    <a:pt x="95" y="68"/>
                    <a:pt x="98" y="33"/>
                    <a:pt x="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flipH="1">
              <a:off x="1545923" y="1741815"/>
              <a:ext cx="225371" cy="201205"/>
            </a:xfrm>
            <a:custGeom>
              <a:avLst/>
              <a:gdLst/>
              <a:ahLst/>
              <a:cxnLst/>
              <a:rect l="l" t="t" r="r" b="b"/>
              <a:pathLst>
                <a:path w="1231" h="1099" extrusionOk="0">
                  <a:moveTo>
                    <a:pt x="518" y="0"/>
                  </a:moveTo>
                  <a:cubicBezTo>
                    <a:pt x="385" y="0"/>
                    <a:pt x="252" y="37"/>
                    <a:pt x="140" y="120"/>
                  </a:cubicBezTo>
                  <a:cubicBezTo>
                    <a:pt x="36" y="198"/>
                    <a:pt x="0" y="429"/>
                    <a:pt x="0" y="429"/>
                  </a:cubicBezTo>
                  <a:cubicBezTo>
                    <a:pt x="27" y="364"/>
                    <a:pt x="57" y="301"/>
                    <a:pt x="95" y="287"/>
                  </a:cubicBezTo>
                  <a:cubicBezTo>
                    <a:pt x="98" y="286"/>
                    <a:pt x="100" y="285"/>
                    <a:pt x="102" y="285"/>
                  </a:cubicBezTo>
                  <a:cubicBezTo>
                    <a:pt x="137" y="285"/>
                    <a:pt x="166" y="367"/>
                    <a:pt x="246" y="372"/>
                  </a:cubicBezTo>
                  <a:cubicBezTo>
                    <a:pt x="250" y="373"/>
                    <a:pt x="253" y="373"/>
                    <a:pt x="256" y="373"/>
                  </a:cubicBezTo>
                  <a:cubicBezTo>
                    <a:pt x="368" y="373"/>
                    <a:pt x="426" y="271"/>
                    <a:pt x="584" y="257"/>
                  </a:cubicBezTo>
                  <a:cubicBezTo>
                    <a:pt x="594" y="256"/>
                    <a:pt x="604" y="256"/>
                    <a:pt x="614" y="256"/>
                  </a:cubicBezTo>
                  <a:cubicBezTo>
                    <a:pt x="830" y="256"/>
                    <a:pt x="929" y="449"/>
                    <a:pt x="937" y="770"/>
                  </a:cubicBezTo>
                  <a:cubicBezTo>
                    <a:pt x="943" y="1072"/>
                    <a:pt x="1127" y="1099"/>
                    <a:pt x="1127" y="1099"/>
                  </a:cubicBezTo>
                  <a:cubicBezTo>
                    <a:pt x="1127" y="1099"/>
                    <a:pt x="1231" y="435"/>
                    <a:pt x="1041" y="218"/>
                  </a:cubicBezTo>
                  <a:cubicBezTo>
                    <a:pt x="926" y="87"/>
                    <a:pt x="723"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flipH="1">
              <a:off x="1526332" y="1881689"/>
              <a:ext cx="69753" cy="89709"/>
            </a:xfrm>
            <a:custGeom>
              <a:avLst/>
              <a:gdLst/>
              <a:ahLst/>
              <a:cxnLst/>
              <a:rect l="l" t="t" r="r" b="b"/>
              <a:pathLst>
                <a:path w="381" h="490" extrusionOk="0">
                  <a:moveTo>
                    <a:pt x="237" y="1"/>
                  </a:moveTo>
                  <a:cubicBezTo>
                    <a:pt x="131" y="1"/>
                    <a:pt x="16" y="216"/>
                    <a:pt x="16" y="216"/>
                  </a:cubicBezTo>
                  <a:lnTo>
                    <a:pt x="1" y="424"/>
                  </a:lnTo>
                  <a:lnTo>
                    <a:pt x="4" y="430"/>
                  </a:lnTo>
                  <a:cubicBezTo>
                    <a:pt x="27" y="468"/>
                    <a:pt x="69" y="490"/>
                    <a:pt x="112" y="490"/>
                  </a:cubicBezTo>
                  <a:cubicBezTo>
                    <a:pt x="135" y="490"/>
                    <a:pt x="158" y="484"/>
                    <a:pt x="179" y="471"/>
                  </a:cubicBezTo>
                  <a:cubicBezTo>
                    <a:pt x="297" y="409"/>
                    <a:pt x="380" y="53"/>
                    <a:pt x="265" y="6"/>
                  </a:cubicBezTo>
                  <a:cubicBezTo>
                    <a:pt x="256" y="2"/>
                    <a:pt x="247" y="1"/>
                    <a:pt x="2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flipH="1">
              <a:off x="1552330" y="1901096"/>
              <a:ext cx="33870" cy="58219"/>
            </a:xfrm>
            <a:custGeom>
              <a:avLst/>
              <a:gdLst/>
              <a:ahLst/>
              <a:cxnLst/>
              <a:rect l="l" t="t" r="r" b="b"/>
              <a:pathLst>
                <a:path w="185" h="318" extrusionOk="0">
                  <a:moveTo>
                    <a:pt x="184" y="1"/>
                  </a:moveTo>
                  <a:cubicBezTo>
                    <a:pt x="66" y="24"/>
                    <a:pt x="0" y="193"/>
                    <a:pt x="15" y="309"/>
                  </a:cubicBezTo>
                  <a:cubicBezTo>
                    <a:pt x="15" y="314"/>
                    <a:pt x="19" y="317"/>
                    <a:pt x="24" y="317"/>
                  </a:cubicBezTo>
                  <a:cubicBezTo>
                    <a:pt x="27" y="317"/>
                    <a:pt x="30" y="316"/>
                    <a:pt x="33" y="312"/>
                  </a:cubicBezTo>
                  <a:cubicBezTo>
                    <a:pt x="39" y="285"/>
                    <a:pt x="51" y="261"/>
                    <a:pt x="66" y="238"/>
                  </a:cubicBezTo>
                  <a:cubicBezTo>
                    <a:pt x="78" y="212"/>
                    <a:pt x="104" y="198"/>
                    <a:pt x="133" y="198"/>
                  </a:cubicBezTo>
                  <a:cubicBezTo>
                    <a:pt x="138" y="198"/>
                    <a:pt x="143" y="198"/>
                    <a:pt x="149" y="199"/>
                  </a:cubicBezTo>
                  <a:cubicBezTo>
                    <a:pt x="149" y="199"/>
                    <a:pt x="149" y="196"/>
                    <a:pt x="149" y="196"/>
                  </a:cubicBezTo>
                  <a:cubicBezTo>
                    <a:pt x="143" y="193"/>
                    <a:pt x="140" y="193"/>
                    <a:pt x="137" y="190"/>
                  </a:cubicBezTo>
                  <a:cubicBezTo>
                    <a:pt x="128" y="187"/>
                    <a:pt x="119" y="185"/>
                    <a:pt x="111" y="185"/>
                  </a:cubicBezTo>
                  <a:cubicBezTo>
                    <a:pt x="83" y="185"/>
                    <a:pt x="56" y="202"/>
                    <a:pt x="45" y="229"/>
                  </a:cubicBezTo>
                  <a:cubicBezTo>
                    <a:pt x="66" y="140"/>
                    <a:pt x="101" y="51"/>
                    <a:pt x="184" y="7"/>
                  </a:cubicBezTo>
                  <a:lnTo>
                    <a:pt x="1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flipH="1">
              <a:off x="1268557" y="2105597"/>
              <a:ext cx="497978" cy="863588"/>
            </a:xfrm>
            <a:custGeom>
              <a:avLst/>
              <a:gdLst/>
              <a:ahLst/>
              <a:cxnLst/>
              <a:rect l="l" t="t" r="r" b="b"/>
              <a:pathLst>
                <a:path w="2720" h="4717" extrusionOk="0">
                  <a:moveTo>
                    <a:pt x="1336" y="0"/>
                  </a:moveTo>
                  <a:cubicBezTo>
                    <a:pt x="1204" y="0"/>
                    <a:pt x="1113" y="186"/>
                    <a:pt x="1145" y="603"/>
                  </a:cubicBezTo>
                  <a:cubicBezTo>
                    <a:pt x="1193" y="1238"/>
                    <a:pt x="1478" y="2373"/>
                    <a:pt x="1409" y="2489"/>
                  </a:cubicBezTo>
                  <a:cubicBezTo>
                    <a:pt x="1341" y="2601"/>
                    <a:pt x="81" y="3601"/>
                    <a:pt x="40" y="3770"/>
                  </a:cubicBezTo>
                  <a:cubicBezTo>
                    <a:pt x="0" y="3933"/>
                    <a:pt x="605" y="4716"/>
                    <a:pt x="783" y="4716"/>
                  </a:cubicBezTo>
                  <a:cubicBezTo>
                    <a:pt x="792" y="4716"/>
                    <a:pt x="801" y="4714"/>
                    <a:pt x="807" y="4709"/>
                  </a:cubicBezTo>
                  <a:cubicBezTo>
                    <a:pt x="1119" y="4496"/>
                    <a:pt x="2317" y="3734"/>
                    <a:pt x="2545" y="3043"/>
                  </a:cubicBezTo>
                  <a:cubicBezTo>
                    <a:pt x="2720" y="2515"/>
                    <a:pt x="2041" y="1113"/>
                    <a:pt x="1735" y="431"/>
                  </a:cubicBezTo>
                  <a:cubicBezTo>
                    <a:pt x="1611" y="155"/>
                    <a:pt x="1457" y="0"/>
                    <a:pt x="1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flipH="1">
              <a:off x="1711978" y="2750043"/>
              <a:ext cx="283042" cy="181249"/>
            </a:xfrm>
            <a:custGeom>
              <a:avLst/>
              <a:gdLst/>
              <a:ahLst/>
              <a:cxnLst/>
              <a:rect l="l" t="t" r="r" b="b"/>
              <a:pathLst>
                <a:path w="1546" h="990" extrusionOk="0">
                  <a:moveTo>
                    <a:pt x="1546" y="1"/>
                  </a:moveTo>
                  <a:cubicBezTo>
                    <a:pt x="1545" y="1"/>
                    <a:pt x="1139" y="69"/>
                    <a:pt x="908" y="161"/>
                  </a:cubicBezTo>
                  <a:cubicBezTo>
                    <a:pt x="677" y="253"/>
                    <a:pt x="1" y="765"/>
                    <a:pt x="116" y="943"/>
                  </a:cubicBezTo>
                  <a:cubicBezTo>
                    <a:pt x="138" y="976"/>
                    <a:pt x="173" y="990"/>
                    <a:pt x="215" y="990"/>
                  </a:cubicBezTo>
                  <a:cubicBezTo>
                    <a:pt x="398" y="990"/>
                    <a:pt x="732" y="735"/>
                    <a:pt x="840" y="682"/>
                  </a:cubicBezTo>
                  <a:cubicBezTo>
                    <a:pt x="895" y="656"/>
                    <a:pt x="934" y="643"/>
                    <a:pt x="959" y="643"/>
                  </a:cubicBezTo>
                  <a:cubicBezTo>
                    <a:pt x="994" y="643"/>
                    <a:pt x="999" y="668"/>
                    <a:pt x="976" y="712"/>
                  </a:cubicBezTo>
                  <a:cubicBezTo>
                    <a:pt x="1193" y="463"/>
                    <a:pt x="1436" y="131"/>
                    <a:pt x="15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9"/>
            <p:cNvSpPr/>
            <p:nvPr/>
          </p:nvSpPr>
          <p:spPr>
            <a:xfrm flipH="1">
              <a:off x="1558374" y="2750592"/>
              <a:ext cx="457151" cy="345106"/>
            </a:xfrm>
            <a:custGeom>
              <a:avLst/>
              <a:gdLst/>
              <a:ahLst/>
              <a:cxnLst/>
              <a:rect l="l" t="t" r="r" b="b"/>
              <a:pathLst>
                <a:path w="2497" h="1885" extrusionOk="0">
                  <a:moveTo>
                    <a:pt x="1658" y="1"/>
                  </a:moveTo>
                  <a:cubicBezTo>
                    <a:pt x="1542" y="131"/>
                    <a:pt x="1029" y="828"/>
                    <a:pt x="587" y="1231"/>
                  </a:cubicBezTo>
                  <a:cubicBezTo>
                    <a:pt x="397" y="1406"/>
                    <a:pt x="0" y="1486"/>
                    <a:pt x="83" y="1658"/>
                  </a:cubicBezTo>
                  <a:cubicBezTo>
                    <a:pt x="121" y="1736"/>
                    <a:pt x="207" y="1755"/>
                    <a:pt x="283" y="1755"/>
                  </a:cubicBezTo>
                  <a:cubicBezTo>
                    <a:pt x="361" y="1755"/>
                    <a:pt x="430" y="1735"/>
                    <a:pt x="430" y="1735"/>
                  </a:cubicBezTo>
                  <a:cubicBezTo>
                    <a:pt x="430" y="1735"/>
                    <a:pt x="522" y="1839"/>
                    <a:pt x="756" y="1839"/>
                  </a:cubicBezTo>
                  <a:cubicBezTo>
                    <a:pt x="756" y="1839"/>
                    <a:pt x="809" y="1884"/>
                    <a:pt x="924" y="1884"/>
                  </a:cubicBezTo>
                  <a:cubicBezTo>
                    <a:pt x="970" y="1884"/>
                    <a:pt x="1025" y="1877"/>
                    <a:pt x="1091" y="1856"/>
                  </a:cubicBezTo>
                  <a:cubicBezTo>
                    <a:pt x="1123" y="1868"/>
                    <a:pt x="1155" y="1874"/>
                    <a:pt x="1187" y="1874"/>
                  </a:cubicBezTo>
                  <a:cubicBezTo>
                    <a:pt x="1213" y="1874"/>
                    <a:pt x="1238" y="1870"/>
                    <a:pt x="1263" y="1862"/>
                  </a:cubicBezTo>
                  <a:cubicBezTo>
                    <a:pt x="1779" y="1714"/>
                    <a:pt x="2167" y="1266"/>
                    <a:pt x="2497" y="920"/>
                  </a:cubicBezTo>
                  <a:lnTo>
                    <a:pt x="16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9"/>
            <p:cNvSpPr/>
            <p:nvPr/>
          </p:nvSpPr>
          <p:spPr>
            <a:xfrm flipH="1">
              <a:off x="1686896" y="2957290"/>
              <a:ext cx="250453" cy="133831"/>
            </a:xfrm>
            <a:custGeom>
              <a:avLst/>
              <a:gdLst/>
              <a:ahLst/>
              <a:cxnLst/>
              <a:rect l="l" t="t" r="r" b="b"/>
              <a:pathLst>
                <a:path w="1368" h="731" extrusionOk="0">
                  <a:moveTo>
                    <a:pt x="928" y="1"/>
                  </a:moveTo>
                  <a:cubicBezTo>
                    <a:pt x="926" y="1"/>
                    <a:pt x="924" y="2"/>
                    <a:pt x="922" y="4"/>
                  </a:cubicBezTo>
                  <a:cubicBezTo>
                    <a:pt x="795" y="123"/>
                    <a:pt x="658" y="232"/>
                    <a:pt x="516" y="336"/>
                  </a:cubicBezTo>
                  <a:cubicBezTo>
                    <a:pt x="350" y="437"/>
                    <a:pt x="181" y="526"/>
                    <a:pt x="6" y="600"/>
                  </a:cubicBezTo>
                  <a:cubicBezTo>
                    <a:pt x="1" y="603"/>
                    <a:pt x="2" y="609"/>
                    <a:pt x="7" y="609"/>
                  </a:cubicBezTo>
                  <a:cubicBezTo>
                    <a:pt x="7" y="609"/>
                    <a:pt x="8" y="609"/>
                    <a:pt x="9" y="609"/>
                  </a:cubicBezTo>
                  <a:cubicBezTo>
                    <a:pt x="362" y="496"/>
                    <a:pt x="679" y="289"/>
                    <a:pt x="925" y="10"/>
                  </a:cubicBezTo>
                  <a:cubicBezTo>
                    <a:pt x="931" y="4"/>
                    <a:pt x="930" y="1"/>
                    <a:pt x="928" y="1"/>
                  </a:cubicBezTo>
                  <a:close/>
                  <a:moveTo>
                    <a:pt x="1212" y="231"/>
                  </a:moveTo>
                  <a:cubicBezTo>
                    <a:pt x="1210" y="231"/>
                    <a:pt x="1207" y="232"/>
                    <a:pt x="1204" y="235"/>
                  </a:cubicBezTo>
                  <a:cubicBezTo>
                    <a:pt x="1070" y="342"/>
                    <a:pt x="830" y="526"/>
                    <a:pt x="329" y="707"/>
                  </a:cubicBezTo>
                  <a:lnTo>
                    <a:pt x="329" y="710"/>
                  </a:lnTo>
                  <a:cubicBezTo>
                    <a:pt x="661" y="639"/>
                    <a:pt x="964" y="475"/>
                    <a:pt x="1210" y="241"/>
                  </a:cubicBezTo>
                  <a:cubicBezTo>
                    <a:pt x="1216" y="235"/>
                    <a:pt x="1215" y="231"/>
                    <a:pt x="1212" y="231"/>
                  </a:cubicBezTo>
                  <a:close/>
                  <a:moveTo>
                    <a:pt x="1362" y="357"/>
                  </a:moveTo>
                  <a:cubicBezTo>
                    <a:pt x="1360" y="357"/>
                    <a:pt x="1358" y="358"/>
                    <a:pt x="1355" y="360"/>
                  </a:cubicBezTo>
                  <a:lnTo>
                    <a:pt x="1352" y="360"/>
                  </a:lnTo>
                  <a:cubicBezTo>
                    <a:pt x="1118" y="532"/>
                    <a:pt x="946" y="612"/>
                    <a:pt x="664" y="727"/>
                  </a:cubicBezTo>
                  <a:lnTo>
                    <a:pt x="664" y="730"/>
                  </a:lnTo>
                  <a:cubicBezTo>
                    <a:pt x="999" y="633"/>
                    <a:pt x="1109" y="558"/>
                    <a:pt x="1361" y="369"/>
                  </a:cubicBezTo>
                  <a:cubicBezTo>
                    <a:pt x="1367" y="362"/>
                    <a:pt x="1366" y="357"/>
                    <a:pt x="1362" y="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flipH="1">
              <a:off x="1337943" y="2094429"/>
              <a:ext cx="226653" cy="292196"/>
            </a:xfrm>
            <a:custGeom>
              <a:avLst/>
              <a:gdLst/>
              <a:ahLst/>
              <a:cxnLst/>
              <a:rect l="l" t="t" r="r" b="b"/>
              <a:pathLst>
                <a:path w="1238" h="1596" extrusionOk="0">
                  <a:moveTo>
                    <a:pt x="231" y="0"/>
                  </a:moveTo>
                  <a:cubicBezTo>
                    <a:pt x="115" y="0"/>
                    <a:pt x="60" y="188"/>
                    <a:pt x="37" y="457"/>
                  </a:cubicBezTo>
                  <a:cubicBezTo>
                    <a:pt x="1" y="866"/>
                    <a:pt x="93" y="1539"/>
                    <a:pt x="93" y="1539"/>
                  </a:cubicBezTo>
                  <a:lnTo>
                    <a:pt x="1237" y="1595"/>
                  </a:lnTo>
                  <a:cubicBezTo>
                    <a:pt x="1237" y="1595"/>
                    <a:pt x="707" y="451"/>
                    <a:pt x="461" y="160"/>
                  </a:cubicBezTo>
                  <a:cubicBezTo>
                    <a:pt x="365" y="49"/>
                    <a:pt x="290" y="0"/>
                    <a:pt x="231"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flipH="1">
              <a:off x="1337943" y="2094429"/>
              <a:ext cx="226653" cy="292196"/>
            </a:xfrm>
            <a:custGeom>
              <a:avLst/>
              <a:gdLst/>
              <a:ahLst/>
              <a:cxnLst/>
              <a:rect l="l" t="t" r="r" b="b"/>
              <a:pathLst>
                <a:path w="1238" h="1596" extrusionOk="0">
                  <a:moveTo>
                    <a:pt x="231" y="0"/>
                  </a:moveTo>
                  <a:cubicBezTo>
                    <a:pt x="115" y="0"/>
                    <a:pt x="60" y="188"/>
                    <a:pt x="37" y="457"/>
                  </a:cubicBezTo>
                  <a:cubicBezTo>
                    <a:pt x="1" y="866"/>
                    <a:pt x="93" y="1539"/>
                    <a:pt x="93" y="1539"/>
                  </a:cubicBezTo>
                  <a:lnTo>
                    <a:pt x="1237" y="1595"/>
                  </a:lnTo>
                  <a:cubicBezTo>
                    <a:pt x="1237" y="1595"/>
                    <a:pt x="707" y="451"/>
                    <a:pt x="461" y="160"/>
                  </a:cubicBezTo>
                  <a:cubicBezTo>
                    <a:pt x="365" y="49"/>
                    <a:pt x="29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flipH="1">
              <a:off x="1331535" y="2201165"/>
              <a:ext cx="235075" cy="188572"/>
            </a:xfrm>
            <a:custGeom>
              <a:avLst/>
              <a:gdLst/>
              <a:ahLst/>
              <a:cxnLst/>
              <a:rect l="l" t="t" r="r" b="b"/>
              <a:pathLst>
                <a:path w="1284" h="1030" extrusionOk="0">
                  <a:moveTo>
                    <a:pt x="24" y="158"/>
                  </a:moveTo>
                  <a:cubicBezTo>
                    <a:pt x="21" y="247"/>
                    <a:pt x="27" y="336"/>
                    <a:pt x="30" y="425"/>
                  </a:cubicBezTo>
                  <a:cubicBezTo>
                    <a:pt x="21" y="381"/>
                    <a:pt x="12" y="336"/>
                    <a:pt x="0" y="295"/>
                  </a:cubicBezTo>
                  <a:lnTo>
                    <a:pt x="0" y="295"/>
                  </a:lnTo>
                  <a:cubicBezTo>
                    <a:pt x="12" y="354"/>
                    <a:pt x="24" y="413"/>
                    <a:pt x="36" y="473"/>
                  </a:cubicBezTo>
                  <a:lnTo>
                    <a:pt x="24" y="158"/>
                  </a:lnTo>
                  <a:close/>
                  <a:moveTo>
                    <a:pt x="272" y="748"/>
                  </a:moveTo>
                  <a:cubicBezTo>
                    <a:pt x="224" y="748"/>
                    <a:pt x="184" y="749"/>
                    <a:pt x="154" y="751"/>
                  </a:cubicBezTo>
                  <a:lnTo>
                    <a:pt x="157" y="754"/>
                  </a:lnTo>
                  <a:cubicBezTo>
                    <a:pt x="154" y="754"/>
                    <a:pt x="154" y="757"/>
                    <a:pt x="157" y="757"/>
                  </a:cubicBezTo>
                  <a:cubicBezTo>
                    <a:pt x="303" y="781"/>
                    <a:pt x="756" y="790"/>
                    <a:pt x="830" y="790"/>
                  </a:cubicBezTo>
                  <a:cubicBezTo>
                    <a:pt x="846" y="790"/>
                    <a:pt x="862" y="791"/>
                    <a:pt x="877" y="791"/>
                  </a:cubicBezTo>
                  <a:cubicBezTo>
                    <a:pt x="920" y="791"/>
                    <a:pt x="963" y="789"/>
                    <a:pt x="1006" y="789"/>
                  </a:cubicBezTo>
                  <a:cubicBezTo>
                    <a:pt x="1021" y="789"/>
                    <a:pt x="1037" y="789"/>
                    <a:pt x="1053" y="790"/>
                  </a:cubicBezTo>
                  <a:cubicBezTo>
                    <a:pt x="1056" y="790"/>
                    <a:pt x="1059" y="784"/>
                    <a:pt x="1053" y="784"/>
                  </a:cubicBezTo>
                  <a:cubicBezTo>
                    <a:pt x="1014" y="781"/>
                    <a:pt x="857" y="766"/>
                    <a:pt x="821" y="766"/>
                  </a:cubicBezTo>
                  <a:cubicBezTo>
                    <a:pt x="762" y="764"/>
                    <a:pt x="464" y="748"/>
                    <a:pt x="272" y="748"/>
                  </a:cubicBezTo>
                  <a:close/>
                  <a:moveTo>
                    <a:pt x="27" y="158"/>
                  </a:moveTo>
                  <a:lnTo>
                    <a:pt x="36" y="473"/>
                  </a:lnTo>
                  <a:cubicBezTo>
                    <a:pt x="45" y="636"/>
                    <a:pt x="65" y="799"/>
                    <a:pt x="89" y="965"/>
                  </a:cubicBezTo>
                  <a:cubicBezTo>
                    <a:pt x="89" y="970"/>
                    <a:pt x="93" y="974"/>
                    <a:pt x="99" y="974"/>
                  </a:cubicBezTo>
                  <a:cubicBezTo>
                    <a:pt x="101" y="974"/>
                    <a:pt x="102" y="974"/>
                    <a:pt x="104" y="974"/>
                  </a:cubicBezTo>
                  <a:lnTo>
                    <a:pt x="190" y="974"/>
                  </a:lnTo>
                  <a:cubicBezTo>
                    <a:pt x="190" y="974"/>
                    <a:pt x="193" y="974"/>
                    <a:pt x="193" y="971"/>
                  </a:cubicBezTo>
                  <a:cubicBezTo>
                    <a:pt x="193" y="971"/>
                    <a:pt x="193" y="968"/>
                    <a:pt x="190" y="968"/>
                  </a:cubicBezTo>
                  <a:cubicBezTo>
                    <a:pt x="163" y="962"/>
                    <a:pt x="136" y="956"/>
                    <a:pt x="113" y="953"/>
                  </a:cubicBezTo>
                  <a:cubicBezTo>
                    <a:pt x="98" y="819"/>
                    <a:pt x="89" y="692"/>
                    <a:pt x="71" y="559"/>
                  </a:cubicBezTo>
                  <a:cubicBezTo>
                    <a:pt x="53" y="425"/>
                    <a:pt x="45" y="292"/>
                    <a:pt x="27" y="158"/>
                  </a:cubicBezTo>
                  <a:close/>
                  <a:moveTo>
                    <a:pt x="740" y="1"/>
                  </a:moveTo>
                  <a:cubicBezTo>
                    <a:pt x="738" y="1"/>
                    <a:pt x="737" y="3"/>
                    <a:pt x="738" y="7"/>
                  </a:cubicBezTo>
                  <a:cubicBezTo>
                    <a:pt x="818" y="179"/>
                    <a:pt x="907" y="354"/>
                    <a:pt x="993" y="517"/>
                  </a:cubicBezTo>
                  <a:cubicBezTo>
                    <a:pt x="1076" y="680"/>
                    <a:pt x="1156" y="846"/>
                    <a:pt x="1248" y="1006"/>
                  </a:cubicBezTo>
                  <a:cubicBezTo>
                    <a:pt x="1216" y="1006"/>
                    <a:pt x="1183" y="1006"/>
                    <a:pt x="1150" y="1009"/>
                  </a:cubicBezTo>
                  <a:cubicBezTo>
                    <a:pt x="1145" y="1009"/>
                    <a:pt x="1145" y="1018"/>
                    <a:pt x="1150" y="1018"/>
                  </a:cubicBezTo>
                  <a:cubicBezTo>
                    <a:pt x="1189" y="1024"/>
                    <a:pt x="1228" y="1027"/>
                    <a:pt x="1269" y="1030"/>
                  </a:cubicBezTo>
                  <a:lnTo>
                    <a:pt x="1275" y="1030"/>
                  </a:lnTo>
                  <a:cubicBezTo>
                    <a:pt x="1281" y="1027"/>
                    <a:pt x="1284" y="1021"/>
                    <a:pt x="1281" y="1012"/>
                  </a:cubicBezTo>
                  <a:cubicBezTo>
                    <a:pt x="1204" y="837"/>
                    <a:pt x="1112" y="674"/>
                    <a:pt x="1026" y="505"/>
                  </a:cubicBezTo>
                  <a:cubicBezTo>
                    <a:pt x="990" y="440"/>
                    <a:pt x="955" y="372"/>
                    <a:pt x="919" y="306"/>
                  </a:cubicBezTo>
                  <a:cubicBezTo>
                    <a:pt x="904" y="244"/>
                    <a:pt x="881" y="182"/>
                    <a:pt x="848" y="126"/>
                  </a:cubicBezTo>
                  <a:cubicBezTo>
                    <a:pt x="848" y="124"/>
                    <a:pt x="848" y="123"/>
                    <a:pt x="847" y="123"/>
                  </a:cubicBezTo>
                  <a:cubicBezTo>
                    <a:pt x="846" y="123"/>
                    <a:pt x="845" y="126"/>
                    <a:pt x="845" y="126"/>
                  </a:cubicBezTo>
                  <a:cubicBezTo>
                    <a:pt x="872" y="176"/>
                    <a:pt x="890" y="226"/>
                    <a:pt x="904" y="283"/>
                  </a:cubicBezTo>
                  <a:cubicBezTo>
                    <a:pt x="854" y="188"/>
                    <a:pt x="801" y="96"/>
                    <a:pt x="744" y="4"/>
                  </a:cubicBezTo>
                  <a:cubicBezTo>
                    <a:pt x="743" y="2"/>
                    <a:pt x="742"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flipH="1">
              <a:off x="2395973" y="3467171"/>
              <a:ext cx="793103" cy="655243"/>
            </a:xfrm>
            <a:custGeom>
              <a:avLst/>
              <a:gdLst/>
              <a:ahLst/>
              <a:cxnLst/>
              <a:rect l="l" t="t" r="r" b="b"/>
              <a:pathLst>
                <a:path w="4332" h="3579" extrusionOk="0">
                  <a:moveTo>
                    <a:pt x="0" y="0"/>
                  </a:moveTo>
                  <a:lnTo>
                    <a:pt x="0" y="3579"/>
                  </a:lnTo>
                  <a:lnTo>
                    <a:pt x="4332" y="3579"/>
                  </a:lnTo>
                  <a:lnTo>
                    <a:pt x="4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flipH="1">
              <a:off x="2081619" y="3467171"/>
              <a:ext cx="314531" cy="655243"/>
            </a:xfrm>
            <a:custGeom>
              <a:avLst/>
              <a:gdLst/>
              <a:ahLst/>
              <a:cxnLst/>
              <a:rect l="l" t="t" r="r" b="b"/>
              <a:pathLst>
                <a:path w="1718" h="3579" extrusionOk="0">
                  <a:moveTo>
                    <a:pt x="1" y="0"/>
                  </a:moveTo>
                  <a:lnTo>
                    <a:pt x="1" y="3579"/>
                  </a:lnTo>
                  <a:lnTo>
                    <a:pt x="1717" y="3579"/>
                  </a:lnTo>
                  <a:lnTo>
                    <a:pt x="1717"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flipH="1">
              <a:off x="2081619" y="3467171"/>
              <a:ext cx="314531" cy="655243"/>
            </a:xfrm>
            <a:custGeom>
              <a:avLst/>
              <a:gdLst/>
              <a:ahLst/>
              <a:cxnLst/>
              <a:rect l="l" t="t" r="r" b="b"/>
              <a:pathLst>
                <a:path w="1718" h="3579" extrusionOk="0">
                  <a:moveTo>
                    <a:pt x="1" y="0"/>
                  </a:moveTo>
                  <a:lnTo>
                    <a:pt x="1" y="3579"/>
                  </a:lnTo>
                  <a:lnTo>
                    <a:pt x="1717" y="3579"/>
                  </a:lnTo>
                  <a:lnTo>
                    <a:pt x="17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flipH="1">
              <a:off x="2103406" y="3512209"/>
              <a:ext cx="270409" cy="565168"/>
            </a:xfrm>
            <a:custGeom>
              <a:avLst/>
              <a:gdLst/>
              <a:ahLst/>
              <a:cxnLst/>
              <a:rect l="l" t="t" r="r" b="b"/>
              <a:pathLst>
                <a:path w="1477" h="3087" extrusionOk="0">
                  <a:moveTo>
                    <a:pt x="0" y="0"/>
                  </a:moveTo>
                  <a:lnTo>
                    <a:pt x="0" y="0"/>
                  </a:lnTo>
                  <a:cubicBezTo>
                    <a:pt x="119" y="258"/>
                    <a:pt x="241" y="519"/>
                    <a:pt x="362" y="777"/>
                  </a:cubicBezTo>
                  <a:lnTo>
                    <a:pt x="730" y="1551"/>
                  </a:lnTo>
                  <a:lnTo>
                    <a:pt x="1100" y="2322"/>
                  </a:lnTo>
                  <a:cubicBezTo>
                    <a:pt x="1225" y="2577"/>
                    <a:pt x="1352" y="2832"/>
                    <a:pt x="1477" y="3087"/>
                  </a:cubicBezTo>
                  <a:cubicBezTo>
                    <a:pt x="1358" y="2829"/>
                    <a:pt x="1237" y="2568"/>
                    <a:pt x="1115" y="2310"/>
                  </a:cubicBezTo>
                  <a:lnTo>
                    <a:pt x="751" y="1536"/>
                  </a:lnTo>
                  <a:lnTo>
                    <a:pt x="380" y="765"/>
                  </a:lnTo>
                  <a:cubicBezTo>
                    <a:pt x="255" y="510"/>
                    <a:pt x="128" y="25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flipH="1">
              <a:off x="2103406" y="3512209"/>
              <a:ext cx="270409" cy="565168"/>
            </a:xfrm>
            <a:custGeom>
              <a:avLst/>
              <a:gdLst/>
              <a:ahLst/>
              <a:cxnLst/>
              <a:rect l="l" t="t" r="r" b="b"/>
              <a:pathLst>
                <a:path w="1477" h="3087" extrusionOk="0">
                  <a:moveTo>
                    <a:pt x="1477" y="0"/>
                  </a:moveTo>
                  <a:lnTo>
                    <a:pt x="1477" y="0"/>
                  </a:lnTo>
                  <a:cubicBezTo>
                    <a:pt x="1352" y="255"/>
                    <a:pt x="1225" y="510"/>
                    <a:pt x="1103" y="765"/>
                  </a:cubicBezTo>
                  <a:lnTo>
                    <a:pt x="730" y="1536"/>
                  </a:lnTo>
                  <a:lnTo>
                    <a:pt x="362" y="2310"/>
                  </a:lnTo>
                  <a:cubicBezTo>
                    <a:pt x="241" y="2568"/>
                    <a:pt x="119" y="2829"/>
                    <a:pt x="0" y="3087"/>
                  </a:cubicBezTo>
                  <a:cubicBezTo>
                    <a:pt x="128" y="2834"/>
                    <a:pt x="255" y="2577"/>
                    <a:pt x="380" y="2322"/>
                  </a:cubicBezTo>
                  <a:lnTo>
                    <a:pt x="751" y="1551"/>
                  </a:lnTo>
                  <a:lnTo>
                    <a:pt x="1115" y="777"/>
                  </a:lnTo>
                  <a:cubicBezTo>
                    <a:pt x="1237" y="519"/>
                    <a:pt x="1358" y="261"/>
                    <a:pt x="1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flipH="1">
              <a:off x="2736316" y="3467171"/>
              <a:ext cx="112411" cy="141704"/>
            </a:xfrm>
            <a:custGeom>
              <a:avLst/>
              <a:gdLst/>
              <a:ahLst/>
              <a:cxnLst/>
              <a:rect l="l" t="t" r="r" b="b"/>
              <a:pathLst>
                <a:path w="614" h="774" extrusionOk="0">
                  <a:moveTo>
                    <a:pt x="0" y="0"/>
                  </a:moveTo>
                  <a:lnTo>
                    <a:pt x="0" y="774"/>
                  </a:lnTo>
                  <a:lnTo>
                    <a:pt x="45" y="774"/>
                  </a:lnTo>
                  <a:lnTo>
                    <a:pt x="68" y="691"/>
                  </a:lnTo>
                  <a:lnTo>
                    <a:pt x="95" y="774"/>
                  </a:lnTo>
                  <a:lnTo>
                    <a:pt x="314" y="774"/>
                  </a:lnTo>
                  <a:lnTo>
                    <a:pt x="368" y="649"/>
                  </a:lnTo>
                  <a:lnTo>
                    <a:pt x="424" y="774"/>
                  </a:lnTo>
                  <a:lnTo>
                    <a:pt x="466" y="715"/>
                  </a:lnTo>
                  <a:lnTo>
                    <a:pt x="492" y="774"/>
                  </a:lnTo>
                  <a:lnTo>
                    <a:pt x="614" y="774"/>
                  </a:lnTo>
                  <a:lnTo>
                    <a:pt x="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flipH="1">
              <a:off x="1620806" y="3467171"/>
              <a:ext cx="592447" cy="655243"/>
            </a:xfrm>
            <a:custGeom>
              <a:avLst/>
              <a:gdLst/>
              <a:ahLst/>
              <a:cxnLst/>
              <a:rect l="l" t="t" r="r" b="b"/>
              <a:pathLst>
                <a:path w="3236" h="3579" extrusionOk="0">
                  <a:moveTo>
                    <a:pt x="1" y="0"/>
                  </a:moveTo>
                  <a:lnTo>
                    <a:pt x="1" y="3579"/>
                  </a:lnTo>
                  <a:lnTo>
                    <a:pt x="3236" y="3579"/>
                  </a:lnTo>
                  <a:lnTo>
                    <a:pt x="3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flipH="1">
              <a:off x="1315241" y="3467171"/>
              <a:ext cx="305744" cy="655243"/>
            </a:xfrm>
            <a:custGeom>
              <a:avLst/>
              <a:gdLst/>
              <a:ahLst/>
              <a:cxnLst/>
              <a:rect l="l" t="t" r="r" b="b"/>
              <a:pathLst>
                <a:path w="1670" h="3579" extrusionOk="0">
                  <a:moveTo>
                    <a:pt x="1" y="0"/>
                  </a:moveTo>
                  <a:lnTo>
                    <a:pt x="1" y="3579"/>
                  </a:lnTo>
                  <a:lnTo>
                    <a:pt x="1670" y="3579"/>
                  </a:lnTo>
                  <a:lnTo>
                    <a:pt x="1670"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flipH="1">
              <a:off x="1315241" y="3467171"/>
              <a:ext cx="305744" cy="655243"/>
            </a:xfrm>
            <a:custGeom>
              <a:avLst/>
              <a:gdLst/>
              <a:ahLst/>
              <a:cxnLst/>
              <a:rect l="l" t="t" r="r" b="b"/>
              <a:pathLst>
                <a:path w="1670" h="3579" extrusionOk="0">
                  <a:moveTo>
                    <a:pt x="1" y="0"/>
                  </a:moveTo>
                  <a:lnTo>
                    <a:pt x="1" y="3579"/>
                  </a:lnTo>
                  <a:lnTo>
                    <a:pt x="1670" y="3579"/>
                  </a:lnTo>
                  <a:lnTo>
                    <a:pt x="16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flipH="1">
              <a:off x="1664195" y="3512209"/>
              <a:ext cx="506582" cy="565168"/>
            </a:xfrm>
            <a:custGeom>
              <a:avLst/>
              <a:gdLst/>
              <a:ahLst/>
              <a:cxnLst/>
              <a:rect l="l" t="t" r="r" b="b"/>
              <a:pathLst>
                <a:path w="2767" h="3087" extrusionOk="0">
                  <a:moveTo>
                    <a:pt x="0" y="0"/>
                  </a:moveTo>
                  <a:lnTo>
                    <a:pt x="0" y="0"/>
                  </a:lnTo>
                  <a:cubicBezTo>
                    <a:pt x="223" y="261"/>
                    <a:pt x="448" y="519"/>
                    <a:pt x="676" y="780"/>
                  </a:cubicBezTo>
                  <a:lnTo>
                    <a:pt x="1364" y="1554"/>
                  </a:lnTo>
                  <a:lnTo>
                    <a:pt x="2061" y="2322"/>
                  </a:lnTo>
                  <a:cubicBezTo>
                    <a:pt x="2295" y="2577"/>
                    <a:pt x="2529" y="2832"/>
                    <a:pt x="2766" y="3087"/>
                  </a:cubicBezTo>
                  <a:cubicBezTo>
                    <a:pt x="2544" y="2826"/>
                    <a:pt x="2316" y="2568"/>
                    <a:pt x="2087" y="2310"/>
                  </a:cubicBezTo>
                  <a:lnTo>
                    <a:pt x="1400" y="1536"/>
                  </a:lnTo>
                  <a:lnTo>
                    <a:pt x="706" y="768"/>
                  </a:lnTo>
                  <a:cubicBezTo>
                    <a:pt x="475" y="510"/>
                    <a:pt x="237" y="25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flipH="1">
              <a:off x="1664195" y="3512209"/>
              <a:ext cx="506033" cy="565717"/>
            </a:xfrm>
            <a:custGeom>
              <a:avLst/>
              <a:gdLst/>
              <a:ahLst/>
              <a:cxnLst/>
              <a:rect l="l" t="t" r="r" b="b"/>
              <a:pathLst>
                <a:path w="2764" h="3090" extrusionOk="0">
                  <a:moveTo>
                    <a:pt x="2763" y="0"/>
                  </a:moveTo>
                  <a:lnTo>
                    <a:pt x="2763" y="0"/>
                  </a:lnTo>
                  <a:cubicBezTo>
                    <a:pt x="2526" y="255"/>
                    <a:pt x="2289" y="510"/>
                    <a:pt x="2058" y="765"/>
                  </a:cubicBezTo>
                  <a:lnTo>
                    <a:pt x="1364" y="1536"/>
                  </a:lnTo>
                  <a:lnTo>
                    <a:pt x="676" y="2310"/>
                  </a:lnTo>
                  <a:cubicBezTo>
                    <a:pt x="448" y="2571"/>
                    <a:pt x="223" y="2829"/>
                    <a:pt x="0" y="3089"/>
                  </a:cubicBezTo>
                  <a:cubicBezTo>
                    <a:pt x="237" y="2834"/>
                    <a:pt x="472" y="2580"/>
                    <a:pt x="703" y="2322"/>
                  </a:cubicBezTo>
                  <a:lnTo>
                    <a:pt x="1400" y="1554"/>
                  </a:lnTo>
                  <a:lnTo>
                    <a:pt x="2087" y="777"/>
                  </a:lnTo>
                  <a:cubicBezTo>
                    <a:pt x="2316" y="519"/>
                    <a:pt x="2541" y="261"/>
                    <a:pt x="27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flipH="1">
              <a:off x="1358630" y="4011471"/>
              <a:ext cx="53276" cy="75612"/>
            </a:xfrm>
            <a:custGeom>
              <a:avLst/>
              <a:gdLst/>
              <a:ahLst/>
              <a:cxnLst/>
              <a:rect l="l" t="t" r="r" b="b"/>
              <a:pathLst>
                <a:path w="291" h="413" extrusionOk="0">
                  <a:moveTo>
                    <a:pt x="0" y="1"/>
                  </a:moveTo>
                  <a:lnTo>
                    <a:pt x="0" y="413"/>
                  </a:lnTo>
                  <a:lnTo>
                    <a:pt x="291" y="413"/>
                  </a:lnTo>
                  <a:lnTo>
                    <a:pt x="291" y="1"/>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flipH="1">
              <a:off x="2381326" y="3043155"/>
              <a:ext cx="675931" cy="424196"/>
            </a:xfrm>
            <a:custGeom>
              <a:avLst/>
              <a:gdLst/>
              <a:ahLst/>
              <a:cxnLst/>
              <a:rect l="l" t="t" r="r" b="b"/>
              <a:pathLst>
                <a:path w="3692" h="2317" extrusionOk="0">
                  <a:moveTo>
                    <a:pt x="1" y="1"/>
                  </a:moveTo>
                  <a:lnTo>
                    <a:pt x="1" y="2316"/>
                  </a:lnTo>
                  <a:lnTo>
                    <a:pt x="3692" y="2316"/>
                  </a:lnTo>
                  <a:lnTo>
                    <a:pt x="3692"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flipH="1">
              <a:off x="2381326" y="3043155"/>
              <a:ext cx="675931" cy="424196"/>
            </a:xfrm>
            <a:custGeom>
              <a:avLst/>
              <a:gdLst/>
              <a:ahLst/>
              <a:cxnLst/>
              <a:rect l="l" t="t" r="r" b="b"/>
              <a:pathLst>
                <a:path w="3692" h="2317" extrusionOk="0">
                  <a:moveTo>
                    <a:pt x="1" y="1"/>
                  </a:moveTo>
                  <a:lnTo>
                    <a:pt x="1" y="2316"/>
                  </a:lnTo>
                  <a:lnTo>
                    <a:pt x="3692" y="2316"/>
                  </a:lnTo>
                  <a:lnTo>
                    <a:pt x="36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flipH="1">
              <a:off x="2075578" y="3043155"/>
              <a:ext cx="305927" cy="424196"/>
            </a:xfrm>
            <a:custGeom>
              <a:avLst/>
              <a:gdLst/>
              <a:ahLst/>
              <a:cxnLst/>
              <a:rect l="l" t="t" r="r" b="b"/>
              <a:pathLst>
                <a:path w="1671" h="2317" extrusionOk="0">
                  <a:moveTo>
                    <a:pt x="1" y="1"/>
                  </a:moveTo>
                  <a:lnTo>
                    <a:pt x="1" y="2316"/>
                  </a:lnTo>
                  <a:lnTo>
                    <a:pt x="1670" y="2316"/>
                  </a:lnTo>
                  <a:lnTo>
                    <a:pt x="167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flipH="1">
              <a:off x="2075578" y="3043155"/>
              <a:ext cx="305927" cy="424196"/>
            </a:xfrm>
            <a:custGeom>
              <a:avLst/>
              <a:gdLst/>
              <a:ahLst/>
              <a:cxnLst/>
              <a:rect l="l" t="t" r="r" b="b"/>
              <a:pathLst>
                <a:path w="1671" h="2317" extrusionOk="0">
                  <a:moveTo>
                    <a:pt x="1" y="1"/>
                  </a:moveTo>
                  <a:lnTo>
                    <a:pt x="1" y="2316"/>
                  </a:lnTo>
                  <a:lnTo>
                    <a:pt x="1670" y="2316"/>
                  </a:lnTo>
                  <a:lnTo>
                    <a:pt x="16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flipH="1">
              <a:off x="2096265" y="3088193"/>
              <a:ext cx="264001" cy="354077"/>
            </a:xfrm>
            <a:custGeom>
              <a:avLst/>
              <a:gdLst/>
              <a:ahLst/>
              <a:cxnLst/>
              <a:rect l="l" t="t" r="r" b="b"/>
              <a:pathLst>
                <a:path w="1442" h="1934" extrusionOk="0">
                  <a:moveTo>
                    <a:pt x="1" y="1"/>
                  </a:moveTo>
                  <a:lnTo>
                    <a:pt x="1" y="1"/>
                  </a:lnTo>
                  <a:cubicBezTo>
                    <a:pt x="119" y="164"/>
                    <a:pt x="235" y="327"/>
                    <a:pt x="353" y="487"/>
                  </a:cubicBezTo>
                  <a:lnTo>
                    <a:pt x="712" y="973"/>
                  </a:lnTo>
                  <a:lnTo>
                    <a:pt x="1074" y="1453"/>
                  </a:lnTo>
                  <a:cubicBezTo>
                    <a:pt x="1195" y="1613"/>
                    <a:pt x="1317" y="1774"/>
                    <a:pt x="1441" y="1934"/>
                  </a:cubicBezTo>
                  <a:cubicBezTo>
                    <a:pt x="1326" y="1771"/>
                    <a:pt x="1207" y="1608"/>
                    <a:pt x="1089" y="1447"/>
                  </a:cubicBezTo>
                  <a:lnTo>
                    <a:pt x="730" y="964"/>
                  </a:lnTo>
                  <a:lnTo>
                    <a:pt x="368" y="48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flipH="1">
              <a:off x="2096265" y="3088193"/>
              <a:ext cx="264001" cy="354077"/>
            </a:xfrm>
            <a:custGeom>
              <a:avLst/>
              <a:gdLst/>
              <a:ahLst/>
              <a:cxnLst/>
              <a:rect l="l" t="t" r="r" b="b"/>
              <a:pathLst>
                <a:path w="1442" h="1934" extrusionOk="0">
                  <a:moveTo>
                    <a:pt x="1441" y="1"/>
                  </a:moveTo>
                  <a:lnTo>
                    <a:pt x="1441" y="1"/>
                  </a:lnTo>
                  <a:cubicBezTo>
                    <a:pt x="1317" y="161"/>
                    <a:pt x="1192" y="321"/>
                    <a:pt x="1074" y="481"/>
                  </a:cubicBezTo>
                  <a:lnTo>
                    <a:pt x="712" y="961"/>
                  </a:lnTo>
                  <a:lnTo>
                    <a:pt x="353" y="1447"/>
                  </a:lnTo>
                  <a:cubicBezTo>
                    <a:pt x="235" y="1608"/>
                    <a:pt x="116" y="1771"/>
                    <a:pt x="1" y="1934"/>
                  </a:cubicBezTo>
                  <a:cubicBezTo>
                    <a:pt x="122" y="1774"/>
                    <a:pt x="244" y="1613"/>
                    <a:pt x="368" y="1453"/>
                  </a:cubicBezTo>
                  <a:lnTo>
                    <a:pt x="730" y="973"/>
                  </a:lnTo>
                  <a:lnTo>
                    <a:pt x="1089" y="487"/>
                  </a:lnTo>
                  <a:cubicBezTo>
                    <a:pt x="1207" y="327"/>
                    <a:pt x="1323" y="164"/>
                    <a:pt x="1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flipH="1">
              <a:off x="2766161" y="1041896"/>
              <a:ext cx="406071" cy="365245"/>
            </a:xfrm>
            <a:custGeom>
              <a:avLst/>
              <a:gdLst/>
              <a:ahLst/>
              <a:cxnLst/>
              <a:rect l="l" t="t" r="r" b="b"/>
              <a:pathLst>
                <a:path w="2218" h="1995" extrusionOk="0">
                  <a:moveTo>
                    <a:pt x="1167" y="0"/>
                  </a:moveTo>
                  <a:cubicBezTo>
                    <a:pt x="663" y="0"/>
                    <a:pt x="233" y="381"/>
                    <a:pt x="178" y="893"/>
                  </a:cubicBezTo>
                  <a:cubicBezTo>
                    <a:pt x="160" y="1056"/>
                    <a:pt x="184" y="1222"/>
                    <a:pt x="249" y="1373"/>
                  </a:cubicBezTo>
                  <a:lnTo>
                    <a:pt x="0" y="1806"/>
                  </a:lnTo>
                  <a:lnTo>
                    <a:pt x="495" y="1732"/>
                  </a:lnTo>
                  <a:cubicBezTo>
                    <a:pt x="693" y="1912"/>
                    <a:pt x="931" y="1994"/>
                    <a:pt x="1165" y="1994"/>
                  </a:cubicBezTo>
                  <a:cubicBezTo>
                    <a:pt x="1644" y="1994"/>
                    <a:pt x="2104" y="1649"/>
                    <a:pt x="2162" y="1100"/>
                  </a:cubicBezTo>
                  <a:cubicBezTo>
                    <a:pt x="2218" y="552"/>
                    <a:pt x="1821" y="63"/>
                    <a:pt x="1275" y="6"/>
                  </a:cubicBezTo>
                  <a:cubicBezTo>
                    <a:pt x="1239" y="2"/>
                    <a:pt x="1202" y="0"/>
                    <a:pt x="1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flipH="1">
              <a:off x="2773667" y="1040065"/>
              <a:ext cx="405156" cy="368357"/>
            </a:xfrm>
            <a:custGeom>
              <a:avLst/>
              <a:gdLst/>
              <a:ahLst/>
              <a:cxnLst/>
              <a:rect l="l" t="t" r="r" b="b"/>
              <a:pathLst>
                <a:path w="2213" h="2012" extrusionOk="0">
                  <a:moveTo>
                    <a:pt x="2159" y="714"/>
                  </a:moveTo>
                  <a:cubicBezTo>
                    <a:pt x="2196" y="838"/>
                    <a:pt x="2210" y="972"/>
                    <a:pt x="2195" y="1110"/>
                  </a:cubicBezTo>
                  <a:lnTo>
                    <a:pt x="2198" y="1110"/>
                  </a:lnTo>
                  <a:cubicBezTo>
                    <a:pt x="2212" y="971"/>
                    <a:pt x="2198" y="837"/>
                    <a:pt x="2159" y="714"/>
                  </a:cubicBezTo>
                  <a:close/>
                  <a:moveTo>
                    <a:pt x="2196" y="1119"/>
                  </a:moveTo>
                  <a:cubicBezTo>
                    <a:pt x="2175" y="1300"/>
                    <a:pt x="2107" y="1471"/>
                    <a:pt x="1993" y="1617"/>
                  </a:cubicBezTo>
                  <a:cubicBezTo>
                    <a:pt x="1991" y="1620"/>
                    <a:pt x="1989" y="1622"/>
                    <a:pt x="1987" y="1624"/>
                  </a:cubicBezTo>
                  <a:lnTo>
                    <a:pt x="1987" y="1624"/>
                  </a:lnTo>
                  <a:cubicBezTo>
                    <a:pt x="1990" y="1621"/>
                    <a:pt x="1993" y="1618"/>
                    <a:pt x="1996" y="1614"/>
                  </a:cubicBezTo>
                  <a:cubicBezTo>
                    <a:pt x="2107" y="1471"/>
                    <a:pt x="2175" y="1300"/>
                    <a:pt x="2196" y="1119"/>
                  </a:cubicBezTo>
                  <a:close/>
                  <a:moveTo>
                    <a:pt x="1987" y="1624"/>
                  </a:moveTo>
                  <a:lnTo>
                    <a:pt x="1987" y="1624"/>
                  </a:lnTo>
                  <a:cubicBezTo>
                    <a:pt x="1976" y="1638"/>
                    <a:pt x="1966" y="1651"/>
                    <a:pt x="1954" y="1663"/>
                  </a:cubicBezTo>
                  <a:lnTo>
                    <a:pt x="1954" y="1663"/>
                  </a:lnTo>
                  <a:cubicBezTo>
                    <a:pt x="1966" y="1651"/>
                    <a:pt x="1977" y="1638"/>
                    <a:pt x="1987" y="1624"/>
                  </a:cubicBezTo>
                  <a:close/>
                  <a:moveTo>
                    <a:pt x="1954" y="1663"/>
                  </a:moveTo>
                  <a:cubicBezTo>
                    <a:pt x="1938" y="1682"/>
                    <a:pt x="1920" y="1700"/>
                    <a:pt x="1904" y="1718"/>
                  </a:cubicBezTo>
                  <a:cubicBezTo>
                    <a:pt x="1921" y="1701"/>
                    <a:pt x="1938" y="1682"/>
                    <a:pt x="1954" y="1663"/>
                  </a:cubicBezTo>
                  <a:close/>
                  <a:moveTo>
                    <a:pt x="1204" y="1"/>
                  </a:moveTo>
                  <a:cubicBezTo>
                    <a:pt x="1158" y="1"/>
                    <a:pt x="1112" y="4"/>
                    <a:pt x="1065" y="10"/>
                  </a:cubicBezTo>
                  <a:cubicBezTo>
                    <a:pt x="416" y="96"/>
                    <a:pt x="20" y="773"/>
                    <a:pt x="263" y="1381"/>
                  </a:cubicBezTo>
                  <a:lnTo>
                    <a:pt x="263" y="1381"/>
                  </a:lnTo>
                  <a:lnTo>
                    <a:pt x="18" y="1804"/>
                  </a:lnTo>
                  <a:lnTo>
                    <a:pt x="1" y="1837"/>
                  </a:lnTo>
                  <a:lnTo>
                    <a:pt x="1" y="1837"/>
                  </a:lnTo>
                  <a:lnTo>
                    <a:pt x="39" y="1831"/>
                  </a:lnTo>
                  <a:lnTo>
                    <a:pt x="533" y="1757"/>
                  </a:lnTo>
                  <a:lnTo>
                    <a:pt x="533" y="1757"/>
                  </a:lnTo>
                  <a:cubicBezTo>
                    <a:pt x="668" y="1881"/>
                    <a:pt x="837" y="1962"/>
                    <a:pt x="1017" y="1997"/>
                  </a:cubicBezTo>
                  <a:cubicBezTo>
                    <a:pt x="1062" y="2006"/>
                    <a:pt x="1106" y="2009"/>
                    <a:pt x="1154" y="2012"/>
                  </a:cubicBezTo>
                  <a:cubicBezTo>
                    <a:pt x="1198" y="2012"/>
                    <a:pt x="1246" y="2012"/>
                    <a:pt x="1290" y="2009"/>
                  </a:cubicBezTo>
                  <a:cubicBezTo>
                    <a:pt x="1474" y="1991"/>
                    <a:pt x="1652" y="1923"/>
                    <a:pt x="1800" y="1810"/>
                  </a:cubicBezTo>
                  <a:cubicBezTo>
                    <a:pt x="1836" y="1780"/>
                    <a:pt x="1871" y="1751"/>
                    <a:pt x="1904" y="1718"/>
                  </a:cubicBezTo>
                  <a:lnTo>
                    <a:pt x="1904" y="1718"/>
                  </a:lnTo>
                  <a:cubicBezTo>
                    <a:pt x="1868" y="1751"/>
                    <a:pt x="1833" y="1780"/>
                    <a:pt x="1797" y="1807"/>
                  </a:cubicBezTo>
                  <a:cubicBezTo>
                    <a:pt x="1723" y="1860"/>
                    <a:pt x="1643" y="1905"/>
                    <a:pt x="1557" y="1937"/>
                  </a:cubicBezTo>
                  <a:cubicBezTo>
                    <a:pt x="1451" y="1977"/>
                    <a:pt x="1338" y="1996"/>
                    <a:pt x="1224" y="1996"/>
                  </a:cubicBezTo>
                  <a:cubicBezTo>
                    <a:pt x="1202" y="1996"/>
                    <a:pt x="1179" y="1995"/>
                    <a:pt x="1157" y="1994"/>
                  </a:cubicBezTo>
                  <a:cubicBezTo>
                    <a:pt x="1109" y="1991"/>
                    <a:pt x="1065" y="1988"/>
                    <a:pt x="1020" y="1979"/>
                  </a:cubicBezTo>
                  <a:cubicBezTo>
                    <a:pt x="843" y="1940"/>
                    <a:pt x="677" y="1857"/>
                    <a:pt x="543" y="1733"/>
                  </a:cubicBezTo>
                  <a:lnTo>
                    <a:pt x="540" y="1727"/>
                  </a:lnTo>
                  <a:lnTo>
                    <a:pt x="531" y="1727"/>
                  </a:lnTo>
                  <a:lnTo>
                    <a:pt x="69" y="1790"/>
                  </a:lnTo>
                  <a:lnTo>
                    <a:pt x="69" y="1790"/>
                  </a:lnTo>
                  <a:lnTo>
                    <a:pt x="300" y="1392"/>
                  </a:lnTo>
                  <a:lnTo>
                    <a:pt x="306" y="1383"/>
                  </a:lnTo>
                  <a:lnTo>
                    <a:pt x="303" y="1374"/>
                  </a:lnTo>
                  <a:cubicBezTo>
                    <a:pt x="247" y="1238"/>
                    <a:pt x="223" y="1089"/>
                    <a:pt x="232" y="941"/>
                  </a:cubicBezTo>
                  <a:cubicBezTo>
                    <a:pt x="241" y="793"/>
                    <a:pt x="285" y="648"/>
                    <a:pt x="359" y="520"/>
                  </a:cubicBezTo>
                  <a:cubicBezTo>
                    <a:pt x="433" y="390"/>
                    <a:pt x="534" y="280"/>
                    <a:pt x="656" y="194"/>
                  </a:cubicBezTo>
                  <a:cubicBezTo>
                    <a:pt x="777" y="111"/>
                    <a:pt x="920" y="55"/>
                    <a:pt x="1068" y="31"/>
                  </a:cubicBezTo>
                  <a:cubicBezTo>
                    <a:pt x="1119" y="23"/>
                    <a:pt x="1170" y="19"/>
                    <a:pt x="1219" y="19"/>
                  </a:cubicBezTo>
                  <a:cubicBezTo>
                    <a:pt x="1657" y="19"/>
                    <a:pt x="2034" y="312"/>
                    <a:pt x="2159" y="714"/>
                  </a:cubicBezTo>
                  <a:lnTo>
                    <a:pt x="2159" y="714"/>
                  </a:lnTo>
                  <a:cubicBezTo>
                    <a:pt x="2036" y="302"/>
                    <a:pt x="1653" y="1"/>
                    <a:pt x="1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2860080" y="1121720"/>
              <a:ext cx="197177" cy="206880"/>
            </a:xfrm>
            <a:custGeom>
              <a:avLst/>
              <a:gdLst/>
              <a:ahLst/>
              <a:cxnLst/>
              <a:rect l="l" t="t" r="r" b="b"/>
              <a:pathLst>
                <a:path w="1077" h="1130" extrusionOk="0">
                  <a:moveTo>
                    <a:pt x="908" y="0"/>
                  </a:moveTo>
                  <a:lnTo>
                    <a:pt x="392" y="810"/>
                  </a:lnTo>
                  <a:lnTo>
                    <a:pt x="143" y="557"/>
                  </a:lnTo>
                  <a:lnTo>
                    <a:pt x="1" y="700"/>
                  </a:lnTo>
                  <a:lnTo>
                    <a:pt x="425" y="1130"/>
                  </a:lnTo>
                  <a:lnTo>
                    <a:pt x="1077" y="107"/>
                  </a:lnTo>
                  <a:lnTo>
                    <a:pt x="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39"/>
            <p:cNvGrpSpPr/>
            <p:nvPr/>
          </p:nvGrpSpPr>
          <p:grpSpPr>
            <a:xfrm flipH="1">
              <a:off x="3550479" y="1403298"/>
              <a:ext cx="275902" cy="404242"/>
              <a:chOff x="4997345" y="1302998"/>
              <a:chExt cx="275902" cy="404242"/>
            </a:xfrm>
          </p:grpSpPr>
          <p:sp>
            <p:nvSpPr>
              <p:cNvPr id="552" name="Google Shape;552;p39"/>
              <p:cNvSpPr/>
              <p:nvPr/>
            </p:nvSpPr>
            <p:spPr>
              <a:xfrm>
                <a:off x="5101518" y="1303914"/>
                <a:ext cx="171729" cy="177405"/>
              </a:xfrm>
              <a:custGeom>
                <a:avLst/>
                <a:gdLst/>
                <a:ahLst/>
                <a:cxnLst/>
                <a:rect l="l" t="t" r="r" b="b"/>
                <a:pathLst>
                  <a:path w="938" h="969" extrusionOk="0">
                    <a:moveTo>
                      <a:pt x="806" y="1"/>
                    </a:moveTo>
                    <a:cubicBezTo>
                      <a:pt x="615" y="1"/>
                      <a:pt x="256" y="135"/>
                      <a:pt x="134" y="343"/>
                    </a:cubicBezTo>
                    <a:cubicBezTo>
                      <a:pt x="1" y="571"/>
                      <a:pt x="27" y="930"/>
                      <a:pt x="102" y="959"/>
                    </a:cubicBezTo>
                    <a:cubicBezTo>
                      <a:pt x="118" y="966"/>
                      <a:pt x="145" y="969"/>
                      <a:pt x="179" y="969"/>
                    </a:cubicBezTo>
                    <a:cubicBezTo>
                      <a:pt x="306" y="969"/>
                      <a:pt x="537" y="924"/>
                      <a:pt x="703" y="823"/>
                    </a:cubicBezTo>
                    <a:cubicBezTo>
                      <a:pt x="917" y="693"/>
                      <a:pt x="938" y="23"/>
                      <a:pt x="858" y="5"/>
                    </a:cubicBezTo>
                    <a:cubicBezTo>
                      <a:pt x="842" y="2"/>
                      <a:pt x="825" y="1"/>
                      <a:pt x="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5089069" y="1302998"/>
                <a:ext cx="170631" cy="176306"/>
              </a:xfrm>
              <a:custGeom>
                <a:avLst/>
                <a:gdLst/>
                <a:ahLst/>
                <a:cxnLst/>
                <a:rect l="l" t="t" r="r" b="b"/>
                <a:pathLst>
                  <a:path w="932" h="963" extrusionOk="0">
                    <a:moveTo>
                      <a:pt x="926" y="1"/>
                    </a:moveTo>
                    <a:cubicBezTo>
                      <a:pt x="777" y="4"/>
                      <a:pt x="626" y="60"/>
                      <a:pt x="490" y="105"/>
                    </a:cubicBezTo>
                    <a:cubicBezTo>
                      <a:pt x="374" y="137"/>
                      <a:pt x="270" y="191"/>
                      <a:pt x="178" y="265"/>
                    </a:cubicBezTo>
                    <a:cubicBezTo>
                      <a:pt x="92" y="342"/>
                      <a:pt x="45" y="454"/>
                      <a:pt x="48" y="567"/>
                    </a:cubicBezTo>
                    <a:cubicBezTo>
                      <a:pt x="45" y="706"/>
                      <a:pt x="78" y="840"/>
                      <a:pt x="143" y="961"/>
                    </a:cubicBezTo>
                    <a:cubicBezTo>
                      <a:pt x="143" y="962"/>
                      <a:pt x="144" y="963"/>
                      <a:pt x="145" y="963"/>
                    </a:cubicBezTo>
                    <a:cubicBezTo>
                      <a:pt x="148" y="963"/>
                      <a:pt x="151" y="961"/>
                      <a:pt x="149" y="961"/>
                    </a:cubicBezTo>
                    <a:cubicBezTo>
                      <a:pt x="72" y="724"/>
                      <a:pt x="1" y="428"/>
                      <a:pt x="235" y="253"/>
                    </a:cubicBezTo>
                    <a:cubicBezTo>
                      <a:pt x="430" y="102"/>
                      <a:pt x="691" y="72"/>
                      <a:pt x="926" y="13"/>
                    </a:cubicBezTo>
                    <a:cubicBezTo>
                      <a:pt x="929" y="13"/>
                      <a:pt x="932" y="1"/>
                      <a:pt x="9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5011992" y="1467588"/>
                <a:ext cx="157083" cy="238736"/>
              </a:xfrm>
              <a:custGeom>
                <a:avLst/>
                <a:gdLst/>
                <a:ahLst/>
                <a:cxnLst/>
                <a:rect l="l" t="t" r="r" b="b"/>
                <a:pathLst>
                  <a:path w="858" h="1304" extrusionOk="0">
                    <a:moveTo>
                      <a:pt x="615" y="0"/>
                    </a:moveTo>
                    <a:cubicBezTo>
                      <a:pt x="615" y="0"/>
                      <a:pt x="614" y="0"/>
                      <a:pt x="614" y="0"/>
                    </a:cubicBezTo>
                    <a:cubicBezTo>
                      <a:pt x="469" y="27"/>
                      <a:pt x="104" y="320"/>
                      <a:pt x="54" y="596"/>
                    </a:cubicBezTo>
                    <a:cubicBezTo>
                      <a:pt x="1" y="872"/>
                      <a:pt x="244" y="1275"/>
                      <a:pt x="315" y="1302"/>
                    </a:cubicBezTo>
                    <a:cubicBezTo>
                      <a:pt x="318" y="1303"/>
                      <a:pt x="322" y="1304"/>
                      <a:pt x="326" y="1304"/>
                    </a:cubicBezTo>
                    <a:cubicBezTo>
                      <a:pt x="416" y="1304"/>
                      <a:pt x="702" y="1041"/>
                      <a:pt x="795" y="848"/>
                    </a:cubicBezTo>
                    <a:cubicBezTo>
                      <a:pt x="857" y="718"/>
                      <a:pt x="795" y="566"/>
                      <a:pt x="757" y="418"/>
                    </a:cubicBezTo>
                    <a:cubicBezTo>
                      <a:pt x="701" y="200"/>
                      <a:pt x="639"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5073507" y="1468320"/>
                <a:ext cx="105271" cy="238919"/>
              </a:xfrm>
              <a:custGeom>
                <a:avLst/>
                <a:gdLst/>
                <a:ahLst/>
                <a:cxnLst/>
                <a:rect l="l" t="t" r="r" b="b"/>
                <a:pathLst>
                  <a:path w="575" h="1305" extrusionOk="0">
                    <a:moveTo>
                      <a:pt x="295" y="1"/>
                    </a:moveTo>
                    <a:cubicBezTo>
                      <a:pt x="293" y="1"/>
                      <a:pt x="290" y="2"/>
                      <a:pt x="290" y="2"/>
                    </a:cubicBezTo>
                    <a:cubicBezTo>
                      <a:pt x="355" y="245"/>
                      <a:pt x="510" y="456"/>
                      <a:pt x="527" y="711"/>
                    </a:cubicBezTo>
                    <a:cubicBezTo>
                      <a:pt x="542" y="862"/>
                      <a:pt x="483" y="1013"/>
                      <a:pt x="370" y="1111"/>
                    </a:cubicBezTo>
                    <a:cubicBezTo>
                      <a:pt x="263" y="1197"/>
                      <a:pt x="130" y="1241"/>
                      <a:pt x="6" y="1292"/>
                    </a:cubicBezTo>
                    <a:cubicBezTo>
                      <a:pt x="0" y="1294"/>
                      <a:pt x="4" y="1304"/>
                      <a:pt x="10" y="1304"/>
                    </a:cubicBezTo>
                    <a:cubicBezTo>
                      <a:pt x="10" y="1304"/>
                      <a:pt x="11" y="1304"/>
                      <a:pt x="11" y="1304"/>
                    </a:cubicBezTo>
                    <a:cubicBezTo>
                      <a:pt x="258" y="1212"/>
                      <a:pt x="513" y="1099"/>
                      <a:pt x="542" y="809"/>
                    </a:cubicBezTo>
                    <a:cubicBezTo>
                      <a:pt x="575" y="524"/>
                      <a:pt x="403" y="251"/>
                      <a:pt x="296" y="2"/>
                    </a:cubicBezTo>
                    <a:cubicBezTo>
                      <a:pt x="296" y="1"/>
                      <a:pt x="295"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4997345" y="1470517"/>
                <a:ext cx="122297" cy="208894"/>
              </a:xfrm>
              <a:custGeom>
                <a:avLst/>
                <a:gdLst/>
                <a:ahLst/>
                <a:cxnLst/>
                <a:rect l="l" t="t" r="r" b="b"/>
                <a:pathLst>
                  <a:path w="668" h="1141" extrusionOk="0">
                    <a:moveTo>
                      <a:pt x="659" y="1"/>
                    </a:moveTo>
                    <a:cubicBezTo>
                      <a:pt x="659" y="1"/>
                      <a:pt x="659" y="1"/>
                      <a:pt x="659" y="2"/>
                    </a:cubicBezTo>
                    <a:cubicBezTo>
                      <a:pt x="454" y="109"/>
                      <a:pt x="214" y="260"/>
                      <a:pt x="113" y="476"/>
                    </a:cubicBezTo>
                    <a:cubicBezTo>
                      <a:pt x="1" y="708"/>
                      <a:pt x="134" y="939"/>
                      <a:pt x="250" y="1140"/>
                    </a:cubicBezTo>
                    <a:lnTo>
                      <a:pt x="251" y="1137"/>
                    </a:lnTo>
                    <a:lnTo>
                      <a:pt x="251" y="1137"/>
                    </a:lnTo>
                    <a:cubicBezTo>
                      <a:pt x="251" y="1138"/>
                      <a:pt x="252" y="1139"/>
                      <a:pt x="253" y="1140"/>
                    </a:cubicBezTo>
                    <a:lnTo>
                      <a:pt x="552" y="313"/>
                    </a:lnTo>
                    <a:lnTo>
                      <a:pt x="552" y="313"/>
                    </a:lnTo>
                    <a:lnTo>
                      <a:pt x="251" y="1137"/>
                    </a:lnTo>
                    <a:lnTo>
                      <a:pt x="251" y="1137"/>
                    </a:lnTo>
                    <a:cubicBezTo>
                      <a:pt x="139" y="933"/>
                      <a:pt x="16" y="680"/>
                      <a:pt x="143" y="456"/>
                    </a:cubicBezTo>
                    <a:cubicBezTo>
                      <a:pt x="250" y="260"/>
                      <a:pt x="472" y="118"/>
                      <a:pt x="662" y="11"/>
                    </a:cubicBezTo>
                    <a:lnTo>
                      <a:pt x="662" y="11"/>
                    </a:lnTo>
                    <a:lnTo>
                      <a:pt x="552" y="313"/>
                    </a:lnTo>
                    <a:lnTo>
                      <a:pt x="552" y="313"/>
                    </a:lnTo>
                    <a:lnTo>
                      <a:pt x="662" y="14"/>
                    </a:lnTo>
                    <a:cubicBezTo>
                      <a:pt x="665" y="11"/>
                      <a:pt x="668" y="8"/>
                      <a:pt x="665" y="5"/>
                    </a:cubicBezTo>
                    <a:cubicBezTo>
                      <a:pt x="663" y="3"/>
                      <a:pt x="660"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p39"/>
            <p:cNvSpPr/>
            <p:nvPr/>
          </p:nvSpPr>
          <p:spPr>
            <a:xfrm flipH="1">
              <a:off x="3518990" y="1799669"/>
              <a:ext cx="326981" cy="237272"/>
            </a:xfrm>
            <a:custGeom>
              <a:avLst/>
              <a:gdLst/>
              <a:ahLst/>
              <a:cxnLst/>
              <a:rect l="l" t="t" r="r" b="b"/>
              <a:pathLst>
                <a:path w="1786" h="1296" extrusionOk="0">
                  <a:moveTo>
                    <a:pt x="529" y="0"/>
                  </a:moveTo>
                  <a:cubicBezTo>
                    <a:pt x="529" y="0"/>
                    <a:pt x="1" y="403"/>
                    <a:pt x="392" y="836"/>
                  </a:cubicBezTo>
                  <a:cubicBezTo>
                    <a:pt x="511" y="967"/>
                    <a:pt x="667" y="1002"/>
                    <a:pt x="829" y="1002"/>
                  </a:cubicBezTo>
                  <a:cubicBezTo>
                    <a:pt x="1007" y="1002"/>
                    <a:pt x="1192" y="960"/>
                    <a:pt x="1340" y="960"/>
                  </a:cubicBezTo>
                  <a:cubicBezTo>
                    <a:pt x="1401" y="960"/>
                    <a:pt x="1456" y="967"/>
                    <a:pt x="1501" y="987"/>
                  </a:cubicBezTo>
                  <a:cubicBezTo>
                    <a:pt x="1714" y="1079"/>
                    <a:pt x="1631" y="1296"/>
                    <a:pt x="1631" y="1296"/>
                  </a:cubicBezTo>
                  <a:cubicBezTo>
                    <a:pt x="1786" y="1118"/>
                    <a:pt x="1700" y="777"/>
                    <a:pt x="1388" y="721"/>
                  </a:cubicBezTo>
                  <a:cubicBezTo>
                    <a:pt x="1021" y="652"/>
                    <a:pt x="899" y="724"/>
                    <a:pt x="825" y="394"/>
                  </a:cubicBezTo>
                  <a:cubicBezTo>
                    <a:pt x="781" y="202"/>
                    <a:pt x="629" y="45"/>
                    <a:pt x="5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flipH="1">
              <a:off x="3528143" y="1824385"/>
              <a:ext cx="196079" cy="159463"/>
            </a:xfrm>
            <a:custGeom>
              <a:avLst/>
              <a:gdLst/>
              <a:ahLst/>
              <a:cxnLst/>
              <a:rect l="l" t="t" r="r" b="b"/>
              <a:pathLst>
                <a:path w="1071" h="871" extrusionOk="0">
                  <a:moveTo>
                    <a:pt x="9" y="1"/>
                  </a:moveTo>
                  <a:cubicBezTo>
                    <a:pt x="4" y="1"/>
                    <a:pt x="0" y="6"/>
                    <a:pt x="3" y="10"/>
                  </a:cubicBezTo>
                  <a:cubicBezTo>
                    <a:pt x="71" y="73"/>
                    <a:pt x="119" y="156"/>
                    <a:pt x="142" y="245"/>
                  </a:cubicBezTo>
                  <a:cubicBezTo>
                    <a:pt x="154" y="295"/>
                    <a:pt x="169" y="345"/>
                    <a:pt x="190" y="393"/>
                  </a:cubicBezTo>
                  <a:cubicBezTo>
                    <a:pt x="237" y="479"/>
                    <a:pt x="329" y="511"/>
                    <a:pt x="421" y="526"/>
                  </a:cubicBezTo>
                  <a:cubicBezTo>
                    <a:pt x="464" y="534"/>
                    <a:pt x="509" y="536"/>
                    <a:pt x="554" y="536"/>
                  </a:cubicBezTo>
                  <a:cubicBezTo>
                    <a:pt x="576" y="536"/>
                    <a:pt x="599" y="535"/>
                    <a:pt x="621" y="535"/>
                  </a:cubicBezTo>
                  <a:cubicBezTo>
                    <a:pt x="688" y="535"/>
                    <a:pt x="756" y="538"/>
                    <a:pt x="821" y="562"/>
                  </a:cubicBezTo>
                  <a:cubicBezTo>
                    <a:pt x="952" y="609"/>
                    <a:pt x="1046" y="728"/>
                    <a:pt x="1067" y="867"/>
                  </a:cubicBezTo>
                  <a:cubicBezTo>
                    <a:pt x="1067" y="867"/>
                    <a:pt x="1067" y="867"/>
                    <a:pt x="1067" y="870"/>
                  </a:cubicBezTo>
                  <a:lnTo>
                    <a:pt x="1070" y="870"/>
                  </a:lnTo>
                  <a:cubicBezTo>
                    <a:pt x="1070" y="867"/>
                    <a:pt x="1070" y="867"/>
                    <a:pt x="1070" y="864"/>
                  </a:cubicBezTo>
                  <a:cubicBezTo>
                    <a:pt x="1044" y="639"/>
                    <a:pt x="866" y="520"/>
                    <a:pt x="649" y="517"/>
                  </a:cubicBezTo>
                  <a:cubicBezTo>
                    <a:pt x="486" y="514"/>
                    <a:pt x="267" y="532"/>
                    <a:pt x="190" y="354"/>
                  </a:cubicBezTo>
                  <a:cubicBezTo>
                    <a:pt x="160" y="283"/>
                    <a:pt x="154" y="209"/>
                    <a:pt x="119" y="138"/>
                  </a:cubicBezTo>
                  <a:cubicBezTo>
                    <a:pt x="92" y="88"/>
                    <a:pt x="56" y="40"/>
                    <a:pt x="12" y="2"/>
                  </a:cubicBezTo>
                  <a:cubicBezTo>
                    <a:pt x="11" y="1"/>
                    <a:pt x="10" y="1"/>
                    <a:pt x="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flipH="1">
              <a:off x="3590574" y="1807724"/>
              <a:ext cx="238553" cy="182531"/>
            </a:xfrm>
            <a:custGeom>
              <a:avLst/>
              <a:gdLst/>
              <a:ahLst/>
              <a:cxnLst/>
              <a:rect l="l" t="t" r="r" b="b"/>
              <a:pathLst>
                <a:path w="1303" h="997" extrusionOk="0">
                  <a:moveTo>
                    <a:pt x="383" y="1"/>
                  </a:moveTo>
                  <a:cubicBezTo>
                    <a:pt x="131" y="226"/>
                    <a:pt x="1" y="567"/>
                    <a:pt x="262" y="846"/>
                  </a:cubicBezTo>
                  <a:cubicBezTo>
                    <a:pt x="344" y="942"/>
                    <a:pt x="463" y="997"/>
                    <a:pt x="586" y="997"/>
                  </a:cubicBezTo>
                  <a:cubicBezTo>
                    <a:pt x="619" y="997"/>
                    <a:pt x="653" y="993"/>
                    <a:pt x="686" y="985"/>
                  </a:cubicBezTo>
                  <a:cubicBezTo>
                    <a:pt x="853" y="947"/>
                    <a:pt x="1008" y="891"/>
                    <a:pt x="1174" y="891"/>
                  </a:cubicBezTo>
                  <a:cubicBezTo>
                    <a:pt x="1214" y="891"/>
                    <a:pt x="1255" y="894"/>
                    <a:pt x="1296" y="902"/>
                  </a:cubicBezTo>
                  <a:cubicBezTo>
                    <a:pt x="1296" y="902"/>
                    <a:pt x="1302" y="893"/>
                    <a:pt x="1296" y="893"/>
                  </a:cubicBezTo>
                  <a:cubicBezTo>
                    <a:pt x="1249" y="879"/>
                    <a:pt x="1202" y="874"/>
                    <a:pt x="1155" y="874"/>
                  </a:cubicBezTo>
                  <a:cubicBezTo>
                    <a:pt x="1067" y="874"/>
                    <a:pt x="980" y="893"/>
                    <a:pt x="893" y="914"/>
                  </a:cubicBezTo>
                  <a:cubicBezTo>
                    <a:pt x="785" y="940"/>
                    <a:pt x="678" y="978"/>
                    <a:pt x="573" y="978"/>
                  </a:cubicBezTo>
                  <a:cubicBezTo>
                    <a:pt x="502" y="978"/>
                    <a:pt x="432" y="961"/>
                    <a:pt x="362" y="914"/>
                  </a:cubicBezTo>
                  <a:cubicBezTo>
                    <a:pt x="208" y="807"/>
                    <a:pt x="102" y="626"/>
                    <a:pt x="128" y="433"/>
                  </a:cubicBezTo>
                  <a:cubicBezTo>
                    <a:pt x="152" y="259"/>
                    <a:pt x="273" y="128"/>
                    <a:pt x="386" y="4"/>
                  </a:cubicBezTo>
                  <a:cubicBezTo>
                    <a:pt x="389" y="1"/>
                    <a:pt x="383" y="1"/>
                    <a:pt x="3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flipH="1">
              <a:off x="3583433" y="1374738"/>
              <a:ext cx="29110" cy="21237"/>
            </a:xfrm>
            <a:custGeom>
              <a:avLst/>
              <a:gdLst/>
              <a:ahLst/>
              <a:cxnLst/>
              <a:rect l="l" t="t" r="r" b="b"/>
              <a:pathLst>
                <a:path w="159" h="116" extrusionOk="0">
                  <a:moveTo>
                    <a:pt x="81" y="0"/>
                  </a:moveTo>
                  <a:cubicBezTo>
                    <a:pt x="38" y="0"/>
                    <a:pt x="1" y="53"/>
                    <a:pt x="36" y="98"/>
                  </a:cubicBezTo>
                  <a:cubicBezTo>
                    <a:pt x="48" y="111"/>
                    <a:pt x="63" y="116"/>
                    <a:pt x="76" y="116"/>
                  </a:cubicBezTo>
                  <a:cubicBezTo>
                    <a:pt x="119" y="116"/>
                    <a:pt x="158" y="63"/>
                    <a:pt x="122" y="20"/>
                  </a:cubicBezTo>
                  <a:cubicBezTo>
                    <a:pt x="110" y="6"/>
                    <a:pt x="95" y="0"/>
                    <a:pt x="81"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flipH="1">
              <a:off x="3573912" y="1392130"/>
              <a:ext cx="30208" cy="21603"/>
            </a:xfrm>
            <a:custGeom>
              <a:avLst/>
              <a:gdLst/>
              <a:ahLst/>
              <a:cxnLst/>
              <a:rect l="l" t="t" r="r" b="b"/>
              <a:pathLst>
                <a:path w="165" h="118" extrusionOk="0">
                  <a:moveTo>
                    <a:pt x="84" y="1"/>
                  </a:moveTo>
                  <a:cubicBezTo>
                    <a:pt x="39" y="1"/>
                    <a:pt x="0" y="55"/>
                    <a:pt x="41" y="97"/>
                  </a:cubicBezTo>
                  <a:cubicBezTo>
                    <a:pt x="53" y="111"/>
                    <a:pt x="68" y="117"/>
                    <a:pt x="82" y="117"/>
                  </a:cubicBezTo>
                  <a:cubicBezTo>
                    <a:pt x="125" y="117"/>
                    <a:pt x="165" y="63"/>
                    <a:pt x="127" y="20"/>
                  </a:cubicBezTo>
                  <a:cubicBezTo>
                    <a:pt x="113" y="6"/>
                    <a:pt x="98" y="1"/>
                    <a:pt x="8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flipH="1">
              <a:off x="3549196" y="1422339"/>
              <a:ext cx="28194" cy="20505"/>
            </a:xfrm>
            <a:custGeom>
              <a:avLst/>
              <a:gdLst/>
              <a:ahLst/>
              <a:cxnLst/>
              <a:rect l="l" t="t" r="r" b="b"/>
              <a:pathLst>
                <a:path w="154" h="112" extrusionOk="0">
                  <a:moveTo>
                    <a:pt x="80" y="1"/>
                  </a:moveTo>
                  <a:cubicBezTo>
                    <a:pt x="38" y="1"/>
                    <a:pt x="0" y="51"/>
                    <a:pt x="34" y="95"/>
                  </a:cubicBezTo>
                  <a:cubicBezTo>
                    <a:pt x="46" y="107"/>
                    <a:pt x="59" y="111"/>
                    <a:pt x="73" y="111"/>
                  </a:cubicBezTo>
                  <a:cubicBezTo>
                    <a:pt x="115" y="111"/>
                    <a:pt x="154" y="61"/>
                    <a:pt x="120" y="18"/>
                  </a:cubicBezTo>
                  <a:cubicBezTo>
                    <a:pt x="108" y="6"/>
                    <a:pt x="94" y="1"/>
                    <a:pt x="8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flipH="1">
              <a:off x="3532536" y="1433323"/>
              <a:ext cx="29476" cy="21420"/>
            </a:xfrm>
            <a:custGeom>
              <a:avLst/>
              <a:gdLst/>
              <a:ahLst/>
              <a:cxnLst/>
              <a:rect l="l" t="t" r="r" b="b"/>
              <a:pathLst>
                <a:path w="161" h="117" extrusionOk="0">
                  <a:moveTo>
                    <a:pt x="82" y="1"/>
                  </a:moveTo>
                  <a:cubicBezTo>
                    <a:pt x="38" y="1"/>
                    <a:pt x="0" y="53"/>
                    <a:pt x="36" y="98"/>
                  </a:cubicBezTo>
                  <a:cubicBezTo>
                    <a:pt x="49" y="111"/>
                    <a:pt x="64" y="116"/>
                    <a:pt x="78" y="116"/>
                  </a:cubicBezTo>
                  <a:cubicBezTo>
                    <a:pt x="122" y="116"/>
                    <a:pt x="161" y="63"/>
                    <a:pt x="125" y="21"/>
                  </a:cubicBezTo>
                  <a:cubicBezTo>
                    <a:pt x="112" y="7"/>
                    <a:pt x="96" y="1"/>
                    <a:pt x="82"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flipH="1">
              <a:off x="3515143" y="1441562"/>
              <a:ext cx="29476" cy="21237"/>
            </a:xfrm>
            <a:custGeom>
              <a:avLst/>
              <a:gdLst/>
              <a:ahLst/>
              <a:cxnLst/>
              <a:rect l="l" t="t" r="r" b="b"/>
              <a:pathLst>
                <a:path w="161" h="116" extrusionOk="0">
                  <a:moveTo>
                    <a:pt x="82" y="0"/>
                  </a:moveTo>
                  <a:cubicBezTo>
                    <a:pt x="38" y="0"/>
                    <a:pt x="0" y="53"/>
                    <a:pt x="36" y="97"/>
                  </a:cubicBezTo>
                  <a:cubicBezTo>
                    <a:pt x="49" y="110"/>
                    <a:pt x="64" y="116"/>
                    <a:pt x="78" y="116"/>
                  </a:cubicBezTo>
                  <a:cubicBezTo>
                    <a:pt x="122" y="116"/>
                    <a:pt x="161" y="63"/>
                    <a:pt x="125" y="20"/>
                  </a:cubicBezTo>
                  <a:cubicBezTo>
                    <a:pt x="111" y="6"/>
                    <a:pt x="96" y="0"/>
                    <a:pt x="8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flipH="1">
              <a:off x="2850196" y="3665814"/>
              <a:ext cx="633640" cy="563520"/>
            </a:xfrm>
            <a:custGeom>
              <a:avLst/>
              <a:gdLst/>
              <a:ahLst/>
              <a:cxnLst/>
              <a:rect l="l" t="t" r="r" b="b"/>
              <a:pathLst>
                <a:path w="3461" h="3078" extrusionOk="0">
                  <a:moveTo>
                    <a:pt x="264" y="0"/>
                  </a:moveTo>
                  <a:cubicBezTo>
                    <a:pt x="264" y="0"/>
                    <a:pt x="0" y="2929"/>
                    <a:pt x="42" y="2959"/>
                  </a:cubicBezTo>
                  <a:cubicBezTo>
                    <a:pt x="135" y="3020"/>
                    <a:pt x="2251" y="3077"/>
                    <a:pt x="3054" y="3077"/>
                  </a:cubicBezTo>
                  <a:cubicBezTo>
                    <a:pt x="3226" y="3077"/>
                    <a:pt x="3338" y="3075"/>
                    <a:pt x="3357" y="3069"/>
                  </a:cubicBezTo>
                  <a:cubicBezTo>
                    <a:pt x="3460" y="3033"/>
                    <a:pt x="3377" y="2728"/>
                    <a:pt x="3262" y="2633"/>
                  </a:cubicBezTo>
                  <a:cubicBezTo>
                    <a:pt x="3146" y="2538"/>
                    <a:pt x="2005" y="1995"/>
                    <a:pt x="2005" y="1995"/>
                  </a:cubicBezTo>
                  <a:lnTo>
                    <a:pt x="2227" y="39"/>
                  </a:lnTo>
                  <a:lnTo>
                    <a:pt x="264"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flipH="1">
              <a:off x="2850196" y="4080493"/>
              <a:ext cx="628697" cy="148844"/>
            </a:xfrm>
            <a:custGeom>
              <a:avLst/>
              <a:gdLst/>
              <a:ahLst/>
              <a:cxnLst/>
              <a:rect l="l" t="t" r="r" b="b"/>
              <a:pathLst>
                <a:path w="3434" h="813" extrusionOk="0">
                  <a:moveTo>
                    <a:pt x="47" y="0"/>
                  </a:moveTo>
                  <a:cubicBezTo>
                    <a:pt x="0" y="386"/>
                    <a:pt x="3" y="685"/>
                    <a:pt x="18" y="694"/>
                  </a:cubicBezTo>
                  <a:cubicBezTo>
                    <a:pt x="111" y="755"/>
                    <a:pt x="2224" y="812"/>
                    <a:pt x="3027" y="812"/>
                  </a:cubicBezTo>
                  <a:cubicBezTo>
                    <a:pt x="3199" y="812"/>
                    <a:pt x="3311" y="810"/>
                    <a:pt x="3330" y="804"/>
                  </a:cubicBezTo>
                  <a:cubicBezTo>
                    <a:pt x="3433" y="771"/>
                    <a:pt x="3347" y="466"/>
                    <a:pt x="3235" y="371"/>
                  </a:cubicBezTo>
                  <a:cubicBezTo>
                    <a:pt x="3184" y="329"/>
                    <a:pt x="2947" y="208"/>
                    <a:pt x="2689" y="80"/>
                  </a:cubicBezTo>
                  <a:lnTo>
                    <a:pt x="2689" y="80"/>
                  </a:lnTo>
                  <a:cubicBezTo>
                    <a:pt x="2778" y="146"/>
                    <a:pt x="2876" y="246"/>
                    <a:pt x="2766" y="309"/>
                  </a:cubicBezTo>
                  <a:cubicBezTo>
                    <a:pt x="2746" y="320"/>
                    <a:pt x="2696" y="326"/>
                    <a:pt x="2623" y="326"/>
                  </a:cubicBezTo>
                  <a:cubicBezTo>
                    <a:pt x="2122" y="326"/>
                    <a:pt x="536" y="83"/>
                    <a:pt x="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flipH="1">
              <a:off x="3019546" y="2078135"/>
              <a:ext cx="627232" cy="1867965"/>
            </a:xfrm>
            <a:custGeom>
              <a:avLst/>
              <a:gdLst/>
              <a:ahLst/>
              <a:cxnLst/>
              <a:rect l="l" t="t" r="r" b="b"/>
              <a:pathLst>
                <a:path w="3426" h="10203" extrusionOk="0">
                  <a:moveTo>
                    <a:pt x="1" y="0"/>
                  </a:moveTo>
                  <a:cubicBezTo>
                    <a:pt x="1" y="0"/>
                    <a:pt x="1368" y="5360"/>
                    <a:pt x="1391" y="5473"/>
                  </a:cubicBezTo>
                  <a:cubicBezTo>
                    <a:pt x="1406" y="5562"/>
                    <a:pt x="1024" y="10172"/>
                    <a:pt x="1024" y="10172"/>
                  </a:cubicBezTo>
                  <a:lnTo>
                    <a:pt x="2948" y="10202"/>
                  </a:lnTo>
                  <a:cubicBezTo>
                    <a:pt x="2948" y="10202"/>
                    <a:pt x="3425" y="6253"/>
                    <a:pt x="3342" y="5476"/>
                  </a:cubicBezTo>
                  <a:cubicBezTo>
                    <a:pt x="3289" y="4996"/>
                    <a:pt x="1839" y="0"/>
                    <a:pt x="18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flipH="1">
              <a:off x="3320896" y="2078135"/>
              <a:ext cx="325882" cy="717124"/>
            </a:xfrm>
            <a:custGeom>
              <a:avLst/>
              <a:gdLst/>
              <a:ahLst/>
              <a:cxnLst/>
              <a:rect l="l" t="t" r="r" b="b"/>
              <a:pathLst>
                <a:path w="1780" h="3917" extrusionOk="0">
                  <a:moveTo>
                    <a:pt x="1" y="0"/>
                  </a:moveTo>
                  <a:cubicBezTo>
                    <a:pt x="1" y="0"/>
                    <a:pt x="588" y="2298"/>
                    <a:pt x="997" y="3917"/>
                  </a:cubicBezTo>
                  <a:lnTo>
                    <a:pt x="17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flipH="1">
              <a:off x="3273114" y="3666913"/>
              <a:ext cx="633640" cy="563520"/>
            </a:xfrm>
            <a:custGeom>
              <a:avLst/>
              <a:gdLst/>
              <a:ahLst/>
              <a:cxnLst/>
              <a:rect l="l" t="t" r="r" b="b"/>
              <a:pathLst>
                <a:path w="3461" h="3078" extrusionOk="0">
                  <a:moveTo>
                    <a:pt x="161" y="0"/>
                  </a:moveTo>
                  <a:cubicBezTo>
                    <a:pt x="161" y="0"/>
                    <a:pt x="1" y="2932"/>
                    <a:pt x="42" y="2959"/>
                  </a:cubicBezTo>
                  <a:cubicBezTo>
                    <a:pt x="135" y="3022"/>
                    <a:pt x="2227" y="3077"/>
                    <a:pt x="3039" y="3077"/>
                  </a:cubicBezTo>
                  <a:cubicBezTo>
                    <a:pt x="3218" y="3077"/>
                    <a:pt x="3335" y="3075"/>
                    <a:pt x="3354" y="3069"/>
                  </a:cubicBezTo>
                  <a:cubicBezTo>
                    <a:pt x="3461" y="3036"/>
                    <a:pt x="3378" y="2731"/>
                    <a:pt x="3262" y="2636"/>
                  </a:cubicBezTo>
                  <a:cubicBezTo>
                    <a:pt x="3146" y="2538"/>
                    <a:pt x="2005" y="1998"/>
                    <a:pt x="2005" y="1998"/>
                  </a:cubicBezTo>
                  <a:lnTo>
                    <a:pt x="2097" y="36"/>
                  </a:lnTo>
                  <a:lnTo>
                    <a:pt x="161"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flipH="1">
              <a:off x="3273114" y="4081591"/>
              <a:ext cx="628147" cy="148844"/>
            </a:xfrm>
            <a:custGeom>
              <a:avLst/>
              <a:gdLst/>
              <a:ahLst/>
              <a:cxnLst/>
              <a:rect l="l" t="t" r="r" b="b"/>
              <a:pathLst>
                <a:path w="3431" h="813" extrusionOk="0">
                  <a:moveTo>
                    <a:pt x="12" y="0"/>
                  </a:moveTo>
                  <a:cubicBezTo>
                    <a:pt x="3" y="398"/>
                    <a:pt x="0" y="685"/>
                    <a:pt x="12" y="694"/>
                  </a:cubicBezTo>
                  <a:cubicBezTo>
                    <a:pt x="105" y="757"/>
                    <a:pt x="2197" y="812"/>
                    <a:pt x="3009" y="812"/>
                  </a:cubicBezTo>
                  <a:cubicBezTo>
                    <a:pt x="3188" y="812"/>
                    <a:pt x="3305" y="810"/>
                    <a:pt x="3324" y="804"/>
                  </a:cubicBezTo>
                  <a:cubicBezTo>
                    <a:pt x="3431" y="771"/>
                    <a:pt x="3345" y="466"/>
                    <a:pt x="3229" y="374"/>
                  </a:cubicBezTo>
                  <a:cubicBezTo>
                    <a:pt x="3182" y="332"/>
                    <a:pt x="2941" y="208"/>
                    <a:pt x="2687" y="80"/>
                  </a:cubicBezTo>
                  <a:lnTo>
                    <a:pt x="2687" y="80"/>
                  </a:lnTo>
                  <a:cubicBezTo>
                    <a:pt x="2775" y="146"/>
                    <a:pt x="2870" y="246"/>
                    <a:pt x="2764" y="312"/>
                  </a:cubicBezTo>
                  <a:cubicBezTo>
                    <a:pt x="2744" y="323"/>
                    <a:pt x="2693" y="328"/>
                    <a:pt x="2620" y="328"/>
                  </a:cubicBezTo>
                  <a:cubicBezTo>
                    <a:pt x="2113" y="328"/>
                    <a:pt x="504" y="83"/>
                    <a:pt x="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flipH="1">
              <a:off x="3320898" y="2077586"/>
              <a:ext cx="570660" cy="1860825"/>
            </a:xfrm>
            <a:custGeom>
              <a:avLst/>
              <a:gdLst/>
              <a:ahLst/>
              <a:cxnLst/>
              <a:rect l="l" t="t" r="r" b="b"/>
              <a:pathLst>
                <a:path w="3117" h="10164" extrusionOk="0">
                  <a:moveTo>
                    <a:pt x="3117" y="0"/>
                  </a:moveTo>
                  <a:lnTo>
                    <a:pt x="612" y="3"/>
                  </a:lnTo>
                  <a:cubicBezTo>
                    <a:pt x="612" y="3"/>
                    <a:pt x="205" y="5100"/>
                    <a:pt x="205" y="5559"/>
                  </a:cubicBezTo>
                  <a:cubicBezTo>
                    <a:pt x="202" y="5844"/>
                    <a:pt x="1" y="10146"/>
                    <a:pt x="1" y="10146"/>
                  </a:cubicBezTo>
                  <a:lnTo>
                    <a:pt x="1943" y="10164"/>
                  </a:lnTo>
                  <a:cubicBezTo>
                    <a:pt x="1943" y="10164"/>
                    <a:pt x="2144" y="6360"/>
                    <a:pt x="2135" y="5577"/>
                  </a:cubicBezTo>
                  <a:cubicBezTo>
                    <a:pt x="2132" y="5369"/>
                    <a:pt x="2266" y="2007"/>
                    <a:pt x="2266" y="2007"/>
                  </a:cubicBezTo>
                  <a:cubicBezTo>
                    <a:pt x="2435" y="1904"/>
                    <a:pt x="2613" y="1815"/>
                    <a:pt x="2800" y="1740"/>
                  </a:cubicBezTo>
                  <a:cubicBezTo>
                    <a:pt x="2820" y="1687"/>
                    <a:pt x="2838" y="1631"/>
                    <a:pt x="2853" y="1574"/>
                  </a:cubicBezTo>
                  <a:cubicBezTo>
                    <a:pt x="3063" y="881"/>
                    <a:pt x="3117" y="0"/>
                    <a:pt x="31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flipH="1">
              <a:off x="3353483" y="2388091"/>
              <a:ext cx="152506" cy="71218"/>
            </a:xfrm>
            <a:custGeom>
              <a:avLst/>
              <a:gdLst/>
              <a:ahLst/>
              <a:cxnLst/>
              <a:rect l="l" t="t" r="r" b="b"/>
              <a:pathLst>
                <a:path w="833" h="389" extrusionOk="0">
                  <a:moveTo>
                    <a:pt x="824" y="0"/>
                  </a:moveTo>
                  <a:cubicBezTo>
                    <a:pt x="679" y="47"/>
                    <a:pt x="536" y="92"/>
                    <a:pt x="394" y="151"/>
                  </a:cubicBezTo>
                  <a:cubicBezTo>
                    <a:pt x="323" y="184"/>
                    <a:pt x="255" y="219"/>
                    <a:pt x="187" y="261"/>
                  </a:cubicBezTo>
                  <a:cubicBezTo>
                    <a:pt x="121" y="296"/>
                    <a:pt x="62" y="335"/>
                    <a:pt x="3" y="380"/>
                  </a:cubicBezTo>
                  <a:cubicBezTo>
                    <a:pt x="0" y="382"/>
                    <a:pt x="2" y="389"/>
                    <a:pt x="6" y="389"/>
                  </a:cubicBezTo>
                  <a:cubicBezTo>
                    <a:pt x="7" y="389"/>
                    <a:pt x="8" y="389"/>
                    <a:pt x="9" y="388"/>
                  </a:cubicBezTo>
                  <a:cubicBezTo>
                    <a:pt x="77" y="362"/>
                    <a:pt x="145" y="323"/>
                    <a:pt x="213" y="296"/>
                  </a:cubicBezTo>
                  <a:cubicBezTo>
                    <a:pt x="281" y="270"/>
                    <a:pt x="350" y="237"/>
                    <a:pt x="415" y="205"/>
                  </a:cubicBezTo>
                  <a:cubicBezTo>
                    <a:pt x="554" y="139"/>
                    <a:pt x="688" y="65"/>
                    <a:pt x="827" y="9"/>
                  </a:cubicBezTo>
                  <a:cubicBezTo>
                    <a:pt x="833" y="6"/>
                    <a:pt x="830"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flipH="1">
              <a:off x="3567871" y="2114934"/>
              <a:ext cx="139141" cy="122847"/>
            </a:xfrm>
            <a:custGeom>
              <a:avLst/>
              <a:gdLst/>
              <a:ahLst/>
              <a:cxnLst/>
              <a:rect l="l" t="t" r="r" b="b"/>
              <a:pathLst>
                <a:path w="760" h="671" extrusionOk="0">
                  <a:moveTo>
                    <a:pt x="754" y="1"/>
                  </a:moveTo>
                  <a:cubicBezTo>
                    <a:pt x="751" y="1"/>
                    <a:pt x="748" y="4"/>
                    <a:pt x="751" y="7"/>
                  </a:cubicBezTo>
                  <a:cubicBezTo>
                    <a:pt x="730" y="99"/>
                    <a:pt x="703" y="190"/>
                    <a:pt x="674" y="279"/>
                  </a:cubicBezTo>
                  <a:cubicBezTo>
                    <a:pt x="644" y="362"/>
                    <a:pt x="615" y="451"/>
                    <a:pt x="546" y="511"/>
                  </a:cubicBezTo>
                  <a:cubicBezTo>
                    <a:pt x="511" y="537"/>
                    <a:pt x="472" y="555"/>
                    <a:pt x="428" y="570"/>
                  </a:cubicBezTo>
                  <a:cubicBezTo>
                    <a:pt x="386" y="582"/>
                    <a:pt x="345" y="597"/>
                    <a:pt x="297" y="609"/>
                  </a:cubicBezTo>
                  <a:cubicBezTo>
                    <a:pt x="202" y="632"/>
                    <a:pt x="105" y="647"/>
                    <a:pt x="4" y="647"/>
                  </a:cubicBezTo>
                  <a:cubicBezTo>
                    <a:pt x="4" y="647"/>
                    <a:pt x="4" y="650"/>
                    <a:pt x="4" y="650"/>
                  </a:cubicBezTo>
                  <a:cubicBezTo>
                    <a:pt x="1" y="653"/>
                    <a:pt x="1" y="656"/>
                    <a:pt x="4" y="659"/>
                  </a:cubicBezTo>
                  <a:cubicBezTo>
                    <a:pt x="59" y="667"/>
                    <a:pt x="115" y="670"/>
                    <a:pt x="172" y="670"/>
                  </a:cubicBezTo>
                  <a:cubicBezTo>
                    <a:pt x="223" y="670"/>
                    <a:pt x="274" y="667"/>
                    <a:pt x="324" y="662"/>
                  </a:cubicBezTo>
                  <a:cubicBezTo>
                    <a:pt x="422" y="656"/>
                    <a:pt x="514" y="623"/>
                    <a:pt x="591" y="564"/>
                  </a:cubicBezTo>
                  <a:cubicBezTo>
                    <a:pt x="662" y="502"/>
                    <a:pt x="695" y="407"/>
                    <a:pt x="718" y="321"/>
                  </a:cubicBezTo>
                  <a:cubicBezTo>
                    <a:pt x="748" y="217"/>
                    <a:pt x="760" y="110"/>
                    <a:pt x="757" y="7"/>
                  </a:cubicBezTo>
                  <a:cubicBezTo>
                    <a:pt x="757" y="4"/>
                    <a:pt x="757" y="1"/>
                    <a:pt x="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39"/>
            <p:cNvGrpSpPr/>
            <p:nvPr/>
          </p:nvGrpSpPr>
          <p:grpSpPr>
            <a:xfrm>
              <a:off x="3104311" y="2107611"/>
              <a:ext cx="772051" cy="1767281"/>
              <a:chOff x="3104311" y="2107611"/>
              <a:chExt cx="772051" cy="1767281"/>
            </a:xfrm>
          </p:grpSpPr>
          <p:sp>
            <p:nvSpPr>
              <p:cNvPr id="575" name="Google Shape;575;p39"/>
              <p:cNvSpPr/>
              <p:nvPr/>
            </p:nvSpPr>
            <p:spPr>
              <a:xfrm flipH="1">
                <a:off x="3104311" y="3859331"/>
                <a:ext cx="325150" cy="10436"/>
              </a:xfrm>
              <a:custGeom>
                <a:avLst/>
                <a:gdLst/>
                <a:ahLst/>
                <a:cxnLst/>
                <a:rect l="l" t="t" r="r" b="b"/>
                <a:pathLst>
                  <a:path w="1776" h="57" extrusionOk="0">
                    <a:moveTo>
                      <a:pt x="466" y="0"/>
                    </a:moveTo>
                    <a:cubicBezTo>
                      <a:pt x="428" y="0"/>
                      <a:pt x="390" y="1"/>
                      <a:pt x="353" y="2"/>
                    </a:cubicBezTo>
                    <a:cubicBezTo>
                      <a:pt x="237" y="2"/>
                      <a:pt x="124" y="2"/>
                      <a:pt x="9" y="11"/>
                    </a:cubicBezTo>
                    <a:cubicBezTo>
                      <a:pt x="1" y="11"/>
                      <a:pt x="2" y="20"/>
                      <a:pt x="9" y="20"/>
                    </a:cubicBezTo>
                    <a:cubicBezTo>
                      <a:pt x="10" y="20"/>
                      <a:pt x="11" y="20"/>
                      <a:pt x="12" y="19"/>
                    </a:cubicBezTo>
                    <a:cubicBezTo>
                      <a:pt x="139" y="34"/>
                      <a:pt x="270" y="37"/>
                      <a:pt x="397" y="40"/>
                    </a:cubicBezTo>
                    <a:cubicBezTo>
                      <a:pt x="625" y="49"/>
                      <a:pt x="854" y="55"/>
                      <a:pt x="1082" y="55"/>
                    </a:cubicBezTo>
                    <a:lnTo>
                      <a:pt x="1426" y="55"/>
                    </a:lnTo>
                    <a:cubicBezTo>
                      <a:pt x="1465" y="55"/>
                      <a:pt x="1504" y="56"/>
                      <a:pt x="1542" y="56"/>
                    </a:cubicBezTo>
                    <a:cubicBezTo>
                      <a:pt x="1562" y="56"/>
                      <a:pt x="1581" y="56"/>
                      <a:pt x="1601" y="55"/>
                    </a:cubicBezTo>
                    <a:cubicBezTo>
                      <a:pt x="1657" y="55"/>
                      <a:pt x="1713" y="46"/>
                      <a:pt x="1770" y="46"/>
                    </a:cubicBezTo>
                    <a:cubicBezTo>
                      <a:pt x="1776" y="46"/>
                      <a:pt x="1776" y="37"/>
                      <a:pt x="1770" y="37"/>
                    </a:cubicBezTo>
                    <a:cubicBezTo>
                      <a:pt x="1702" y="34"/>
                      <a:pt x="1633" y="22"/>
                      <a:pt x="1568" y="19"/>
                    </a:cubicBezTo>
                    <a:cubicBezTo>
                      <a:pt x="1506" y="16"/>
                      <a:pt x="1444" y="13"/>
                      <a:pt x="1381" y="13"/>
                    </a:cubicBezTo>
                    <a:cubicBezTo>
                      <a:pt x="1153" y="8"/>
                      <a:pt x="925" y="5"/>
                      <a:pt x="694" y="2"/>
                    </a:cubicBezTo>
                    <a:cubicBezTo>
                      <a:pt x="618" y="2"/>
                      <a:pt x="542" y="0"/>
                      <a:pt x="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flipH="1">
                <a:off x="3322179" y="2107611"/>
                <a:ext cx="516652" cy="1732486"/>
              </a:xfrm>
              <a:custGeom>
                <a:avLst/>
                <a:gdLst/>
                <a:ahLst/>
                <a:cxnLst/>
                <a:rect l="l" t="t" r="r" b="b"/>
                <a:pathLst>
                  <a:path w="2822" h="9463" extrusionOk="0">
                    <a:moveTo>
                      <a:pt x="2596" y="1"/>
                    </a:moveTo>
                    <a:cubicBezTo>
                      <a:pt x="2594" y="1"/>
                      <a:pt x="2592" y="2"/>
                      <a:pt x="2592" y="5"/>
                    </a:cubicBezTo>
                    <a:cubicBezTo>
                      <a:pt x="2547" y="204"/>
                      <a:pt x="2509" y="405"/>
                      <a:pt x="2473" y="607"/>
                    </a:cubicBezTo>
                    <a:cubicBezTo>
                      <a:pt x="2461" y="696"/>
                      <a:pt x="2440" y="782"/>
                      <a:pt x="2429" y="874"/>
                    </a:cubicBezTo>
                    <a:lnTo>
                      <a:pt x="2405" y="1019"/>
                    </a:lnTo>
                    <a:cubicBezTo>
                      <a:pt x="2396" y="1055"/>
                      <a:pt x="2393" y="1093"/>
                      <a:pt x="2402" y="1129"/>
                    </a:cubicBezTo>
                    <a:cubicBezTo>
                      <a:pt x="2422" y="1177"/>
                      <a:pt x="2468" y="1206"/>
                      <a:pt x="2519" y="1206"/>
                    </a:cubicBezTo>
                    <a:cubicBezTo>
                      <a:pt x="2521" y="1206"/>
                      <a:pt x="2524" y="1206"/>
                      <a:pt x="2526" y="1206"/>
                    </a:cubicBezTo>
                    <a:lnTo>
                      <a:pt x="2526" y="1209"/>
                    </a:lnTo>
                    <a:cubicBezTo>
                      <a:pt x="2520" y="1238"/>
                      <a:pt x="2509" y="1265"/>
                      <a:pt x="2503" y="1292"/>
                    </a:cubicBezTo>
                    <a:cubicBezTo>
                      <a:pt x="2497" y="1319"/>
                      <a:pt x="2491" y="1345"/>
                      <a:pt x="2482" y="1372"/>
                    </a:cubicBezTo>
                    <a:cubicBezTo>
                      <a:pt x="2476" y="1399"/>
                      <a:pt x="2467" y="1428"/>
                      <a:pt x="2461" y="1455"/>
                    </a:cubicBezTo>
                    <a:cubicBezTo>
                      <a:pt x="2458" y="1467"/>
                      <a:pt x="2455" y="1482"/>
                      <a:pt x="2455" y="1493"/>
                    </a:cubicBezTo>
                    <a:lnTo>
                      <a:pt x="2455" y="1520"/>
                    </a:lnTo>
                    <a:lnTo>
                      <a:pt x="2455" y="1532"/>
                    </a:lnTo>
                    <a:cubicBezTo>
                      <a:pt x="2455" y="1536"/>
                      <a:pt x="2458" y="1539"/>
                      <a:pt x="2461" y="1539"/>
                    </a:cubicBezTo>
                    <a:cubicBezTo>
                      <a:pt x="2462" y="1539"/>
                      <a:pt x="2463" y="1539"/>
                      <a:pt x="2464" y="1538"/>
                    </a:cubicBezTo>
                    <a:cubicBezTo>
                      <a:pt x="2470" y="1523"/>
                      <a:pt x="2482" y="1511"/>
                      <a:pt x="2488" y="1499"/>
                    </a:cubicBezTo>
                    <a:cubicBezTo>
                      <a:pt x="2494" y="1488"/>
                      <a:pt x="2497" y="1476"/>
                      <a:pt x="2503" y="1464"/>
                    </a:cubicBezTo>
                    <a:cubicBezTo>
                      <a:pt x="2512" y="1434"/>
                      <a:pt x="2517" y="1407"/>
                      <a:pt x="2523" y="1378"/>
                    </a:cubicBezTo>
                    <a:cubicBezTo>
                      <a:pt x="2529" y="1351"/>
                      <a:pt x="2535" y="1324"/>
                      <a:pt x="2538" y="1295"/>
                    </a:cubicBezTo>
                    <a:cubicBezTo>
                      <a:pt x="2541" y="1265"/>
                      <a:pt x="2541" y="1238"/>
                      <a:pt x="2541" y="1209"/>
                    </a:cubicBezTo>
                    <a:cubicBezTo>
                      <a:pt x="2541" y="1206"/>
                      <a:pt x="2541" y="1203"/>
                      <a:pt x="2538" y="1203"/>
                    </a:cubicBezTo>
                    <a:lnTo>
                      <a:pt x="2541" y="1203"/>
                    </a:lnTo>
                    <a:cubicBezTo>
                      <a:pt x="2606" y="1191"/>
                      <a:pt x="2663" y="1147"/>
                      <a:pt x="2686" y="1087"/>
                    </a:cubicBezTo>
                    <a:cubicBezTo>
                      <a:pt x="2719" y="1010"/>
                      <a:pt x="2737" y="930"/>
                      <a:pt x="2746" y="847"/>
                    </a:cubicBezTo>
                    <a:cubicBezTo>
                      <a:pt x="2761" y="764"/>
                      <a:pt x="2772" y="678"/>
                      <a:pt x="2784" y="592"/>
                    </a:cubicBezTo>
                    <a:cubicBezTo>
                      <a:pt x="2805" y="414"/>
                      <a:pt x="2817" y="233"/>
                      <a:pt x="2820" y="53"/>
                    </a:cubicBezTo>
                    <a:cubicBezTo>
                      <a:pt x="2821" y="51"/>
                      <a:pt x="2819" y="50"/>
                      <a:pt x="2817" y="50"/>
                    </a:cubicBezTo>
                    <a:cubicBezTo>
                      <a:pt x="2814" y="50"/>
                      <a:pt x="2811" y="51"/>
                      <a:pt x="2811" y="53"/>
                    </a:cubicBezTo>
                    <a:cubicBezTo>
                      <a:pt x="2784" y="227"/>
                      <a:pt x="2758" y="405"/>
                      <a:pt x="2731" y="580"/>
                    </a:cubicBezTo>
                    <a:cubicBezTo>
                      <a:pt x="2722" y="660"/>
                      <a:pt x="2710" y="740"/>
                      <a:pt x="2695" y="820"/>
                    </a:cubicBezTo>
                    <a:cubicBezTo>
                      <a:pt x="2686" y="895"/>
                      <a:pt x="2669" y="969"/>
                      <a:pt x="2648" y="1043"/>
                    </a:cubicBezTo>
                    <a:cubicBezTo>
                      <a:pt x="2632" y="1094"/>
                      <a:pt x="2587" y="1155"/>
                      <a:pt x="2527" y="1155"/>
                    </a:cubicBezTo>
                    <a:cubicBezTo>
                      <a:pt x="2521" y="1155"/>
                      <a:pt x="2515" y="1154"/>
                      <a:pt x="2509" y="1153"/>
                    </a:cubicBezTo>
                    <a:cubicBezTo>
                      <a:pt x="2420" y="1135"/>
                      <a:pt x="2458" y="1025"/>
                      <a:pt x="2470" y="963"/>
                    </a:cubicBezTo>
                    <a:cubicBezTo>
                      <a:pt x="2494" y="806"/>
                      <a:pt x="2517" y="646"/>
                      <a:pt x="2541" y="485"/>
                    </a:cubicBezTo>
                    <a:cubicBezTo>
                      <a:pt x="2553" y="405"/>
                      <a:pt x="2559" y="325"/>
                      <a:pt x="2571" y="245"/>
                    </a:cubicBezTo>
                    <a:cubicBezTo>
                      <a:pt x="2583" y="165"/>
                      <a:pt x="2592" y="85"/>
                      <a:pt x="2600" y="5"/>
                    </a:cubicBezTo>
                    <a:cubicBezTo>
                      <a:pt x="2600" y="2"/>
                      <a:pt x="2598" y="1"/>
                      <a:pt x="2596" y="1"/>
                    </a:cubicBezTo>
                    <a:close/>
                    <a:moveTo>
                      <a:pt x="1453" y="268"/>
                    </a:moveTo>
                    <a:cubicBezTo>
                      <a:pt x="1452" y="268"/>
                      <a:pt x="1451" y="268"/>
                      <a:pt x="1450" y="269"/>
                    </a:cubicBezTo>
                    <a:cubicBezTo>
                      <a:pt x="1450" y="272"/>
                      <a:pt x="1450" y="272"/>
                      <a:pt x="1450" y="275"/>
                    </a:cubicBezTo>
                    <a:cubicBezTo>
                      <a:pt x="1595" y="936"/>
                      <a:pt x="1758" y="1594"/>
                      <a:pt x="1922" y="2252"/>
                    </a:cubicBezTo>
                    <a:cubicBezTo>
                      <a:pt x="2067" y="2842"/>
                      <a:pt x="2212" y="3429"/>
                      <a:pt x="2360" y="4017"/>
                    </a:cubicBezTo>
                    <a:cubicBezTo>
                      <a:pt x="2434" y="4304"/>
                      <a:pt x="2506" y="4583"/>
                      <a:pt x="2577" y="4879"/>
                    </a:cubicBezTo>
                    <a:cubicBezTo>
                      <a:pt x="2651" y="5173"/>
                      <a:pt x="2707" y="5466"/>
                      <a:pt x="2695" y="5769"/>
                    </a:cubicBezTo>
                    <a:cubicBezTo>
                      <a:pt x="2686" y="6068"/>
                      <a:pt x="2654" y="6371"/>
                      <a:pt x="2627" y="6670"/>
                    </a:cubicBezTo>
                    <a:cubicBezTo>
                      <a:pt x="2603" y="6969"/>
                      <a:pt x="2577" y="7272"/>
                      <a:pt x="2553" y="7571"/>
                    </a:cubicBezTo>
                    <a:cubicBezTo>
                      <a:pt x="2506" y="8173"/>
                      <a:pt x="2464" y="8775"/>
                      <a:pt x="2423" y="9377"/>
                    </a:cubicBezTo>
                    <a:cubicBezTo>
                      <a:pt x="2423" y="9380"/>
                      <a:pt x="2426" y="9381"/>
                      <a:pt x="2429" y="9381"/>
                    </a:cubicBezTo>
                    <a:cubicBezTo>
                      <a:pt x="2431" y="9381"/>
                      <a:pt x="2434" y="9380"/>
                      <a:pt x="2434" y="9377"/>
                    </a:cubicBezTo>
                    <a:cubicBezTo>
                      <a:pt x="2440" y="9303"/>
                      <a:pt x="2449" y="9226"/>
                      <a:pt x="2458" y="9152"/>
                    </a:cubicBezTo>
                    <a:cubicBezTo>
                      <a:pt x="2523" y="8553"/>
                      <a:pt x="2574" y="7948"/>
                      <a:pt x="2627" y="7349"/>
                    </a:cubicBezTo>
                    <a:cubicBezTo>
                      <a:pt x="2654" y="7047"/>
                      <a:pt x="2678" y="6744"/>
                      <a:pt x="2704" y="6445"/>
                    </a:cubicBezTo>
                    <a:cubicBezTo>
                      <a:pt x="2728" y="6148"/>
                      <a:pt x="2767" y="5840"/>
                      <a:pt x="2749" y="5543"/>
                    </a:cubicBezTo>
                    <a:cubicBezTo>
                      <a:pt x="2731" y="5247"/>
                      <a:pt x="2648" y="4959"/>
                      <a:pt x="2577" y="4672"/>
                    </a:cubicBezTo>
                    <a:cubicBezTo>
                      <a:pt x="2506" y="4378"/>
                      <a:pt x="2431" y="4085"/>
                      <a:pt x="2357" y="3791"/>
                    </a:cubicBezTo>
                    <a:cubicBezTo>
                      <a:pt x="2212" y="3204"/>
                      <a:pt x="2064" y="2617"/>
                      <a:pt x="1919" y="2030"/>
                    </a:cubicBezTo>
                    <a:cubicBezTo>
                      <a:pt x="1770" y="1443"/>
                      <a:pt x="1622" y="856"/>
                      <a:pt x="1456" y="272"/>
                    </a:cubicBezTo>
                    <a:cubicBezTo>
                      <a:pt x="1456" y="270"/>
                      <a:pt x="1455" y="268"/>
                      <a:pt x="1453" y="268"/>
                    </a:cubicBezTo>
                    <a:close/>
                    <a:moveTo>
                      <a:pt x="555" y="39"/>
                    </a:moveTo>
                    <a:cubicBezTo>
                      <a:pt x="553" y="39"/>
                      <a:pt x="551" y="42"/>
                      <a:pt x="549" y="44"/>
                    </a:cubicBezTo>
                    <a:cubicBezTo>
                      <a:pt x="495" y="732"/>
                      <a:pt x="454" y="1422"/>
                      <a:pt x="407" y="2110"/>
                    </a:cubicBezTo>
                    <a:cubicBezTo>
                      <a:pt x="329" y="3332"/>
                      <a:pt x="261" y="4553"/>
                      <a:pt x="193" y="5775"/>
                    </a:cubicBezTo>
                    <a:cubicBezTo>
                      <a:pt x="155" y="6388"/>
                      <a:pt x="122" y="7002"/>
                      <a:pt x="86" y="7616"/>
                    </a:cubicBezTo>
                    <a:cubicBezTo>
                      <a:pt x="51" y="8232"/>
                      <a:pt x="30" y="8846"/>
                      <a:pt x="0" y="9457"/>
                    </a:cubicBezTo>
                    <a:lnTo>
                      <a:pt x="0" y="9460"/>
                    </a:lnTo>
                    <a:cubicBezTo>
                      <a:pt x="0" y="9463"/>
                      <a:pt x="3" y="9463"/>
                      <a:pt x="3" y="9463"/>
                    </a:cubicBezTo>
                    <a:cubicBezTo>
                      <a:pt x="6" y="9463"/>
                      <a:pt x="6" y="9460"/>
                      <a:pt x="6" y="9457"/>
                    </a:cubicBezTo>
                    <a:cubicBezTo>
                      <a:pt x="48" y="8772"/>
                      <a:pt x="104" y="8084"/>
                      <a:pt x="146" y="7393"/>
                    </a:cubicBezTo>
                    <a:cubicBezTo>
                      <a:pt x="223" y="6172"/>
                      <a:pt x="297" y="4959"/>
                      <a:pt x="368" y="3732"/>
                    </a:cubicBezTo>
                    <a:cubicBezTo>
                      <a:pt x="439" y="2502"/>
                      <a:pt x="510" y="1274"/>
                      <a:pt x="561" y="44"/>
                    </a:cubicBezTo>
                    <a:cubicBezTo>
                      <a:pt x="561" y="41"/>
                      <a:pt x="558" y="41"/>
                      <a:pt x="558" y="41"/>
                    </a:cubicBezTo>
                    <a:cubicBezTo>
                      <a:pt x="557" y="40"/>
                      <a:pt x="556" y="39"/>
                      <a:pt x="555" y="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flipH="1">
                <a:off x="3552128" y="3864457"/>
                <a:ext cx="324235" cy="10436"/>
              </a:xfrm>
              <a:custGeom>
                <a:avLst/>
                <a:gdLst/>
                <a:ahLst/>
                <a:cxnLst/>
                <a:rect l="l" t="t" r="r" b="b"/>
                <a:pathLst>
                  <a:path w="1771" h="57" extrusionOk="0">
                    <a:moveTo>
                      <a:pt x="351" y="0"/>
                    </a:moveTo>
                    <a:cubicBezTo>
                      <a:pt x="235" y="3"/>
                      <a:pt x="119" y="0"/>
                      <a:pt x="7" y="9"/>
                    </a:cubicBezTo>
                    <a:cubicBezTo>
                      <a:pt x="4" y="9"/>
                      <a:pt x="1" y="12"/>
                      <a:pt x="1" y="15"/>
                    </a:cubicBezTo>
                    <a:cubicBezTo>
                      <a:pt x="1" y="18"/>
                      <a:pt x="4" y="21"/>
                      <a:pt x="7" y="21"/>
                    </a:cubicBezTo>
                    <a:cubicBezTo>
                      <a:pt x="134" y="36"/>
                      <a:pt x="265" y="36"/>
                      <a:pt x="392" y="42"/>
                    </a:cubicBezTo>
                    <a:cubicBezTo>
                      <a:pt x="623" y="51"/>
                      <a:pt x="852" y="57"/>
                      <a:pt x="1080" y="57"/>
                    </a:cubicBezTo>
                    <a:lnTo>
                      <a:pt x="1599" y="57"/>
                    </a:lnTo>
                    <a:cubicBezTo>
                      <a:pt x="1655" y="54"/>
                      <a:pt x="1711" y="45"/>
                      <a:pt x="1768" y="45"/>
                    </a:cubicBezTo>
                    <a:cubicBezTo>
                      <a:pt x="1771" y="45"/>
                      <a:pt x="1771" y="36"/>
                      <a:pt x="1768" y="36"/>
                    </a:cubicBezTo>
                    <a:cubicBezTo>
                      <a:pt x="1700" y="36"/>
                      <a:pt x="1628" y="24"/>
                      <a:pt x="1566" y="21"/>
                    </a:cubicBezTo>
                    <a:cubicBezTo>
                      <a:pt x="1504" y="18"/>
                      <a:pt x="1442" y="15"/>
                      <a:pt x="1379" y="15"/>
                    </a:cubicBezTo>
                    <a:cubicBezTo>
                      <a:pt x="1151" y="6"/>
                      <a:pt x="920" y="3"/>
                      <a:pt x="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8" name="Google Shape;578;p39"/>
            <p:cNvSpPr/>
            <p:nvPr/>
          </p:nvSpPr>
          <p:spPr>
            <a:xfrm flipH="1">
              <a:off x="2851661" y="1580155"/>
              <a:ext cx="660003" cy="515553"/>
            </a:xfrm>
            <a:custGeom>
              <a:avLst/>
              <a:gdLst/>
              <a:ahLst/>
              <a:cxnLst/>
              <a:rect l="l" t="t" r="r" b="b"/>
              <a:pathLst>
                <a:path w="3605" h="2816" extrusionOk="0">
                  <a:moveTo>
                    <a:pt x="217" y="0"/>
                  </a:moveTo>
                  <a:cubicBezTo>
                    <a:pt x="0" y="0"/>
                    <a:pt x="186" y="536"/>
                    <a:pt x="265" y="731"/>
                  </a:cubicBezTo>
                  <a:cubicBezTo>
                    <a:pt x="449" y="1193"/>
                    <a:pt x="1190" y="2690"/>
                    <a:pt x="1679" y="2797"/>
                  </a:cubicBezTo>
                  <a:cubicBezTo>
                    <a:pt x="1736" y="2809"/>
                    <a:pt x="1824" y="2815"/>
                    <a:pt x="1931" y="2815"/>
                  </a:cubicBezTo>
                  <a:cubicBezTo>
                    <a:pt x="2425" y="2815"/>
                    <a:pt x="3329" y="2687"/>
                    <a:pt x="3511" y="2435"/>
                  </a:cubicBezTo>
                  <a:cubicBezTo>
                    <a:pt x="3604" y="2305"/>
                    <a:pt x="3450" y="1411"/>
                    <a:pt x="3282" y="1411"/>
                  </a:cubicBezTo>
                  <a:cubicBezTo>
                    <a:pt x="3278" y="1411"/>
                    <a:pt x="3275" y="1412"/>
                    <a:pt x="3271" y="1413"/>
                  </a:cubicBezTo>
                  <a:cubicBezTo>
                    <a:pt x="3119" y="1444"/>
                    <a:pt x="2289" y="1555"/>
                    <a:pt x="2013" y="1555"/>
                  </a:cubicBezTo>
                  <a:cubicBezTo>
                    <a:pt x="1978" y="1555"/>
                    <a:pt x="1952" y="1553"/>
                    <a:pt x="1937" y="1549"/>
                  </a:cubicBezTo>
                  <a:cubicBezTo>
                    <a:pt x="1810" y="1513"/>
                    <a:pt x="858" y="416"/>
                    <a:pt x="502" y="144"/>
                  </a:cubicBezTo>
                  <a:cubicBezTo>
                    <a:pt x="369" y="42"/>
                    <a:pt x="277"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flipH="1">
              <a:off x="3256268" y="1567705"/>
              <a:ext cx="250637" cy="276085"/>
            </a:xfrm>
            <a:custGeom>
              <a:avLst/>
              <a:gdLst/>
              <a:ahLst/>
              <a:cxnLst/>
              <a:rect l="l" t="t" r="r" b="b"/>
              <a:pathLst>
                <a:path w="1369" h="1508" extrusionOk="0">
                  <a:moveTo>
                    <a:pt x="144" y="0"/>
                  </a:moveTo>
                  <a:cubicBezTo>
                    <a:pt x="12" y="0"/>
                    <a:pt x="0" y="174"/>
                    <a:pt x="82" y="434"/>
                  </a:cubicBezTo>
                  <a:cubicBezTo>
                    <a:pt x="215" y="858"/>
                    <a:pt x="556" y="1507"/>
                    <a:pt x="556" y="1507"/>
                  </a:cubicBezTo>
                  <a:lnTo>
                    <a:pt x="1369" y="1027"/>
                  </a:lnTo>
                  <a:cubicBezTo>
                    <a:pt x="1111" y="748"/>
                    <a:pt x="838" y="484"/>
                    <a:pt x="553" y="235"/>
                  </a:cubicBezTo>
                  <a:cubicBezTo>
                    <a:pt x="362" y="71"/>
                    <a:pt x="228" y="0"/>
                    <a:pt x="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flipH="1">
              <a:off x="3246567" y="1549214"/>
              <a:ext cx="567365" cy="684719"/>
            </a:xfrm>
            <a:custGeom>
              <a:avLst/>
              <a:gdLst/>
              <a:ahLst/>
              <a:cxnLst/>
              <a:rect l="l" t="t" r="r" b="b"/>
              <a:pathLst>
                <a:path w="3099" h="3740" extrusionOk="0">
                  <a:moveTo>
                    <a:pt x="1554" y="0"/>
                  </a:moveTo>
                  <a:cubicBezTo>
                    <a:pt x="1321" y="0"/>
                    <a:pt x="1080" y="146"/>
                    <a:pt x="970" y="262"/>
                  </a:cubicBezTo>
                  <a:cubicBezTo>
                    <a:pt x="374" y="891"/>
                    <a:pt x="214" y="2044"/>
                    <a:pt x="1" y="3740"/>
                  </a:cubicBezTo>
                  <a:lnTo>
                    <a:pt x="3001" y="3476"/>
                  </a:lnTo>
                  <a:lnTo>
                    <a:pt x="2817" y="2444"/>
                  </a:lnTo>
                  <a:cubicBezTo>
                    <a:pt x="2817" y="2444"/>
                    <a:pt x="3099" y="1952"/>
                    <a:pt x="2936" y="1596"/>
                  </a:cubicBezTo>
                  <a:cubicBezTo>
                    <a:pt x="2853" y="1419"/>
                    <a:pt x="2129" y="307"/>
                    <a:pt x="1824" y="84"/>
                  </a:cubicBezTo>
                  <a:cubicBezTo>
                    <a:pt x="1742" y="24"/>
                    <a:pt x="1649" y="0"/>
                    <a:pt x="15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flipH="1">
              <a:off x="3263224" y="1733027"/>
              <a:ext cx="148844" cy="214936"/>
            </a:xfrm>
            <a:custGeom>
              <a:avLst/>
              <a:gdLst/>
              <a:ahLst/>
              <a:cxnLst/>
              <a:rect l="l" t="t" r="r" b="b"/>
              <a:pathLst>
                <a:path w="813" h="1174" extrusionOk="0">
                  <a:moveTo>
                    <a:pt x="674" y="0"/>
                  </a:moveTo>
                  <a:cubicBezTo>
                    <a:pt x="673" y="0"/>
                    <a:pt x="671" y="1"/>
                    <a:pt x="670" y="2"/>
                  </a:cubicBezTo>
                  <a:cubicBezTo>
                    <a:pt x="613" y="38"/>
                    <a:pt x="551" y="71"/>
                    <a:pt x="498" y="106"/>
                  </a:cubicBezTo>
                  <a:cubicBezTo>
                    <a:pt x="485" y="114"/>
                    <a:pt x="472" y="121"/>
                    <a:pt x="459" y="129"/>
                  </a:cubicBezTo>
                  <a:lnTo>
                    <a:pt x="459" y="129"/>
                  </a:lnTo>
                  <a:cubicBezTo>
                    <a:pt x="432" y="89"/>
                    <a:pt x="408" y="55"/>
                    <a:pt x="394" y="35"/>
                  </a:cubicBezTo>
                  <a:cubicBezTo>
                    <a:pt x="394" y="34"/>
                    <a:pt x="393" y="34"/>
                    <a:pt x="392" y="34"/>
                  </a:cubicBezTo>
                  <a:cubicBezTo>
                    <a:pt x="390" y="34"/>
                    <a:pt x="386" y="36"/>
                    <a:pt x="388" y="38"/>
                  </a:cubicBezTo>
                  <a:cubicBezTo>
                    <a:pt x="403" y="57"/>
                    <a:pt x="425" y="91"/>
                    <a:pt x="452" y="134"/>
                  </a:cubicBezTo>
                  <a:lnTo>
                    <a:pt x="452" y="134"/>
                  </a:lnTo>
                  <a:cubicBezTo>
                    <a:pt x="454" y="132"/>
                    <a:pt x="456" y="131"/>
                    <a:pt x="459" y="129"/>
                  </a:cubicBezTo>
                  <a:lnTo>
                    <a:pt x="459" y="129"/>
                  </a:lnTo>
                  <a:cubicBezTo>
                    <a:pt x="463" y="136"/>
                    <a:pt x="468" y="143"/>
                    <a:pt x="473" y="151"/>
                  </a:cubicBezTo>
                  <a:lnTo>
                    <a:pt x="473" y="151"/>
                  </a:lnTo>
                  <a:cubicBezTo>
                    <a:pt x="487" y="141"/>
                    <a:pt x="502" y="131"/>
                    <a:pt x="516" y="121"/>
                  </a:cubicBezTo>
                  <a:cubicBezTo>
                    <a:pt x="572" y="85"/>
                    <a:pt x="622" y="44"/>
                    <a:pt x="676" y="8"/>
                  </a:cubicBezTo>
                  <a:cubicBezTo>
                    <a:pt x="679" y="5"/>
                    <a:pt x="679" y="2"/>
                    <a:pt x="676" y="2"/>
                  </a:cubicBezTo>
                  <a:cubicBezTo>
                    <a:pt x="676" y="1"/>
                    <a:pt x="675" y="0"/>
                    <a:pt x="674" y="0"/>
                  </a:cubicBezTo>
                  <a:close/>
                  <a:moveTo>
                    <a:pt x="452" y="134"/>
                  </a:moveTo>
                  <a:cubicBezTo>
                    <a:pt x="411" y="159"/>
                    <a:pt x="371" y="185"/>
                    <a:pt x="332" y="213"/>
                  </a:cubicBezTo>
                  <a:cubicBezTo>
                    <a:pt x="219" y="284"/>
                    <a:pt x="109" y="361"/>
                    <a:pt x="3" y="438"/>
                  </a:cubicBezTo>
                  <a:cubicBezTo>
                    <a:pt x="1" y="440"/>
                    <a:pt x="1" y="442"/>
                    <a:pt x="4" y="442"/>
                  </a:cubicBezTo>
                  <a:cubicBezTo>
                    <a:pt x="5" y="442"/>
                    <a:pt x="7" y="442"/>
                    <a:pt x="9" y="441"/>
                  </a:cubicBezTo>
                  <a:cubicBezTo>
                    <a:pt x="124" y="376"/>
                    <a:pt x="237" y="305"/>
                    <a:pt x="347" y="234"/>
                  </a:cubicBezTo>
                  <a:cubicBezTo>
                    <a:pt x="388" y="207"/>
                    <a:pt x="427" y="182"/>
                    <a:pt x="465" y="156"/>
                  </a:cubicBezTo>
                  <a:lnTo>
                    <a:pt x="465" y="156"/>
                  </a:lnTo>
                  <a:cubicBezTo>
                    <a:pt x="550" y="294"/>
                    <a:pt x="666" y="499"/>
                    <a:pt x="702" y="566"/>
                  </a:cubicBezTo>
                  <a:cubicBezTo>
                    <a:pt x="750" y="655"/>
                    <a:pt x="774" y="753"/>
                    <a:pt x="774" y="853"/>
                  </a:cubicBezTo>
                  <a:cubicBezTo>
                    <a:pt x="771" y="960"/>
                    <a:pt x="759" y="1064"/>
                    <a:pt x="732" y="1165"/>
                  </a:cubicBezTo>
                  <a:cubicBezTo>
                    <a:pt x="730" y="1170"/>
                    <a:pt x="733" y="1174"/>
                    <a:pt x="736" y="1174"/>
                  </a:cubicBezTo>
                  <a:cubicBezTo>
                    <a:pt x="738" y="1174"/>
                    <a:pt x="740" y="1173"/>
                    <a:pt x="741" y="1171"/>
                  </a:cubicBezTo>
                  <a:cubicBezTo>
                    <a:pt x="771" y="1096"/>
                    <a:pt x="791" y="1019"/>
                    <a:pt x="800" y="939"/>
                  </a:cubicBezTo>
                  <a:cubicBezTo>
                    <a:pt x="812" y="859"/>
                    <a:pt x="809" y="776"/>
                    <a:pt x="791" y="696"/>
                  </a:cubicBezTo>
                  <a:lnTo>
                    <a:pt x="791" y="699"/>
                  </a:lnTo>
                  <a:cubicBezTo>
                    <a:pt x="768" y="622"/>
                    <a:pt x="735" y="554"/>
                    <a:pt x="690" y="489"/>
                  </a:cubicBezTo>
                  <a:cubicBezTo>
                    <a:pt x="679" y="465"/>
                    <a:pt x="646" y="415"/>
                    <a:pt x="607" y="355"/>
                  </a:cubicBezTo>
                  <a:cubicBezTo>
                    <a:pt x="596" y="326"/>
                    <a:pt x="584" y="299"/>
                    <a:pt x="572" y="272"/>
                  </a:cubicBezTo>
                  <a:cubicBezTo>
                    <a:pt x="548" y="231"/>
                    <a:pt x="527" y="192"/>
                    <a:pt x="510" y="148"/>
                  </a:cubicBezTo>
                  <a:cubicBezTo>
                    <a:pt x="510" y="147"/>
                    <a:pt x="509" y="147"/>
                    <a:pt x="508" y="147"/>
                  </a:cubicBezTo>
                  <a:cubicBezTo>
                    <a:pt x="505" y="147"/>
                    <a:pt x="502" y="149"/>
                    <a:pt x="504" y="151"/>
                  </a:cubicBezTo>
                  <a:cubicBezTo>
                    <a:pt x="521" y="192"/>
                    <a:pt x="542" y="234"/>
                    <a:pt x="554" y="275"/>
                  </a:cubicBezTo>
                  <a:cubicBezTo>
                    <a:pt x="527" y="233"/>
                    <a:pt x="499" y="189"/>
                    <a:pt x="473" y="151"/>
                  </a:cubicBezTo>
                  <a:lnTo>
                    <a:pt x="473" y="151"/>
                  </a:lnTo>
                  <a:cubicBezTo>
                    <a:pt x="470" y="153"/>
                    <a:pt x="468" y="154"/>
                    <a:pt x="465" y="156"/>
                  </a:cubicBezTo>
                  <a:lnTo>
                    <a:pt x="465" y="156"/>
                  </a:lnTo>
                  <a:cubicBezTo>
                    <a:pt x="461" y="148"/>
                    <a:pt x="456" y="141"/>
                    <a:pt x="452" y="1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flipH="1">
              <a:off x="3441362" y="1666935"/>
              <a:ext cx="81654" cy="63895"/>
            </a:xfrm>
            <a:custGeom>
              <a:avLst/>
              <a:gdLst/>
              <a:ahLst/>
              <a:cxnLst/>
              <a:rect l="l" t="t" r="r" b="b"/>
              <a:pathLst>
                <a:path w="446" h="349" extrusionOk="0">
                  <a:moveTo>
                    <a:pt x="236" y="0"/>
                  </a:moveTo>
                  <a:cubicBezTo>
                    <a:pt x="208" y="0"/>
                    <a:pt x="179" y="9"/>
                    <a:pt x="149" y="31"/>
                  </a:cubicBezTo>
                  <a:cubicBezTo>
                    <a:pt x="1" y="147"/>
                    <a:pt x="185" y="349"/>
                    <a:pt x="185" y="349"/>
                  </a:cubicBezTo>
                  <a:lnTo>
                    <a:pt x="446" y="150"/>
                  </a:lnTo>
                  <a:cubicBezTo>
                    <a:pt x="446" y="150"/>
                    <a:pt x="352"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flipH="1">
              <a:off x="3218187" y="1693299"/>
              <a:ext cx="272240" cy="343092"/>
            </a:xfrm>
            <a:custGeom>
              <a:avLst/>
              <a:gdLst/>
              <a:ahLst/>
              <a:cxnLst/>
              <a:rect l="l" t="t" r="r" b="b"/>
              <a:pathLst>
                <a:path w="1487" h="1874" extrusionOk="0">
                  <a:moveTo>
                    <a:pt x="262" y="0"/>
                  </a:moveTo>
                  <a:lnTo>
                    <a:pt x="1" y="199"/>
                  </a:lnTo>
                  <a:lnTo>
                    <a:pt x="1163" y="1726"/>
                  </a:lnTo>
                  <a:lnTo>
                    <a:pt x="1403" y="1835"/>
                  </a:lnTo>
                  <a:lnTo>
                    <a:pt x="1486" y="1874"/>
                  </a:lnTo>
                  <a:lnTo>
                    <a:pt x="1468" y="1788"/>
                  </a:lnTo>
                  <a:lnTo>
                    <a:pt x="1424" y="1524"/>
                  </a:lnTo>
                  <a:lnTo>
                    <a:pt x="1424" y="1527"/>
                  </a:lnTo>
                  <a:lnTo>
                    <a:pt x="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flipH="1">
              <a:off x="3218735" y="2020464"/>
              <a:ext cx="14829" cy="15928"/>
            </a:xfrm>
            <a:custGeom>
              <a:avLst/>
              <a:gdLst/>
              <a:ahLst/>
              <a:cxnLst/>
              <a:rect l="l" t="t" r="r" b="b"/>
              <a:pathLst>
                <a:path w="81" h="87" extrusionOk="0">
                  <a:moveTo>
                    <a:pt x="65" y="1"/>
                  </a:moveTo>
                  <a:lnTo>
                    <a:pt x="0" y="48"/>
                  </a:lnTo>
                  <a:lnTo>
                    <a:pt x="80" y="87"/>
                  </a:lnTo>
                  <a:lnTo>
                    <a:pt x="6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flipH="1">
              <a:off x="3431109" y="1688355"/>
              <a:ext cx="64627" cy="53826"/>
            </a:xfrm>
            <a:custGeom>
              <a:avLst/>
              <a:gdLst/>
              <a:ahLst/>
              <a:cxnLst/>
              <a:rect l="l" t="t" r="r" b="b"/>
              <a:pathLst>
                <a:path w="353" h="294" extrusionOk="0">
                  <a:moveTo>
                    <a:pt x="305" y="0"/>
                  </a:moveTo>
                  <a:lnTo>
                    <a:pt x="0" y="232"/>
                  </a:lnTo>
                  <a:lnTo>
                    <a:pt x="48" y="294"/>
                  </a:lnTo>
                  <a:lnTo>
                    <a:pt x="353" y="60"/>
                  </a:lnTo>
                  <a:lnTo>
                    <a:pt x="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flipH="1">
              <a:off x="3421772" y="1700256"/>
              <a:ext cx="64810" cy="54009"/>
            </a:xfrm>
            <a:custGeom>
              <a:avLst/>
              <a:gdLst/>
              <a:ahLst/>
              <a:cxnLst/>
              <a:rect l="l" t="t" r="r" b="b"/>
              <a:pathLst>
                <a:path w="354" h="295" extrusionOk="0">
                  <a:moveTo>
                    <a:pt x="306" y="1"/>
                  </a:moveTo>
                  <a:lnTo>
                    <a:pt x="1" y="235"/>
                  </a:lnTo>
                  <a:lnTo>
                    <a:pt x="48" y="294"/>
                  </a:lnTo>
                  <a:lnTo>
                    <a:pt x="353" y="63"/>
                  </a:lnTo>
                  <a:lnTo>
                    <a:pt x="3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flipH="1">
              <a:off x="3392479" y="1740350"/>
              <a:ext cx="85498" cy="113693"/>
            </a:xfrm>
            <a:custGeom>
              <a:avLst/>
              <a:gdLst/>
              <a:ahLst/>
              <a:cxnLst/>
              <a:rect l="l" t="t" r="r" b="b"/>
              <a:pathLst>
                <a:path w="467" h="621" extrusionOk="0">
                  <a:moveTo>
                    <a:pt x="99" y="1"/>
                  </a:moveTo>
                  <a:lnTo>
                    <a:pt x="1" y="75"/>
                  </a:lnTo>
                  <a:lnTo>
                    <a:pt x="428" y="621"/>
                  </a:lnTo>
                  <a:lnTo>
                    <a:pt x="466" y="594"/>
                  </a:lnTo>
                  <a:lnTo>
                    <a:pt x="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flipH="1">
              <a:off x="3429282" y="1593153"/>
              <a:ext cx="537706" cy="582377"/>
            </a:xfrm>
            <a:custGeom>
              <a:avLst/>
              <a:gdLst/>
              <a:ahLst/>
              <a:cxnLst/>
              <a:rect l="l" t="t" r="r" b="b"/>
              <a:pathLst>
                <a:path w="2937" h="3181" extrusionOk="0">
                  <a:moveTo>
                    <a:pt x="1975" y="1"/>
                  </a:moveTo>
                  <a:cubicBezTo>
                    <a:pt x="1876" y="1"/>
                    <a:pt x="1717" y="123"/>
                    <a:pt x="1530" y="357"/>
                  </a:cubicBezTo>
                  <a:cubicBezTo>
                    <a:pt x="798" y="1273"/>
                    <a:pt x="1" y="2797"/>
                    <a:pt x="398" y="3088"/>
                  </a:cubicBezTo>
                  <a:cubicBezTo>
                    <a:pt x="488" y="3152"/>
                    <a:pt x="630" y="3180"/>
                    <a:pt x="805" y="3180"/>
                  </a:cubicBezTo>
                  <a:cubicBezTo>
                    <a:pt x="1347" y="3180"/>
                    <a:pt x="2204" y="2914"/>
                    <a:pt x="2794" y="2640"/>
                  </a:cubicBezTo>
                  <a:cubicBezTo>
                    <a:pt x="2937" y="2574"/>
                    <a:pt x="2289" y="1352"/>
                    <a:pt x="2108" y="1352"/>
                  </a:cubicBezTo>
                  <a:cubicBezTo>
                    <a:pt x="2102" y="1352"/>
                    <a:pt x="2096" y="1353"/>
                    <a:pt x="2091" y="1356"/>
                  </a:cubicBezTo>
                  <a:cubicBezTo>
                    <a:pt x="1934" y="1454"/>
                    <a:pt x="1771" y="1540"/>
                    <a:pt x="1602" y="1617"/>
                  </a:cubicBezTo>
                  <a:cubicBezTo>
                    <a:pt x="1601" y="1618"/>
                    <a:pt x="1600" y="1618"/>
                    <a:pt x="1600" y="1618"/>
                  </a:cubicBezTo>
                  <a:cubicBezTo>
                    <a:pt x="1568" y="1618"/>
                    <a:pt x="1784" y="1310"/>
                    <a:pt x="2005" y="603"/>
                  </a:cubicBezTo>
                  <a:cubicBezTo>
                    <a:pt x="2130" y="194"/>
                    <a:pt x="2100" y="1"/>
                    <a:pt x="1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flipH="1">
              <a:off x="3228806" y="1750237"/>
              <a:ext cx="371286" cy="352429"/>
            </a:xfrm>
            <a:custGeom>
              <a:avLst/>
              <a:gdLst/>
              <a:ahLst/>
              <a:cxnLst/>
              <a:rect l="l" t="t" r="r" b="b"/>
              <a:pathLst>
                <a:path w="2028" h="1925" extrusionOk="0">
                  <a:moveTo>
                    <a:pt x="1024" y="0"/>
                  </a:moveTo>
                  <a:cubicBezTo>
                    <a:pt x="792" y="6"/>
                    <a:pt x="1" y="546"/>
                    <a:pt x="1" y="546"/>
                  </a:cubicBezTo>
                  <a:lnTo>
                    <a:pt x="440" y="1925"/>
                  </a:lnTo>
                  <a:cubicBezTo>
                    <a:pt x="638" y="1830"/>
                    <a:pt x="840" y="1753"/>
                    <a:pt x="1050" y="1690"/>
                  </a:cubicBezTo>
                  <a:cubicBezTo>
                    <a:pt x="1237" y="1637"/>
                    <a:pt x="1546" y="1616"/>
                    <a:pt x="1626" y="1432"/>
                  </a:cubicBezTo>
                  <a:cubicBezTo>
                    <a:pt x="1652" y="1361"/>
                    <a:pt x="1655" y="1284"/>
                    <a:pt x="1629" y="1216"/>
                  </a:cubicBezTo>
                  <a:cubicBezTo>
                    <a:pt x="1629" y="1216"/>
                    <a:pt x="1777" y="1083"/>
                    <a:pt x="1753" y="973"/>
                  </a:cubicBezTo>
                  <a:cubicBezTo>
                    <a:pt x="1735" y="902"/>
                    <a:pt x="1697" y="839"/>
                    <a:pt x="1643" y="792"/>
                  </a:cubicBezTo>
                  <a:cubicBezTo>
                    <a:pt x="1643" y="792"/>
                    <a:pt x="1806" y="688"/>
                    <a:pt x="1771" y="573"/>
                  </a:cubicBezTo>
                  <a:cubicBezTo>
                    <a:pt x="1747" y="510"/>
                    <a:pt x="1703" y="457"/>
                    <a:pt x="1643" y="424"/>
                  </a:cubicBezTo>
                  <a:lnTo>
                    <a:pt x="1643" y="424"/>
                  </a:lnTo>
                  <a:cubicBezTo>
                    <a:pt x="1643" y="424"/>
                    <a:pt x="1647" y="424"/>
                    <a:pt x="1655" y="424"/>
                  </a:cubicBezTo>
                  <a:cubicBezTo>
                    <a:pt x="1718" y="424"/>
                    <a:pt x="2028" y="417"/>
                    <a:pt x="2020" y="276"/>
                  </a:cubicBezTo>
                  <a:cubicBezTo>
                    <a:pt x="2005" y="39"/>
                    <a:pt x="1219" y="3"/>
                    <a:pt x="10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9"/>
            <p:cNvSpPr/>
            <p:nvPr/>
          </p:nvSpPr>
          <p:spPr>
            <a:xfrm flipH="1">
              <a:off x="3298559" y="1819991"/>
              <a:ext cx="118453" cy="164406"/>
            </a:xfrm>
            <a:custGeom>
              <a:avLst/>
              <a:gdLst/>
              <a:ahLst/>
              <a:cxnLst/>
              <a:rect l="l" t="t" r="r" b="b"/>
              <a:pathLst>
                <a:path w="647" h="898" extrusionOk="0">
                  <a:moveTo>
                    <a:pt x="200" y="0"/>
                  </a:moveTo>
                  <a:cubicBezTo>
                    <a:pt x="134" y="0"/>
                    <a:pt x="68" y="2"/>
                    <a:pt x="3" y="5"/>
                  </a:cubicBezTo>
                  <a:cubicBezTo>
                    <a:pt x="3" y="4"/>
                    <a:pt x="3" y="4"/>
                    <a:pt x="2" y="4"/>
                  </a:cubicBezTo>
                  <a:cubicBezTo>
                    <a:pt x="1" y="4"/>
                    <a:pt x="0" y="6"/>
                    <a:pt x="0" y="8"/>
                  </a:cubicBezTo>
                  <a:cubicBezTo>
                    <a:pt x="0" y="8"/>
                    <a:pt x="3" y="11"/>
                    <a:pt x="3" y="11"/>
                  </a:cubicBezTo>
                  <a:cubicBezTo>
                    <a:pt x="20" y="10"/>
                    <a:pt x="37" y="10"/>
                    <a:pt x="54" y="10"/>
                  </a:cubicBezTo>
                  <a:cubicBezTo>
                    <a:pt x="249" y="10"/>
                    <a:pt x="447" y="52"/>
                    <a:pt x="637" y="52"/>
                  </a:cubicBezTo>
                  <a:cubicBezTo>
                    <a:pt x="640" y="52"/>
                    <a:pt x="643" y="49"/>
                    <a:pt x="643" y="46"/>
                  </a:cubicBezTo>
                  <a:cubicBezTo>
                    <a:pt x="646" y="43"/>
                    <a:pt x="643" y="40"/>
                    <a:pt x="640" y="40"/>
                  </a:cubicBezTo>
                  <a:cubicBezTo>
                    <a:pt x="497" y="10"/>
                    <a:pt x="348" y="0"/>
                    <a:pt x="200" y="0"/>
                  </a:cubicBezTo>
                  <a:close/>
                  <a:moveTo>
                    <a:pt x="567" y="395"/>
                  </a:moveTo>
                  <a:cubicBezTo>
                    <a:pt x="543" y="395"/>
                    <a:pt x="519" y="396"/>
                    <a:pt x="495" y="399"/>
                  </a:cubicBezTo>
                  <a:cubicBezTo>
                    <a:pt x="442" y="405"/>
                    <a:pt x="391" y="408"/>
                    <a:pt x="341" y="414"/>
                  </a:cubicBezTo>
                  <a:cubicBezTo>
                    <a:pt x="237" y="426"/>
                    <a:pt x="136" y="438"/>
                    <a:pt x="36" y="455"/>
                  </a:cubicBezTo>
                  <a:cubicBezTo>
                    <a:pt x="30" y="455"/>
                    <a:pt x="30" y="461"/>
                    <a:pt x="36" y="461"/>
                  </a:cubicBezTo>
                  <a:cubicBezTo>
                    <a:pt x="136" y="452"/>
                    <a:pt x="240" y="444"/>
                    <a:pt x="341" y="435"/>
                  </a:cubicBezTo>
                  <a:cubicBezTo>
                    <a:pt x="394" y="432"/>
                    <a:pt x="445" y="429"/>
                    <a:pt x="495" y="426"/>
                  </a:cubicBezTo>
                  <a:cubicBezTo>
                    <a:pt x="504" y="426"/>
                    <a:pt x="512" y="427"/>
                    <a:pt x="521" y="427"/>
                  </a:cubicBezTo>
                  <a:cubicBezTo>
                    <a:pt x="560" y="427"/>
                    <a:pt x="601" y="421"/>
                    <a:pt x="640" y="414"/>
                  </a:cubicBezTo>
                  <a:cubicBezTo>
                    <a:pt x="643" y="411"/>
                    <a:pt x="646" y="408"/>
                    <a:pt x="643" y="402"/>
                  </a:cubicBezTo>
                  <a:cubicBezTo>
                    <a:pt x="643" y="402"/>
                    <a:pt x="640" y="399"/>
                    <a:pt x="637" y="399"/>
                  </a:cubicBezTo>
                  <a:lnTo>
                    <a:pt x="640" y="399"/>
                  </a:lnTo>
                  <a:cubicBezTo>
                    <a:pt x="615" y="396"/>
                    <a:pt x="591" y="395"/>
                    <a:pt x="567" y="395"/>
                  </a:cubicBezTo>
                  <a:close/>
                  <a:moveTo>
                    <a:pt x="583" y="832"/>
                  </a:moveTo>
                  <a:cubicBezTo>
                    <a:pt x="554" y="832"/>
                    <a:pt x="525" y="836"/>
                    <a:pt x="495" y="844"/>
                  </a:cubicBezTo>
                  <a:lnTo>
                    <a:pt x="359" y="862"/>
                  </a:lnTo>
                  <a:cubicBezTo>
                    <a:pt x="267" y="871"/>
                    <a:pt x="172" y="882"/>
                    <a:pt x="77" y="891"/>
                  </a:cubicBezTo>
                  <a:cubicBezTo>
                    <a:pt x="74" y="891"/>
                    <a:pt x="74" y="897"/>
                    <a:pt x="77" y="897"/>
                  </a:cubicBezTo>
                  <a:cubicBezTo>
                    <a:pt x="172" y="891"/>
                    <a:pt x="270" y="885"/>
                    <a:pt x="362" y="876"/>
                  </a:cubicBezTo>
                  <a:cubicBezTo>
                    <a:pt x="409" y="871"/>
                    <a:pt x="457" y="868"/>
                    <a:pt x="501" y="862"/>
                  </a:cubicBezTo>
                  <a:cubicBezTo>
                    <a:pt x="543" y="862"/>
                    <a:pt x="587" y="856"/>
                    <a:pt x="626" y="841"/>
                  </a:cubicBezTo>
                  <a:cubicBezTo>
                    <a:pt x="629" y="838"/>
                    <a:pt x="629" y="838"/>
                    <a:pt x="626" y="835"/>
                  </a:cubicBezTo>
                  <a:cubicBezTo>
                    <a:pt x="612" y="833"/>
                    <a:pt x="598" y="832"/>
                    <a:pt x="583" y="8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flipH="1">
              <a:off x="3568421" y="1575394"/>
              <a:ext cx="224273" cy="295491"/>
            </a:xfrm>
            <a:custGeom>
              <a:avLst/>
              <a:gdLst/>
              <a:ahLst/>
              <a:cxnLst/>
              <a:rect l="l" t="t" r="r" b="b"/>
              <a:pathLst>
                <a:path w="1225" h="1614" extrusionOk="0">
                  <a:moveTo>
                    <a:pt x="1066" y="0"/>
                  </a:moveTo>
                  <a:cubicBezTo>
                    <a:pt x="987" y="0"/>
                    <a:pt x="873" y="73"/>
                    <a:pt x="745" y="199"/>
                  </a:cubicBezTo>
                  <a:cubicBezTo>
                    <a:pt x="427" y="511"/>
                    <a:pt x="0" y="1110"/>
                    <a:pt x="0" y="1110"/>
                  </a:cubicBezTo>
                  <a:lnTo>
                    <a:pt x="798" y="1614"/>
                  </a:lnTo>
                  <a:cubicBezTo>
                    <a:pt x="931" y="1258"/>
                    <a:pt x="1044" y="896"/>
                    <a:pt x="1133" y="528"/>
                  </a:cubicBezTo>
                  <a:cubicBezTo>
                    <a:pt x="1225" y="157"/>
                    <a:pt x="1182"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flipH="1">
              <a:off x="3640738" y="1758659"/>
              <a:ext cx="127973" cy="74330"/>
            </a:xfrm>
            <a:custGeom>
              <a:avLst/>
              <a:gdLst/>
              <a:ahLst/>
              <a:cxnLst/>
              <a:rect l="l" t="t" r="r" b="b"/>
              <a:pathLst>
                <a:path w="699" h="406" extrusionOk="0">
                  <a:moveTo>
                    <a:pt x="2" y="1"/>
                  </a:moveTo>
                  <a:cubicBezTo>
                    <a:pt x="0" y="1"/>
                    <a:pt x="1" y="3"/>
                    <a:pt x="3" y="5"/>
                  </a:cubicBezTo>
                  <a:cubicBezTo>
                    <a:pt x="115" y="79"/>
                    <a:pt x="228" y="147"/>
                    <a:pt x="344" y="212"/>
                  </a:cubicBezTo>
                  <a:cubicBezTo>
                    <a:pt x="400" y="248"/>
                    <a:pt x="462" y="280"/>
                    <a:pt x="519" y="313"/>
                  </a:cubicBezTo>
                  <a:cubicBezTo>
                    <a:pt x="575" y="346"/>
                    <a:pt x="634" y="375"/>
                    <a:pt x="694" y="405"/>
                  </a:cubicBezTo>
                  <a:cubicBezTo>
                    <a:pt x="694" y="406"/>
                    <a:pt x="695" y="406"/>
                    <a:pt x="695" y="406"/>
                  </a:cubicBezTo>
                  <a:cubicBezTo>
                    <a:pt x="697" y="406"/>
                    <a:pt x="699" y="401"/>
                    <a:pt x="697" y="399"/>
                  </a:cubicBezTo>
                  <a:cubicBezTo>
                    <a:pt x="637" y="364"/>
                    <a:pt x="581" y="325"/>
                    <a:pt x="525" y="289"/>
                  </a:cubicBezTo>
                  <a:cubicBezTo>
                    <a:pt x="468" y="257"/>
                    <a:pt x="412" y="224"/>
                    <a:pt x="356" y="192"/>
                  </a:cubicBezTo>
                  <a:cubicBezTo>
                    <a:pt x="240" y="126"/>
                    <a:pt x="121" y="64"/>
                    <a:pt x="6" y="2"/>
                  </a:cubicBezTo>
                  <a:cubicBezTo>
                    <a:pt x="4" y="1"/>
                    <a:pt x="3" y="1"/>
                    <a:pt x="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flipH="1">
              <a:off x="3593868" y="1725338"/>
              <a:ext cx="52910" cy="146830"/>
            </a:xfrm>
            <a:custGeom>
              <a:avLst/>
              <a:gdLst/>
              <a:ahLst/>
              <a:cxnLst/>
              <a:rect l="l" t="t" r="r" b="b"/>
              <a:pathLst>
                <a:path w="289" h="802" extrusionOk="0">
                  <a:moveTo>
                    <a:pt x="269" y="1"/>
                  </a:moveTo>
                  <a:cubicBezTo>
                    <a:pt x="268" y="1"/>
                    <a:pt x="268" y="1"/>
                    <a:pt x="268" y="3"/>
                  </a:cubicBezTo>
                  <a:cubicBezTo>
                    <a:pt x="265" y="3"/>
                    <a:pt x="265" y="6"/>
                    <a:pt x="268" y="6"/>
                  </a:cubicBezTo>
                  <a:cubicBezTo>
                    <a:pt x="229" y="139"/>
                    <a:pt x="182" y="273"/>
                    <a:pt x="137" y="403"/>
                  </a:cubicBezTo>
                  <a:cubicBezTo>
                    <a:pt x="90" y="537"/>
                    <a:pt x="36" y="664"/>
                    <a:pt x="1" y="798"/>
                  </a:cubicBezTo>
                  <a:cubicBezTo>
                    <a:pt x="1" y="800"/>
                    <a:pt x="2" y="802"/>
                    <a:pt x="3" y="802"/>
                  </a:cubicBezTo>
                  <a:cubicBezTo>
                    <a:pt x="5" y="802"/>
                    <a:pt x="7" y="799"/>
                    <a:pt x="7" y="795"/>
                  </a:cubicBezTo>
                  <a:cubicBezTo>
                    <a:pt x="69" y="670"/>
                    <a:pt x="119" y="543"/>
                    <a:pt x="158" y="409"/>
                  </a:cubicBezTo>
                  <a:lnTo>
                    <a:pt x="179" y="353"/>
                  </a:lnTo>
                  <a:cubicBezTo>
                    <a:pt x="194" y="329"/>
                    <a:pt x="211" y="305"/>
                    <a:pt x="226" y="279"/>
                  </a:cubicBezTo>
                  <a:cubicBezTo>
                    <a:pt x="250" y="243"/>
                    <a:pt x="271" y="208"/>
                    <a:pt x="288" y="169"/>
                  </a:cubicBezTo>
                  <a:cubicBezTo>
                    <a:pt x="288" y="166"/>
                    <a:pt x="286" y="166"/>
                    <a:pt x="286" y="166"/>
                  </a:cubicBezTo>
                  <a:cubicBezTo>
                    <a:pt x="259" y="199"/>
                    <a:pt x="232" y="234"/>
                    <a:pt x="211" y="270"/>
                  </a:cubicBezTo>
                  <a:cubicBezTo>
                    <a:pt x="202" y="282"/>
                    <a:pt x="197" y="293"/>
                    <a:pt x="191" y="305"/>
                  </a:cubicBezTo>
                  <a:cubicBezTo>
                    <a:pt x="200" y="273"/>
                    <a:pt x="211" y="240"/>
                    <a:pt x="220" y="208"/>
                  </a:cubicBezTo>
                  <a:cubicBezTo>
                    <a:pt x="238" y="142"/>
                    <a:pt x="253" y="71"/>
                    <a:pt x="271" y="3"/>
                  </a:cubicBezTo>
                  <a:cubicBezTo>
                    <a:pt x="271" y="1"/>
                    <a:pt x="270" y="1"/>
                    <a:pt x="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flipH="1">
              <a:off x="3670763" y="1888280"/>
              <a:ext cx="109848" cy="74514"/>
            </a:xfrm>
            <a:custGeom>
              <a:avLst/>
              <a:gdLst/>
              <a:ahLst/>
              <a:cxnLst/>
              <a:rect l="l" t="t" r="r" b="b"/>
              <a:pathLst>
                <a:path w="600" h="407" extrusionOk="0">
                  <a:moveTo>
                    <a:pt x="582" y="0"/>
                  </a:moveTo>
                  <a:cubicBezTo>
                    <a:pt x="576" y="0"/>
                    <a:pt x="566" y="4"/>
                    <a:pt x="551" y="11"/>
                  </a:cubicBezTo>
                  <a:cubicBezTo>
                    <a:pt x="349" y="118"/>
                    <a:pt x="121" y="272"/>
                    <a:pt x="3" y="397"/>
                  </a:cubicBezTo>
                  <a:cubicBezTo>
                    <a:pt x="0" y="402"/>
                    <a:pt x="2" y="406"/>
                    <a:pt x="6" y="406"/>
                  </a:cubicBezTo>
                  <a:cubicBezTo>
                    <a:pt x="6" y="406"/>
                    <a:pt x="7" y="406"/>
                    <a:pt x="8" y="406"/>
                  </a:cubicBezTo>
                  <a:cubicBezTo>
                    <a:pt x="124" y="314"/>
                    <a:pt x="474" y="100"/>
                    <a:pt x="563" y="41"/>
                  </a:cubicBezTo>
                  <a:cubicBezTo>
                    <a:pt x="583" y="26"/>
                    <a:pt x="599"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flipH="1">
              <a:off x="2895782" y="1724239"/>
              <a:ext cx="426943" cy="389777"/>
            </a:xfrm>
            <a:custGeom>
              <a:avLst/>
              <a:gdLst/>
              <a:ahLst/>
              <a:cxnLst/>
              <a:rect l="l" t="t" r="r" b="b"/>
              <a:pathLst>
                <a:path w="2332" h="2129" extrusionOk="0">
                  <a:moveTo>
                    <a:pt x="2331" y="0"/>
                  </a:moveTo>
                  <a:lnTo>
                    <a:pt x="712" y="33"/>
                  </a:lnTo>
                  <a:lnTo>
                    <a:pt x="1" y="2129"/>
                  </a:lnTo>
                  <a:lnTo>
                    <a:pt x="1620" y="2093"/>
                  </a:lnTo>
                  <a:lnTo>
                    <a:pt x="23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flipH="1">
              <a:off x="2875277" y="1723690"/>
              <a:ext cx="427309" cy="389777"/>
            </a:xfrm>
            <a:custGeom>
              <a:avLst/>
              <a:gdLst/>
              <a:ahLst/>
              <a:cxnLst/>
              <a:rect l="l" t="t" r="r" b="b"/>
              <a:pathLst>
                <a:path w="2334" h="2129" extrusionOk="0">
                  <a:moveTo>
                    <a:pt x="2334" y="0"/>
                  </a:moveTo>
                  <a:lnTo>
                    <a:pt x="712" y="36"/>
                  </a:lnTo>
                  <a:lnTo>
                    <a:pt x="1" y="2129"/>
                  </a:lnTo>
                  <a:lnTo>
                    <a:pt x="1" y="2129"/>
                  </a:lnTo>
                  <a:lnTo>
                    <a:pt x="1622" y="2093"/>
                  </a:lnTo>
                  <a:lnTo>
                    <a:pt x="2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flipH="1">
              <a:off x="2883881" y="1709593"/>
              <a:ext cx="277000" cy="35884"/>
            </a:xfrm>
            <a:custGeom>
              <a:avLst/>
              <a:gdLst/>
              <a:ahLst/>
              <a:cxnLst/>
              <a:rect l="l" t="t" r="r" b="b"/>
              <a:pathLst>
                <a:path w="1513" h="196" extrusionOk="0">
                  <a:moveTo>
                    <a:pt x="1471" y="0"/>
                  </a:moveTo>
                  <a:cubicBezTo>
                    <a:pt x="1447" y="3"/>
                    <a:pt x="1424" y="18"/>
                    <a:pt x="1409" y="42"/>
                  </a:cubicBezTo>
                  <a:cubicBezTo>
                    <a:pt x="1403" y="53"/>
                    <a:pt x="1394" y="65"/>
                    <a:pt x="1388" y="80"/>
                  </a:cubicBezTo>
                  <a:lnTo>
                    <a:pt x="1415" y="80"/>
                  </a:lnTo>
                  <a:cubicBezTo>
                    <a:pt x="1415" y="80"/>
                    <a:pt x="1415" y="80"/>
                    <a:pt x="1415" y="77"/>
                  </a:cubicBezTo>
                  <a:cubicBezTo>
                    <a:pt x="1415" y="77"/>
                    <a:pt x="1415" y="74"/>
                    <a:pt x="1415" y="74"/>
                  </a:cubicBezTo>
                  <a:lnTo>
                    <a:pt x="1415" y="71"/>
                  </a:lnTo>
                  <a:cubicBezTo>
                    <a:pt x="1418" y="65"/>
                    <a:pt x="1421" y="62"/>
                    <a:pt x="1424" y="59"/>
                  </a:cubicBezTo>
                  <a:cubicBezTo>
                    <a:pt x="1426" y="50"/>
                    <a:pt x="1432" y="44"/>
                    <a:pt x="1438" y="36"/>
                  </a:cubicBezTo>
                  <a:cubicBezTo>
                    <a:pt x="1444" y="33"/>
                    <a:pt x="1450" y="27"/>
                    <a:pt x="1456" y="24"/>
                  </a:cubicBezTo>
                  <a:lnTo>
                    <a:pt x="1474" y="24"/>
                  </a:lnTo>
                  <a:cubicBezTo>
                    <a:pt x="1477" y="27"/>
                    <a:pt x="1480" y="33"/>
                    <a:pt x="1483" y="39"/>
                  </a:cubicBezTo>
                  <a:cubicBezTo>
                    <a:pt x="1486" y="50"/>
                    <a:pt x="1486" y="65"/>
                    <a:pt x="1483" y="77"/>
                  </a:cubicBezTo>
                  <a:cubicBezTo>
                    <a:pt x="1480" y="83"/>
                    <a:pt x="1480" y="86"/>
                    <a:pt x="1480" y="89"/>
                  </a:cubicBezTo>
                  <a:cubicBezTo>
                    <a:pt x="1471" y="113"/>
                    <a:pt x="1453" y="130"/>
                    <a:pt x="1432" y="145"/>
                  </a:cubicBezTo>
                  <a:cubicBezTo>
                    <a:pt x="1420" y="150"/>
                    <a:pt x="1422" y="165"/>
                    <a:pt x="1432" y="165"/>
                  </a:cubicBezTo>
                  <a:cubicBezTo>
                    <a:pt x="1434" y="165"/>
                    <a:pt x="1436" y="165"/>
                    <a:pt x="1438" y="163"/>
                  </a:cubicBezTo>
                  <a:cubicBezTo>
                    <a:pt x="1471" y="145"/>
                    <a:pt x="1495" y="116"/>
                    <a:pt x="1507" y="77"/>
                  </a:cubicBezTo>
                  <a:cubicBezTo>
                    <a:pt x="1510" y="62"/>
                    <a:pt x="1512" y="47"/>
                    <a:pt x="1510" y="33"/>
                  </a:cubicBezTo>
                  <a:cubicBezTo>
                    <a:pt x="1507" y="12"/>
                    <a:pt x="1489" y="0"/>
                    <a:pt x="1471" y="0"/>
                  </a:cubicBezTo>
                  <a:close/>
                  <a:moveTo>
                    <a:pt x="1349" y="3"/>
                  </a:moveTo>
                  <a:cubicBezTo>
                    <a:pt x="1326" y="6"/>
                    <a:pt x="1302" y="21"/>
                    <a:pt x="1290" y="42"/>
                  </a:cubicBezTo>
                  <a:cubicBezTo>
                    <a:pt x="1281" y="56"/>
                    <a:pt x="1272" y="68"/>
                    <a:pt x="1266" y="83"/>
                  </a:cubicBezTo>
                  <a:lnTo>
                    <a:pt x="1290" y="83"/>
                  </a:lnTo>
                  <a:lnTo>
                    <a:pt x="1290" y="74"/>
                  </a:lnTo>
                  <a:cubicBezTo>
                    <a:pt x="1293" y="68"/>
                    <a:pt x="1296" y="65"/>
                    <a:pt x="1299" y="62"/>
                  </a:cubicBezTo>
                  <a:cubicBezTo>
                    <a:pt x="1302" y="53"/>
                    <a:pt x="1308" y="47"/>
                    <a:pt x="1314" y="39"/>
                  </a:cubicBezTo>
                  <a:cubicBezTo>
                    <a:pt x="1320" y="36"/>
                    <a:pt x="1326" y="30"/>
                    <a:pt x="1332" y="27"/>
                  </a:cubicBezTo>
                  <a:lnTo>
                    <a:pt x="1346" y="27"/>
                  </a:lnTo>
                  <a:cubicBezTo>
                    <a:pt x="1352" y="30"/>
                    <a:pt x="1355" y="36"/>
                    <a:pt x="1355" y="42"/>
                  </a:cubicBezTo>
                  <a:cubicBezTo>
                    <a:pt x="1358" y="53"/>
                    <a:pt x="1358" y="68"/>
                    <a:pt x="1355" y="80"/>
                  </a:cubicBezTo>
                  <a:cubicBezTo>
                    <a:pt x="1349" y="110"/>
                    <a:pt x="1332" y="133"/>
                    <a:pt x="1308" y="148"/>
                  </a:cubicBezTo>
                  <a:cubicBezTo>
                    <a:pt x="1296" y="153"/>
                    <a:pt x="1296" y="168"/>
                    <a:pt x="1304" y="168"/>
                  </a:cubicBezTo>
                  <a:cubicBezTo>
                    <a:pt x="1306" y="168"/>
                    <a:pt x="1308" y="168"/>
                    <a:pt x="1311" y="166"/>
                  </a:cubicBezTo>
                  <a:cubicBezTo>
                    <a:pt x="1343" y="148"/>
                    <a:pt x="1370" y="116"/>
                    <a:pt x="1379" y="80"/>
                  </a:cubicBezTo>
                  <a:cubicBezTo>
                    <a:pt x="1385" y="65"/>
                    <a:pt x="1388" y="50"/>
                    <a:pt x="1388" y="33"/>
                  </a:cubicBezTo>
                  <a:cubicBezTo>
                    <a:pt x="1385" y="15"/>
                    <a:pt x="1370" y="3"/>
                    <a:pt x="1349" y="3"/>
                  </a:cubicBezTo>
                  <a:close/>
                  <a:moveTo>
                    <a:pt x="1225" y="6"/>
                  </a:moveTo>
                  <a:cubicBezTo>
                    <a:pt x="1198" y="9"/>
                    <a:pt x="1174" y="24"/>
                    <a:pt x="1163" y="44"/>
                  </a:cubicBezTo>
                  <a:cubicBezTo>
                    <a:pt x="1154" y="59"/>
                    <a:pt x="1148" y="71"/>
                    <a:pt x="1142" y="86"/>
                  </a:cubicBezTo>
                  <a:lnTo>
                    <a:pt x="1163" y="86"/>
                  </a:lnTo>
                  <a:cubicBezTo>
                    <a:pt x="1163" y="86"/>
                    <a:pt x="1163" y="83"/>
                    <a:pt x="1163" y="83"/>
                  </a:cubicBezTo>
                  <a:cubicBezTo>
                    <a:pt x="1163" y="83"/>
                    <a:pt x="1163" y="80"/>
                    <a:pt x="1163" y="80"/>
                  </a:cubicBezTo>
                  <a:lnTo>
                    <a:pt x="1163" y="77"/>
                  </a:lnTo>
                  <a:cubicBezTo>
                    <a:pt x="1166" y="71"/>
                    <a:pt x="1169" y="68"/>
                    <a:pt x="1172" y="65"/>
                  </a:cubicBezTo>
                  <a:cubicBezTo>
                    <a:pt x="1174" y="56"/>
                    <a:pt x="1180" y="50"/>
                    <a:pt x="1186" y="42"/>
                  </a:cubicBezTo>
                  <a:cubicBezTo>
                    <a:pt x="1192" y="36"/>
                    <a:pt x="1198" y="33"/>
                    <a:pt x="1204" y="30"/>
                  </a:cubicBezTo>
                  <a:lnTo>
                    <a:pt x="1219" y="30"/>
                  </a:lnTo>
                  <a:cubicBezTo>
                    <a:pt x="1225" y="33"/>
                    <a:pt x="1228" y="39"/>
                    <a:pt x="1228" y="44"/>
                  </a:cubicBezTo>
                  <a:cubicBezTo>
                    <a:pt x="1231" y="56"/>
                    <a:pt x="1231" y="71"/>
                    <a:pt x="1228" y="83"/>
                  </a:cubicBezTo>
                  <a:cubicBezTo>
                    <a:pt x="1228" y="89"/>
                    <a:pt x="1225" y="92"/>
                    <a:pt x="1225" y="95"/>
                  </a:cubicBezTo>
                  <a:cubicBezTo>
                    <a:pt x="1216" y="119"/>
                    <a:pt x="1201" y="136"/>
                    <a:pt x="1177" y="148"/>
                  </a:cubicBezTo>
                  <a:cubicBezTo>
                    <a:pt x="1165" y="156"/>
                    <a:pt x="1167" y="171"/>
                    <a:pt x="1177" y="171"/>
                  </a:cubicBezTo>
                  <a:cubicBezTo>
                    <a:pt x="1179" y="171"/>
                    <a:pt x="1181" y="171"/>
                    <a:pt x="1183" y="169"/>
                  </a:cubicBezTo>
                  <a:cubicBezTo>
                    <a:pt x="1216" y="151"/>
                    <a:pt x="1240" y="119"/>
                    <a:pt x="1252" y="83"/>
                  </a:cubicBezTo>
                  <a:cubicBezTo>
                    <a:pt x="1257" y="68"/>
                    <a:pt x="1260" y="53"/>
                    <a:pt x="1260" y="39"/>
                  </a:cubicBezTo>
                  <a:cubicBezTo>
                    <a:pt x="1257" y="18"/>
                    <a:pt x="1243" y="6"/>
                    <a:pt x="1225" y="6"/>
                  </a:cubicBezTo>
                  <a:close/>
                  <a:moveTo>
                    <a:pt x="1097" y="9"/>
                  </a:moveTo>
                  <a:cubicBezTo>
                    <a:pt x="1071" y="12"/>
                    <a:pt x="1050" y="27"/>
                    <a:pt x="1035" y="47"/>
                  </a:cubicBezTo>
                  <a:cubicBezTo>
                    <a:pt x="1026" y="62"/>
                    <a:pt x="1020" y="74"/>
                    <a:pt x="1014" y="89"/>
                  </a:cubicBezTo>
                  <a:lnTo>
                    <a:pt x="1038" y="89"/>
                  </a:lnTo>
                  <a:lnTo>
                    <a:pt x="1038" y="86"/>
                  </a:lnTo>
                  <a:cubicBezTo>
                    <a:pt x="1038" y="86"/>
                    <a:pt x="1038" y="83"/>
                    <a:pt x="1038" y="83"/>
                  </a:cubicBezTo>
                  <a:lnTo>
                    <a:pt x="1038" y="80"/>
                  </a:lnTo>
                  <a:cubicBezTo>
                    <a:pt x="1041" y="74"/>
                    <a:pt x="1044" y="71"/>
                    <a:pt x="1044" y="68"/>
                  </a:cubicBezTo>
                  <a:cubicBezTo>
                    <a:pt x="1050" y="59"/>
                    <a:pt x="1056" y="53"/>
                    <a:pt x="1062" y="44"/>
                  </a:cubicBezTo>
                  <a:cubicBezTo>
                    <a:pt x="1065" y="39"/>
                    <a:pt x="1071" y="36"/>
                    <a:pt x="1080" y="33"/>
                  </a:cubicBezTo>
                  <a:lnTo>
                    <a:pt x="1094" y="33"/>
                  </a:lnTo>
                  <a:cubicBezTo>
                    <a:pt x="1097" y="36"/>
                    <a:pt x="1100" y="42"/>
                    <a:pt x="1103" y="47"/>
                  </a:cubicBezTo>
                  <a:cubicBezTo>
                    <a:pt x="1106" y="59"/>
                    <a:pt x="1106" y="74"/>
                    <a:pt x="1103" y="86"/>
                  </a:cubicBezTo>
                  <a:cubicBezTo>
                    <a:pt x="1100" y="92"/>
                    <a:pt x="1097" y="95"/>
                    <a:pt x="1097" y="98"/>
                  </a:cubicBezTo>
                  <a:cubicBezTo>
                    <a:pt x="1091" y="122"/>
                    <a:pt x="1074" y="139"/>
                    <a:pt x="1053" y="154"/>
                  </a:cubicBezTo>
                  <a:cubicBezTo>
                    <a:pt x="1041" y="159"/>
                    <a:pt x="1041" y="174"/>
                    <a:pt x="1051" y="174"/>
                  </a:cubicBezTo>
                  <a:cubicBezTo>
                    <a:pt x="1053" y="174"/>
                    <a:pt x="1056" y="173"/>
                    <a:pt x="1059" y="172"/>
                  </a:cubicBezTo>
                  <a:cubicBezTo>
                    <a:pt x="1091" y="154"/>
                    <a:pt x="1115" y="122"/>
                    <a:pt x="1124" y="86"/>
                  </a:cubicBezTo>
                  <a:cubicBezTo>
                    <a:pt x="1133" y="71"/>
                    <a:pt x="1136" y="56"/>
                    <a:pt x="1133" y="42"/>
                  </a:cubicBezTo>
                  <a:cubicBezTo>
                    <a:pt x="1130" y="21"/>
                    <a:pt x="1115" y="9"/>
                    <a:pt x="1097" y="9"/>
                  </a:cubicBezTo>
                  <a:close/>
                  <a:moveTo>
                    <a:pt x="972" y="11"/>
                  </a:moveTo>
                  <a:cubicBezTo>
                    <a:pt x="970" y="11"/>
                    <a:pt x="968" y="12"/>
                    <a:pt x="967" y="12"/>
                  </a:cubicBezTo>
                  <a:cubicBezTo>
                    <a:pt x="943" y="15"/>
                    <a:pt x="919" y="30"/>
                    <a:pt x="905" y="50"/>
                  </a:cubicBezTo>
                  <a:cubicBezTo>
                    <a:pt x="899" y="62"/>
                    <a:pt x="890" y="77"/>
                    <a:pt x="884" y="92"/>
                  </a:cubicBezTo>
                  <a:lnTo>
                    <a:pt x="908" y="92"/>
                  </a:lnTo>
                  <a:lnTo>
                    <a:pt x="908" y="89"/>
                  </a:lnTo>
                  <a:lnTo>
                    <a:pt x="911" y="86"/>
                  </a:lnTo>
                  <a:lnTo>
                    <a:pt x="911" y="83"/>
                  </a:lnTo>
                  <a:cubicBezTo>
                    <a:pt x="914" y="77"/>
                    <a:pt x="917" y="74"/>
                    <a:pt x="919" y="71"/>
                  </a:cubicBezTo>
                  <a:cubicBezTo>
                    <a:pt x="922" y="62"/>
                    <a:pt x="928" y="53"/>
                    <a:pt x="934" y="47"/>
                  </a:cubicBezTo>
                  <a:cubicBezTo>
                    <a:pt x="937" y="42"/>
                    <a:pt x="946" y="39"/>
                    <a:pt x="952" y="36"/>
                  </a:cubicBezTo>
                  <a:lnTo>
                    <a:pt x="967" y="36"/>
                  </a:lnTo>
                  <a:cubicBezTo>
                    <a:pt x="970" y="39"/>
                    <a:pt x="976" y="44"/>
                    <a:pt x="976" y="50"/>
                  </a:cubicBezTo>
                  <a:cubicBezTo>
                    <a:pt x="979" y="62"/>
                    <a:pt x="979" y="77"/>
                    <a:pt x="976" y="89"/>
                  </a:cubicBezTo>
                  <a:cubicBezTo>
                    <a:pt x="976" y="92"/>
                    <a:pt x="973" y="98"/>
                    <a:pt x="973" y="101"/>
                  </a:cubicBezTo>
                  <a:cubicBezTo>
                    <a:pt x="964" y="125"/>
                    <a:pt x="946" y="142"/>
                    <a:pt x="925" y="154"/>
                  </a:cubicBezTo>
                  <a:cubicBezTo>
                    <a:pt x="913" y="162"/>
                    <a:pt x="915" y="177"/>
                    <a:pt x="925" y="177"/>
                  </a:cubicBezTo>
                  <a:cubicBezTo>
                    <a:pt x="927" y="177"/>
                    <a:pt x="929" y="176"/>
                    <a:pt x="931" y="175"/>
                  </a:cubicBezTo>
                  <a:cubicBezTo>
                    <a:pt x="964" y="157"/>
                    <a:pt x="988" y="125"/>
                    <a:pt x="1000" y="89"/>
                  </a:cubicBezTo>
                  <a:cubicBezTo>
                    <a:pt x="1005" y="74"/>
                    <a:pt x="1005" y="59"/>
                    <a:pt x="1005" y="42"/>
                  </a:cubicBezTo>
                  <a:cubicBezTo>
                    <a:pt x="1003" y="25"/>
                    <a:pt x="988" y="11"/>
                    <a:pt x="972" y="11"/>
                  </a:cubicBezTo>
                  <a:close/>
                  <a:moveTo>
                    <a:pt x="842" y="15"/>
                  </a:moveTo>
                  <a:cubicBezTo>
                    <a:pt x="819" y="18"/>
                    <a:pt x="795" y="33"/>
                    <a:pt x="780" y="53"/>
                  </a:cubicBezTo>
                  <a:cubicBezTo>
                    <a:pt x="771" y="68"/>
                    <a:pt x="765" y="80"/>
                    <a:pt x="759" y="95"/>
                  </a:cubicBezTo>
                  <a:lnTo>
                    <a:pt x="783" y="95"/>
                  </a:lnTo>
                  <a:lnTo>
                    <a:pt x="783" y="92"/>
                  </a:lnTo>
                  <a:cubicBezTo>
                    <a:pt x="783" y="92"/>
                    <a:pt x="783" y="89"/>
                    <a:pt x="783" y="89"/>
                  </a:cubicBezTo>
                  <a:lnTo>
                    <a:pt x="783" y="86"/>
                  </a:lnTo>
                  <a:cubicBezTo>
                    <a:pt x="786" y="80"/>
                    <a:pt x="789" y="77"/>
                    <a:pt x="789" y="71"/>
                  </a:cubicBezTo>
                  <a:cubicBezTo>
                    <a:pt x="795" y="65"/>
                    <a:pt x="801" y="56"/>
                    <a:pt x="807" y="50"/>
                  </a:cubicBezTo>
                  <a:cubicBezTo>
                    <a:pt x="810" y="44"/>
                    <a:pt x="819" y="42"/>
                    <a:pt x="825" y="39"/>
                  </a:cubicBezTo>
                  <a:lnTo>
                    <a:pt x="839" y="39"/>
                  </a:lnTo>
                  <a:cubicBezTo>
                    <a:pt x="845" y="42"/>
                    <a:pt x="848" y="47"/>
                    <a:pt x="848" y="53"/>
                  </a:cubicBezTo>
                  <a:cubicBezTo>
                    <a:pt x="851" y="65"/>
                    <a:pt x="851" y="80"/>
                    <a:pt x="848" y="92"/>
                  </a:cubicBezTo>
                  <a:cubicBezTo>
                    <a:pt x="842" y="119"/>
                    <a:pt x="825" y="145"/>
                    <a:pt x="801" y="157"/>
                  </a:cubicBezTo>
                  <a:cubicBezTo>
                    <a:pt x="786" y="165"/>
                    <a:pt x="788" y="180"/>
                    <a:pt x="797" y="180"/>
                  </a:cubicBezTo>
                  <a:cubicBezTo>
                    <a:pt x="799" y="180"/>
                    <a:pt x="801" y="179"/>
                    <a:pt x="804" y="178"/>
                  </a:cubicBezTo>
                  <a:cubicBezTo>
                    <a:pt x="836" y="160"/>
                    <a:pt x="860" y="127"/>
                    <a:pt x="872" y="92"/>
                  </a:cubicBezTo>
                  <a:cubicBezTo>
                    <a:pt x="878" y="77"/>
                    <a:pt x="881" y="62"/>
                    <a:pt x="881" y="44"/>
                  </a:cubicBezTo>
                  <a:cubicBezTo>
                    <a:pt x="878" y="27"/>
                    <a:pt x="860" y="15"/>
                    <a:pt x="842" y="15"/>
                  </a:cubicBezTo>
                  <a:close/>
                  <a:moveTo>
                    <a:pt x="718" y="15"/>
                  </a:moveTo>
                  <a:cubicBezTo>
                    <a:pt x="694" y="21"/>
                    <a:pt x="670" y="36"/>
                    <a:pt x="659" y="56"/>
                  </a:cubicBezTo>
                  <a:cubicBezTo>
                    <a:pt x="650" y="68"/>
                    <a:pt x="641" y="83"/>
                    <a:pt x="638" y="98"/>
                  </a:cubicBezTo>
                  <a:lnTo>
                    <a:pt x="659" y="98"/>
                  </a:lnTo>
                  <a:lnTo>
                    <a:pt x="659" y="89"/>
                  </a:lnTo>
                  <a:cubicBezTo>
                    <a:pt x="662" y="83"/>
                    <a:pt x="665" y="80"/>
                    <a:pt x="667" y="77"/>
                  </a:cubicBezTo>
                  <a:cubicBezTo>
                    <a:pt x="670" y="68"/>
                    <a:pt x="676" y="59"/>
                    <a:pt x="682" y="53"/>
                  </a:cubicBezTo>
                  <a:cubicBezTo>
                    <a:pt x="688" y="47"/>
                    <a:pt x="694" y="44"/>
                    <a:pt x="700" y="42"/>
                  </a:cubicBezTo>
                  <a:cubicBezTo>
                    <a:pt x="702" y="40"/>
                    <a:pt x="704" y="39"/>
                    <a:pt x="706" y="39"/>
                  </a:cubicBezTo>
                  <a:cubicBezTo>
                    <a:pt x="708" y="39"/>
                    <a:pt x="710" y="40"/>
                    <a:pt x="712" y="42"/>
                  </a:cubicBezTo>
                  <a:lnTo>
                    <a:pt x="715" y="42"/>
                  </a:lnTo>
                  <a:cubicBezTo>
                    <a:pt x="721" y="44"/>
                    <a:pt x="724" y="50"/>
                    <a:pt x="724" y="56"/>
                  </a:cubicBezTo>
                  <a:cubicBezTo>
                    <a:pt x="727" y="68"/>
                    <a:pt x="727" y="83"/>
                    <a:pt x="724" y="95"/>
                  </a:cubicBezTo>
                  <a:cubicBezTo>
                    <a:pt x="724" y="98"/>
                    <a:pt x="721" y="104"/>
                    <a:pt x="721" y="107"/>
                  </a:cubicBezTo>
                  <a:cubicBezTo>
                    <a:pt x="712" y="130"/>
                    <a:pt x="697" y="148"/>
                    <a:pt x="676" y="160"/>
                  </a:cubicBezTo>
                  <a:cubicBezTo>
                    <a:pt x="662" y="167"/>
                    <a:pt x="663" y="183"/>
                    <a:pt x="673" y="183"/>
                  </a:cubicBezTo>
                  <a:cubicBezTo>
                    <a:pt x="675" y="183"/>
                    <a:pt x="677" y="182"/>
                    <a:pt x="679" y="181"/>
                  </a:cubicBezTo>
                  <a:cubicBezTo>
                    <a:pt x="712" y="160"/>
                    <a:pt x="736" y="130"/>
                    <a:pt x="748" y="95"/>
                  </a:cubicBezTo>
                  <a:cubicBezTo>
                    <a:pt x="753" y="80"/>
                    <a:pt x="756" y="65"/>
                    <a:pt x="756" y="47"/>
                  </a:cubicBezTo>
                  <a:cubicBezTo>
                    <a:pt x="753" y="30"/>
                    <a:pt x="739" y="15"/>
                    <a:pt x="718" y="15"/>
                  </a:cubicBezTo>
                  <a:close/>
                  <a:moveTo>
                    <a:pt x="590" y="18"/>
                  </a:moveTo>
                  <a:cubicBezTo>
                    <a:pt x="564" y="24"/>
                    <a:pt x="543" y="39"/>
                    <a:pt x="528" y="59"/>
                  </a:cubicBezTo>
                  <a:cubicBezTo>
                    <a:pt x="519" y="71"/>
                    <a:pt x="513" y="86"/>
                    <a:pt x="507" y="101"/>
                  </a:cubicBezTo>
                  <a:lnTo>
                    <a:pt x="531" y="101"/>
                  </a:lnTo>
                  <a:lnTo>
                    <a:pt x="531" y="92"/>
                  </a:lnTo>
                  <a:lnTo>
                    <a:pt x="537" y="77"/>
                  </a:lnTo>
                  <a:cubicBezTo>
                    <a:pt x="543" y="71"/>
                    <a:pt x="549" y="62"/>
                    <a:pt x="555" y="56"/>
                  </a:cubicBezTo>
                  <a:cubicBezTo>
                    <a:pt x="558" y="50"/>
                    <a:pt x="564" y="47"/>
                    <a:pt x="573" y="44"/>
                  </a:cubicBezTo>
                  <a:cubicBezTo>
                    <a:pt x="574" y="43"/>
                    <a:pt x="576" y="42"/>
                    <a:pt x="577" y="42"/>
                  </a:cubicBezTo>
                  <a:cubicBezTo>
                    <a:pt x="579" y="42"/>
                    <a:pt x="582" y="43"/>
                    <a:pt x="584" y="44"/>
                  </a:cubicBezTo>
                  <a:lnTo>
                    <a:pt x="587" y="44"/>
                  </a:lnTo>
                  <a:cubicBezTo>
                    <a:pt x="590" y="47"/>
                    <a:pt x="593" y="53"/>
                    <a:pt x="596" y="59"/>
                  </a:cubicBezTo>
                  <a:cubicBezTo>
                    <a:pt x="599" y="71"/>
                    <a:pt x="599" y="83"/>
                    <a:pt x="596" y="98"/>
                  </a:cubicBezTo>
                  <a:cubicBezTo>
                    <a:pt x="593" y="101"/>
                    <a:pt x="593" y="104"/>
                    <a:pt x="593" y="110"/>
                  </a:cubicBezTo>
                  <a:cubicBezTo>
                    <a:pt x="582" y="130"/>
                    <a:pt x="567" y="151"/>
                    <a:pt x="546" y="163"/>
                  </a:cubicBezTo>
                  <a:cubicBezTo>
                    <a:pt x="534" y="170"/>
                    <a:pt x="534" y="186"/>
                    <a:pt x="544" y="186"/>
                  </a:cubicBezTo>
                  <a:cubicBezTo>
                    <a:pt x="546" y="186"/>
                    <a:pt x="549" y="185"/>
                    <a:pt x="552" y="184"/>
                  </a:cubicBezTo>
                  <a:cubicBezTo>
                    <a:pt x="584" y="163"/>
                    <a:pt x="608" y="133"/>
                    <a:pt x="617" y="98"/>
                  </a:cubicBezTo>
                  <a:cubicBezTo>
                    <a:pt x="626" y="83"/>
                    <a:pt x="629" y="68"/>
                    <a:pt x="629" y="50"/>
                  </a:cubicBezTo>
                  <a:cubicBezTo>
                    <a:pt x="626" y="33"/>
                    <a:pt x="608" y="18"/>
                    <a:pt x="590" y="18"/>
                  </a:cubicBezTo>
                  <a:close/>
                  <a:moveTo>
                    <a:pt x="463" y="21"/>
                  </a:moveTo>
                  <a:cubicBezTo>
                    <a:pt x="436" y="24"/>
                    <a:pt x="413" y="42"/>
                    <a:pt x="401" y="62"/>
                  </a:cubicBezTo>
                  <a:cubicBezTo>
                    <a:pt x="392" y="74"/>
                    <a:pt x="383" y="89"/>
                    <a:pt x="380" y="104"/>
                  </a:cubicBezTo>
                  <a:lnTo>
                    <a:pt x="404" y="104"/>
                  </a:lnTo>
                  <a:lnTo>
                    <a:pt x="404" y="101"/>
                  </a:lnTo>
                  <a:cubicBezTo>
                    <a:pt x="401" y="98"/>
                    <a:pt x="401" y="98"/>
                    <a:pt x="404" y="95"/>
                  </a:cubicBezTo>
                  <a:lnTo>
                    <a:pt x="404" y="92"/>
                  </a:lnTo>
                  <a:cubicBezTo>
                    <a:pt x="404" y="89"/>
                    <a:pt x="407" y="83"/>
                    <a:pt x="410" y="80"/>
                  </a:cubicBezTo>
                  <a:cubicBezTo>
                    <a:pt x="413" y="71"/>
                    <a:pt x="418" y="65"/>
                    <a:pt x="424" y="59"/>
                  </a:cubicBezTo>
                  <a:cubicBezTo>
                    <a:pt x="430" y="53"/>
                    <a:pt x="436" y="47"/>
                    <a:pt x="442" y="47"/>
                  </a:cubicBezTo>
                  <a:cubicBezTo>
                    <a:pt x="445" y="46"/>
                    <a:pt x="447" y="45"/>
                    <a:pt x="449" y="45"/>
                  </a:cubicBezTo>
                  <a:cubicBezTo>
                    <a:pt x="451" y="45"/>
                    <a:pt x="453" y="46"/>
                    <a:pt x="454" y="47"/>
                  </a:cubicBezTo>
                  <a:lnTo>
                    <a:pt x="460" y="47"/>
                  </a:lnTo>
                  <a:cubicBezTo>
                    <a:pt x="463" y="50"/>
                    <a:pt x="466" y="53"/>
                    <a:pt x="469" y="59"/>
                  </a:cubicBezTo>
                  <a:cubicBezTo>
                    <a:pt x="472" y="74"/>
                    <a:pt x="472" y="86"/>
                    <a:pt x="469" y="101"/>
                  </a:cubicBezTo>
                  <a:cubicBezTo>
                    <a:pt x="460" y="127"/>
                    <a:pt x="442" y="151"/>
                    <a:pt x="418" y="166"/>
                  </a:cubicBezTo>
                  <a:cubicBezTo>
                    <a:pt x="406" y="173"/>
                    <a:pt x="408" y="189"/>
                    <a:pt x="418" y="189"/>
                  </a:cubicBezTo>
                  <a:cubicBezTo>
                    <a:pt x="420" y="189"/>
                    <a:pt x="422" y="188"/>
                    <a:pt x="424" y="187"/>
                  </a:cubicBezTo>
                  <a:cubicBezTo>
                    <a:pt x="457" y="166"/>
                    <a:pt x="481" y="136"/>
                    <a:pt x="493" y="101"/>
                  </a:cubicBezTo>
                  <a:cubicBezTo>
                    <a:pt x="498" y="86"/>
                    <a:pt x="498" y="68"/>
                    <a:pt x="498" y="53"/>
                  </a:cubicBezTo>
                  <a:cubicBezTo>
                    <a:pt x="496" y="36"/>
                    <a:pt x="481" y="21"/>
                    <a:pt x="463" y="21"/>
                  </a:cubicBezTo>
                  <a:close/>
                  <a:moveTo>
                    <a:pt x="335" y="24"/>
                  </a:moveTo>
                  <a:cubicBezTo>
                    <a:pt x="309" y="30"/>
                    <a:pt x="288" y="42"/>
                    <a:pt x="273" y="65"/>
                  </a:cubicBezTo>
                  <a:cubicBezTo>
                    <a:pt x="264" y="77"/>
                    <a:pt x="258" y="92"/>
                    <a:pt x="252" y="107"/>
                  </a:cubicBezTo>
                  <a:lnTo>
                    <a:pt x="276" y="107"/>
                  </a:lnTo>
                  <a:lnTo>
                    <a:pt x="276" y="104"/>
                  </a:lnTo>
                  <a:cubicBezTo>
                    <a:pt x="276" y="101"/>
                    <a:pt x="276" y="101"/>
                    <a:pt x="276" y="98"/>
                  </a:cubicBezTo>
                  <a:lnTo>
                    <a:pt x="276" y="95"/>
                  </a:lnTo>
                  <a:cubicBezTo>
                    <a:pt x="279" y="92"/>
                    <a:pt x="279" y="86"/>
                    <a:pt x="282" y="83"/>
                  </a:cubicBezTo>
                  <a:cubicBezTo>
                    <a:pt x="288" y="74"/>
                    <a:pt x="291" y="68"/>
                    <a:pt x="297" y="62"/>
                  </a:cubicBezTo>
                  <a:cubicBezTo>
                    <a:pt x="303" y="56"/>
                    <a:pt x="309" y="50"/>
                    <a:pt x="318" y="47"/>
                  </a:cubicBezTo>
                  <a:lnTo>
                    <a:pt x="332" y="47"/>
                  </a:lnTo>
                  <a:cubicBezTo>
                    <a:pt x="335" y="53"/>
                    <a:pt x="338" y="56"/>
                    <a:pt x="341" y="62"/>
                  </a:cubicBezTo>
                  <a:cubicBezTo>
                    <a:pt x="344" y="77"/>
                    <a:pt x="344" y="89"/>
                    <a:pt x="341" y="104"/>
                  </a:cubicBezTo>
                  <a:cubicBezTo>
                    <a:pt x="338" y="107"/>
                    <a:pt x="338" y="110"/>
                    <a:pt x="338" y="116"/>
                  </a:cubicBezTo>
                  <a:cubicBezTo>
                    <a:pt x="329" y="136"/>
                    <a:pt x="312" y="157"/>
                    <a:pt x="291" y="169"/>
                  </a:cubicBezTo>
                  <a:cubicBezTo>
                    <a:pt x="278" y="177"/>
                    <a:pt x="281" y="191"/>
                    <a:pt x="291" y="191"/>
                  </a:cubicBezTo>
                  <a:cubicBezTo>
                    <a:pt x="293" y="191"/>
                    <a:pt x="295" y="191"/>
                    <a:pt x="297" y="190"/>
                  </a:cubicBezTo>
                  <a:cubicBezTo>
                    <a:pt x="329" y="169"/>
                    <a:pt x="353" y="139"/>
                    <a:pt x="365" y="101"/>
                  </a:cubicBezTo>
                  <a:cubicBezTo>
                    <a:pt x="371" y="89"/>
                    <a:pt x="374" y="71"/>
                    <a:pt x="371" y="56"/>
                  </a:cubicBezTo>
                  <a:cubicBezTo>
                    <a:pt x="371" y="39"/>
                    <a:pt x="353" y="24"/>
                    <a:pt x="335" y="24"/>
                  </a:cubicBezTo>
                  <a:close/>
                  <a:moveTo>
                    <a:pt x="208" y="27"/>
                  </a:moveTo>
                  <a:cubicBezTo>
                    <a:pt x="184" y="30"/>
                    <a:pt x="161" y="44"/>
                    <a:pt x="149" y="68"/>
                  </a:cubicBezTo>
                  <a:cubicBezTo>
                    <a:pt x="140" y="80"/>
                    <a:pt x="131" y="95"/>
                    <a:pt x="128" y="110"/>
                  </a:cubicBezTo>
                  <a:lnTo>
                    <a:pt x="149" y="110"/>
                  </a:lnTo>
                  <a:lnTo>
                    <a:pt x="149" y="98"/>
                  </a:lnTo>
                  <a:cubicBezTo>
                    <a:pt x="155" y="86"/>
                    <a:pt x="163" y="74"/>
                    <a:pt x="172" y="65"/>
                  </a:cubicBezTo>
                  <a:cubicBezTo>
                    <a:pt x="178" y="59"/>
                    <a:pt x="184" y="53"/>
                    <a:pt x="190" y="50"/>
                  </a:cubicBezTo>
                  <a:lnTo>
                    <a:pt x="205" y="50"/>
                  </a:lnTo>
                  <a:cubicBezTo>
                    <a:pt x="211" y="56"/>
                    <a:pt x="214" y="59"/>
                    <a:pt x="214" y="65"/>
                  </a:cubicBezTo>
                  <a:cubicBezTo>
                    <a:pt x="220" y="80"/>
                    <a:pt x="220" y="92"/>
                    <a:pt x="214" y="107"/>
                  </a:cubicBezTo>
                  <a:cubicBezTo>
                    <a:pt x="214" y="110"/>
                    <a:pt x="214" y="113"/>
                    <a:pt x="211" y="119"/>
                  </a:cubicBezTo>
                  <a:cubicBezTo>
                    <a:pt x="202" y="139"/>
                    <a:pt x="187" y="160"/>
                    <a:pt x="166" y="172"/>
                  </a:cubicBezTo>
                  <a:cubicBezTo>
                    <a:pt x="154" y="179"/>
                    <a:pt x="154" y="192"/>
                    <a:pt x="162" y="192"/>
                  </a:cubicBezTo>
                  <a:cubicBezTo>
                    <a:pt x="164" y="192"/>
                    <a:pt x="167" y="191"/>
                    <a:pt x="169" y="190"/>
                  </a:cubicBezTo>
                  <a:cubicBezTo>
                    <a:pt x="202" y="172"/>
                    <a:pt x="229" y="142"/>
                    <a:pt x="238" y="104"/>
                  </a:cubicBezTo>
                  <a:cubicBezTo>
                    <a:pt x="244" y="92"/>
                    <a:pt x="246" y="74"/>
                    <a:pt x="246" y="59"/>
                  </a:cubicBezTo>
                  <a:cubicBezTo>
                    <a:pt x="244" y="42"/>
                    <a:pt x="229" y="27"/>
                    <a:pt x="208" y="27"/>
                  </a:cubicBezTo>
                  <a:close/>
                  <a:moveTo>
                    <a:pt x="83" y="30"/>
                  </a:moveTo>
                  <a:cubicBezTo>
                    <a:pt x="57" y="33"/>
                    <a:pt x="36" y="47"/>
                    <a:pt x="21" y="71"/>
                  </a:cubicBezTo>
                  <a:cubicBezTo>
                    <a:pt x="12" y="83"/>
                    <a:pt x="6" y="95"/>
                    <a:pt x="0" y="110"/>
                  </a:cubicBezTo>
                  <a:lnTo>
                    <a:pt x="24" y="110"/>
                  </a:lnTo>
                  <a:lnTo>
                    <a:pt x="24" y="101"/>
                  </a:lnTo>
                  <a:lnTo>
                    <a:pt x="30" y="89"/>
                  </a:lnTo>
                  <a:cubicBezTo>
                    <a:pt x="36" y="80"/>
                    <a:pt x="39" y="74"/>
                    <a:pt x="45" y="65"/>
                  </a:cubicBezTo>
                  <a:cubicBezTo>
                    <a:pt x="51" y="62"/>
                    <a:pt x="57" y="56"/>
                    <a:pt x="66" y="53"/>
                  </a:cubicBezTo>
                  <a:lnTo>
                    <a:pt x="77" y="53"/>
                  </a:lnTo>
                  <a:cubicBezTo>
                    <a:pt x="83" y="59"/>
                    <a:pt x="86" y="62"/>
                    <a:pt x="89" y="68"/>
                  </a:cubicBezTo>
                  <a:cubicBezTo>
                    <a:pt x="92" y="83"/>
                    <a:pt x="92" y="95"/>
                    <a:pt x="89" y="107"/>
                  </a:cubicBezTo>
                  <a:cubicBezTo>
                    <a:pt x="86" y="113"/>
                    <a:pt x="86" y="116"/>
                    <a:pt x="83" y="122"/>
                  </a:cubicBezTo>
                  <a:cubicBezTo>
                    <a:pt x="75" y="142"/>
                    <a:pt x="60" y="163"/>
                    <a:pt x="39" y="175"/>
                  </a:cubicBezTo>
                  <a:cubicBezTo>
                    <a:pt x="27" y="182"/>
                    <a:pt x="27" y="195"/>
                    <a:pt x="36" y="195"/>
                  </a:cubicBezTo>
                  <a:cubicBezTo>
                    <a:pt x="39" y="195"/>
                    <a:pt x="41" y="194"/>
                    <a:pt x="45" y="193"/>
                  </a:cubicBezTo>
                  <a:cubicBezTo>
                    <a:pt x="77" y="175"/>
                    <a:pt x="101" y="145"/>
                    <a:pt x="110" y="107"/>
                  </a:cubicBezTo>
                  <a:cubicBezTo>
                    <a:pt x="119" y="92"/>
                    <a:pt x="122" y="77"/>
                    <a:pt x="119" y="62"/>
                  </a:cubicBezTo>
                  <a:cubicBezTo>
                    <a:pt x="119" y="44"/>
                    <a:pt x="101" y="30"/>
                    <a:pt x="83" y="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flipH="1">
              <a:off x="2833899" y="1810470"/>
              <a:ext cx="235807" cy="307757"/>
            </a:xfrm>
            <a:custGeom>
              <a:avLst/>
              <a:gdLst/>
              <a:ahLst/>
              <a:cxnLst/>
              <a:rect l="l" t="t" r="r" b="b"/>
              <a:pathLst>
                <a:path w="1288" h="1681" extrusionOk="0">
                  <a:moveTo>
                    <a:pt x="958" y="0"/>
                  </a:moveTo>
                  <a:lnTo>
                    <a:pt x="857" y="24"/>
                  </a:lnTo>
                  <a:lnTo>
                    <a:pt x="745" y="315"/>
                  </a:lnTo>
                  <a:cubicBezTo>
                    <a:pt x="734" y="317"/>
                    <a:pt x="723" y="318"/>
                    <a:pt x="711" y="318"/>
                  </a:cubicBezTo>
                  <a:cubicBezTo>
                    <a:pt x="582" y="318"/>
                    <a:pt x="396" y="199"/>
                    <a:pt x="273" y="199"/>
                  </a:cubicBezTo>
                  <a:cubicBezTo>
                    <a:pt x="222" y="199"/>
                    <a:pt x="181" y="220"/>
                    <a:pt x="161" y="279"/>
                  </a:cubicBezTo>
                  <a:cubicBezTo>
                    <a:pt x="113" y="410"/>
                    <a:pt x="291" y="537"/>
                    <a:pt x="291" y="537"/>
                  </a:cubicBezTo>
                  <a:cubicBezTo>
                    <a:pt x="291" y="537"/>
                    <a:pt x="234" y="518"/>
                    <a:pt x="172" y="518"/>
                  </a:cubicBezTo>
                  <a:cubicBezTo>
                    <a:pt x="105" y="518"/>
                    <a:pt x="32" y="541"/>
                    <a:pt x="21" y="635"/>
                  </a:cubicBezTo>
                  <a:cubicBezTo>
                    <a:pt x="0" y="810"/>
                    <a:pt x="267" y="905"/>
                    <a:pt x="267" y="905"/>
                  </a:cubicBezTo>
                  <a:cubicBezTo>
                    <a:pt x="267" y="905"/>
                    <a:pt x="240" y="900"/>
                    <a:pt x="202" y="900"/>
                  </a:cubicBezTo>
                  <a:cubicBezTo>
                    <a:pt x="127" y="900"/>
                    <a:pt x="11" y="919"/>
                    <a:pt x="9" y="1032"/>
                  </a:cubicBezTo>
                  <a:cubicBezTo>
                    <a:pt x="6" y="1198"/>
                    <a:pt x="285" y="1293"/>
                    <a:pt x="285" y="1293"/>
                  </a:cubicBezTo>
                  <a:cubicBezTo>
                    <a:pt x="285" y="1293"/>
                    <a:pt x="277" y="1292"/>
                    <a:pt x="265" y="1292"/>
                  </a:cubicBezTo>
                  <a:cubicBezTo>
                    <a:pt x="216" y="1292"/>
                    <a:pt x="97" y="1304"/>
                    <a:pt x="140" y="1418"/>
                  </a:cubicBezTo>
                  <a:cubicBezTo>
                    <a:pt x="207" y="1597"/>
                    <a:pt x="520" y="1681"/>
                    <a:pt x="783" y="1681"/>
                  </a:cubicBezTo>
                  <a:cubicBezTo>
                    <a:pt x="961" y="1681"/>
                    <a:pt x="1117" y="1642"/>
                    <a:pt x="1154" y="1569"/>
                  </a:cubicBezTo>
                  <a:cubicBezTo>
                    <a:pt x="1198" y="1477"/>
                    <a:pt x="1124" y="1364"/>
                    <a:pt x="1124" y="1364"/>
                  </a:cubicBezTo>
                  <a:cubicBezTo>
                    <a:pt x="1124" y="1364"/>
                    <a:pt x="1234" y="1326"/>
                    <a:pt x="1249" y="1234"/>
                  </a:cubicBezTo>
                  <a:cubicBezTo>
                    <a:pt x="1255" y="1160"/>
                    <a:pt x="1219" y="1089"/>
                    <a:pt x="1157" y="1050"/>
                  </a:cubicBezTo>
                  <a:cubicBezTo>
                    <a:pt x="1157" y="1050"/>
                    <a:pt x="1272" y="1000"/>
                    <a:pt x="1278" y="931"/>
                  </a:cubicBezTo>
                  <a:cubicBezTo>
                    <a:pt x="1287" y="798"/>
                    <a:pt x="1148" y="721"/>
                    <a:pt x="1148" y="721"/>
                  </a:cubicBezTo>
                  <a:cubicBezTo>
                    <a:pt x="1216" y="691"/>
                    <a:pt x="1255" y="623"/>
                    <a:pt x="1246" y="549"/>
                  </a:cubicBezTo>
                  <a:cubicBezTo>
                    <a:pt x="1234" y="407"/>
                    <a:pt x="1035" y="178"/>
                    <a:pt x="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p:cNvSpPr/>
            <p:nvPr/>
          </p:nvSpPr>
          <p:spPr>
            <a:xfrm flipH="1">
              <a:off x="2836095" y="1737970"/>
              <a:ext cx="78907" cy="127973"/>
            </a:xfrm>
            <a:custGeom>
              <a:avLst/>
              <a:gdLst/>
              <a:ahLst/>
              <a:cxnLst/>
              <a:rect l="l" t="t" r="r" b="b"/>
              <a:pathLst>
                <a:path w="431" h="699" extrusionOk="0">
                  <a:moveTo>
                    <a:pt x="315" y="1"/>
                  </a:moveTo>
                  <a:cubicBezTo>
                    <a:pt x="214" y="1"/>
                    <a:pt x="62" y="181"/>
                    <a:pt x="9" y="423"/>
                  </a:cubicBezTo>
                  <a:lnTo>
                    <a:pt x="0" y="699"/>
                  </a:lnTo>
                  <a:lnTo>
                    <a:pt x="264" y="657"/>
                  </a:lnTo>
                  <a:cubicBezTo>
                    <a:pt x="208" y="482"/>
                    <a:pt x="430" y="275"/>
                    <a:pt x="401" y="100"/>
                  </a:cubicBezTo>
                  <a:cubicBezTo>
                    <a:pt x="388" y="31"/>
                    <a:pt x="356"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flipH="1">
              <a:off x="2856235" y="1905490"/>
              <a:ext cx="168251" cy="162575"/>
            </a:xfrm>
            <a:custGeom>
              <a:avLst/>
              <a:gdLst/>
              <a:ahLst/>
              <a:cxnLst/>
              <a:rect l="l" t="t" r="r" b="b"/>
              <a:pathLst>
                <a:path w="919" h="888" extrusionOk="0">
                  <a:moveTo>
                    <a:pt x="26" y="0"/>
                  </a:moveTo>
                  <a:lnTo>
                    <a:pt x="26" y="3"/>
                  </a:lnTo>
                  <a:cubicBezTo>
                    <a:pt x="25" y="2"/>
                    <a:pt x="24" y="2"/>
                    <a:pt x="23" y="2"/>
                  </a:cubicBezTo>
                  <a:cubicBezTo>
                    <a:pt x="19" y="2"/>
                    <a:pt x="18" y="9"/>
                    <a:pt x="20" y="9"/>
                  </a:cubicBezTo>
                  <a:cubicBezTo>
                    <a:pt x="127" y="104"/>
                    <a:pt x="258" y="166"/>
                    <a:pt x="397" y="193"/>
                  </a:cubicBezTo>
                  <a:cubicBezTo>
                    <a:pt x="491" y="214"/>
                    <a:pt x="603" y="231"/>
                    <a:pt x="711" y="231"/>
                  </a:cubicBezTo>
                  <a:cubicBezTo>
                    <a:pt x="774" y="231"/>
                    <a:pt x="835" y="225"/>
                    <a:pt x="889" y="211"/>
                  </a:cubicBezTo>
                  <a:cubicBezTo>
                    <a:pt x="892" y="211"/>
                    <a:pt x="892" y="205"/>
                    <a:pt x="889" y="205"/>
                  </a:cubicBezTo>
                  <a:cubicBezTo>
                    <a:pt x="584" y="199"/>
                    <a:pt x="293" y="149"/>
                    <a:pt x="26" y="0"/>
                  </a:cubicBezTo>
                  <a:close/>
                  <a:moveTo>
                    <a:pt x="7" y="375"/>
                  </a:moveTo>
                  <a:cubicBezTo>
                    <a:pt x="1" y="375"/>
                    <a:pt x="4" y="387"/>
                    <a:pt x="11" y="392"/>
                  </a:cubicBezTo>
                  <a:cubicBezTo>
                    <a:pt x="211" y="505"/>
                    <a:pt x="437" y="564"/>
                    <a:pt x="666" y="564"/>
                  </a:cubicBezTo>
                  <a:cubicBezTo>
                    <a:pt x="749" y="564"/>
                    <a:pt x="833" y="556"/>
                    <a:pt x="916" y="540"/>
                  </a:cubicBezTo>
                  <a:cubicBezTo>
                    <a:pt x="919" y="537"/>
                    <a:pt x="919" y="534"/>
                    <a:pt x="916" y="534"/>
                  </a:cubicBezTo>
                  <a:cubicBezTo>
                    <a:pt x="896" y="535"/>
                    <a:pt x="876" y="535"/>
                    <a:pt x="855" y="535"/>
                  </a:cubicBezTo>
                  <a:cubicBezTo>
                    <a:pt x="587" y="535"/>
                    <a:pt x="187" y="468"/>
                    <a:pt x="11" y="377"/>
                  </a:cubicBezTo>
                  <a:cubicBezTo>
                    <a:pt x="10" y="376"/>
                    <a:pt x="8" y="375"/>
                    <a:pt x="7" y="375"/>
                  </a:cubicBezTo>
                  <a:close/>
                  <a:moveTo>
                    <a:pt x="30" y="759"/>
                  </a:moveTo>
                  <a:cubicBezTo>
                    <a:pt x="23" y="759"/>
                    <a:pt x="21" y="772"/>
                    <a:pt x="26" y="777"/>
                  </a:cubicBezTo>
                  <a:cubicBezTo>
                    <a:pt x="201" y="850"/>
                    <a:pt x="387" y="887"/>
                    <a:pt x="573" y="887"/>
                  </a:cubicBezTo>
                  <a:cubicBezTo>
                    <a:pt x="669" y="887"/>
                    <a:pt x="765" y="877"/>
                    <a:pt x="859" y="857"/>
                  </a:cubicBezTo>
                  <a:lnTo>
                    <a:pt x="862" y="857"/>
                  </a:lnTo>
                  <a:cubicBezTo>
                    <a:pt x="862" y="854"/>
                    <a:pt x="862" y="854"/>
                    <a:pt x="859" y="854"/>
                  </a:cubicBezTo>
                  <a:cubicBezTo>
                    <a:pt x="829" y="855"/>
                    <a:pt x="799" y="856"/>
                    <a:pt x="769" y="856"/>
                  </a:cubicBezTo>
                  <a:cubicBezTo>
                    <a:pt x="521" y="856"/>
                    <a:pt x="273" y="823"/>
                    <a:pt x="32" y="759"/>
                  </a:cubicBezTo>
                  <a:cubicBezTo>
                    <a:pt x="31" y="759"/>
                    <a:pt x="31" y="759"/>
                    <a:pt x="30" y="7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flipH="1">
              <a:off x="3453262" y="1402749"/>
              <a:ext cx="122847" cy="218048"/>
            </a:xfrm>
            <a:custGeom>
              <a:avLst/>
              <a:gdLst/>
              <a:ahLst/>
              <a:cxnLst/>
              <a:rect l="l" t="t" r="r" b="b"/>
              <a:pathLst>
                <a:path w="671" h="1191" extrusionOk="0">
                  <a:moveTo>
                    <a:pt x="89" y="1"/>
                  </a:moveTo>
                  <a:cubicBezTo>
                    <a:pt x="89" y="1"/>
                    <a:pt x="71" y="117"/>
                    <a:pt x="54" y="259"/>
                  </a:cubicBezTo>
                  <a:cubicBezTo>
                    <a:pt x="54" y="265"/>
                    <a:pt x="51" y="274"/>
                    <a:pt x="51" y="280"/>
                  </a:cubicBezTo>
                  <a:cubicBezTo>
                    <a:pt x="48" y="286"/>
                    <a:pt x="45" y="294"/>
                    <a:pt x="45" y="303"/>
                  </a:cubicBezTo>
                  <a:cubicBezTo>
                    <a:pt x="42" y="324"/>
                    <a:pt x="39" y="345"/>
                    <a:pt x="36" y="369"/>
                  </a:cubicBezTo>
                  <a:cubicBezTo>
                    <a:pt x="33" y="389"/>
                    <a:pt x="33" y="398"/>
                    <a:pt x="30" y="416"/>
                  </a:cubicBezTo>
                  <a:cubicBezTo>
                    <a:pt x="27" y="434"/>
                    <a:pt x="27" y="452"/>
                    <a:pt x="24" y="469"/>
                  </a:cubicBezTo>
                  <a:cubicBezTo>
                    <a:pt x="9" y="591"/>
                    <a:pt x="0" y="715"/>
                    <a:pt x="3" y="840"/>
                  </a:cubicBezTo>
                  <a:cubicBezTo>
                    <a:pt x="15" y="889"/>
                    <a:pt x="358" y="1190"/>
                    <a:pt x="583" y="1190"/>
                  </a:cubicBezTo>
                  <a:cubicBezTo>
                    <a:pt x="588" y="1190"/>
                    <a:pt x="592" y="1190"/>
                    <a:pt x="596" y="1190"/>
                  </a:cubicBezTo>
                  <a:cubicBezTo>
                    <a:pt x="670" y="1187"/>
                    <a:pt x="543" y="795"/>
                    <a:pt x="543" y="795"/>
                  </a:cubicBezTo>
                  <a:lnTo>
                    <a:pt x="549" y="766"/>
                  </a:lnTo>
                  <a:lnTo>
                    <a:pt x="641" y="354"/>
                  </a:lnTo>
                  <a:lnTo>
                    <a:pt x="160" y="42"/>
                  </a:lnTo>
                  <a:lnTo>
                    <a:pt x="89" y="1"/>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flipH="1">
              <a:off x="3458755" y="1402749"/>
              <a:ext cx="108200" cy="140239"/>
            </a:xfrm>
            <a:custGeom>
              <a:avLst/>
              <a:gdLst/>
              <a:ahLst/>
              <a:cxnLst/>
              <a:rect l="l" t="t" r="r" b="b"/>
              <a:pathLst>
                <a:path w="591" h="766" extrusionOk="0">
                  <a:moveTo>
                    <a:pt x="39" y="1"/>
                  </a:moveTo>
                  <a:cubicBezTo>
                    <a:pt x="39" y="1"/>
                    <a:pt x="21" y="117"/>
                    <a:pt x="1" y="259"/>
                  </a:cubicBezTo>
                  <a:cubicBezTo>
                    <a:pt x="84" y="493"/>
                    <a:pt x="268" y="680"/>
                    <a:pt x="499" y="766"/>
                  </a:cubicBezTo>
                  <a:lnTo>
                    <a:pt x="591" y="354"/>
                  </a:lnTo>
                  <a:lnTo>
                    <a:pt x="110" y="42"/>
                  </a:lnTo>
                  <a:lnTo>
                    <a:pt x="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flipH="1">
              <a:off x="3331697" y="1195501"/>
              <a:ext cx="256312" cy="320573"/>
            </a:xfrm>
            <a:custGeom>
              <a:avLst/>
              <a:gdLst/>
              <a:ahLst/>
              <a:cxnLst/>
              <a:rect l="l" t="t" r="r" b="b"/>
              <a:pathLst>
                <a:path w="1400" h="1751" extrusionOk="0">
                  <a:moveTo>
                    <a:pt x="674" y="0"/>
                  </a:moveTo>
                  <a:cubicBezTo>
                    <a:pt x="347" y="0"/>
                    <a:pt x="1" y="214"/>
                    <a:pt x="21" y="940"/>
                  </a:cubicBezTo>
                  <a:cubicBezTo>
                    <a:pt x="45" y="1681"/>
                    <a:pt x="534" y="1738"/>
                    <a:pt x="679" y="1750"/>
                  </a:cubicBezTo>
                  <a:cubicBezTo>
                    <a:pt x="688" y="1750"/>
                    <a:pt x="698" y="1750"/>
                    <a:pt x="709" y="1750"/>
                  </a:cubicBezTo>
                  <a:cubicBezTo>
                    <a:pt x="889" y="1750"/>
                    <a:pt x="1290" y="1666"/>
                    <a:pt x="1343" y="970"/>
                  </a:cubicBezTo>
                  <a:cubicBezTo>
                    <a:pt x="1399" y="232"/>
                    <a:pt x="1026" y="6"/>
                    <a:pt x="694" y="0"/>
                  </a:cubicBezTo>
                  <a:cubicBezTo>
                    <a:pt x="687" y="0"/>
                    <a:pt x="680" y="0"/>
                    <a:pt x="6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flipH="1">
              <a:off x="3330050" y="1177742"/>
              <a:ext cx="273705" cy="181066"/>
            </a:xfrm>
            <a:custGeom>
              <a:avLst/>
              <a:gdLst/>
              <a:ahLst/>
              <a:cxnLst/>
              <a:rect l="l" t="t" r="r" b="b"/>
              <a:pathLst>
                <a:path w="1495" h="989" extrusionOk="0">
                  <a:moveTo>
                    <a:pt x="761" y="0"/>
                  </a:moveTo>
                  <a:cubicBezTo>
                    <a:pt x="604" y="0"/>
                    <a:pt x="457" y="55"/>
                    <a:pt x="329" y="148"/>
                  </a:cubicBezTo>
                  <a:cubicBezTo>
                    <a:pt x="199" y="189"/>
                    <a:pt x="101" y="296"/>
                    <a:pt x="65" y="426"/>
                  </a:cubicBezTo>
                  <a:cubicBezTo>
                    <a:pt x="0" y="655"/>
                    <a:pt x="62" y="975"/>
                    <a:pt x="128" y="987"/>
                  </a:cubicBezTo>
                  <a:cubicBezTo>
                    <a:pt x="137" y="988"/>
                    <a:pt x="145" y="989"/>
                    <a:pt x="153" y="989"/>
                  </a:cubicBezTo>
                  <a:cubicBezTo>
                    <a:pt x="307" y="989"/>
                    <a:pt x="344" y="741"/>
                    <a:pt x="344" y="741"/>
                  </a:cubicBezTo>
                  <a:cubicBezTo>
                    <a:pt x="344" y="741"/>
                    <a:pt x="345" y="741"/>
                    <a:pt x="348" y="741"/>
                  </a:cubicBezTo>
                  <a:cubicBezTo>
                    <a:pt x="377" y="741"/>
                    <a:pt x="551" y="728"/>
                    <a:pt x="611" y="438"/>
                  </a:cubicBezTo>
                  <a:cubicBezTo>
                    <a:pt x="670" y="581"/>
                    <a:pt x="789" y="690"/>
                    <a:pt x="937" y="729"/>
                  </a:cubicBezTo>
                  <a:cubicBezTo>
                    <a:pt x="940" y="730"/>
                    <a:pt x="942" y="730"/>
                    <a:pt x="944" y="730"/>
                  </a:cubicBezTo>
                  <a:cubicBezTo>
                    <a:pt x="970" y="730"/>
                    <a:pt x="885" y="632"/>
                    <a:pt x="846" y="589"/>
                  </a:cubicBezTo>
                  <a:lnTo>
                    <a:pt x="846" y="589"/>
                  </a:lnTo>
                  <a:cubicBezTo>
                    <a:pt x="902" y="646"/>
                    <a:pt x="1089" y="803"/>
                    <a:pt x="1433" y="803"/>
                  </a:cubicBezTo>
                  <a:cubicBezTo>
                    <a:pt x="1440" y="803"/>
                    <a:pt x="1448" y="803"/>
                    <a:pt x="1456" y="803"/>
                  </a:cubicBezTo>
                  <a:cubicBezTo>
                    <a:pt x="1488" y="803"/>
                    <a:pt x="1494" y="343"/>
                    <a:pt x="1189" y="139"/>
                  </a:cubicBezTo>
                  <a:cubicBezTo>
                    <a:pt x="1044" y="43"/>
                    <a:pt x="899" y="0"/>
                    <a:pt x="7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flipH="1">
              <a:off x="3559083" y="1330249"/>
              <a:ext cx="65909" cy="88611"/>
            </a:xfrm>
            <a:custGeom>
              <a:avLst/>
              <a:gdLst/>
              <a:ahLst/>
              <a:cxnLst/>
              <a:rect l="l" t="t" r="r" b="b"/>
              <a:pathLst>
                <a:path w="360" h="484" extrusionOk="0">
                  <a:moveTo>
                    <a:pt x="139" y="1"/>
                  </a:moveTo>
                  <a:cubicBezTo>
                    <a:pt x="130" y="1"/>
                    <a:pt x="122" y="2"/>
                    <a:pt x="113" y="6"/>
                  </a:cubicBezTo>
                  <a:cubicBezTo>
                    <a:pt x="0" y="44"/>
                    <a:pt x="69" y="397"/>
                    <a:pt x="181" y="462"/>
                  </a:cubicBezTo>
                  <a:cubicBezTo>
                    <a:pt x="203" y="476"/>
                    <a:pt x="228" y="483"/>
                    <a:pt x="252" y="483"/>
                  </a:cubicBezTo>
                  <a:cubicBezTo>
                    <a:pt x="293" y="483"/>
                    <a:pt x="332" y="464"/>
                    <a:pt x="356" y="427"/>
                  </a:cubicBezTo>
                  <a:cubicBezTo>
                    <a:pt x="356" y="427"/>
                    <a:pt x="356" y="424"/>
                    <a:pt x="359" y="421"/>
                  </a:cubicBezTo>
                  <a:lnTo>
                    <a:pt x="350" y="219"/>
                  </a:lnTo>
                  <a:cubicBezTo>
                    <a:pt x="350" y="219"/>
                    <a:pt x="244" y="1"/>
                    <a:pt x="139"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flipH="1">
              <a:off x="3568420" y="1349655"/>
              <a:ext cx="32771" cy="57670"/>
            </a:xfrm>
            <a:custGeom>
              <a:avLst/>
              <a:gdLst/>
              <a:ahLst/>
              <a:cxnLst/>
              <a:rect l="l" t="t" r="r" b="b"/>
              <a:pathLst>
                <a:path w="179" h="315" extrusionOk="0">
                  <a:moveTo>
                    <a:pt x="4" y="0"/>
                  </a:moveTo>
                  <a:cubicBezTo>
                    <a:pt x="4" y="0"/>
                    <a:pt x="1" y="0"/>
                    <a:pt x="4" y="3"/>
                  </a:cubicBezTo>
                  <a:cubicBezTo>
                    <a:pt x="84" y="51"/>
                    <a:pt x="117" y="137"/>
                    <a:pt x="134" y="226"/>
                  </a:cubicBezTo>
                  <a:cubicBezTo>
                    <a:pt x="123" y="198"/>
                    <a:pt x="96" y="180"/>
                    <a:pt x="68" y="180"/>
                  </a:cubicBezTo>
                  <a:cubicBezTo>
                    <a:pt x="60" y="180"/>
                    <a:pt x="53" y="182"/>
                    <a:pt x="45" y="184"/>
                  </a:cubicBezTo>
                  <a:cubicBezTo>
                    <a:pt x="42" y="187"/>
                    <a:pt x="39" y="187"/>
                    <a:pt x="37" y="190"/>
                  </a:cubicBezTo>
                  <a:cubicBezTo>
                    <a:pt x="34" y="190"/>
                    <a:pt x="36" y="194"/>
                    <a:pt x="36" y="194"/>
                  </a:cubicBezTo>
                  <a:cubicBezTo>
                    <a:pt x="36" y="194"/>
                    <a:pt x="37" y="194"/>
                    <a:pt x="37" y="193"/>
                  </a:cubicBezTo>
                  <a:cubicBezTo>
                    <a:pt x="39" y="193"/>
                    <a:pt x="42" y="193"/>
                    <a:pt x="45" y="193"/>
                  </a:cubicBezTo>
                  <a:cubicBezTo>
                    <a:pt x="74" y="193"/>
                    <a:pt x="100" y="207"/>
                    <a:pt x="117" y="235"/>
                  </a:cubicBezTo>
                  <a:cubicBezTo>
                    <a:pt x="128" y="258"/>
                    <a:pt x="137" y="282"/>
                    <a:pt x="143" y="309"/>
                  </a:cubicBezTo>
                  <a:cubicBezTo>
                    <a:pt x="144" y="312"/>
                    <a:pt x="148" y="314"/>
                    <a:pt x="151" y="314"/>
                  </a:cubicBezTo>
                  <a:cubicBezTo>
                    <a:pt x="156" y="314"/>
                    <a:pt x="161" y="311"/>
                    <a:pt x="161" y="306"/>
                  </a:cubicBezTo>
                  <a:lnTo>
                    <a:pt x="161" y="303"/>
                  </a:lnTo>
                  <a:cubicBezTo>
                    <a:pt x="179" y="196"/>
                    <a:pt x="122" y="30"/>
                    <a:pt x="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flipH="1">
              <a:off x="3358243" y="1330249"/>
              <a:ext cx="25814" cy="16477"/>
            </a:xfrm>
            <a:custGeom>
              <a:avLst/>
              <a:gdLst/>
              <a:ahLst/>
              <a:cxnLst/>
              <a:rect l="l" t="t" r="r" b="b"/>
              <a:pathLst>
                <a:path w="141" h="90" extrusionOk="0">
                  <a:moveTo>
                    <a:pt x="52" y="0"/>
                  </a:moveTo>
                  <a:cubicBezTo>
                    <a:pt x="38" y="0"/>
                    <a:pt x="23" y="4"/>
                    <a:pt x="13" y="11"/>
                  </a:cubicBezTo>
                  <a:cubicBezTo>
                    <a:pt x="4" y="20"/>
                    <a:pt x="1" y="32"/>
                    <a:pt x="7" y="44"/>
                  </a:cubicBezTo>
                  <a:cubicBezTo>
                    <a:pt x="19" y="59"/>
                    <a:pt x="36" y="68"/>
                    <a:pt x="54" y="71"/>
                  </a:cubicBezTo>
                  <a:cubicBezTo>
                    <a:pt x="69" y="77"/>
                    <a:pt x="84" y="83"/>
                    <a:pt x="99" y="89"/>
                  </a:cubicBezTo>
                  <a:cubicBezTo>
                    <a:pt x="101" y="89"/>
                    <a:pt x="104" y="90"/>
                    <a:pt x="106" y="90"/>
                  </a:cubicBezTo>
                  <a:cubicBezTo>
                    <a:pt x="113" y="90"/>
                    <a:pt x="118" y="88"/>
                    <a:pt x="122" y="86"/>
                  </a:cubicBezTo>
                  <a:cubicBezTo>
                    <a:pt x="137" y="77"/>
                    <a:pt x="140" y="62"/>
                    <a:pt x="134" y="47"/>
                  </a:cubicBezTo>
                  <a:cubicBezTo>
                    <a:pt x="119" y="26"/>
                    <a:pt x="102" y="11"/>
                    <a:pt x="78" y="6"/>
                  </a:cubicBezTo>
                  <a:cubicBezTo>
                    <a:pt x="70" y="2"/>
                    <a:pt x="61" y="0"/>
                    <a:pt x="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flipH="1">
              <a:off x="3432207" y="1319630"/>
              <a:ext cx="26180" cy="13914"/>
            </a:xfrm>
            <a:custGeom>
              <a:avLst/>
              <a:gdLst/>
              <a:ahLst/>
              <a:cxnLst/>
              <a:rect l="l" t="t" r="r" b="b"/>
              <a:pathLst>
                <a:path w="143" h="76" extrusionOk="0">
                  <a:moveTo>
                    <a:pt x="84" y="1"/>
                  </a:moveTo>
                  <a:cubicBezTo>
                    <a:pt x="81" y="1"/>
                    <a:pt x="78" y="1"/>
                    <a:pt x="75" y="1"/>
                  </a:cubicBezTo>
                  <a:cubicBezTo>
                    <a:pt x="51" y="1"/>
                    <a:pt x="30" y="13"/>
                    <a:pt x="13" y="28"/>
                  </a:cubicBezTo>
                  <a:cubicBezTo>
                    <a:pt x="1" y="40"/>
                    <a:pt x="1" y="58"/>
                    <a:pt x="13" y="66"/>
                  </a:cubicBezTo>
                  <a:cubicBezTo>
                    <a:pt x="16" y="72"/>
                    <a:pt x="24" y="75"/>
                    <a:pt x="33" y="75"/>
                  </a:cubicBezTo>
                  <a:cubicBezTo>
                    <a:pt x="48" y="75"/>
                    <a:pt x="66" y="75"/>
                    <a:pt x="81" y="72"/>
                  </a:cubicBezTo>
                  <a:cubicBezTo>
                    <a:pt x="99" y="72"/>
                    <a:pt x="116" y="69"/>
                    <a:pt x="134" y="58"/>
                  </a:cubicBezTo>
                  <a:cubicBezTo>
                    <a:pt x="143" y="52"/>
                    <a:pt x="143" y="37"/>
                    <a:pt x="137" y="28"/>
                  </a:cubicBezTo>
                  <a:cubicBezTo>
                    <a:pt x="124" y="10"/>
                    <a:pt x="104" y="1"/>
                    <a:pt x="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flipH="1">
              <a:off x="3436967" y="1369977"/>
              <a:ext cx="13731" cy="23251"/>
            </a:xfrm>
            <a:custGeom>
              <a:avLst/>
              <a:gdLst/>
              <a:ahLst/>
              <a:cxnLst/>
              <a:rect l="l" t="t" r="r" b="b"/>
              <a:pathLst>
                <a:path w="75" h="127" extrusionOk="0">
                  <a:moveTo>
                    <a:pt x="68" y="1"/>
                  </a:moveTo>
                  <a:cubicBezTo>
                    <a:pt x="67" y="1"/>
                    <a:pt x="65" y="3"/>
                    <a:pt x="65" y="5"/>
                  </a:cubicBezTo>
                  <a:cubicBezTo>
                    <a:pt x="65" y="6"/>
                    <a:pt x="65" y="7"/>
                    <a:pt x="65" y="8"/>
                  </a:cubicBezTo>
                  <a:lnTo>
                    <a:pt x="65" y="8"/>
                  </a:lnTo>
                  <a:lnTo>
                    <a:pt x="68" y="2"/>
                  </a:lnTo>
                  <a:lnTo>
                    <a:pt x="68" y="2"/>
                  </a:lnTo>
                  <a:cubicBezTo>
                    <a:pt x="68" y="2"/>
                    <a:pt x="68" y="2"/>
                    <a:pt x="68" y="2"/>
                  </a:cubicBezTo>
                  <a:cubicBezTo>
                    <a:pt x="68" y="1"/>
                    <a:pt x="68" y="1"/>
                    <a:pt x="68" y="1"/>
                  </a:cubicBezTo>
                  <a:close/>
                  <a:moveTo>
                    <a:pt x="65" y="8"/>
                  </a:moveTo>
                  <a:cubicBezTo>
                    <a:pt x="59" y="57"/>
                    <a:pt x="47" y="110"/>
                    <a:pt x="2" y="123"/>
                  </a:cubicBezTo>
                  <a:lnTo>
                    <a:pt x="2" y="123"/>
                  </a:lnTo>
                  <a:lnTo>
                    <a:pt x="65" y="8"/>
                  </a:lnTo>
                  <a:close/>
                  <a:moveTo>
                    <a:pt x="68" y="2"/>
                  </a:moveTo>
                  <a:lnTo>
                    <a:pt x="65" y="8"/>
                  </a:lnTo>
                  <a:lnTo>
                    <a:pt x="65" y="8"/>
                  </a:lnTo>
                  <a:cubicBezTo>
                    <a:pt x="65" y="8"/>
                    <a:pt x="65" y="8"/>
                    <a:pt x="65" y="8"/>
                  </a:cubicBezTo>
                  <a:lnTo>
                    <a:pt x="65" y="8"/>
                  </a:lnTo>
                  <a:lnTo>
                    <a:pt x="0" y="124"/>
                  </a:lnTo>
                  <a:cubicBezTo>
                    <a:pt x="1" y="123"/>
                    <a:pt x="1" y="123"/>
                    <a:pt x="2" y="123"/>
                  </a:cubicBezTo>
                  <a:lnTo>
                    <a:pt x="2" y="123"/>
                  </a:lnTo>
                  <a:lnTo>
                    <a:pt x="0" y="127"/>
                  </a:lnTo>
                  <a:cubicBezTo>
                    <a:pt x="57" y="127"/>
                    <a:pt x="74" y="49"/>
                    <a:pt x="68" y="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flipH="1">
              <a:off x="3433123" y="1359176"/>
              <a:ext cx="30574" cy="29842"/>
            </a:xfrm>
            <a:custGeom>
              <a:avLst/>
              <a:gdLst/>
              <a:ahLst/>
              <a:cxnLst/>
              <a:rect l="l" t="t" r="r" b="b"/>
              <a:pathLst>
                <a:path w="167" h="163" extrusionOk="0">
                  <a:moveTo>
                    <a:pt x="91" y="1"/>
                  </a:moveTo>
                  <a:cubicBezTo>
                    <a:pt x="19" y="1"/>
                    <a:pt x="0" y="148"/>
                    <a:pt x="71" y="162"/>
                  </a:cubicBezTo>
                  <a:cubicBezTo>
                    <a:pt x="74" y="162"/>
                    <a:pt x="78" y="163"/>
                    <a:pt x="81" y="163"/>
                  </a:cubicBezTo>
                  <a:cubicBezTo>
                    <a:pt x="147" y="163"/>
                    <a:pt x="166" y="16"/>
                    <a:pt x="101" y="2"/>
                  </a:cubicBezTo>
                  <a:cubicBezTo>
                    <a:pt x="97" y="1"/>
                    <a:pt x="94" y="1"/>
                    <a:pt x="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flipH="1">
              <a:off x="3449417" y="1357162"/>
              <a:ext cx="20322" cy="14280"/>
            </a:xfrm>
            <a:custGeom>
              <a:avLst/>
              <a:gdLst/>
              <a:ahLst/>
              <a:cxnLst/>
              <a:rect l="l" t="t" r="r" b="b"/>
              <a:pathLst>
                <a:path w="111" h="78" extrusionOk="0">
                  <a:moveTo>
                    <a:pt x="6" y="1"/>
                  </a:moveTo>
                  <a:cubicBezTo>
                    <a:pt x="0" y="33"/>
                    <a:pt x="6" y="66"/>
                    <a:pt x="42" y="75"/>
                  </a:cubicBezTo>
                  <a:cubicBezTo>
                    <a:pt x="47" y="77"/>
                    <a:pt x="52" y="78"/>
                    <a:pt x="57" y="78"/>
                  </a:cubicBezTo>
                  <a:cubicBezTo>
                    <a:pt x="81" y="78"/>
                    <a:pt x="98" y="55"/>
                    <a:pt x="110" y="30"/>
                  </a:cubicBezTo>
                  <a:cubicBezTo>
                    <a:pt x="110" y="25"/>
                    <a:pt x="108" y="18"/>
                    <a:pt x="103" y="18"/>
                  </a:cubicBezTo>
                  <a:cubicBezTo>
                    <a:pt x="103" y="18"/>
                    <a:pt x="102" y="18"/>
                    <a:pt x="101" y="19"/>
                  </a:cubicBezTo>
                  <a:cubicBezTo>
                    <a:pt x="86" y="25"/>
                    <a:pt x="69" y="39"/>
                    <a:pt x="54" y="39"/>
                  </a:cubicBezTo>
                  <a:cubicBezTo>
                    <a:pt x="36" y="36"/>
                    <a:pt x="21" y="19"/>
                    <a:pt x="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flipH="1">
              <a:off x="3382226" y="1377301"/>
              <a:ext cx="10436" cy="25631"/>
            </a:xfrm>
            <a:custGeom>
              <a:avLst/>
              <a:gdLst/>
              <a:ahLst/>
              <a:cxnLst/>
              <a:rect l="l" t="t" r="r" b="b"/>
              <a:pathLst>
                <a:path w="57" h="140" extrusionOk="0">
                  <a:moveTo>
                    <a:pt x="24" y="1"/>
                  </a:moveTo>
                  <a:cubicBezTo>
                    <a:pt x="6" y="45"/>
                    <a:pt x="0" y="125"/>
                    <a:pt x="57" y="140"/>
                  </a:cubicBezTo>
                  <a:lnTo>
                    <a:pt x="57" y="137"/>
                  </a:lnTo>
                  <a:cubicBezTo>
                    <a:pt x="15" y="113"/>
                    <a:pt x="18" y="54"/>
                    <a:pt x="27" y="6"/>
                  </a:cubicBezTo>
                  <a:cubicBezTo>
                    <a:pt x="27" y="4"/>
                    <a:pt x="24" y="1"/>
                    <a:pt x="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flipH="1">
              <a:off x="3363918" y="1369062"/>
              <a:ext cx="31307" cy="30208"/>
            </a:xfrm>
            <a:custGeom>
              <a:avLst/>
              <a:gdLst/>
              <a:ahLst/>
              <a:cxnLst/>
              <a:rect l="l" t="t" r="r" b="b"/>
              <a:pathLst>
                <a:path w="171" h="165" extrusionOk="0">
                  <a:moveTo>
                    <a:pt x="88" y="1"/>
                  </a:moveTo>
                  <a:cubicBezTo>
                    <a:pt x="23" y="1"/>
                    <a:pt x="1" y="158"/>
                    <a:pt x="77" y="164"/>
                  </a:cubicBezTo>
                  <a:cubicBezTo>
                    <a:pt x="78" y="164"/>
                    <a:pt x="79" y="164"/>
                    <a:pt x="81" y="164"/>
                  </a:cubicBezTo>
                  <a:cubicBezTo>
                    <a:pt x="152" y="164"/>
                    <a:pt x="170" y="10"/>
                    <a:pt x="92" y="1"/>
                  </a:cubicBezTo>
                  <a:cubicBezTo>
                    <a:pt x="90" y="1"/>
                    <a:pt x="89" y="1"/>
                    <a:pt x="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flipH="1">
              <a:off x="3357693" y="1371808"/>
              <a:ext cx="17026" cy="12816"/>
            </a:xfrm>
            <a:custGeom>
              <a:avLst/>
              <a:gdLst/>
              <a:ahLst/>
              <a:cxnLst/>
              <a:rect l="l" t="t" r="r" b="b"/>
              <a:pathLst>
                <a:path w="93" h="70" extrusionOk="0">
                  <a:moveTo>
                    <a:pt x="10" y="0"/>
                  </a:moveTo>
                  <a:cubicBezTo>
                    <a:pt x="5" y="0"/>
                    <a:pt x="1" y="7"/>
                    <a:pt x="3" y="10"/>
                  </a:cubicBezTo>
                  <a:cubicBezTo>
                    <a:pt x="3" y="39"/>
                    <a:pt x="21" y="69"/>
                    <a:pt x="48" y="69"/>
                  </a:cubicBezTo>
                  <a:cubicBezTo>
                    <a:pt x="77" y="66"/>
                    <a:pt x="89" y="34"/>
                    <a:pt x="92" y="4"/>
                  </a:cubicBezTo>
                  <a:lnTo>
                    <a:pt x="92" y="4"/>
                  </a:lnTo>
                  <a:cubicBezTo>
                    <a:pt x="81" y="17"/>
                    <a:pt x="66" y="31"/>
                    <a:pt x="52" y="31"/>
                  </a:cubicBezTo>
                  <a:cubicBezTo>
                    <a:pt x="50" y="31"/>
                    <a:pt x="49" y="31"/>
                    <a:pt x="48" y="31"/>
                  </a:cubicBezTo>
                  <a:cubicBezTo>
                    <a:pt x="33" y="28"/>
                    <a:pt x="24" y="13"/>
                    <a:pt x="12" y="1"/>
                  </a:cubicBezTo>
                  <a:cubicBezTo>
                    <a:pt x="11" y="0"/>
                    <a:pt x="10" y="0"/>
                    <a:pt x="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flipH="1">
              <a:off x="3431658" y="1443576"/>
              <a:ext cx="19040" cy="11168"/>
            </a:xfrm>
            <a:custGeom>
              <a:avLst/>
              <a:gdLst/>
              <a:ahLst/>
              <a:cxnLst/>
              <a:rect l="l" t="t" r="r" b="b"/>
              <a:pathLst>
                <a:path w="104" h="61" extrusionOk="0">
                  <a:moveTo>
                    <a:pt x="5" y="1"/>
                  </a:moveTo>
                  <a:cubicBezTo>
                    <a:pt x="4" y="1"/>
                    <a:pt x="3" y="2"/>
                    <a:pt x="3" y="3"/>
                  </a:cubicBezTo>
                  <a:cubicBezTo>
                    <a:pt x="0" y="27"/>
                    <a:pt x="12" y="48"/>
                    <a:pt x="33" y="57"/>
                  </a:cubicBezTo>
                  <a:cubicBezTo>
                    <a:pt x="40" y="59"/>
                    <a:pt x="48" y="61"/>
                    <a:pt x="55" y="61"/>
                  </a:cubicBezTo>
                  <a:cubicBezTo>
                    <a:pt x="72" y="61"/>
                    <a:pt x="89" y="54"/>
                    <a:pt x="101" y="42"/>
                  </a:cubicBezTo>
                  <a:cubicBezTo>
                    <a:pt x="104" y="39"/>
                    <a:pt x="101" y="39"/>
                    <a:pt x="101" y="39"/>
                  </a:cubicBezTo>
                  <a:cubicBezTo>
                    <a:pt x="92" y="40"/>
                    <a:pt x="82" y="41"/>
                    <a:pt x="73" y="41"/>
                  </a:cubicBezTo>
                  <a:cubicBezTo>
                    <a:pt x="63" y="41"/>
                    <a:pt x="54" y="40"/>
                    <a:pt x="45" y="39"/>
                  </a:cubicBezTo>
                  <a:cubicBezTo>
                    <a:pt x="27" y="33"/>
                    <a:pt x="15" y="15"/>
                    <a:pt x="9" y="3"/>
                  </a:cubicBezTo>
                  <a:cubicBezTo>
                    <a:pt x="8" y="2"/>
                    <a:pt x="6" y="1"/>
                    <a:pt x="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flipH="1">
              <a:off x="3390282" y="1326221"/>
              <a:ext cx="49615" cy="111313"/>
            </a:xfrm>
            <a:custGeom>
              <a:avLst/>
              <a:gdLst/>
              <a:ahLst/>
              <a:cxnLst/>
              <a:rect l="l" t="t" r="r" b="b"/>
              <a:pathLst>
                <a:path w="271" h="608" extrusionOk="0">
                  <a:moveTo>
                    <a:pt x="229" y="1"/>
                  </a:moveTo>
                  <a:cubicBezTo>
                    <a:pt x="229" y="1"/>
                    <a:pt x="226" y="1"/>
                    <a:pt x="226" y="4"/>
                  </a:cubicBezTo>
                  <a:cubicBezTo>
                    <a:pt x="217" y="161"/>
                    <a:pt x="238" y="321"/>
                    <a:pt x="232" y="478"/>
                  </a:cubicBezTo>
                  <a:cubicBezTo>
                    <a:pt x="208" y="466"/>
                    <a:pt x="181" y="454"/>
                    <a:pt x="155" y="449"/>
                  </a:cubicBezTo>
                  <a:lnTo>
                    <a:pt x="155" y="449"/>
                  </a:lnTo>
                  <a:cubicBezTo>
                    <a:pt x="152" y="449"/>
                    <a:pt x="158" y="570"/>
                    <a:pt x="155" y="579"/>
                  </a:cubicBezTo>
                  <a:cubicBezTo>
                    <a:pt x="98" y="573"/>
                    <a:pt x="48" y="549"/>
                    <a:pt x="6" y="514"/>
                  </a:cubicBezTo>
                  <a:cubicBezTo>
                    <a:pt x="6" y="512"/>
                    <a:pt x="6" y="512"/>
                    <a:pt x="5" y="512"/>
                  </a:cubicBezTo>
                  <a:cubicBezTo>
                    <a:pt x="4" y="512"/>
                    <a:pt x="3" y="512"/>
                    <a:pt x="3" y="514"/>
                  </a:cubicBezTo>
                  <a:cubicBezTo>
                    <a:pt x="0" y="514"/>
                    <a:pt x="0" y="517"/>
                    <a:pt x="3" y="517"/>
                  </a:cubicBezTo>
                  <a:cubicBezTo>
                    <a:pt x="32" y="571"/>
                    <a:pt x="87" y="603"/>
                    <a:pt x="149" y="603"/>
                  </a:cubicBezTo>
                  <a:cubicBezTo>
                    <a:pt x="152" y="603"/>
                    <a:pt x="155" y="603"/>
                    <a:pt x="158" y="603"/>
                  </a:cubicBezTo>
                  <a:cubicBezTo>
                    <a:pt x="164" y="606"/>
                    <a:pt x="169" y="607"/>
                    <a:pt x="172" y="607"/>
                  </a:cubicBezTo>
                  <a:cubicBezTo>
                    <a:pt x="176" y="607"/>
                    <a:pt x="178" y="606"/>
                    <a:pt x="178" y="603"/>
                  </a:cubicBezTo>
                  <a:cubicBezTo>
                    <a:pt x="181" y="567"/>
                    <a:pt x="184" y="529"/>
                    <a:pt x="184" y="493"/>
                  </a:cubicBezTo>
                  <a:cubicBezTo>
                    <a:pt x="193" y="500"/>
                    <a:pt x="235" y="522"/>
                    <a:pt x="253" y="522"/>
                  </a:cubicBezTo>
                  <a:cubicBezTo>
                    <a:pt x="259" y="522"/>
                    <a:pt x="262" y="520"/>
                    <a:pt x="261" y="514"/>
                  </a:cubicBezTo>
                  <a:cubicBezTo>
                    <a:pt x="270" y="345"/>
                    <a:pt x="261" y="173"/>
                    <a:pt x="235" y="4"/>
                  </a:cubicBezTo>
                  <a:cubicBezTo>
                    <a:pt x="235" y="1"/>
                    <a:pt x="232" y="1"/>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flipH="1">
              <a:off x="3414815" y="1420691"/>
              <a:ext cx="30025" cy="22153"/>
            </a:xfrm>
            <a:custGeom>
              <a:avLst/>
              <a:gdLst/>
              <a:ahLst/>
              <a:cxnLst/>
              <a:rect l="l" t="t" r="r" b="b"/>
              <a:pathLst>
                <a:path w="164" h="121" extrusionOk="0">
                  <a:moveTo>
                    <a:pt x="33" y="1"/>
                  </a:moveTo>
                  <a:cubicBezTo>
                    <a:pt x="25" y="16"/>
                    <a:pt x="16" y="27"/>
                    <a:pt x="13" y="42"/>
                  </a:cubicBezTo>
                  <a:cubicBezTo>
                    <a:pt x="1" y="72"/>
                    <a:pt x="1" y="104"/>
                    <a:pt x="33" y="116"/>
                  </a:cubicBezTo>
                  <a:cubicBezTo>
                    <a:pt x="42" y="119"/>
                    <a:pt x="51" y="121"/>
                    <a:pt x="60" y="121"/>
                  </a:cubicBezTo>
                  <a:cubicBezTo>
                    <a:pt x="68" y="121"/>
                    <a:pt x="76" y="119"/>
                    <a:pt x="84" y="116"/>
                  </a:cubicBezTo>
                  <a:cubicBezTo>
                    <a:pt x="113" y="107"/>
                    <a:pt x="140" y="90"/>
                    <a:pt x="164" y="69"/>
                  </a:cubicBezTo>
                  <a:cubicBezTo>
                    <a:pt x="113" y="60"/>
                    <a:pt x="69" y="36"/>
                    <a:pt x="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flipH="1">
              <a:off x="3429461" y="1428380"/>
              <a:ext cx="15379" cy="14463"/>
            </a:xfrm>
            <a:custGeom>
              <a:avLst/>
              <a:gdLst/>
              <a:ahLst/>
              <a:cxnLst/>
              <a:rect l="l" t="t" r="r" b="b"/>
              <a:pathLst>
                <a:path w="84" h="79" extrusionOk="0">
                  <a:moveTo>
                    <a:pt x="13" y="0"/>
                  </a:moveTo>
                  <a:cubicBezTo>
                    <a:pt x="1" y="30"/>
                    <a:pt x="1" y="62"/>
                    <a:pt x="33" y="74"/>
                  </a:cubicBezTo>
                  <a:cubicBezTo>
                    <a:pt x="42" y="77"/>
                    <a:pt x="51" y="79"/>
                    <a:pt x="60" y="79"/>
                  </a:cubicBezTo>
                  <a:cubicBezTo>
                    <a:pt x="68" y="79"/>
                    <a:pt x="76" y="77"/>
                    <a:pt x="84" y="74"/>
                  </a:cubicBezTo>
                  <a:cubicBezTo>
                    <a:pt x="81" y="36"/>
                    <a:pt x="51" y="6"/>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flipH="1">
              <a:off x="3344147" y="1159068"/>
              <a:ext cx="274071" cy="171180"/>
            </a:xfrm>
            <a:custGeom>
              <a:avLst/>
              <a:gdLst/>
              <a:ahLst/>
              <a:cxnLst/>
              <a:rect l="l" t="t" r="r" b="b"/>
              <a:pathLst>
                <a:path w="1497" h="935" extrusionOk="0">
                  <a:moveTo>
                    <a:pt x="858" y="1"/>
                  </a:moveTo>
                  <a:cubicBezTo>
                    <a:pt x="789" y="1"/>
                    <a:pt x="714" y="9"/>
                    <a:pt x="631" y="27"/>
                  </a:cubicBezTo>
                  <a:cubicBezTo>
                    <a:pt x="1" y="169"/>
                    <a:pt x="95" y="935"/>
                    <a:pt x="114" y="935"/>
                  </a:cubicBezTo>
                  <a:cubicBezTo>
                    <a:pt x="114" y="935"/>
                    <a:pt x="115" y="935"/>
                    <a:pt x="115" y="935"/>
                  </a:cubicBezTo>
                  <a:cubicBezTo>
                    <a:pt x="130" y="920"/>
                    <a:pt x="512" y="614"/>
                    <a:pt x="722" y="522"/>
                  </a:cubicBezTo>
                  <a:cubicBezTo>
                    <a:pt x="882" y="454"/>
                    <a:pt x="1186" y="428"/>
                    <a:pt x="1366" y="428"/>
                  </a:cubicBezTo>
                  <a:cubicBezTo>
                    <a:pt x="1428" y="428"/>
                    <a:pt x="1474" y="431"/>
                    <a:pt x="1496" y="437"/>
                  </a:cubicBezTo>
                  <a:cubicBezTo>
                    <a:pt x="1496" y="437"/>
                    <a:pt x="1361" y="1"/>
                    <a:pt x="8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flipH="1">
              <a:off x="3228623" y="1175545"/>
              <a:ext cx="362132" cy="149210"/>
            </a:xfrm>
            <a:custGeom>
              <a:avLst/>
              <a:gdLst/>
              <a:ahLst/>
              <a:cxnLst/>
              <a:rect l="l" t="t" r="r" b="b"/>
              <a:pathLst>
                <a:path w="1978" h="815" extrusionOk="0">
                  <a:moveTo>
                    <a:pt x="1286" y="0"/>
                  </a:moveTo>
                  <a:cubicBezTo>
                    <a:pt x="1041" y="0"/>
                    <a:pt x="793" y="57"/>
                    <a:pt x="653" y="136"/>
                  </a:cubicBezTo>
                  <a:cubicBezTo>
                    <a:pt x="418" y="263"/>
                    <a:pt x="0" y="815"/>
                    <a:pt x="0" y="815"/>
                  </a:cubicBezTo>
                  <a:cubicBezTo>
                    <a:pt x="0" y="815"/>
                    <a:pt x="430" y="507"/>
                    <a:pt x="641" y="435"/>
                  </a:cubicBezTo>
                  <a:cubicBezTo>
                    <a:pt x="755" y="396"/>
                    <a:pt x="925" y="362"/>
                    <a:pt x="1072" y="362"/>
                  </a:cubicBezTo>
                  <a:cubicBezTo>
                    <a:pt x="1146" y="362"/>
                    <a:pt x="1214" y="370"/>
                    <a:pt x="1266" y="391"/>
                  </a:cubicBezTo>
                  <a:cubicBezTo>
                    <a:pt x="1317" y="415"/>
                    <a:pt x="1352" y="459"/>
                    <a:pt x="1364" y="516"/>
                  </a:cubicBezTo>
                  <a:cubicBezTo>
                    <a:pt x="1364" y="516"/>
                    <a:pt x="1978" y="192"/>
                    <a:pt x="1726" y="80"/>
                  </a:cubicBezTo>
                  <a:cubicBezTo>
                    <a:pt x="1600" y="24"/>
                    <a:pt x="1444"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flipH="1">
              <a:off x="3453263" y="1541707"/>
              <a:ext cx="142436" cy="134015"/>
            </a:xfrm>
            <a:custGeom>
              <a:avLst/>
              <a:gdLst/>
              <a:ahLst/>
              <a:cxnLst/>
              <a:rect l="l" t="t" r="r" b="b"/>
              <a:pathLst>
                <a:path w="778" h="732" extrusionOk="0">
                  <a:moveTo>
                    <a:pt x="101" y="1"/>
                  </a:moveTo>
                  <a:lnTo>
                    <a:pt x="1" y="143"/>
                  </a:lnTo>
                  <a:cubicBezTo>
                    <a:pt x="1" y="143"/>
                    <a:pt x="434" y="731"/>
                    <a:pt x="456" y="731"/>
                  </a:cubicBezTo>
                  <a:cubicBezTo>
                    <a:pt x="457" y="731"/>
                    <a:pt x="457" y="731"/>
                    <a:pt x="457" y="730"/>
                  </a:cubicBezTo>
                  <a:lnTo>
                    <a:pt x="567" y="437"/>
                  </a:lnTo>
                  <a:lnTo>
                    <a:pt x="777" y="615"/>
                  </a:lnTo>
                  <a:lnTo>
                    <a:pt x="715" y="125"/>
                  </a:lnTo>
                  <a:lnTo>
                    <a:pt x="647" y="36"/>
                  </a:lnTo>
                  <a:lnTo>
                    <a:pt x="546" y="374"/>
                  </a:lnTo>
                  <a:lnTo>
                    <a:pt x="1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p:nvPr/>
          </p:nvSpPr>
          <p:spPr>
            <a:xfrm flipH="1">
              <a:off x="3449967" y="1565325"/>
              <a:ext cx="141338" cy="116073"/>
            </a:xfrm>
            <a:custGeom>
              <a:avLst/>
              <a:gdLst/>
              <a:ahLst/>
              <a:cxnLst/>
              <a:rect l="l" t="t" r="r" b="b"/>
              <a:pathLst>
                <a:path w="772" h="634" extrusionOk="0">
                  <a:moveTo>
                    <a:pt x="698" y="0"/>
                  </a:moveTo>
                  <a:cubicBezTo>
                    <a:pt x="697" y="0"/>
                    <a:pt x="696" y="1"/>
                    <a:pt x="694" y="2"/>
                  </a:cubicBezTo>
                  <a:cubicBezTo>
                    <a:pt x="685" y="79"/>
                    <a:pt x="739" y="388"/>
                    <a:pt x="744" y="462"/>
                  </a:cubicBezTo>
                  <a:cubicBezTo>
                    <a:pt x="736" y="456"/>
                    <a:pt x="552" y="311"/>
                    <a:pt x="546" y="311"/>
                  </a:cubicBezTo>
                  <a:cubicBezTo>
                    <a:pt x="546" y="311"/>
                    <a:pt x="546" y="311"/>
                    <a:pt x="546" y="311"/>
                  </a:cubicBezTo>
                  <a:cubicBezTo>
                    <a:pt x="522" y="355"/>
                    <a:pt x="442" y="572"/>
                    <a:pt x="436" y="592"/>
                  </a:cubicBezTo>
                  <a:cubicBezTo>
                    <a:pt x="362" y="492"/>
                    <a:pt x="89" y="136"/>
                    <a:pt x="6" y="47"/>
                  </a:cubicBezTo>
                  <a:cubicBezTo>
                    <a:pt x="5" y="45"/>
                    <a:pt x="4" y="45"/>
                    <a:pt x="3" y="45"/>
                  </a:cubicBezTo>
                  <a:cubicBezTo>
                    <a:pt x="3" y="45"/>
                    <a:pt x="2" y="45"/>
                    <a:pt x="0" y="47"/>
                  </a:cubicBezTo>
                  <a:cubicBezTo>
                    <a:pt x="0" y="47"/>
                    <a:pt x="0" y="50"/>
                    <a:pt x="0" y="50"/>
                  </a:cubicBezTo>
                  <a:cubicBezTo>
                    <a:pt x="68" y="154"/>
                    <a:pt x="433" y="634"/>
                    <a:pt x="439" y="634"/>
                  </a:cubicBezTo>
                  <a:cubicBezTo>
                    <a:pt x="481" y="530"/>
                    <a:pt x="516" y="426"/>
                    <a:pt x="549" y="323"/>
                  </a:cubicBezTo>
                  <a:cubicBezTo>
                    <a:pt x="580" y="354"/>
                    <a:pt x="756" y="510"/>
                    <a:pt x="770" y="510"/>
                  </a:cubicBezTo>
                  <a:cubicBezTo>
                    <a:pt x="771" y="510"/>
                    <a:pt x="771" y="510"/>
                    <a:pt x="771" y="509"/>
                  </a:cubicBezTo>
                  <a:cubicBezTo>
                    <a:pt x="768" y="426"/>
                    <a:pt x="753" y="325"/>
                    <a:pt x="742" y="242"/>
                  </a:cubicBezTo>
                  <a:cubicBezTo>
                    <a:pt x="727" y="162"/>
                    <a:pt x="718" y="79"/>
                    <a:pt x="700" y="2"/>
                  </a:cubicBezTo>
                  <a:cubicBezTo>
                    <a:pt x="700" y="1"/>
                    <a:pt x="699" y="0"/>
                    <a:pt x="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p:cNvSpPr/>
            <p:nvPr/>
          </p:nvSpPr>
          <p:spPr>
            <a:xfrm flipH="1">
              <a:off x="3563111" y="1408424"/>
              <a:ext cx="28377" cy="20505"/>
            </a:xfrm>
            <a:custGeom>
              <a:avLst/>
              <a:gdLst/>
              <a:ahLst/>
              <a:cxnLst/>
              <a:rect l="l" t="t" r="r" b="b"/>
              <a:pathLst>
                <a:path w="155" h="112" extrusionOk="0">
                  <a:moveTo>
                    <a:pt x="82" y="0"/>
                  </a:moveTo>
                  <a:cubicBezTo>
                    <a:pt x="38" y="0"/>
                    <a:pt x="0" y="52"/>
                    <a:pt x="34" y="94"/>
                  </a:cubicBezTo>
                  <a:cubicBezTo>
                    <a:pt x="46" y="107"/>
                    <a:pt x="60" y="112"/>
                    <a:pt x="74" y="112"/>
                  </a:cubicBezTo>
                  <a:cubicBezTo>
                    <a:pt x="116" y="112"/>
                    <a:pt x="154" y="62"/>
                    <a:pt x="123" y="17"/>
                  </a:cubicBezTo>
                  <a:cubicBezTo>
                    <a:pt x="110" y="5"/>
                    <a:pt x="96" y="0"/>
                    <a:pt x="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39"/>
          <p:cNvGrpSpPr/>
          <p:nvPr/>
        </p:nvGrpSpPr>
        <p:grpSpPr>
          <a:xfrm>
            <a:off x="7877774" y="1331665"/>
            <a:ext cx="463619" cy="554249"/>
            <a:chOff x="6417862" y="1441950"/>
            <a:chExt cx="417788" cy="499458"/>
          </a:xfrm>
        </p:grpSpPr>
        <p:sp>
          <p:nvSpPr>
            <p:cNvPr id="625" name="Google Shape;625;p39"/>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57"/>
          <p:cNvSpPr txBox="1">
            <a:spLocks noGrp="1"/>
          </p:cNvSpPr>
          <p:nvPr>
            <p:ph type="title"/>
          </p:nvPr>
        </p:nvSpPr>
        <p:spPr>
          <a:xfrm>
            <a:off x="720000" y="616475"/>
            <a:ext cx="77040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700">
                <a:solidFill>
                  <a:srgbClr val="AB84A6"/>
                </a:solidFill>
              </a:rPr>
              <a:t>Tâche 4: Développement de la page traduction</a:t>
            </a:r>
            <a:endParaRPr/>
          </a:p>
        </p:txBody>
      </p:sp>
      <p:pic>
        <p:nvPicPr>
          <p:cNvPr id="1244" name="Google Shape;1244;p57"/>
          <p:cNvPicPr preferRelativeResize="0"/>
          <p:nvPr/>
        </p:nvPicPr>
        <p:blipFill>
          <a:blip r:embed="rId3">
            <a:alphaModFix/>
          </a:blip>
          <a:stretch>
            <a:fillRect/>
          </a:stretch>
        </p:blipFill>
        <p:spPr>
          <a:xfrm>
            <a:off x="5340025" y="1577300"/>
            <a:ext cx="2684824" cy="3382975"/>
          </a:xfrm>
          <a:prstGeom prst="rect">
            <a:avLst/>
          </a:prstGeom>
          <a:noFill/>
          <a:ln>
            <a:noFill/>
          </a:ln>
        </p:spPr>
      </p:pic>
      <p:pic>
        <p:nvPicPr>
          <p:cNvPr id="1245" name="Google Shape;1245;p57"/>
          <p:cNvPicPr preferRelativeResize="0"/>
          <p:nvPr/>
        </p:nvPicPr>
        <p:blipFill>
          <a:blip r:embed="rId4">
            <a:alphaModFix/>
          </a:blip>
          <a:stretch>
            <a:fillRect/>
          </a:stretch>
        </p:blipFill>
        <p:spPr>
          <a:xfrm>
            <a:off x="142150" y="1704650"/>
            <a:ext cx="477300" cy="477300"/>
          </a:xfrm>
          <a:prstGeom prst="rect">
            <a:avLst/>
          </a:prstGeom>
          <a:noFill/>
          <a:ln>
            <a:noFill/>
          </a:ln>
        </p:spPr>
      </p:pic>
      <p:sp>
        <p:nvSpPr>
          <p:cNvPr id="1246" name="Google Shape;1246;p57"/>
          <p:cNvSpPr txBox="1"/>
          <p:nvPr/>
        </p:nvSpPr>
        <p:spPr>
          <a:xfrm>
            <a:off x="562700" y="1846375"/>
            <a:ext cx="31359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Work Sans"/>
                <a:ea typeface="Work Sans"/>
                <a:cs typeface="Work Sans"/>
                <a:sym typeface="Work Sans"/>
              </a:rPr>
              <a:t>Tout d'abord, il est nécessaire de créer un fichier json contenant les données en anglais. Ensuite, un code a été développé pour permettre au client de choisir la langue. Si le client choisit l'anglais, le code utilisera le fichier json contenant les données en anglais. Si le client choisit une autre langue, le code utilisera un autre fichier json contenant les données dans cette langue.</a:t>
            </a:r>
            <a:endParaRPr dirty="0">
              <a:latin typeface="Work Sans"/>
              <a:ea typeface="Work Sans"/>
              <a:cs typeface="Work Sans"/>
              <a:sym typeface="Work Sans"/>
            </a:endParaRPr>
          </a:p>
        </p:txBody>
      </p:sp>
      <p:pic>
        <p:nvPicPr>
          <p:cNvPr id="1247" name="Google Shape;1247;p57"/>
          <p:cNvPicPr preferRelativeResize="0"/>
          <p:nvPr/>
        </p:nvPicPr>
        <p:blipFill>
          <a:blip r:embed="rId5">
            <a:alphaModFix/>
          </a:blip>
          <a:stretch>
            <a:fillRect/>
          </a:stretch>
        </p:blipFill>
        <p:spPr>
          <a:xfrm>
            <a:off x="4094696" y="3030150"/>
            <a:ext cx="638500" cy="477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1252" name="Google Shape;1252;p58"/>
          <p:cNvSpPr txBox="1">
            <a:spLocks noGrp="1"/>
          </p:cNvSpPr>
          <p:nvPr>
            <p:ph type="title"/>
          </p:nvPr>
        </p:nvSpPr>
        <p:spPr>
          <a:xfrm>
            <a:off x="720000" y="540275"/>
            <a:ext cx="77040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dirty="0">
                <a:solidFill>
                  <a:srgbClr val="AB84A6"/>
                </a:solidFill>
              </a:rPr>
              <a:t>Tâche 5: Développement User </a:t>
            </a:r>
            <a:endParaRPr dirty="0"/>
          </a:p>
        </p:txBody>
      </p:sp>
      <p:pic>
        <p:nvPicPr>
          <p:cNvPr id="1253" name="Google Shape;1253;p58"/>
          <p:cNvPicPr preferRelativeResize="0"/>
          <p:nvPr/>
        </p:nvPicPr>
        <p:blipFill>
          <a:blip r:embed="rId3">
            <a:alphaModFix/>
          </a:blip>
          <a:stretch>
            <a:fillRect/>
          </a:stretch>
        </p:blipFill>
        <p:spPr>
          <a:xfrm>
            <a:off x="947100" y="1269300"/>
            <a:ext cx="7476900" cy="328298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21043C8A-665A-43CA-B0A1-FEE5928B2862}"/>
              </a:ext>
            </a:extLst>
          </p:cNvPr>
          <p:cNvPicPr>
            <a:picLocks noChangeAspect="1"/>
          </p:cNvPicPr>
          <p:nvPr/>
        </p:nvPicPr>
        <p:blipFill>
          <a:blip r:embed="rId2"/>
          <a:stretch>
            <a:fillRect/>
          </a:stretch>
        </p:blipFill>
        <p:spPr>
          <a:xfrm>
            <a:off x="843828" y="1250316"/>
            <a:ext cx="3728172" cy="3496310"/>
          </a:xfrm>
          <a:prstGeom prst="rect">
            <a:avLst/>
          </a:prstGeom>
        </p:spPr>
      </p:pic>
      <p:sp>
        <p:nvSpPr>
          <p:cNvPr id="6" name="ZoneTexte 5">
            <a:extLst>
              <a:ext uri="{FF2B5EF4-FFF2-40B4-BE49-F238E27FC236}">
                <a16:creationId xmlns:a16="http://schemas.microsoft.com/office/drawing/2014/main" id="{741247E1-2CB0-4B1B-87C2-645B91BC0992}"/>
              </a:ext>
            </a:extLst>
          </p:cNvPr>
          <p:cNvSpPr txBox="1"/>
          <p:nvPr/>
        </p:nvSpPr>
        <p:spPr>
          <a:xfrm>
            <a:off x="3169920" y="2719375"/>
            <a:ext cx="5583936" cy="376834"/>
          </a:xfrm>
          <a:prstGeom prst="rect">
            <a:avLst/>
          </a:prstGeom>
          <a:noFill/>
        </p:spPr>
        <p:txBody>
          <a:bodyPr wrap="square">
            <a:spAutoFit/>
          </a:bodyPr>
          <a:lstStyle/>
          <a:p>
            <a:pPr algn="ctr">
              <a:lnSpc>
                <a:spcPct val="150000"/>
              </a:lnSpc>
              <a:spcBef>
                <a:spcPts val="200"/>
              </a:spcBef>
            </a:pPr>
            <a:r>
              <a:rPr lang="fr-FR" sz="1400" dirty="0">
                <a:effectLst/>
                <a:latin typeface="Work Sans" pitchFamily="2" charset="0"/>
                <a:ea typeface="Times New Roman" panose="02020603050405020304" pitchFamily="18" charset="0"/>
                <a:cs typeface="Times New Roman" panose="02020603050405020304" pitchFamily="18" charset="0"/>
              </a:rPr>
              <a:t>   code de Liste User</a:t>
            </a:r>
          </a:p>
        </p:txBody>
      </p:sp>
      <p:pic>
        <p:nvPicPr>
          <p:cNvPr id="7" name="Google Shape;1245;p57">
            <a:extLst>
              <a:ext uri="{FF2B5EF4-FFF2-40B4-BE49-F238E27FC236}">
                <a16:creationId xmlns:a16="http://schemas.microsoft.com/office/drawing/2014/main" id="{DD2F23C1-544F-44D2-995F-8EB0253F66FE}"/>
              </a:ext>
            </a:extLst>
          </p:cNvPr>
          <p:cNvPicPr preferRelativeResize="0"/>
          <p:nvPr/>
        </p:nvPicPr>
        <p:blipFill>
          <a:blip r:embed="rId3">
            <a:alphaModFix/>
          </a:blip>
          <a:stretch>
            <a:fillRect/>
          </a:stretch>
        </p:blipFill>
        <p:spPr>
          <a:xfrm>
            <a:off x="4730496" y="2759821"/>
            <a:ext cx="477300" cy="477300"/>
          </a:xfrm>
          <a:prstGeom prst="rect">
            <a:avLst/>
          </a:prstGeom>
          <a:noFill/>
          <a:ln>
            <a:noFill/>
          </a:ln>
        </p:spPr>
      </p:pic>
    </p:spTree>
    <p:extLst>
      <p:ext uri="{BB962C8B-B14F-4D97-AF65-F5344CB8AC3E}">
        <p14:creationId xmlns:p14="http://schemas.microsoft.com/office/powerpoint/2010/main" val="495469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59"/>
          <p:cNvSpPr txBox="1">
            <a:spLocks noGrp="1"/>
          </p:cNvSpPr>
          <p:nvPr>
            <p:ph type="title"/>
          </p:nvPr>
        </p:nvSpPr>
        <p:spPr>
          <a:xfrm>
            <a:off x="720000" y="540275"/>
            <a:ext cx="7704000" cy="4773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endParaRPr/>
          </a:p>
          <a:p>
            <a:pPr marL="0" lvl="0" indent="0" algn="ctr" rtl="0">
              <a:lnSpc>
                <a:spcPct val="115000"/>
              </a:lnSpc>
              <a:spcBef>
                <a:spcPts val="1200"/>
              </a:spcBef>
              <a:spcAft>
                <a:spcPts val="0"/>
              </a:spcAft>
              <a:buClr>
                <a:schemeClr val="dk1"/>
              </a:buClr>
              <a:buSzPts val="1100"/>
              <a:buFont typeface="Arial"/>
              <a:buNone/>
            </a:pPr>
            <a:r>
              <a:rPr lang="en" sz="3700"/>
              <a:t>Conclusion</a:t>
            </a:r>
            <a:endParaRPr sz="3700"/>
          </a:p>
          <a:p>
            <a:pPr marL="0" lvl="0" indent="0" algn="ctr" rtl="0">
              <a:spcBef>
                <a:spcPts val="1200"/>
              </a:spcBef>
              <a:spcAft>
                <a:spcPts val="0"/>
              </a:spcAft>
              <a:buNone/>
            </a:pPr>
            <a:endParaRPr/>
          </a:p>
        </p:txBody>
      </p:sp>
      <p:sp>
        <p:nvSpPr>
          <p:cNvPr id="1259" name="Google Shape;1259;p59"/>
          <p:cNvSpPr txBox="1"/>
          <p:nvPr/>
        </p:nvSpPr>
        <p:spPr>
          <a:xfrm>
            <a:off x="520950" y="1516725"/>
            <a:ext cx="7814700" cy="190818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Work Sans"/>
                <a:ea typeface="Work Sans"/>
                <a:cs typeface="Work Sans"/>
                <a:sym typeface="Work Sans"/>
              </a:rPr>
              <a:t>Le projet a été développé en utilisant Start UI et React.js, ce qui a permis la création d'une application Web .</a:t>
            </a:r>
          </a:p>
          <a:p>
            <a:pPr marL="0" lvl="0" indent="0" algn="l" rtl="0">
              <a:spcBef>
                <a:spcPts val="0"/>
              </a:spcBef>
              <a:spcAft>
                <a:spcPts val="0"/>
              </a:spcAft>
              <a:buNone/>
            </a:pPr>
            <a:endParaRPr dirty="0">
              <a:latin typeface="Work Sans"/>
              <a:ea typeface="Work Sans"/>
              <a:cs typeface="Work Sans"/>
              <a:sym typeface="Work Sans"/>
            </a:endParaRPr>
          </a:p>
          <a:p>
            <a:pPr marL="0" lvl="0" indent="0" algn="l" rtl="0">
              <a:spcBef>
                <a:spcPts val="0"/>
              </a:spcBef>
              <a:spcAft>
                <a:spcPts val="0"/>
              </a:spcAft>
              <a:buNone/>
            </a:pPr>
            <a:r>
              <a:rPr lang="en" dirty="0">
                <a:latin typeface="Work Sans"/>
                <a:ea typeface="Work Sans"/>
                <a:cs typeface="Work Sans"/>
                <a:sym typeface="Work Sans"/>
              </a:rPr>
              <a:t>Je suis </a:t>
            </a:r>
            <a:r>
              <a:rPr lang="fr-FR" dirty="0">
                <a:solidFill>
                  <a:srgbClr val="374151"/>
                </a:solidFill>
                <a:latin typeface="Work Sans" pitchFamily="2" charset="0"/>
                <a:ea typeface="Work Sans"/>
                <a:cs typeface="Work Sans"/>
                <a:sym typeface="Work Sans"/>
              </a:rPr>
              <a:t>a</a:t>
            </a:r>
            <a:r>
              <a:rPr lang="fr-FR" b="0" i="0" dirty="0">
                <a:solidFill>
                  <a:srgbClr val="374151"/>
                </a:solidFill>
                <a:effectLst/>
                <a:latin typeface="Work Sans" pitchFamily="2" charset="0"/>
              </a:rPr>
              <a:t>ssurée</a:t>
            </a:r>
            <a:r>
              <a:rPr lang="en" dirty="0">
                <a:latin typeface="Work Sans"/>
                <a:ea typeface="Work Sans"/>
                <a:cs typeface="Work Sans"/>
                <a:sym typeface="Work Sans"/>
              </a:rPr>
              <a:t> que MyLDV a le potentiel de résoudre les problèmes de logistique pour les entreprises et de simplifier le processus de livraison pour les clients. </a:t>
            </a:r>
          </a:p>
          <a:p>
            <a:pPr marL="0" lvl="0" indent="0" algn="l" rtl="0">
              <a:spcBef>
                <a:spcPts val="0"/>
              </a:spcBef>
              <a:spcAft>
                <a:spcPts val="0"/>
              </a:spcAft>
              <a:buNone/>
            </a:pPr>
            <a:endParaRPr dirty="0">
              <a:latin typeface="Work Sans"/>
              <a:ea typeface="Work Sans"/>
              <a:cs typeface="Work Sans"/>
              <a:sym typeface="Work Sans"/>
            </a:endParaRPr>
          </a:p>
          <a:p>
            <a:pPr marL="0" lvl="0" indent="0" algn="l" rtl="0">
              <a:spcBef>
                <a:spcPts val="0"/>
              </a:spcBef>
              <a:spcAft>
                <a:spcPts val="0"/>
              </a:spcAft>
              <a:buNone/>
            </a:pPr>
            <a:r>
              <a:rPr lang="en" dirty="0">
                <a:latin typeface="Work Sans"/>
                <a:ea typeface="Work Sans"/>
                <a:cs typeface="Work Sans"/>
                <a:sym typeface="Work Sans"/>
              </a:rPr>
              <a:t>Je suis aussi fier d'avoir travaillé sur ce projet et espèrent que MyLDV continuera à évoluer et à avoir un impact positif sur l'industrie de la logistique.</a:t>
            </a:r>
            <a:endParaRPr dirty="0">
              <a:latin typeface="Work Sans"/>
              <a:ea typeface="Work Sans"/>
              <a:cs typeface="Work Sans"/>
              <a:sym typeface="Work Sans"/>
            </a:endParaRPr>
          </a:p>
        </p:txBody>
      </p:sp>
      <p:sp>
        <p:nvSpPr>
          <p:cNvPr id="1260" name="Google Shape;1260;p59"/>
          <p:cNvSpPr txBox="1">
            <a:spLocks noGrp="1"/>
          </p:cNvSpPr>
          <p:nvPr>
            <p:ph type="title" idx="4294967295"/>
          </p:nvPr>
        </p:nvSpPr>
        <p:spPr>
          <a:xfrm>
            <a:off x="2373825" y="235773"/>
            <a:ext cx="2046900" cy="108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a:solidFill>
                  <a:srgbClr val="AB84A6"/>
                </a:solidFill>
              </a:rPr>
              <a:t>05</a:t>
            </a:r>
            <a:endParaRPr sz="5400">
              <a:solidFill>
                <a:srgbClr val="AB84A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Google Shape;1265;p60"/>
          <p:cNvSpPr txBox="1"/>
          <p:nvPr/>
        </p:nvSpPr>
        <p:spPr>
          <a:xfrm>
            <a:off x="718050" y="759200"/>
            <a:ext cx="3340200" cy="99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500" b="1">
                <a:solidFill>
                  <a:srgbClr val="AB84A6"/>
                </a:solidFill>
                <a:latin typeface="Roboto Condensed"/>
                <a:ea typeface="Roboto Condensed"/>
                <a:cs typeface="Roboto Condensed"/>
                <a:sym typeface="Roboto Condensed"/>
              </a:rPr>
              <a:t>Merci!</a:t>
            </a:r>
            <a:endParaRPr sz="7500" b="1">
              <a:solidFill>
                <a:srgbClr val="AB84A6"/>
              </a:solidFill>
              <a:latin typeface="Roboto Condensed"/>
              <a:ea typeface="Roboto Condensed"/>
              <a:cs typeface="Roboto Condensed"/>
              <a:sym typeface="Roboto Condensed"/>
            </a:endParaRPr>
          </a:p>
        </p:txBody>
      </p:sp>
      <p:sp>
        <p:nvSpPr>
          <p:cNvPr id="1266" name="Google Shape;1266;p60"/>
          <p:cNvSpPr txBox="1"/>
          <p:nvPr/>
        </p:nvSpPr>
        <p:spPr>
          <a:xfrm>
            <a:off x="851850" y="1757000"/>
            <a:ext cx="4293900" cy="120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434343"/>
                </a:solidFill>
                <a:latin typeface="Work Sans"/>
                <a:ea typeface="Work Sans"/>
                <a:cs typeface="Work Sans"/>
                <a:sym typeface="Work Sans"/>
              </a:rPr>
              <a:t>Avez-vous des questions?</a:t>
            </a:r>
            <a:endParaRPr b="1">
              <a:solidFill>
                <a:srgbClr val="434343"/>
              </a:solidFill>
              <a:latin typeface="Work Sans"/>
              <a:ea typeface="Work Sans"/>
              <a:cs typeface="Work Sans"/>
              <a:sym typeface="Work Sans"/>
            </a:endParaRPr>
          </a:p>
          <a:p>
            <a:pPr marL="0" lvl="0" indent="0" algn="l" rtl="0">
              <a:spcBef>
                <a:spcPts val="0"/>
              </a:spcBef>
              <a:spcAft>
                <a:spcPts val="0"/>
              </a:spcAft>
              <a:buNone/>
            </a:pPr>
            <a:endParaRPr>
              <a:solidFill>
                <a:srgbClr val="434343"/>
              </a:solidFill>
              <a:latin typeface="Work Sans"/>
              <a:ea typeface="Work Sans"/>
              <a:cs typeface="Work Sans"/>
              <a:sym typeface="Work Sans"/>
            </a:endParaRPr>
          </a:p>
          <a:p>
            <a:pPr marL="0" lvl="0" indent="0" algn="l" rtl="0">
              <a:spcBef>
                <a:spcPts val="0"/>
              </a:spcBef>
              <a:spcAft>
                <a:spcPts val="0"/>
              </a:spcAft>
              <a:buNone/>
            </a:pPr>
            <a:endParaRPr>
              <a:solidFill>
                <a:srgbClr val="434343"/>
              </a:solidFill>
              <a:latin typeface="Work Sans"/>
              <a:ea typeface="Work Sans"/>
              <a:cs typeface="Work Sans"/>
              <a:sym typeface="Work Sans"/>
            </a:endParaRPr>
          </a:p>
        </p:txBody>
      </p:sp>
      <p:grpSp>
        <p:nvGrpSpPr>
          <p:cNvPr id="1267" name="Google Shape;1267;p60"/>
          <p:cNvGrpSpPr/>
          <p:nvPr/>
        </p:nvGrpSpPr>
        <p:grpSpPr>
          <a:xfrm>
            <a:off x="4571992" y="824881"/>
            <a:ext cx="4142618" cy="4161334"/>
            <a:chOff x="4571992" y="824881"/>
            <a:chExt cx="4142618" cy="4161334"/>
          </a:xfrm>
        </p:grpSpPr>
        <p:sp>
          <p:nvSpPr>
            <p:cNvPr id="1268" name="Google Shape;1268;p60"/>
            <p:cNvSpPr/>
            <p:nvPr/>
          </p:nvSpPr>
          <p:spPr>
            <a:xfrm flipH="1">
              <a:off x="4571992" y="4638300"/>
              <a:ext cx="2335383" cy="293500"/>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9" name="Google Shape;1269;p60"/>
            <p:cNvGrpSpPr/>
            <p:nvPr/>
          </p:nvGrpSpPr>
          <p:grpSpPr>
            <a:xfrm>
              <a:off x="4891091" y="824881"/>
              <a:ext cx="3823519" cy="4161334"/>
              <a:chOff x="4891091" y="930706"/>
              <a:chExt cx="3823519" cy="4161334"/>
            </a:xfrm>
          </p:grpSpPr>
          <p:sp>
            <p:nvSpPr>
              <p:cNvPr id="1270" name="Google Shape;1270;p60"/>
              <p:cNvSpPr/>
              <p:nvPr/>
            </p:nvSpPr>
            <p:spPr>
              <a:xfrm>
                <a:off x="5812904" y="4615796"/>
                <a:ext cx="674056" cy="341551"/>
              </a:xfrm>
              <a:custGeom>
                <a:avLst/>
                <a:gdLst/>
                <a:ahLst/>
                <a:cxnLst/>
                <a:rect l="l" t="t" r="r" b="b"/>
                <a:pathLst>
                  <a:path w="3428" h="1737" extrusionOk="0">
                    <a:moveTo>
                      <a:pt x="92" y="0"/>
                    </a:moveTo>
                    <a:cubicBezTo>
                      <a:pt x="39" y="685"/>
                      <a:pt x="0" y="1338"/>
                      <a:pt x="54" y="1376"/>
                    </a:cubicBezTo>
                    <a:cubicBezTo>
                      <a:pt x="156" y="1459"/>
                      <a:pt x="2952" y="1737"/>
                      <a:pt x="3286" y="1737"/>
                    </a:cubicBezTo>
                    <a:cubicBezTo>
                      <a:pt x="3300" y="1737"/>
                      <a:pt x="3310" y="1736"/>
                      <a:pt x="3315" y="1735"/>
                    </a:cubicBezTo>
                    <a:cubicBezTo>
                      <a:pt x="3428" y="1708"/>
                      <a:pt x="3359" y="1394"/>
                      <a:pt x="3253" y="1287"/>
                    </a:cubicBezTo>
                    <a:cubicBezTo>
                      <a:pt x="3143" y="1183"/>
                      <a:pt x="2028" y="546"/>
                      <a:pt x="2028" y="546"/>
                    </a:cubicBezTo>
                    <a:lnTo>
                      <a:pt x="2073" y="190"/>
                    </a:lnTo>
                    <a:lnTo>
                      <a:pt x="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0"/>
              <p:cNvSpPr/>
              <p:nvPr/>
            </p:nvSpPr>
            <p:spPr>
              <a:xfrm>
                <a:off x="4891091" y="4238655"/>
                <a:ext cx="546835" cy="633157"/>
              </a:xfrm>
              <a:custGeom>
                <a:avLst/>
                <a:gdLst/>
                <a:ahLst/>
                <a:cxnLst/>
                <a:rect l="l" t="t" r="r" b="b"/>
                <a:pathLst>
                  <a:path w="2781" h="3220" extrusionOk="0">
                    <a:moveTo>
                      <a:pt x="807" y="0"/>
                    </a:moveTo>
                    <a:cubicBezTo>
                      <a:pt x="389" y="543"/>
                      <a:pt x="1" y="1068"/>
                      <a:pt x="22" y="1130"/>
                    </a:cubicBezTo>
                    <a:cubicBezTo>
                      <a:pt x="66" y="1260"/>
                      <a:pt x="2456" y="3179"/>
                      <a:pt x="2560" y="3217"/>
                    </a:cubicBezTo>
                    <a:cubicBezTo>
                      <a:pt x="2565" y="3219"/>
                      <a:pt x="2571" y="3220"/>
                      <a:pt x="2577" y="3220"/>
                    </a:cubicBezTo>
                    <a:cubicBezTo>
                      <a:pt x="2676" y="3220"/>
                      <a:pt x="2780" y="2945"/>
                      <a:pt x="2749" y="2805"/>
                    </a:cubicBezTo>
                    <a:cubicBezTo>
                      <a:pt x="2717" y="2657"/>
                      <a:pt x="2133" y="1515"/>
                      <a:pt x="2133" y="1515"/>
                    </a:cubicBezTo>
                    <a:lnTo>
                      <a:pt x="2364" y="1240"/>
                    </a:lnTo>
                    <a:lnTo>
                      <a:pt x="8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0"/>
              <p:cNvSpPr/>
              <p:nvPr/>
            </p:nvSpPr>
            <p:spPr>
              <a:xfrm>
                <a:off x="5815264" y="4295088"/>
                <a:ext cx="671697" cy="662258"/>
              </a:xfrm>
              <a:custGeom>
                <a:avLst/>
                <a:gdLst/>
                <a:ahLst/>
                <a:cxnLst/>
                <a:rect l="l" t="t" r="r" b="b"/>
                <a:pathLst>
                  <a:path w="3416" h="3368" extrusionOk="0">
                    <a:moveTo>
                      <a:pt x="228" y="1"/>
                    </a:moveTo>
                    <a:cubicBezTo>
                      <a:pt x="228" y="1"/>
                      <a:pt x="142" y="840"/>
                      <a:pt x="80" y="1631"/>
                    </a:cubicBezTo>
                    <a:cubicBezTo>
                      <a:pt x="71" y="1756"/>
                      <a:pt x="62" y="1875"/>
                      <a:pt x="53" y="1990"/>
                    </a:cubicBezTo>
                    <a:cubicBezTo>
                      <a:pt x="18" y="2530"/>
                      <a:pt x="0" y="2975"/>
                      <a:pt x="42" y="3007"/>
                    </a:cubicBezTo>
                    <a:cubicBezTo>
                      <a:pt x="144" y="3090"/>
                      <a:pt x="2940" y="3368"/>
                      <a:pt x="3274" y="3368"/>
                    </a:cubicBezTo>
                    <a:cubicBezTo>
                      <a:pt x="3288" y="3368"/>
                      <a:pt x="3298" y="3367"/>
                      <a:pt x="3303" y="3366"/>
                    </a:cubicBezTo>
                    <a:cubicBezTo>
                      <a:pt x="3416" y="3339"/>
                      <a:pt x="3350" y="3022"/>
                      <a:pt x="3241" y="2918"/>
                    </a:cubicBezTo>
                    <a:cubicBezTo>
                      <a:pt x="3134" y="2811"/>
                      <a:pt x="2019" y="2177"/>
                      <a:pt x="2019" y="2177"/>
                    </a:cubicBezTo>
                    <a:lnTo>
                      <a:pt x="2064" y="1818"/>
                    </a:lnTo>
                    <a:lnTo>
                      <a:pt x="2206" y="182"/>
                    </a:lnTo>
                    <a:lnTo>
                      <a:pt x="2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0"/>
              <p:cNvSpPr/>
              <p:nvPr/>
            </p:nvSpPr>
            <p:spPr>
              <a:xfrm>
                <a:off x="5817427" y="2436715"/>
                <a:ext cx="520290" cy="2274841"/>
              </a:xfrm>
              <a:custGeom>
                <a:avLst/>
                <a:gdLst/>
                <a:ahLst/>
                <a:cxnLst/>
                <a:rect l="l" t="t" r="r" b="b"/>
                <a:pathLst>
                  <a:path w="2646" h="11569" extrusionOk="0">
                    <a:moveTo>
                      <a:pt x="505" y="0"/>
                    </a:moveTo>
                    <a:cubicBezTo>
                      <a:pt x="505" y="0"/>
                      <a:pt x="425" y="5547"/>
                      <a:pt x="463" y="5974"/>
                    </a:cubicBezTo>
                    <a:cubicBezTo>
                      <a:pt x="469" y="6069"/>
                      <a:pt x="428" y="6591"/>
                      <a:pt x="366" y="7258"/>
                    </a:cubicBezTo>
                    <a:cubicBezTo>
                      <a:pt x="232" y="8720"/>
                      <a:pt x="1" y="11349"/>
                      <a:pt x="1" y="11349"/>
                    </a:cubicBezTo>
                    <a:lnTo>
                      <a:pt x="2106" y="11569"/>
                    </a:lnTo>
                    <a:cubicBezTo>
                      <a:pt x="2106" y="11569"/>
                      <a:pt x="2646" y="7021"/>
                      <a:pt x="2631" y="6173"/>
                    </a:cubicBezTo>
                    <a:cubicBezTo>
                      <a:pt x="2619" y="5325"/>
                      <a:pt x="2491" y="208"/>
                      <a:pt x="2491" y="208"/>
                    </a:cubicBezTo>
                    <a:lnTo>
                      <a:pt x="505" y="0"/>
                    </a:lnTo>
                    <a:close/>
                  </a:path>
                </a:pathLst>
              </a:custGeom>
              <a:solidFill>
                <a:srgbClr val="FFD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0"/>
              <p:cNvSpPr/>
              <p:nvPr/>
            </p:nvSpPr>
            <p:spPr>
              <a:xfrm>
                <a:off x="5820996" y="2382563"/>
                <a:ext cx="429249" cy="1437187"/>
              </a:xfrm>
              <a:custGeom>
                <a:avLst/>
                <a:gdLst/>
                <a:ahLst/>
                <a:cxnLst/>
                <a:rect l="l" t="t" r="r" b="b"/>
                <a:pathLst>
                  <a:path w="2183" h="7309" extrusionOk="0">
                    <a:moveTo>
                      <a:pt x="1" y="1"/>
                    </a:moveTo>
                    <a:cubicBezTo>
                      <a:pt x="1" y="1"/>
                      <a:pt x="404" y="5598"/>
                      <a:pt x="442" y="6025"/>
                    </a:cubicBezTo>
                    <a:cubicBezTo>
                      <a:pt x="448" y="6120"/>
                      <a:pt x="407" y="6642"/>
                      <a:pt x="345" y="7309"/>
                    </a:cubicBezTo>
                    <a:lnTo>
                      <a:pt x="2183" y="223"/>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0"/>
              <p:cNvSpPr/>
              <p:nvPr/>
            </p:nvSpPr>
            <p:spPr>
              <a:xfrm>
                <a:off x="5014773" y="2423147"/>
                <a:ext cx="1292072" cy="2097872"/>
              </a:xfrm>
              <a:custGeom>
                <a:avLst/>
                <a:gdLst/>
                <a:ahLst/>
                <a:cxnLst/>
                <a:rect l="l" t="t" r="r" b="b"/>
                <a:pathLst>
                  <a:path w="6571" h="10669" extrusionOk="0">
                    <a:moveTo>
                      <a:pt x="3941" y="1"/>
                    </a:moveTo>
                    <a:cubicBezTo>
                      <a:pt x="3152" y="1187"/>
                      <a:pt x="3419" y="2055"/>
                      <a:pt x="3419" y="2055"/>
                    </a:cubicBezTo>
                    <a:cubicBezTo>
                      <a:pt x="3078" y="3570"/>
                      <a:pt x="2660" y="5444"/>
                      <a:pt x="2595" y="5901"/>
                    </a:cubicBezTo>
                    <a:cubicBezTo>
                      <a:pt x="2553" y="6209"/>
                      <a:pt x="0" y="9414"/>
                      <a:pt x="0" y="9414"/>
                    </a:cubicBezTo>
                    <a:lnTo>
                      <a:pt x="1687" y="10668"/>
                    </a:lnTo>
                    <a:cubicBezTo>
                      <a:pt x="1687" y="10668"/>
                      <a:pt x="4504" y="7042"/>
                      <a:pt x="4611" y="6203"/>
                    </a:cubicBezTo>
                    <a:cubicBezTo>
                      <a:pt x="4661" y="5776"/>
                      <a:pt x="5278" y="2382"/>
                      <a:pt x="5278" y="2382"/>
                    </a:cubicBezTo>
                    <a:cubicBezTo>
                      <a:pt x="5476" y="2296"/>
                      <a:pt x="5681" y="2224"/>
                      <a:pt x="5892" y="2177"/>
                    </a:cubicBezTo>
                    <a:cubicBezTo>
                      <a:pt x="6271" y="1448"/>
                      <a:pt x="6570" y="274"/>
                      <a:pt x="6570" y="274"/>
                    </a:cubicBezTo>
                    <a:lnTo>
                      <a:pt x="3941" y="1"/>
                    </a:lnTo>
                    <a:close/>
                  </a:path>
                </a:pathLst>
              </a:custGeom>
              <a:solidFill>
                <a:srgbClr val="FFD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0"/>
              <p:cNvSpPr/>
              <p:nvPr/>
            </p:nvSpPr>
            <p:spPr>
              <a:xfrm>
                <a:off x="7570602" y="1809850"/>
                <a:ext cx="4129" cy="1376"/>
              </a:xfrm>
              <a:custGeom>
                <a:avLst/>
                <a:gdLst/>
                <a:ahLst/>
                <a:cxnLst/>
                <a:rect l="l" t="t" r="r" b="b"/>
                <a:pathLst>
                  <a:path w="21" h="7" extrusionOk="0">
                    <a:moveTo>
                      <a:pt x="3" y="1"/>
                    </a:moveTo>
                    <a:cubicBezTo>
                      <a:pt x="0" y="1"/>
                      <a:pt x="0" y="4"/>
                      <a:pt x="0" y="7"/>
                    </a:cubicBezTo>
                    <a:lnTo>
                      <a:pt x="2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0"/>
              <p:cNvSpPr/>
              <p:nvPr/>
            </p:nvSpPr>
            <p:spPr>
              <a:xfrm>
                <a:off x="7688975" y="4802400"/>
                <a:ext cx="2360" cy="1376"/>
              </a:xfrm>
              <a:custGeom>
                <a:avLst/>
                <a:gdLst/>
                <a:ahLst/>
                <a:cxnLst/>
                <a:rect l="l" t="t" r="r" b="b"/>
                <a:pathLst>
                  <a:path w="12" h="7" extrusionOk="0">
                    <a:moveTo>
                      <a:pt x="0" y="0"/>
                    </a:moveTo>
                    <a:lnTo>
                      <a:pt x="0" y="6"/>
                    </a:lnTo>
                    <a:lnTo>
                      <a:pt x="12" y="6"/>
                    </a:lnTo>
                    <a:lnTo>
                      <a:pt x="0"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0"/>
              <p:cNvSpPr/>
              <p:nvPr/>
            </p:nvSpPr>
            <p:spPr>
              <a:xfrm>
                <a:off x="7409560" y="4414641"/>
                <a:ext cx="757625" cy="677202"/>
              </a:xfrm>
              <a:custGeom>
                <a:avLst/>
                <a:gdLst/>
                <a:ahLst/>
                <a:cxnLst/>
                <a:rect l="l" t="t" r="r" b="b"/>
                <a:pathLst>
                  <a:path w="3853" h="3444" extrusionOk="0">
                    <a:moveTo>
                      <a:pt x="3686" y="1"/>
                    </a:moveTo>
                    <a:lnTo>
                      <a:pt x="1412" y="24"/>
                    </a:lnTo>
                    <a:lnTo>
                      <a:pt x="1638" y="1771"/>
                    </a:lnTo>
                    <a:lnTo>
                      <a:pt x="1640" y="1839"/>
                    </a:lnTo>
                    <a:lnTo>
                      <a:pt x="1652" y="2201"/>
                    </a:lnTo>
                    <a:lnTo>
                      <a:pt x="1652" y="2236"/>
                    </a:lnTo>
                    <a:cubicBezTo>
                      <a:pt x="1652" y="2236"/>
                      <a:pt x="360" y="2835"/>
                      <a:pt x="232" y="2942"/>
                    </a:cubicBezTo>
                    <a:cubicBezTo>
                      <a:pt x="102" y="3045"/>
                      <a:pt x="1" y="3392"/>
                      <a:pt x="120" y="3431"/>
                    </a:cubicBezTo>
                    <a:cubicBezTo>
                      <a:pt x="149" y="3440"/>
                      <a:pt x="374" y="3444"/>
                      <a:pt x="699" y="3444"/>
                    </a:cubicBezTo>
                    <a:cubicBezTo>
                      <a:pt x="1705" y="3444"/>
                      <a:pt x="3668" y="3405"/>
                      <a:pt x="3766" y="3342"/>
                    </a:cubicBezTo>
                    <a:cubicBezTo>
                      <a:pt x="3817" y="3309"/>
                      <a:pt x="3837" y="2814"/>
                      <a:pt x="3846" y="2215"/>
                    </a:cubicBezTo>
                    <a:lnTo>
                      <a:pt x="3846" y="2195"/>
                    </a:lnTo>
                    <a:cubicBezTo>
                      <a:pt x="3846" y="2073"/>
                      <a:pt x="3852" y="1946"/>
                      <a:pt x="3852" y="1815"/>
                    </a:cubicBezTo>
                    <a:lnTo>
                      <a:pt x="3852" y="1765"/>
                    </a:lnTo>
                    <a:lnTo>
                      <a:pt x="368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0"/>
              <p:cNvSpPr/>
              <p:nvPr/>
            </p:nvSpPr>
            <p:spPr>
              <a:xfrm>
                <a:off x="7409560" y="4761501"/>
                <a:ext cx="757625" cy="330343"/>
              </a:xfrm>
              <a:custGeom>
                <a:avLst/>
                <a:gdLst/>
                <a:ahLst/>
                <a:cxnLst/>
                <a:rect l="l" t="t" r="r" b="b"/>
                <a:pathLst>
                  <a:path w="3853" h="1680" extrusionOk="0">
                    <a:moveTo>
                      <a:pt x="3852" y="1"/>
                    </a:moveTo>
                    <a:lnTo>
                      <a:pt x="1638" y="7"/>
                    </a:lnTo>
                    <a:lnTo>
                      <a:pt x="1640" y="75"/>
                    </a:lnTo>
                    <a:lnTo>
                      <a:pt x="1655" y="437"/>
                    </a:lnTo>
                    <a:lnTo>
                      <a:pt x="1655" y="472"/>
                    </a:lnTo>
                    <a:cubicBezTo>
                      <a:pt x="1655" y="472"/>
                      <a:pt x="360" y="1071"/>
                      <a:pt x="232" y="1178"/>
                    </a:cubicBezTo>
                    <a:cubicBezTo>
                      <a:pt x="102" y="1281"/>
                      <a:pt x="1" y="1628"/>
                      <a:pt x="120" y="1667"/>
                    </a:cubicBezTo>
                    <a:cubicBezTo>
                      <a:pt x="149" y="1676"/>
                      <a:pt x="374" y="1680"/>
                      <a:pt x="699" y="1680"/>
                    </a:cubicBezTo>
                    <a:cubicBezTo>
                      <a:pt x="1705" y="1680"/>
                      <a:pt x="3668" y="1641"/>
                      <a:pt x="3766" y="1578"/>
                    </a:cubicBezTo>
                    <a:cubicBezTo>
                      <a:pt x="3817" y="1545"/>
                      <a:pt x="3837" y="1050"/>
                      <a:pt x="3846" y="451"/>
                    </a:cubicBezTo>
                    <a:lnTo>
                      <a:pt x="3846" y="431"/>
                    </a:lnTo>
                    <a:cubicBezTo>
                      <a:pt x="3846" y="309"/>
                      <a:pt x="3852" y="182"/>
                      <a:pt x="3852" y="51"/>
                    </a:cubicBezTo>
                    <a:lnTo>
                      <a:pt x="385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0"/>
              <p:cNvSpPr/>
              <p:nvPr/>
            </p:nvSpPr>
            <p:spPr>
              <a:xfrm>
                <a:off x="7409560" y="4846053"/>
                <a:ext cx="755855" cy="245987"/>
              </a:xfrm>
              <a:custGeom>
                <a:avLst/>
                <a:gdLst/>
                <a:ahLst/>
                <a:cxnLst/>
                <a:rect l="l" t="t" r="r" b="b"/>
                <a:pathLst>
                  <a:path w="3844" h="1251" extrusionOk="0">
                    <a:moveTo>
                      <a:pt x="3840" y="1"/>
                    </a:moveTo>
                    <a:lnTo>
                      <a:pt x="1652" y="7"/>
                    </a:lnTo>
                    <a:lnTo>
                      <a:pt x="1652" y="42"/>
                    </a:lnTo>
                    <a:cubicBezTo>
                      <a:pt x="1652" y="42"/>
                      <a:pt x="360" y="641"/>
                      <a:pt x="229" y="748"/>
                    </a:cubicBezTo>
                    <a:cubicBezTo>
                      <a:pt x="99" y="854"/>
                      <a:pt x="1" y="1198"/>
                      <a:pt x="120" y="1237"/>
                    </a:cubicBezTo>
                    <a:cubicBezTo>
                      <a:pt x="151" y="1246"/>
                      <a:pt x="397" y="1250"/>
                      <a:pt x="748" y="1250"/>
                    </a:cubicBezTo>
                    <a:cubicBezTo>
                      <a:pt x="1099" y="1250"/>
                      <a:pt x="1554" y="1246"/>
                      <a:pt x="2005" y="1237"/>
                    </a:cubicBezTo>
                    <a:cubicBezTo>
                      <a:pt x="2186" y="1234"/>
                      <a:pt x="2367" y="1228"/>
                      <a:pt x="2539" y="1222"/>
                    </a:cubicBezTo>
                    <a:cubicBezTo>
                      <a:pt x="3182" y="1207"/>
                      <a:pt x="3716" y="1181"/>
                      <a:pt x="3763" y="1148"/>
                    </a:cubicBezTo>
                    <a:cubicBezTo>
                      <a:pt x="3811" y="1115"/>
                      <a:pt x="3834" y="632"/>
                      <a:pt x="3843" y="45"/>
                    </a:cubicBezTo>
                    <a:lnTo>
                      <a:pt x="3843" y="1"/>
                    </a:lnTo>
                    <a:close/>
                  </a:path>
                </a:pathLst>
              </a:custGeom>
              <a:solidFill>
                <a:srgbClr val="ECE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0"/>
              <p:cNvSpPr/>
              <p:nvPr/>
            </p:nvSpPr>
            <p:spPr>
              <a:xfrm>
                <a:off x="7437678" y="5055466"/>
                <a:ext cx="682315" cy="10422"/>
              </a:xfrm>
              <a:custGeom>
                <a:avLst/>
                <a:gdLst/>
                <a:ahLst/>
                <a:cxnLst/>
                <a:rect l="l" t="t" r="r" b="b"/>
                <a:pathLst>
                  <a:path w="3470" h="53" extrusionOk="0">
                    <a:moveTo>
                      <a:pt x="2782" y="1"/>
                    </a:moveTo>
                    <a:cubicBezTo>
                      <a:pt x="1867" y="1"/>
                      <a:pt x="444" y="24"/>
                      <a:pt x="12" y="41"/>
                    </a:cubicBezTo>
                    <a:cubicBezTo>
                      <a:pt x="0" y="41"/>
                      <a:pt x="0" y="47"/>
                      <a:pt x="12" y="50"/>
                    </a:cubicBezTo>
                    <a:cubicBezTo>
                      <a:pt x="122" y="52"/>
                      <a:pt x="296" y="53"/>
                      <a:pt x="510" y="53"/>
                    </a:cubicBezTo>
                    <a:cubicBezTo>
                      <a:pt x="1408" y="53"/>
                      <a:pt x="3006" y="38"/>
                      <a:pt x="3463" y="12"/>
                    </a:cubicBezTo>
                    <a:cubicBezTo>
                      <a:pt x="3469" y="12"/>
                      <a:pt x="3469" y="9"/>
                      <a:pt x="3463" y="9"/>
                    </a:cubicBezTo>
                    <a:cubicBezTo>
                      <a:pt x="3324" y="3"/>
                      <a:pt x="3080" y="1"/>
                      <a:pt x="27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0"/>
              <p:cNvSpPr/>
              <p:nvPr/>
            </p:nvSpPr>
            <p:spPr>
              <a:xfrm>
                <a:off x="7684256" y="4845266"/>
                <a:ext cx="136463" cy="35001"/>
              </a:xfrm>
              <a:custGeom>
                <a:avLst/>
                <a:gdLst/>
                <a:ahLst/>
                <a:cxnLst/>
                <a:rect l="l" t="t" r="r" b="b"/>
                <a:pathLst>
                  <a:path w="694" h="178" extrusionOk="0">
                    <a:moveTo>
                      <a:pt x="204" y="1"/>
                    </a:moveTo>
                    <a:cubicBezTo>
                      <a:pt x="138" y="1"/>
                      <a:pt x="73" y="7"/>
                      <a:pt x="12" y="19"/>
                    </a:cubicBezTo>
                    <a:cubicBezTo>
                      <a:pt x="6" y="19"/>
                      <a:pt x="3" y="25"/>
                      <a:pt x="3" y="31"/>
                    </a:cubicBezTo>
                    <a:cubicBezTo>
                      <a:pt x="0" y="40"/>
                      <a:pt x="6" y="46"/>
                      <a:pt x="15" y="49"/>
                    </a:cubicBezTo>
                    <a:cubicBezTo>
                      <a:pt x="241" y="67"/>
                      <a:pt x="463" y="111"/>
                      <a:pt x="679" y="177"/>
                    </a:cubicBezTo>
                    <a:cubicBezTo>
                      <a:pt x="681" y="177"/>
                      <a:pt x="682" y="177"/>
                      <a:pt x="683" y="177"/>
                    </a:cubicBezTo>
                    <a:cubicBezTo>
                      <a:pt x="690" y="177"/>
                      <a:pt x="693" y="170"/>
                      <a:pt x="688" y="165"/>
                    </a:cubicBezTo>
                    <a:cubicBezTo>
                      <a:pt x="561" y="48"/>
                      <a:pt x="380" y="1"/>
                      <a:pt x="2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0"/>
              <p:cNvSpPr/>
              <p:nvPr/>
            </p:nvSpPr>
            <p:spPr>
              <a:xfrm>
                <a:off x="7652794" y="4865126"/>
                <a:ext cx="136463" cy="34804"/>
              </a:xfrm>
              <a:custGeom>
                <a:avLst/>
                <a:gdLst/>
                <a:ahLst/>
                <a:cxnLst/>
                <a:rect l="l" t="t" r="r" b="b"/>
                <a:pathLst>
                  <a:path w="694" h="177" extrusionOk="0">
                    <a:moveTo>
                      <a:pt x="205" y="0"/>
                    </a:moveTo>
                    <a:cubicBezTo>
                      <a:pt x="139" y="0"/>
                      <a:pt x="74" y="7"/>
                      <a:pt x="12" y="19"/>
                    </a:cubicBezTo>
                    <a:cubicBezTo>
                      <a:pt x="6" y="19"/>
                      <a:pt x="0" y="25"/>
                      <a:pt x="0" y="31"/>
                    </a:cubicBezTo>
                    <a:cubicBezTo>
                      <a:pt x="0" y="37"/>
                      <a:pt x="6" y="46"/>
                      <a:pt x="12" y="46"/>
                    </a:cubicBezTo>
                    <a:cubicBezTo>
                      <a:pt x="237" y="67"/>
                      <a:pt x="460" y="111"/>
                      <a:pt x="676" y="176"/>
                    </a:cubicBezTo>
                    <a:cubicBezTo>
                      <a:pt x="678" y="177"/>
                      <a:pt x="679" y="177"/>
                      <a:pt x="680" y="177"/>
                    </a:cubicBezTo>
                    <a:cubicBezTo>
                      <a:pt x="689" y="177"/>
                      <a:pt x="693" y="167"/>
                      <a:pt x="688" y="162"/>
                    </a:cubicBezTo>
                    <a:cubicBezTo>
                      <a:pt x="561" y="47"/>
                      <a:pt x="381" y="0"/>
                      <a:pt x="2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0"/>
              <p:cNvSpPr/>
              <p:nvPr/>
            </p:nvSpPr>
            <p:spPr>
              <a:xfrm>
                <a:off x="7620743" y="4884593"/>
                <a:ext cx="136856" cy="35197"/>
              </a:xfrm>
              <a:custGeom>
                <a:avLst/>
                <a:gdLst/>
                <a:ahLst/>
                <a:cxnLst/>
                <a:rect l="l" t="t" r="r" b="b"/>
                <a:pathLst>
                  <a:path w="696" h="179" extrusionOk="0">
                    <a:moveTo>
                      <a:pt x="206" y="1"/>
                    </a:moveTo>
                    <a:cubicBezTo>
                      <a:pt x="140" y="1"/>
                      <a:pt x="74" y="8"/>
                      <a:pt x="12" y="21"/>
                    </a:cubicBezTo>
                    <a:cubicBezTo>
                      <a:pt x="6" y="21"/>
                      <a:pt x="0" y="27"/>
                      <a:pt x="0" y="36"/>
                    </a:cubicBezTo>
                    <a:cubicBezTo>
                      <a:pt x="0" y="42"/>
                      <a:pt x="6" y="48"/>
                      <a:pt x="15" y="48"/>
                    </a:cubicBezTo>
                    <a:cubicBezTo>
                      <a:pt x="240" y="68"/>
                      <a:pt x="463" y="110"/>
                      <a:pt x="679" y="178"/>
                    </a:cubicBezTo>
                    <a:cubicBezTo>
                      <a:pt x="680" y="178"/>
                      <a:pt x="681" y="179"/>
                      <a:pt x="682" y="179"/>
                    </a:cubicBezTo>
                    <a:cubicBezTo>
                      <a:pt x="690" y="179"/>
                      <a:pt x="696" y="169"/>
                      <a:pt x="688" y="163"/>
                    </a:cubicBezTo>
                    <a:cubicBezTo>
                      <a:pt x="561" y="49"/>
                      <a:pt x="382" y="1"/>
                      <a:pt x="2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0"/>
              <p:cNvSpPr/>
              <p:nvPr/>
            </p:nvSpPr>
            <p:spPr>
              <a:xfrm>
                <a:off x="7804398" y="4846053"/>
                <a:ext cx="361017" cy="243234"/>
              </a:xfrm>
              <a:custGeom>
                <a:avLst/>
                <a:gdLst/>
                <a:ahLst/>
                <a:cxnLst/>
                <a:rect l="l" t="t" r="r" b="b"/>
                <a:pathLst>
                  <a:path w="1836" h="1237" extrusionOk="0">
                    <a:moveTo>
                      <a:pt x="1835" y="1"/>
                    </a:moveTo>
                    <a:cubicBezTo>
                      <a:pt x="1536" y="211"/>
                      <a:pt x="477" y="917"/>
                      <a:pt x="0" y="1237"/>
                    </a:cubicBezTo>
                    <a:cubicBezTo>
                      <a:pt x="181" y="1231"/>
                      <a:pt x="359" y="1228"/>
                      <a:pt x="534" y="1222"/>
                    </a:cubicBezTo>
                    <a:cubicBezTo>
                      <a:pt x="1177" y="1204"/>
                      <a:pt x="1708" y="1178"/>
                      <a:pt x="1755" y="1148"/>
                    </a:cubicBezTo>
                    <a:cubicBezTo>
                      <a:pt x="1803" y="1115"/>
                      <a:pt x="1826" y="632"/>
                      <a:pt x="1835" y="45"/>
                    </a:cubicBezTo>
                    <a:lnTo>
                      <a:pt x="18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0"/>
              <p:cNvSpPr/>
              <p:nvPr/>
            </p:nvSpPr>
            <p:spPr>
              <a:xfrm>
                <a:off x="7627625" y="2490199"/>
                <a:ext cx="776698" cy="2358410"/>
              </a:xfrm>
              <a:custGeom>
                <a:avLst/>
                <a:gdLst/>
                <a:ahLst/>
                <a:cxnLst/>
                <a:rect l="l" t="t" r="r" b="b"/>
                <a:pathLst>
                  <a:path w="3950" h="11994" extrusionOk="0">
                    <a:moveTo>
                      <a:pt x="1875" y="1"/>
                    </a:moveTo>
                    <a:cubicBezTo>
                      <a:pt x="1875" y="1"/>
                      <a:pt x="1631" y="766"/>
                      <a:pt x="1326" y="1762"/>
                    </a:cubicBezTo>
                    <a:cubicBezTo>
                      <a:pt x="834" y="3384"/>
                      <a:pt x="170" y="5613"/>
                      <a:pt x="105" y="6156"/>
                    </a:cubicBezTo>
                    <a:cubicBezTo>
                      <a:pt x="1" y="7030"/>
                      <a:pt x="395" y="11993"/>
                      <a:pt x="395" y="11993"/>
                    </a:cubicBezTo>
                    <a:lnTo>
                      <a:pt x="2841" y="11993"/>
                    </a:lnTo>
                    <a:cubicBezTo>
                      <a:pt x="2841" y="11993"/>
                      <a:pt x="2349" y="6277"/>
                      <a:pt x="2370" y="6179"/>
                    </a:cubicBezTo>
                    <a:cubicBezTo>
                      <a:pt x="2393" y="6052"/>
                      <a:pt x="3307" y="2476"/>
                      <a:pt x="3481" y="1800"/>
                    </a:cubicBezTo>
                    <a:cubicBezTo>
                      <a:pt x="3742" y="786"/>
                      <a:pt x="3950" y="1"/>
                      <a:pt x="3950" y="1"/>
                    </a:cubicBezTo>
                    <a:close/>
                  </a:path>
                </a:pathLst>
              </a:custGeom>
              <a:solidFill>
                <a:srgbClr val="DFB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0"/>
              <p:cNvSpPr/>
              <p:nvPr/>
            </p:nvSpPr>
            <p:spPr>
              <a:xfrm>
                <a:off x="7725548" y="4763270"/>
                <a:ext cx="433968" cy="9045"/>
              </a:xfrm>
              <a:custGeom>
                <a:avLst/>
                <a:gdLst/>
                <a:ahLst/>
                <a:cxnLst/>
                <a:rect l="l" t="t" r="r" b="b"/>
                <a:pathLst>
                  <a:path w="2207" h="46" extrusionOk="0">
                    <a:moveTo>
                      <a:pt x="1368" y="1"/>
                    </a:moveTo>
                    <a:cubicBezTo>
                      <a:pt x="1044" y="1"/>
                      <a:pt x="732" y="4"/>
                      <a:pt x="647" y="4"/>
                    </a:cubicBezTo>
                    <a:cubicBezTo>
                      <a:pt x="274" y="7"/>
                      <a:pt x="380" y="9"/>
                      <a:pt x="7" y="18"/>
                    </a:cubicBezTo>
                    <a:cubicBezTo>
                      <a:pt x="4" y="18"/>
                      <a:pt x="4" y="18"/>
                      <a:pt x="4" y="21"/>
                    </a:cubicBezTo>
                    <a:cubicBezTo>
                      <a:pt x="1" y="24"/>
                      <a:pt x="4" y="27"/>
                      <a:pt x="7" y="27"/>
                    </a:cubicBezTo>
                    <a:cubicBezTo>
                      <a:pt x="380" y="36"/>
                      <a:pt x="274" y="39"/>
                      <a:pt x="647" y="42"/>
                    </a:cubicBezTo>
                    <a:cubicBezTo>
                      <a:pt x="729" y="43"/>
                      <a:pt x="1013" y="46"/>
                      <a:pt x="1318" y="46"/>
                    </a:cubicBezTo>
                    <a:cubicBezTo>
                      <a:pt x="1697" y="46"/>
                      <a:pt x="2108" y="42"/>
                      <a:pt x="2204" y="27"/>
                    </a:cubicBezTo>
                    <a:cubicBezTo>
                      <a:pt x="2207" y="24"/>
                      <a:pt x="2207" y="18"/>
                      <a:pt x="2204" y="18"/>
                    </a:cubicBezTo>
                    <a:cubicBezTo>
                      <a:pt x="2113" y="4"/>
                      <a:pt x="1732" y="1"/>
                      <a:pt x="13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0"/>
              <p:cNvSpPr/>
              <p:nvPr/>
            </p:nvSpPr>
            <p:spPr>
              <a:xfrm>
                <a:off x="7990806" y="2592054"/>
                <a:ext cx="330932" cy="2126580"/>
              </a:xfrm>
              <a:custGeom>
                <a:avLst/>
                <a:gdLst/>
                <a:ahLst/>
                <a:cxnLst/>
                <a:rect l="l" t="t" r="r" b="b"/>
                <a:pathLst>
                  <a:path w="1683" h="10815" extrusionOk="0">
                    <a:moveTo>
                      <a:pt x="1676" y="0"/>
                    </a:moveTo>
                    <a:cubicBezTo>
                      <a:pt x="1672" y="0"/>
                      <a:pt x="1666" y="12"/>
                      <a:pt x="1658" y="37"/>
                    </a:cubicBezTo>
                    <a:cubicBezTo>
                      <a:pt x="1611" y="212"/>
                      <a:pt x="1548" y="381"/>
                      <a:pt x="1495" y="559"/>
                    </a:cubicBezTo>
                    <a:cubicBezTo>
                      <a:pt x="1439" y="734"/>
                      <a:pt x="1382" y="915"/>
                      <a:pt x="1329" y="1093"/>
                    </a:cubicBezTo>
                    <a:cubicBezTo>
                      <a:pt x="1219" y="1443"/>
                      <a:pt x="1113" y="1795"/>
                      <a:pt x="1006" y="2148"/>
                    </a:cubicBezTo>
                    <a:cubicBezTo>
                      <a:pt x="792" y="2851"/>
                      <a:pt x="579" y="3556"/>
                      <a:pt x="366" y="4265"/>
                    </a:cubicBezTo>
                    <a:cubicBezTo>
                      <a:pt x="262" y="4612"/>
                      <a:pt x="143" y="4959"/>
                      <a:pt x="63" y="5315"/>
                    </a:cubicBezTo>
                    <a:cubicBezTo>
                      <a:pt x="22" y="5481"/>
                      <a:pt x="4" y="5650"/>
                      <a:pt x="1" y="5822"/>
                    </a:cubicBezTo>
                    <a:cubicBezTo>
                      <a:pt x="1" y="6008"/>
                      <a:pt x="22" y="6192"/>
                      <a:pt x="39" y="6379"/>
                    </a:cubicBezTo>
                    <a:cubicBezTo>
                      <a:pt x="108" y="7111"/>
                      <a:pt x="176" y="7844"/>
                      <a:pt x="244" y="8579"/>
                    </a:cubicBezTo>
                    <a:cubicBezTo>
                      <a:pt x="312" y="9317"/>
                      <a:pt x="374" y="10055"/>
                      <a:pt x="454" y="10794"/>
                    </a:cubicBezTo>
                    <a:cubicBezTo>
                      <a:pt x="458" y="10807"/>
                      <a:pt x="471" y="10815"/>
                      <a:pt x="484" y="10815"/>
                    </a:cubicBezTo>
                    <a:cubicBezTo>
                      <a:pt x="497" y="10815"/>
                      <a:pt x="508" y="10808"/>
                      <a:pt x="508" y="10794"/>
                    </a:cubicBezTo>
                    <a:cubicBezTo>
                      <a:pt x="499" y="10699"/>
                      <a:pt x="493" y="10604"/>
                      <a:pt x="484" y="10509"/>
                    </a:cubicBezTo>
                    <a:lnTo>
                      <a:pt x="277" y="8273"/>
                    </a:lnTo>
                    <a:cubicBezTo>
                      <a:pt x="244" y="7900"/>
                      <a:pt x="211" y="7523"/>
                      <a:pt x="176" y="7150"/>
                    </a:cubicBezTo>
                    <a:cubicBezTo>
                      <a:pt x="137" y="6776"/>
                      <a:pt x="96" y="6403"/>
                      <a:pt x="72" y="6029"/>
                    </a:cubicBezTo>
                    <a:cubicBezTo>
                      <a:pt x="57" y="5845"/>
                      <a:pt x="66" y="5658"/>
                      <a:pt x="93" y="5475"/>
                    </a:cubicBezTo>
                    <a:cubicBezTo>
                      <a:pt x="125" y="5297"/>
                      <a:pt x="170" y="5125"/>
                      <a:pt x="226" y="4953"/>
                    </a:cubicBezTo>
                    <a:cubicBezTo>
                      <a:pt x="333" y="4591"/>
                      <a:pt x="443" y="4232"/>
                      <a:pt x="549" y="3874"/>
                    </a:cubicBezTo>
                    <a:cubicBezTo>
                      <a:pt x="766" y="3156"/>
                      <a:pt x="979" y="2439"/>
                      <a:pt x="1193" y="1724"/>
                    </a:cubicBezTo>
                    <a:cubicBezTo>
                      <a:pt x="1299" y="1362"/>
                      <a:pt x="1406" y="1004"/>
                      <a:pt x="1510" y="642"/>
                    </a:cubicBezTo>
                    <a:cubicBezTo>
                      <a:pt x="1560" y="461"/>
                      <a:pt x="1614" y="277"/>
                      <a:pt x="1664" y="97"/>
                    </a:cubicBezTo>
                    <a:cubicBezTo>
                      <a:pt x="1681" y="37"/>
                      <a:pt x="1682" y="0"/>
                      <a:pt x="16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0"/>
              <p:cNvSpPr/>
              <p:nvPr/>
            </p:nvSpPr>
            <p:spPr>
              <a:xfrm>
                <a:off x="8042717" y="2490199"/>
                <a:ext cx="361607" cy="1146957"/>
              </a:xfrm>
              <a:custGeom>
                <a:avLst/>
                <a:gdLst/>
                <a:ahLst/>
                <a:cxnLst/>
                <a:rect l="l" t="t" r="r" b="b"/>
                <a:pathLst>
                  <a:path w="1839" h="5833" extrusionOk="0">
                    <a:moveTo>
                      <a:pt x="1" y="1"/>
                    </a:moveTo>
                    <a:cubicBezTo>
                      <a:pt x="128" y="982"/>
                      <a:pt x="303" y="4288"/>
                      <a:pt x="345" y="5833"/>
                    </a:cubicBezTo>
                    <a:cubicBezTo>
                      <a:pt x="579" y="4896"/>
                      <a:pt x="1225" y="2358"/>
                      <a:pt x="1373" y="1800"/>
                    </a:cubicBezTo>
                    <a:cubicBezTo>
                      <a:pt x="1617" y="867"/>
                      <a:pt x="1809" y="122"/>
                      <a:pt x="1836" y="13"/>
                    </a:cubicBezTo>
                    <a:cubicBezTo>
                      <a:pt x="1836" y="10"/>
                      <a:pt x="1836" y="7"/>
                      <a:pt x="1839" y="4"/>
                    </a:cubicBezTo>
                    <a:lnTo>
                      <a:pt x="18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0"/>
              <p:cNvSpPr/>
              <p:nvPr/>
            </p:nvSpPr>
            <p:spPr>
              <a:xfrm>
                <a:off x="7919231" y="2583992"/>
                <a:ext cx="88091" cy="176576"/>
              </a:xfrm>
              <a:custGeom>
                <a:avLst/>
                <a:gdLst/>
                <a:ahLst/>
                <a:cxnLst/>
                <a:rect l="l" t="t" r="r" b="b"/>
                <a:pathLst>
                  <a:path w="448" h="898" extrusionOk="0">
                    <a:moveTo>
                      <a:pt x="444" y="1"/>
                    </a:moveTo>
                    <a:cubicBezTo>
                      <a:pt x="443" y="1"/>
                      <a:pt x="442" y="2"/>
                      <a:pt x="442" y="4"/>
                    </a:cubicBezTo>
                    <a:cubicBezTo>
                      <a:pt x="430" y="132"/>
                      <a:pt x="415" y="259"/>
                      <a:pt x="397" y="381"/>
                    </a:cubicBezTo>
                    <a:cubicBezTo>
                      <a:pt x="380" y="493"/>
                      <a:pt x="350" y="606"/>
                      <a:pt x="311" y="713"/>
                    </a:cubicBezTo>
                    <a:cubicBezTo>
                      <a:pt x="273" y="811"/>
                      <a:pt x="59" y="882"/>
                      <a:pt x="3" y="882"/>
                    </a:cubicBezTo>
                    <a:cubicBezTo>
                      <a:pt x="0" y="882"/>
                      <a:pt x="0" y="894"/>
                      <a:pt x="0" y="894"/>
                    </a:cubicBezTo>
                    <a:cubicBezTo>
                      <a:pt x="9" y="896"/>
                      <a:pt x="21" y="898"/>
                      <a:pt x="35" y="898"/>
                    </a:cubicBezTo>
                    <a:cubicBezTo>
                      <a:pt x="127" y="898"/>
                      <a:pt x="312" y="843"/>
                      <a:pt x="350" y="766"/>
                    </a:cubicBezTo>
                    <a:cubicBezTo>
                      <a:pt x="392" y="659"/>
                      <a:pt x="415" y="547"/>
                      <a:pt x="424" y="434"/>
                    </a:cubicBezTo>
                    <a:cubicBezTo>
                      <a:pt x="439" y="292"/>
                      <a:pt x="448" y="146"/>
                      <a:pt x="448" y="4"/>
                    </a:cubicBezTo>
                    <a:cubicBezTo>
                      <a:pt x="448" y="2"/>
                      <a:pt x="446" y="1"/>
                      <a:pt x="4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0"/>
              <p:cNvSpPr/>
              <p:nvPr/>
            </p:nvSpPr>
            <p:spPr>
              <a:xfrm>
                <a:off x="7912153" y="4414641"/>
                <a:ext cx="757428" cy="677202"/>
              </a:xfrm>
              <a:custGeom>
                <a:avLst/>
                <a:gdLst/>
                <a:ahLst/>
                <a:cxnLst/>
                <a:rect l="l" t="t" r="r" b="b"/>
                <a:pathLst>
                  <a:path w="3852" h="3444" extrusionOk="0">
                    <a:moveTo>
                      <a:pt x="3686" y="1"/>
                    </a:moveTo>
                    <a:lnTo>
                      <a:pt x="1412" y="24"/>
                    </a:lnTo>
                    <a:lnTo>
                      <a:pt x="1634" y="1771"/>
                    </a:lnTo>
                    <a:lnTo>
                      <a:pt x="1637" y="1839"/>
                    </a:lnTo>
                    <a:lnTo>
                      <a:pt x="1652" y="2201"/>
                    </a:lnTo>
                    <a:lnTo>
                      <a:pt x="1652" y="2236"/>
                    </a:lnTo>
                    <a:cubicBezTo>
                      <a:pt x="1652" y="2236"/>
                      <a:pt x="359" y="2835"/>
                      <a:pt x="229" y="2942"/>
                    </a:cubicBezTo>
                    <a:cubicBezTo>
                      <a:pt x="98" y="3045"/>
                      <a:pt x="1" y="3392"/>
                      <a:pt x="119" y="3431"/>
                    </a:cubicBezTo>
                    <a:cubicBezTo>
                      <a:pt x="148" y="3440"/>
                      <a:pt x="373" y="3444"/>
                      <a:pt x="699" y="3444"/>
                    </a:cubicBezTo>
                    <a:cubicBezTo>
                      <a:pt x="1704" y="3444"/>
                      <a:pt x="3667" y="3405"/>
                      <a:pt x="3766" y="3342"/>
                    </a:cubicBezTo>
                    <a:cubicBezTo>
                      <a:pt x="3816" y="3309"/>
                      <a:pt x="3837" y="2814"/>
                      <a:pt x="3846" y="2215"/>
                    </a:cubicBezTo>
                    <a:lnTo>
                      <a:pt x="3846" y="2195"/>
                    </a:lnTo>
                    <a:cubicBezTo>
                      <a:pt x="3849" y="2073"/>
                      <a:pt x="3852" y="1946"/>
                      <a:pt x="3852" y="1815"/>
                    </a:cubicBezTo>
                    <a:lnTo>
                      <a:pt x="3852" y="1765"/>
                    </a:lnTo>
                    <a:lnTo>
                      <a:pt x="368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0"/>
              <p:cNvSpPr/>
              <p:nvPr/>
            </p:nvSpPr>
            <p:spPr>
              <a:xfrm>
                <a:off x="7912153" y="4761501"/>
                <a:ext cx="757428" cy="330343"/>
              </a:xfrm>
              <a:custGeom>
                <a:avLst/>
                <a:gdLst/>
                <a:ahLst/>
                <a:cxnLst/>
                <a:rect l="l" t="t" r="r" b="b"/>
                <a:pathLst>
                  <a:path w="3852" h="1680" extrusionOk="0">
                    <a:moveTo>
                      <a:pt x="3852" y="1"/>
                    </a:moveTo>
                    <a:lnTo>
                      <a:pt x="1637" y="7"/>
                    </a:lnTo>
                    <a:lnTo>
                      <a:pt x="1640" y="75"/>
                    </a:lnTo>
                    <a:lnTo>
                      <a:pt x="1655" y="437"/>
                    </a:lnTo>
                    <a:lnTo>
                      <a:pt x="1655" y="472"/>
                    </a:lnTo>
                    <a:cubicBezTo>
                      <a:pt x="1655" y="472"/>
                      <a:pt x="362" y="1071"/>
                      <a:pt x="229" y="1178"/>
                    </a:cubicBezTo>
                    <a:cubicBezTo>
                      <a:pt x="98" y="1281"/>
                      <a:pt x="1" y="1628"/>
                      <a:pt x="119" y="1667"/>
                    </a:cubicBezTo>
                    <a:cubicBezTo>
                      <a:pt x="148" y="1676"/>
                      <a:pt x="373" y="1680"/>
                      <a:pt x="699" y="1680"/>
                    </a:cubicBezTo>
                    <a:cubicBezTo>
                      <a:pt x="1704" y="1680"/>
                      <a:pt x="3667" y="1641"/>
                      <a:pt x="3766" y="1578"/>
                    </a:cubicBezTo>
                    <a:cubicBezTo>
                      <a:pt x="3816" y="1545"/>
                      <a:pt x="3837" y="1050"/>
                      <a:pt x="3846" y="451"/>
                    </a:cubicBezTo>
                    <a:lnTo>
                      <a:pt x="3846" y="431"/>
                    </a:lnTo>
                    <a:cubicBezTo>
                      <a:pt x="3849" y="309"/>
                      <a:pt x="3852" y="182"/>
                      <a:pt x="3852" y="51"/>
                    </a:cubicBezTo>
                    <a:lnTo>
                      <a:pt x="385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0"/>
              <p:cNvSpPr/>
              <p:nvPr/>
            </p:nvSpPr>
            <p:spPr>
              <a:xfrm>
                <a:off x="7912153" y="4846053"/>
                <a:ext cx="756249" cy="245987"/>
              </a:xfrm>
              <a:custGeom>
                <a:avLst/>
                <a:gdLst/>
                <a:ahLst/>
                <a:cxnLst/>
                <a:rect l="l" t="t" r="r" b="b"/>
                <a:pathLst>
                  <a:path w="3846" h="1251" extrusionOk="0">
                    <a:moveTo>
                      <a:pt x="3843" y="1"/>
                    </a:moveTo>
                    <a:lnTo>
                      <a:pt x="1655" y="7"/>
                    </a:lnTo>
                    <a:lnTo>
                      <a:pt x="1655" y="42"/>
                    </a:lnTo>
                    <a:cubicBezTo>
                      <a:pt x="1655" y="42"/>
                      <a:pt x="359" y="641"/>
                      <a:pt x="229" y="748"/>
                    </a:cubicBezTo>
                    <a:cubicBezTo>
                      <a:pt x="98" y="854"/>
                      <a:pt x="1" y="1198"/>
                      <a:pt x="119" y="1237"/>
                    </a:cubicBezTo>
                    <a:cubicBezTo>
                      <a:pt x="150" y="1246"/>
                      <a:pt x="396" y="1250"/>
                      <a:pt x="748" y="1250"/>
                    </a:cubicBezTo>
                    <a:cubicBezTo>
                      <a:pt x="1099" y="1250"/>
                      <a:pt x="1556" y="1246"/>
                      <a:pt x="2008" y="1237"/>
                    </a:cubicBezTo>
                    <a:cubicBezTo>
                      <a:pt x="2189" y="1234"/>
                      <a:pt x="2367" y="1228"/>
                      <a:pt x="2541" y="1222"/>
                    </a:cubicBezTo>
                    <a:cubicBezTo>
                      <a:pt x="3185" y="1207"/>
                      <a:pt x="3716" y="1181"/>
                      <a:pt x="3766" y="1148"/>
                    </a:cubicBezTo>
                    <a:cubicBezTo>
                      <a:pt x="3813" y="1115"/>
                      <a:pt x="3837" y="632"/>
                      <a:pt x="3846" y="45"/>
                    </a:cubicBezTo>
                    <a:lnTo>
                      <a:pt x="3846" y="1"/>
                    </a:lnTo>
                    <a:close/>
                  </a:path>
                </a:pathLst>
              </a:custGeom>
              <a:solidFill>
                <a:srgbClr val="ECE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0"/>
              <p:cNvSpPr/>
              <p:nvPr/>
            </p:nvSpPr>
            <p:spPr>
              <a:xfrm>
                <a:off x="7940074" y="5055466"/>
                <a:ext cx="682315" cy="10422"/>
              </a:xfrm>
              <a:custGeom>
                <a:avLst/>
                <a:gdLst/>
                <a:ahLst/>
                <a:cxnLst/>
                <a:rect l="l" t="t" r="r" b="b"/>
                <a:pathLst>
                  <a:path w="3470" h="53" extrusionOk="0">
                    <a:moveTo>
                      <a:pt x="2784" y="1"/>
                    </a:moveTo>
                    <a:cubicBezTo>
                      <a:pt x="1867" y="1"/>
                      <a:pt x="445" y="24"/>
                      <a:pt x="13" y="41"/>
                    </a:cubicBezTo>
                    <a:cubicBezTo>
                      <a:pt x="1" y="41"/>
                      <a:pt x="1" y="47"/>
                      <a:pt x="13" y="50"/>
                    </a:cubicBezTo>
                    <a:cubicBezTo>
                      <a:pt x="123" y="52"/>
                      <a:pt x="297" y="53"/>
                      <a:pt x="511" y="53"/>
                    </a:cubicBezTo>
                    <a:cubicBezTo>
                      <a:pt x="1410" y="53"/>
                      <a:pt x="3009" y="38"/>
                      <a:pt x="3467" y="12"/>
                    </a:cubicBezTo>
                    <a:cubicBezTo>
                      <a:pt x="3470" y="12"/>
                      <a:pt x="3470" y="9"/>
                      <a:pt x="3467" y="9"/>
                    </a:cubicBezTo>
                    <a:cubicBezTo>
                      <a:pt x="3327" y="3"/>
                      <a:pt x="3082" y="1"/>
                      <a:pt x="27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0"/>
              <p:cNvSpPr/>
              <p:nvPr/>
            </p:nvSpPr>
            <p:spPr>
              <a:xfrm>
                <a:off x="8186848" y="4845266"/>
                <a:ext cx="136266" cy="35001"/>
              </a:xfrm>
              <a:custGeom>
                <a:avLst/>
                <a:gdLst/>
                <a:ahLst/>
                <a:cxnLst/>
                <a:rect l="l" t="t" r="r" b="b"/>
                <a:pathLst>
                  <a:path w="693" h="178" extrusionOk="0">
                    <a:moveTo>
                      <a:pt x="204" y="1"/>
                    </a:moveTo>
                    <a:cubicBezTo>
                      <a:pt x="138" y="1"/>
                      <a:pt x="73" y="7"/>
                      <a:pt x="12" y="19"/>
                    </a:cubicBezTo>
                    <a:cubicBezTo>
                      <a:pt x="6" y="19"/>
                      <a:pt x="3" y="25"/>
                      <a:pt x="0" y="31"/>
                    </a:cubicBezTo>
                    <a:cubicBezTo>
                      <a:pt x="0" y="40"/>
                      <a:pt x="6" y="46"/>
                      <a:pt x="12" y="49"/>
                    </a:cubicBezTo>
                    <a:cubicBezTo>
                      <a:pt x="237" y="67"/>
                      <a:pt x="463" y="111"/>
                      <a:pt x="679" y="177"/>
                    </a:cubicBezTo>
                    <a:cubicBezTo>
                      <a:pt x="680" y="177"/>
                      <a:pt x="681" y="177"/>
                      <a:pt x="682" y="177"/>
                    </a:cubicBezTo>
                    <a:cubicBezTo>
                      <a:pt x="689" y="177"/>
                      <a:pt x="693" y="170"/>
                      <a:pt x="688" y="165"/>
                    </a:cubicBezTo>
                    <a:cubicBezTo>
                      <a:pt x="561" y="48"/>
                      <a:pt x="380" y="1"/>
                      <a:pt x="2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0"/>
              <p:cNvSpPr/>
              <p:nvPr/>
            </p:nvSpPr>
            <p:spPr>
              <a:xfrm>
                <a:off x="8155190" y="4865126"/>
                <a:ext cx="136463" cy="34804"/>
              </a:xfrm>
              <a:custGeom>
                <a:avLst/>
                <a:gdLst/>
                <a:ahLst/>
                <a:cxnLst/>
                <a:rect l="l" t="t" r="r" b="b"/>
                <a:pathLst>
                  <a:path w="694" h="177" extrusionOk="0">
                    <a:moveTo>
                      <a:pt x="206" y="0"/>
                    </a:moveTo>
                    <a:cubicBezTo>
                      <a:pt x="140" y="0"/>
                      <a:pt x="74" y="7"/>
                      <a:pt x="13" y="19"/>
                    </a:cubicBezTo>
                    <a:cubicBezTo>
                      <a:pt x="7" y="19"/>
                      <a:pt x="1" y="25"/>
                      <a:pt x="1" y="31"/>
                    </a:cubicBezTo>
                    <a:cubicBezTo>
                      <a:pt x="1" y="40"/>
                      <a:pt x="7" y="46"/>
                      <a:pt x="16" y="46"/>
                    </a:cubicBezTo>
                    <a:cubicBezTo>
                      <a:pt x="241" y="67"/>
                      <a:pt x="463" y="111"/>
                      <a:pt x="677" y="176"/>
                    </a:cubicBezTo>
                    <a:cubicBezTo>
                      <a:pt x="678" y="177"/>
                      <a:pt x="679" y="177"/>
                      <a:pt x="680" y="177"/>
                    </a:cubicBezTo>
                    <a:cubicBezTo>
                      <a:pt x="688" y="177"/>
                      <a:pt x="694" y="167"/>
                      <a:pt x="686" y="162"/>
                    </a:cubicBezTo>
                    <a:cubicBezTo>
                      <a:pt x="561" y="47"/>
                      <a:pt x="381" y="0"/>
                      <a:pt x="2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0"/>
              <p:cNvSpPr/>
              <p:nvPr/>
            </p:nvSpPr>
            <p:spPr>
              <a:xfrm>
                <a:off x="8121960" y="4884593"/>
                <a:ext cx="137643" cy="35197"/>
              </a:xfrm>
              <a:custGeom>
                <a:avLst/>
                <a:gdLst/>
                <a:ahLst/>
                <a:cxnLst/>
                <a:rect l="l" t="t" r="r" b="b"/>
                <a:pathLst>
                  <a:path w="700" h="179" extrusionOk="0">
                    <a:moveTo>
                      <a:pt x="213" y="1"/>
                    </a:moveTo>
                    <a:cubicBezTo>
                      <a:pt x="147" y="1"/>
                      <a:pt x="81" y="8"/>
                      <a:pt x="20" y="21"/>
                    </a:cubicBezTo>
                    <a:lnTo>
                      <a:pt x="20" y="21"/>
                    </a:lnTo>
                    <a:cubicBezTo>
                      <a:pt x="19" y="21"/>
                      <a:pt x="19" y="21"/>
                      <a:pt x="19" y="21"/>
                    </a:cubicBezTo>
                    <a:cubicBezTo>
                      <a:pt x="1" y="21"/>
                      <a:pt x="2" y="48"/>
                      <a:pt x="22" y="48"/>
                    </a:cubicBezTo>
                    <a:cubicBezTo>
                      <a:pt x="247" y="68"/>
                      <a:pt x="469" y="110"/>
                      <a:pt x="686" y="178"/>
                    </a:cubicBezTo>
                    <a:cubicBezTo>
                      <a:pt x="687" y="178"/>
                      <a:pt x="688" y="179"/>
                      <a:pt x="689" y="179"/>
                    </a:cubicBezTo>
                    <a:cubicBezTo>
                      <a:pt x="696" y="179"/>
                      <a:pt x="700" y="169"/>
                      <a:pt x="695" y="163"/>
                    </a:cubicBezTo>
                    <a:cubicBezTo>
                      <a:pt x="568" y="49"/>
                      <a:pt x="388" y="1"/>
                      <a:pt x="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0"/>
              <p:cNvSpPr/>
              <p:nvPr/>
            </p:nvSpPr>
            <p:spPr>
              <a:xfrm>
                <a:off x="8009486" y="2489609"/>
                <a:ext cx="705124" cy="2368242"/>
              </a:xfrm>
              <a:custGeom>
                <a:avLst/>
                <a:gdLst/>
                <a:ahLst/>
                <a:cxnLst/>
                <a:rect l="l" t="t" r="r" b="b"/>
                <a:pathLst>
                  <a:path w="3586" h="12044" extrusionOk="0">
                    <a:moveTo>
                      <a:pt x="1" y="1"/>
                    </a:moveTo>
                    <a:cubicBezTo>
                      <a:pt x="1" y="1"/>
                      <a:pt x="51" y="994"/>
                      <a:pt x="276" y="1780"/>
                    </a:cubicBezTo>
                    <a:cubicBezTo>
                      <a:pt x="294" y="1845"/>
                      <a:pt x="315" y="1910"/>
                      <a:pt x="336" y="1969"/>
                    </a:cubicBezTo>
                    <a:lnTo>
                      <a:pt x="336" y="1969"/>
                    </a:lnTo>
                    <a:cubicBezTo>
                      <a:pt x="335" y="1969"/>
                      <a:pt x="335" y="1969"/>
                      <a:pt x="335" y="1969"/>
                    </a:cubicBezTo>
                    <a:cubicBezTo>
                      <a:pt x="335" y="1969"/>
                      <a:pt x="336" y="1969"/>
                      <a:pt x="336" y="1969"/>
                    </a:cubicBezTo>
                    <a:cubicBezTo>
                      <a:pt x="336" y="1969"/>
                      <a:pt x="336" y="1969"/>
                      <a:pt x="336" y="1969"/>
                    </a:cubicBezTo>
                    <a:lnTo>
                      <a:pt x="336" y="1969"/>
                    </a:lnTo>
                    <a:cubicBezTo>
                      <a:pt x="339" y="1970"/>
                      <a:pt x="377" y="1990"/>
                      <a:pt x="665" y="2168"/>
                    </a:cubicBezTo>
                    <a:cubicBezTo>
                      <a:pt x="665" y="2168"/>
                      <a:pt x="525" y="6114"/>
                      <a:pt x="520" y="6348"/>
                    </a:cubicBezTo>
                    <a:cubicBezTo>
                      <a:pt x="499" y="7229"/>
                      <a:pt x="1139" y="12035"/>
                      <a:pt x="1139" y="12035"/>
                    </a:cubicBezTo>
                    <a:lnTo>
                      <a:pt x="3585" y="12044"/>
                    </a:lnTo>
                    <a:cubicBezTo>
                      <a:pt x="3585" y="12044"/>
                      <a:pt x="2711" y="6595"/>
                      <a:pt x="2717" y="6274"/>
                    </a:cubicBezTo>
                    <a:cubicBezTo>
                      <a:pt x="2719" y="5756"/>
                      <a:pt x="3028" y="3499"/>
                      <a:pt x="2933" y="1827"/>
                    </a:cubicBezTo>
                    <a:cubicBezTo>
                      <a:pt x="2891" y="1190"/>
                      <a:pt x="2722" y="570"/>
                      <a:pt x="2438" y="1"/>
                    </a:cubicBezTo>
                    <a:close/>
                  </a:path>
                </a:pathLst>
              </a:custGeom>
              <a:solidFill>
                <a:srgbClr val="DFB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0"/>
              <p:cNvSpPr/>
              <p:nvPr/>
            </p:nvSpPr>
            <p:spPr>
              <a:xfrm>
                <a:off x="8249181" y="4767203"/>
                <a:ext cx="433968" cy="9832"/>
              </a:xfrm>
              <a:custGeom>
                <a:avLst/>
                <a:gdLst/>
                <a:ahLst/>
                <a:cxnLst/>
                <a:rect l="l" t="t" r="r" b="b"/>
                <a:pathLst>
                  <a:path w="2207" h="50" extrusionOk="0">
                    <a:moveTo>
                      <a:pt x="1004" y="1"/>
                    </a:moveTo>
                    <a:cubicBezTo>
                      <a:pt x="833" y="1"/>
                      <a:pt x="698" y="1"/>
                      <a:pt x="647" y="1"/>
                    </a:cubicBezTo>
                    <a:cubicBezTo>
                      <a:pt x="273" y="4"/>
                      <a:pt x="380" y="7"/>
                      <a:pt x="6" y="13"/>
                    </a:cubicBezTo>
                    <a:cubicBezTo>
                      <a:pt x="3" y="13"/>
                      <a:pt x="0" y="16"/>
                      <a:pt x="0" y="19"/>
                    </a:cubicBezTo>
                    <a:cubicBezTo>
                      <a:pt x="0" y="22"/>
                      <a:pt x="3" y="25"/>
                      <a:pt x="6" y="25"/>
                    </a:cubicBezTo>
                    <a:cubicBezTo>
                      <a:pt x="380" y="34"/>
                      <a:pt x="270" y="37"/>
                      <a:pt x="647" y="43"/>
                    </a:cubicBezTo>
                    <a:cubicBezTo>
                      <a:pt x="743" y="44"/>
                      <a:pt x="1115" y="49"/>
                      <a:pt x="1475" y="49"/>
                    </a:cubicBezTo>
                    <a:cubicBezTo>
                      <a:pt x="1804" y="49"/>
                      <a:pt x="2121" y="45"/>
                      <a:pt x="2203" y="31"/>
                    </a:cubicBezTo>
                    <a:cubicBezTo>
                      <a:pt x="2206" y="31"/>
                      <a:pt x="2206" y="25"/>
                      <a:pt x="2203" y="25"/>
                    </a:cubicBezTo>
                    <a:cubicBezTo>
                      <a:pt x="2080" y="4"/>
                      <a:pt x="1431" y="1"/>
                      <a:pt x="10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0"/>
              <p:cNvSpPr/>
              <p:nvPr/>
            </p:nvSpPr>
            <p:spPr>
              <a:xfrm>
                <a:off x="8457021" y="2517137"/>
                <a:ext cx="176576" cy="2205430"/>
              </a:xfrm>
              <a:custGeom>
                <a:avLst/>
                <a:gdLst/>
                <a:ahLst/>
                <a:cxnLst/>
                <a:rect l="l" t="t" r="r" b="b"/>
                <a:pathLst>
                  <a:path w="898" h="11216" extrusionOk="0">
                    <a:moveTo>
                      <a:pt x="6" y="0"/>
                    </a:moveTo>
                    <a:cubicBezTo>
                      <a:pt x="2" y="0"/>
                      <a:pt x="0" y="3"/>
                      <a:pt x="2" y="9"/>
                    </a:cubicBezTo>
                    <a:cubicBezTo>
                      <a:pt x="37" y="92"/>
                      <a:pt x="73" y="178"/>
                      <a:pt x="103" y="264"/>
                    </a:cubicBezTo>
                    <a:cubicBezTo>
                      <a:pt x="343" y="901"/>
                      <a:pt x="411" y="1595"/>
                      <a:pt x="411" y="2274"/>
                    </a:cubicBezTo>
                    <a:cubicBezTo>
                      <a:pt x="408" y="3004"/>
                      <a:pt x="310" y="3724"/>
                      <a:pt x="239" y="4450"/>
                    </a:cubicBezTo>
                    <a:cubicBezTo>
                      <a:pt x="162" y="5200"/>
                      <a:pt x="129" y="5948"/>
                      <a:pt x="206" y="6704"/>
                    </a:cubicBezTo>
                    <a:cubicBezTo>
                      <a:pt x="286" y="7457"/>
                      <a:pt x="411" y="8204"/>
                      <a:pt x="529" y="8957"/>
                    </a:cubicBezTo>
                    <a:cubicBezTo>
                      <a:pt x="645" y="9707"/>
                      <a:pt x="755" y="10460"/>
                      <a:pt x="888" y="11210"/>
                    </a:cubicBezTo>
                    <a:cubicBezTo>
                      <a:pt x="888" y="11214"/>
                      <a:pt x="890" y="11216"/>
                      <a:pt x="892" y="11216"/>
                    </a:cubicBezTo>
                    <a:cubicBezTo>
                      <a:pt x="894" y="11216"/>
                      <a:pt x="897" y="11213"/>
                      <a:pt x="897" y="11210"/>
                    </a:cubicBezTo>
                    <a:cubicBezTo>
                      <a:pt x="885" y="11115"/>
                      <a:pt x="873" y="11017"/>
                      <a:pt x="862" y="10923"/>
                    </a:cubicBezTo>
                    <a:cubicBezTo>
                      <a:pt x="764" y="10161"/>
                      <a:pt x="651" y="9405"/>
                      <a:pt x="541" y="8646"/>
                    </a:cubicBezTo>
                    <a:cubicBezTo>
                      <a:pt x="432" y="7887"/>
                      <a:pt x="298" y="7128"/>
                      <a:pt x="239" y="6366"/>
                    </a:cubicBezTo>
                    <a:cubicBezTo>
                      <a:pt x="183" y="5607"/>
                      <a:pt x="251" y="4854"/>
                      <a:pt x="331" y="4101"/>
                    </a:cubicBezTo>
                    <a:cubicBezTo>
                      <a:pt x="405" y="3386"/>
                      <a:pt x="491" y="2666"/>
                      <a:pt x="464" y="1945"/>
                    </a:cubicBezTo>
                    <a:cubicBezTo>
                      <a:pt x="441" y="1281"/>
                      <a:pt x="325" y="602"/>
                      <a:pt x="17" y="9"/>
                    </a:cubicBezTo>
                    <a:cubicBezTo>
                      <a:pt x="14" y="3"/>
                      <a:pt x="9" y="0"/>
                      <a:pt x="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0"/>
              <p:cNvSpPr/>
              <p:nvPr/>
            </p:nvSpPr>
            <p:spPr>
              <a:xfrm>
                <a:off x="8260192" y="2584386"/>
                <a:ext cx="204301" cy="179132"/>
              </a:xfrm>
              <a:custGeom>
                <a:avLst/>
                <a:gdLst/>
                <a:ahLst/>
                <a:cxnLst/>
                <a:rect l="l" t="t" r="r" b="b"/>
                <a:pathLst>
                  <a:path w="1039" h="911" extrusionOk="0">
                    <a:moveTo>
                      <a:pt x="11" y="1"/>
                    </a:moveTo>
                    <a:cubicBezTo>
                      <a:pt x="9" y="1"/>
                      <a:pt x="7" y="2"/>
                      <a:pt x="7" y="5"/>
                    </a:cubicBezTo>
                    <a:cubicBezTo>
                      <a:pt x="1" y="150"/>
                      <a:pt x="21" y="293"/>
                      <a:pt x="60" y="432"/>
                    </a:cubicBezTo>
                    <a:cubicBezTo>
                      <a:pt x="93" y="551"/>
                      <a:pt x="134" y="684"/>
                      <a:pt x="232" y="767"/>
                    </a:cubicBezTo>
                    <a:cubicBezTo>
                      <a:pt x="330" y="850"/>
                      <a:pt x="469" y="883"/>
                      <a:pt x="597" y="900"/>
                    </a:cubicBezTo>
                    <a:cubicBezTo>
                      <a:pt x="663" y="907"/>
                      <a:pt x="730" y="911"/>
                      <a:pt x="796" y="911"/>
                    </a:cubicBezTo>
                    <a:cubicBezTo>
                      <a:pt x="874" y="911"/>
                      <a:pt x="952" y="906"/>
                      <a:pt x="1029" y="895"/>
                    </a:cubicBezTo>
                    <a:cubicBezTo>
                      <a:pt x="1035" y="892"/>
                      <a:pt x="1038" y="889"/>
                      <a:pt x="1038" y="886"/>
                    </a:cubicBezTo>
                    <a:cubicBezTo>
                      <a:pt x="1036" y="881"/>
                      <a:pt x="1034" y="879"/>
                      <a:pt x="1032" y="879"/>
                    </a:cubicBezTo>
                    <a:cubicBezTo>
                      <a:pt x="1031" y="879"/>
                      <a:pt x="1030" y="879"/>
                      <a:pt x="1029" y="880"/>
                    </a:cubicBezTo>
                    <a:cubicBezTo>
                      <a:pt x="893" y="880"/>
                      <a:pt x="410" y="806"/>
                      <a:pt x="291" y="690"/>
                    </a:cubicBezTo>
                    <a:cubicBezTo>
                      <a:pt x="211" y="601"/>
                      <a:pt x="152" y="497"/>
                      <a:pt x="119" y="382"/>
                    </a:cubicBezTo>
                    <a:cubicBezTo>
                      <a:pt x="78" y="257"/>
                      <a:pt x="42" y="133"/>
                      <a:pt x="15" y="5"/>
                    </a:cubicBezTo>
                    <a:cubicBezTo>
                      <a:pt x="15" y="2"/>
                      <a:pt x="13" y="1"/>
                      <a:pt x="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0"/>
              <p:cNvSpPr/>
              <p:nvPr/>
            </p:nvSpPr>
            <p:spPr>
              <a:xfrm>
                <a:off x="8075948" y="2571015"/>
                <a:ext cx="68428" cy="332506"/>
              </a:xfrm>
              <a:custGeom>
                <a:avLst/>
                <a:gdLst/>
                <a:ahLst/>
                <a:cxnLst/>
                <a:rect l="l" t="t" r="r" b="b"/>
                <a:pathLst>
                  <a:path w="348" h="1691" extrusionOk="0">
                    <a:moveTo>
                      <a:pt x="308" y="0"/>
                    </a:moveTo>
                    <a:cubicBezTo>
                      <a:pt x="305" y="0"/>
                      <a:pt x="303" y="2"/>
                      <a:pt x="303" y="5"/>
                    </a:cubicBezTo>
                    <a:cubicBezTo>
                      <a:pt x="297" y="91"/>
                      <a:pt x="294" y="180"/>
                      <a:pt x="291" y="269"/>
                    </a:cubicBezTo>
                    <a:cubicBezTo>
                      <a:pt x="291" y="358"/>
                      <a:pt x="285" y="447"/>
                      <a:pt x="285" y="536"/>
                    </a:cubicBezTo>
                    <a:cubicBezTo>
                      <a:pt x="285" y="713"/>
                      <a:pt x="279" y="888"/>
                      <a:pt x="285" y="1063"/>
                    </a:cubicBezTo>
                    <a:cubicBezTo>
                      <a:pt x="285" y="1131"/>
                      <a:pt x="309" y="1256"/>
                      <a:pt x="211" y="1262"/>
                    </a:cubicBezTo>
                    <a:cubicBezTo>
                      <a:pt x="208" y="1262"/>
                      <a:pt x="206" y="1262"/>
                      <a:pt x="203" y="1262"/>
                    </a:cubicBezTo>
                    <a:cubicBezTo>
                      <a:pt x="128" y="1262"/>
                      <a:pt x="89" y="1183"/>
                      <a:pt x="78" y="1120"/>
                    </a:cubicBezTo>
                    <a:cubicBezTo>
                      <a:pt x="66" y="1037"/>
                      <a:pt x="60" y="957"/>
                      <a:pt x="63" y="874"/>
                    </a:cubicBezTo>
                    <a:lnTo>
                      <a:pt x="63" y="607"/>
                    </a:lnTo>
                    <a:cubicBezTo>
                      <a:pt x="66" y="411"/>
                      <a:pt x="66" y="215"/>
                      <a:pt x="63" y="23"/>
                    </a:cubicBezTo>
                    <a:cubicBezTo>
                      <a:pt x="63" y="20"/>
                      <a:pt x="61" y="18"/>
                      <a:pt x="59" y="18"/>
                    </a:cubicBezTo>
                    <a:cubicBezTo>
                      <a:pt x="56" y="18"/>
                      <a:pt x="54" y="20"/>
                      <a:pt x="54" y="23"/>
                    </a:cubicBezTo>
                    <a:cubicBezTo>
                      <a:pt x="27" y="218"/>
                      <a:pt x="10" y="414"/>
                      <a:pt x="4" y="613"/>
                    </a:cubicBezTo>
                    <a:cubicBezTo>
                      <a:pt x="4" y="708"/>
                      <a:pt x="1" y="802"/>
                      <a:pt x="4" y="894"/>
                    </a:cubicBezTo>
                    <a:cubicBezTo>
                      <a:pt x="1" y="986"/>
                      <a:pt x="7" y="1075"/>
                      <a:pt x="27" y="1164"/>
                    </a:cubicBezTo>
                    <a:cubicBezTo>
                      <a:pt x="45" y="1232"/>
                      <a:pt x="96" y="1289"/>
                      <a:pt x="161" y="1315"/>
                    </a:cubicBezTo>
                    <a:lnTo>
                      <a:pt x="167" y="1315"/>
                    </a:lnTo>
                    <a:cubicBezTo>
                      <a:pt x="164" y="1315"/>
                      <a:pt x="164" y="1318"/>
                      <a:pt x="164" y="1318"/>
                    </a:cubicBezTo>
                    <a:cubicBezTo>
                      <a:pt x="158" y="1351"/>
                      <a:pt x="152" y="1381"/>
                      <a:pt x="152" y="1413"/>
                    </a:cubicBezTo>
                    <a:cubicBezTo>
                      <a:pt x="149" y="1446"/>
                      <a:pt x="152" y="1475"/>
                      <a:pt x="152" y="1505"/>
                    </a:cubicBezTo>
                    <a:cubicBezTo>
                      <a:pt x="152" y="1538"/>
                      <a:pt x="155" y="1570"/>
                      <a:pt x="161" y="1600"/>
                    </a:cubicBezTo>
                    <a:cubicBezTo>
                      <a:pt x="164" y="1615"/>
                      <a:pt x="167" y="1630"/>
                      <a:pt x="173" y="1644"/>
                    </a:cubicBezTo>
                    <a:cubicBezTo>
                      <a:pt x="176" y="1659"/>
                      <a:pt x="185" y="1674"/>
                      <a:pt x="190" y="1686"/>
                    </a:cubicBezTo>
                    <a:cubicBezTo>
                      <a:pt x="190" y="1689"/>
                      <a:pt x="193" y="1690"/>
                      <a:pt x="195" y="1690"/>
                    </a:cubicBezTo>
                    <a:cubicBezTo>
                      <a:pt x="198" y="1690"/>
                      <a:pt x="201" y="1689"/>
                      <a:pt x="202" y="1686"/>
                    </a:cubicBezTo>
                    <a:lnTo>
                      <a:pt x="202" y="1671"/>
                    </a:lnTo>
                    <a:cubicBezTo>
                      <a:pt x="202" y="1662"/>
                      <a:pt x="202" y="1653"/>
                      <a:pt x="202" y="1644"/>
                    </a:cubicBezTo>
                    <a:lnTo>
                      <a:pt x="202" y="1600"/>
                    </a:lnTo>
                    <a:cubicBezTo>
                      <a:pt x="202" y="1567"/>
                      <a:pt x="199" y="1538"/>
                      <a:pt x="193" y="1508"/>
                    </a:cubicBezTo>
                    <a:cubicBezTo>
                      <a:pt x="190" y="1478"/>
                      <a:pt x="190" y="1449"/>
                      <a:pt x="187" y="1416"/>
                    </a:cubicBezTo>
                    <a:cubicBezTo>
                      <a:pt x="185" y="1386"/>
                      <a:pt x="179" y="1357"/>
                      <a:pt x="176" y="1324"/>
                    </a:cubicBezTo>
                    <a:lnTo>
                      <a:pt x="176" y="1321"/>
                    </a:lnTo>
                    <a:cubicBezTo>
                      <a:pt x="185" y="1323"/>
                      <a:pt x="194" y="1324"/>
                      <a:pt x="203" y="1324"/>
                    </a:cubicBezTo>
                    <a:cubicBezTo>
                      <a:pt x="250" y="1324"/>
                      <a:pt x="296" y="1299"/>
                      <a:pt x="321" y="1259"/>
                    </a:cubicBezTo>
                    <a:cubicBezTo>
                      <a:pt x="339" y="1220"/>
                      <a:pt x="348" y="1176"/>
                      <a:pt x="345" y="1134"/>
                    </a:cubicBezTo>
                    <a:lnTo>
                      <a:pt x="345" y="971"/>
                    </a:lnTo>
                    <a:cubicBezTo>
                      <a:pt x="345" y="874"/>
                      <a:pt x="339" y="776"/>
                      <a:pt x="339" y="675"/>
                    </a:cubicBezTo>
                    <a:cubicBezTo>
                      <a:pt x="333" y="453"/>
                      <a:pt x="327" y="227"/>
                      <a:pt x="312" y="5"/>
                    </a:cubicBezTo>
                    <a:cubicBezTo>
                      <a:pt x="312" y="2"/>
                      <a:pt x="310"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0"/>
              <p:cNvSpPr/>
              <p:nvPr/>
            </p:nvSpPr>
            <p:spPr>
              <a:xfrm>
                <a:off x="8037014" y="2861638"/>
                <a:ext cx="172053" cy="97923"/>
              </a:xfrm>
              <a:custGeom>
                <a:avLst/>
                <a:gdLst/>
                <a:ahLst/>
                <a:cxnLst/>
                <a:rect l="l" t="t" r="r" b="b"/>
                <a:pathLst>
                  <a:path w="875" h="498" extrusionOk="0">
                    <a:moveTo>
                      <a:pt x="9" y="0"/>
                    </a:moveTo>
                    <a:cubicBezTo>
                      <a:pt x="6" y="0"/>
                      <a:pt x="0" y="6"/>
                      <a:pt x="6" y="9"/>
                    </a:cubicBezTo>
                    <a:cubicBezTo>
                      <a:pt x="154" y="83"/>
                      <a:pt x="294" y="175"/>
                      <a:pt x="436" y="258"/>
                    </a:cubicBezTo>
                    <a:cubicBezTo>
                      <a:pt x="507" y="300"/>
                      <a:pt x="578" y="341"/>
                      <a:pt x="649" y="380"/>
                    </a:cubicBezTo>
                    <a:cubicBezTo>
                      <a:pt x="721" y="418"/>
                      <a:pt x="792" y="463"/>
                      <a:pt x="866" y="496"/>
                    </a:cubicBezTo>
                    <a:cubicBezTo>
                      <a:pt x="867" y="497"/>
                      <a:pt x="869" y="498"/>
                      <a:pt x="870" y="498"/>
                    </a:cubicBezTo>
                    <a:cubicBezTo>
                      <a:pt x="873" y="498"/>
                      <a:pt x="875" y="493"/>
                      <a:pt x="875" y="487"/>
                    </a:cubicBezTo>
                    <a:cubicBezTo>
                      <a:pt x="815" y="433"/>
                      <a:pt x="750" y="383"/>
                      <a:pt x="685" y="338"/>
                    </a:cubicBezTo>
                    <a:cubicBezTo>
                      <a:pt x="614" y="288"/>
                      <a:pt x="543" y="243"/>
                      <a:pt x="466" y="202"/>
                    </a:cubicBezTo>
                    <a:cubicBezTo>
                      <a:pt x="317" y="125"/>
                      <a:pt x="163" y="66"/>
                      <a:pt x="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0"/>
              <p:cNvSpPr/>
              <p:nvPr/>
            </p:nvSpPr>
            <p:spPr>
              <a:xfrm>
                <a:off x="7305935" y="1848390"/>
                <a:ext cx="848666" cy="563352"/>
              </a:xfrm>
              <a:custGeom>
                <a:avLst/>
                <a:gdLst/>
                <a:ahLst/>
                <a:cxnLst/>
                <a:rect l="l" t="t" r="r" b="b"/>
                <a:pathLst>
                  <a:path w="4316" h="2865" extrusionOk="0">
                    <a:moveTo>
                      <a:pt x="4063" y="0"/>
                    </a:moveTo>
                    <a:cubicBezTo>
                      <a:pt x="3980" y="0"/>
                      <a:pt x="3856" y="50"/>
                      <a:pt x="3680" y="172"/>
                    </a:cubicBezTo>
                    <a:cubicBezTo>
                      <a:pt x="3039" y="614"/>
                      <a:pt x="2147" y="1278"/>
                      <a:pt x="1927" y="1278"/>
                    </a:cubicBezTo>
                    <a:cubicBezTo>
                      <a:pt x="1871" y="1278"/>
                      <a:pt x="1536" y="510"/>
                      <a:pt x="1231" y="110"/>
                    </a:cubicBezTo>
                    <a:cubicBezTo>
                      <a:pt x="1217" y="93"/>
                      <a:pt x="1194" y="85"/>
                      <a:pt x="1162" y="85"/>
                    </a:cubicBezTo>
                    <a:cubicBezTo>
                      <a:pt x="886" y="85"/>
                      <a:pt x="1" y="704"/>
                      <a:pt x="83" y="863"/>
                    </a:cubicBezTo>
                    <a:cubicBezTo>
                      <a:pt x="282" y="1261"/>
                      <a:pt x="605" y="2064"/>
                      <a:pt x="1148" y="2613"/>
                    </a:cubicBezTo>
                    <a:cubicBezTo>
                      <a:pt x="1397" y="2865"/>
                      <a:pt x="1761" y="2844"/>
                      <a:pt x="1963" y="2856"/>
                    </a:cubicBezTo>
                    <a:cubicBezTo>
                      <a:pt x="1967" y="2856"/>
                      <a:pt x="1971" y="2856"/>
                      <a:pt x="1976" y="2856"/>
                    </a:cubicBezTo>
                    <a:cubicBezTo>
                      <a:pt x="2409" y="2856"/>
                      <a:pt x="3510" y="1678"/>
                      <a:pt x="4032" y="745"/>
                    </a:cubicBezTo>
                    <a:cubicBezTo>
                      <a:pt x="4191" y="463"/>
                      <a:pt x="4316" y="0"/>
                      <a:pt x="4063" y="0"/>
                    </a:cubicBezTo>
                    <a:close/>
                  </a:path>
                </a:pathLst>
              </a:custGeom>
              <a:solidFill>
                <a:srgbClr val="FFD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0"/>
              <p:cNvSpPr/>
              <p:nvPr/>
            </p:nvSpPr>
            <p:spPr>
              <a:xfrm>
                <a:off x="7157280" y="1613414"/>
                <a:ext cx="425709" cy="443800"/>
              </a:xfrm>
              <a:custGeom>
                <a:avLst/>
                <a:gdLst/>
                <a:ahLst/>
                <a:cxnLst/>
                <a:rect l="l" t="t" r="r" b="b"/>
                <a:pathLst>
                  <a:path w="2165" h="2257" extrusionOk="0">
                    <a:moveTo>
                      <a:pt x="1208" y="1"/>
                    </a:moveTo>
                    <a:cubicBezTo>
                      <a:pt x="1060" y="1"/>
                      <a:pt x="1103" y="250"/>
                      <a:pt x="1103" y="250"/>
                    </a:cubicBezTo>
                    <a:cubicBezTo>
                      <a:pt x="1103" y="250"/>
                      <a:pt x="1047" y="13"/>
                      <a:pt x="917" y="13"/>
                    </a:cubicBezTo>
                    <a:cubicBezTo>
                      <a:pt x="902" y="13"/>
                      <a:pt x="888" y="15"/>
                      <a:pt x="872" y="21"/>
                    </a:cubicBezTo>
                    <a:cubicBezTo>
                      <a:pt x="712" y="84"/>
                      <a:pt x="747" y="365"/>
                      <a:pt x="747" y="365"/>
                    </a:cubicBezTo>
                    <a:cubicBezTo>
                      <a:pt x="747" y="365"/>
                      <a:pt x="660" y="157"/>
                      <a:pt x="532" y="157"/>
                    </a:cubicBezTo>
                    <a:cubicBezTo>
                      <a:pt x="515" y="157"/>
                      <a:pt x="496" y="161"/>
                      <a:pt x="477" y="170"/>
                    </a:cubicBezTo>
                    <a:cubicBezTo>
                      <a:pt x="317" y="244"/>
                      <a:pt x="374" y="511"/>
                      <a:pt x="374" y="511"/>
                    </a:cubicBezTo>
                    <a:cubicBezTo>
                      <a:pt x="374" y="511"/>
                      <a:pt x="323" y="403"/>
                      <a:pt x="227" y="403"/>
                    </a:cubicBezTo>
                    <a:cubicBezTo>
                      <a:pt x="203" y="403"/>
                      <a:pt x="175" y="410"/>
                      <a:pt x="145" y="428"/>
                    </a:cubicBezTo>
                    <a:cubicBezTo>
                      <a:pt x="0" y="514"/>
                      <a:pt x="223" y="1110"/>
                      <a:pt x="317" y="1314"/>
                    </a:cubicBezTo>
                    <a:cubicBezTo>
                      <a:pt x="409" y="1516"/>
                      <a:pt x="881" y="2132"/>
                      <a:pt x="993" y="2257"/>
                    </a:cubicBezTo>
                    <a:lnTo>
                      <a:pt x="2164" y="1646"/>
                    </a:lnTo>
                    <a:cubicBezTo>
                      <a:pt x="2164" y="1646"/>
                      <a:pt x="1574" y="745"/>
                      <a:pt x="1548" y="697"/>
                    </a:cubicBezTo>
                    <a:cubicBezTo>
                      <a:pt x="1429" y="481"/>
                      <a:pt x="1400" y="7"/>
                      <a:pt x="1213" y="1"/>
                    </a:cubicBezTo>
                    <a:cubicBezTo>
                      <a:pt x="1211" y="1"/>
                      <a:pt x="1209" y="1"/>
                      <a:pt x="1208" y="1"/>
                    </a:cubicBezTo>
                    <a:close/>
                  </a:path>
                </a:pathLst>
              </a:custGeom>
              <a:solidFill>
                <a:srgbClr val="FFD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0"/>
              <p:cNvSpPr/>
              <p:nvPr/>
            </p:nvSpPr>
            <p:spPr>
              <a:xfrm>
                <a:off x="7230428" y="1713894"/>
                <a:ext cx="77473" cy="163205"/>
              </a:xfrm>
              <a:custGeom>
                <a:avLst/>
                <a:gdLst/>
                <a:ahLst/>
                <a:cxnLst/>
                <a:rect l="l" t="t" r="r" b="b"/>
                <a:pathLst>
                  <a:path w="394" h="830" extrusionOk="0">
                    <a:moveTo>
                      <a:pt x="4" y="0"/>
                    </a:moveTo>
                    <a:cubicBezTo>
                      <a:pt x="2" y="0"/>
                      <a:pt x="0" y="6"/>
                      <a:pt x="2" y="17"/>
                    </a:cubicBezTo>
                    <a:cubicBezTo>
                      <a:pt x="28" y="344"/>
                      <a:pt x="123" y="572"/>
                      <a:pt x="381" y="830"/>
                    </a:cubicBezTo>
                    <a:lnTo>
                      <a:pt x="387" y="830"/>
                    </a:lnTo>
                    <a:cubicBezTo>
                      <a:pt x="390" y="827"/>
                      <a:pt x="393" y="824"/>
                      <a:pt x="390" y="821"/>
                    </a:cubicBezTo>
                    <a:cubicBezTo>
                      <a:pt x="165" y="542"/>
                      <a:pt x="91" y="361"/>
                      <a:pt x="11" y="14"/>
                    </a:cubicBezTo>
                    <a:cubicBezTo>
                      <a:pt x="9" y="5"/>
                      <a:pt x="7" y="0"/>
                      <a:pt x="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0"/>
              <p:cNvSpPr/>
              <p:nvPr/>
            </p:nvSpPr>
            <p:spPr>
              <a:xfrm>
                <a:off x="7149022" y="1574481"/>
                <a:ext cx="398377" cy="367113"/>
              </a:xfrm>
              <a:custGeom>
                <a:avLst/>
                <a:gdLst/>
                <a:ahLst/>
                <a:cxnLst/>
                <a:rect l="l" t="t" r="r" b="b"/>
                <a:pathLst>
                  <a:path w="2026" h="1867" extrusionOk="0">
                    <a:moveTo>
                      <a:pt x="889" y="1"/>
                    </a:moveTo>
                    <a:cubicBezTo>
                      <a:pt x="880" y="1"/>
                      <a:pt x="872" y="2"/>
                      <a:pt x="863" y="3"/>
                    </a:cubicBezTo>
                    <a:lnTo>
                      <a:pt x="63" y="217"/>
                    </a:lnTo>
                    <a:cubicBezTo>
                      <a:pt x="18" y="225"/>
                      <a:pt x="1" y="282"/>
                      <a:pt x="30" y="314"/>
                    </a:cubicBezTo>
                    <a:lnTo>
                      <a:pt x="1038" y="1812"/>
                    </a:lnTo>
                    <a:cubicBezTo>
                      <a:pt x="1066" y="1847"/>
                      <a:pt x="1106" y="1867"/>
                      <a:pt x="1149" y="1867"/>
                    </a:cubicBezTo>
                    <a:cubicBezTo>
                      <a:pt x="1156" y="1867"/>
                      <a:pt x="1164" y="1866"/>
                      <a:pt x="1172" y="1865"/>
                    </a:cubicBezTo>
                    <a:lnTo>
                      <a:pt x="1972" y="1649"/>
                    </a:lnTo>
                    <a:cubicBezTo>
                      <a:pt x="1984" y="1649"/>
                      <a:pt x="1993" y="1643"/>
                      <a:pt x="1999" y="1637"/>
                    </a:cubicBezTo>
                    <a:cubicBezTo>
                      <a:pt x="2026" y="1613"/>
                      <a:pt x="2026" y="1577"/>
                      <a:pt x="2005" y="1554"/>
                    </a:cubicBezTo>
                    <a:lnTo>
                      <a:pt x="997" y="56"/>
                    </a:lnTo>
                    <a:cubicBezTo>
                      <a:pt x="972" y="19"/>
                      <a:pt x="931" y="1"/>
                      <a:pt x="88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0"/>
              <p:cNvSpPr/>
              <p:nvPr/>
            </p:nvSpPr>
            <p:spPr>
              <a:xfrm>
                <a:off x="7160623" y="1571728"/>
                <a:ext cx="396804" cy="367113"/>
              </a:xfrm>
              <a:custGeom>
                <a:avLst/>
                <a:gdLst/>
                <a:ahLst/>
                <a:cxnLst/>
                <a:rect l="l" t="t" r="r" b="b"/>
                <a:pathLst>
                  <a:path w="2018" h="1867" extrusionOk="0">
                    <a:moveTo>
                      <a:pt x="876" y="60"/>
                    </a:moveTo>
                    <a:cubicBezTo>
                      <a:pt x="905" y="60"/>
                      <a:pt x="936" y="75"/>
                      <a:pt x="973" y="130"/>
                    </a:cubicBezTo>
                    <a:lnTo>
                      <a:pt x="1913" y="1523"/>
                    </a:lnTo>
                    <a:cubicBezTo>
                      <a:pt x="1940" y="1562"/>
                      <a:pt x="1928" y="1603"/>
                      <a:pt x="1887" y="1612"/>
                    </a:cubicBezTo>
                    <a:lnTo>
                      <a:pt x="1172" y="1805"/>
                    </a:lnTo>
                    <a:cubicBezTo>
                      <a:pt x="1165" y="1806"/>
                      <a:pt x="1157" y="1807"/>
                      <a:pt x="1150" y="1807"/>
                    </a:cubicBezTo>
                    <a:cubicBezTo>
                      <a:pt x="1111" y="1807"/>
                      <a:pt x="1073" y="1787"/>
                      <a:pt x="1050" y="1751"/>
                    </a:cubicBezTo>
                    <a:lnTo>
                      <a:pt x="111" y="358"/>
                    </a:lnTo>
                    <a:cubicBezTo>
                      <a:pt x="57" y="278"/>
                      <a:pt x="87" y="263"/>
                      <a:pt x="128" y="254"/>
                    </a:cubicBezTo>
                    <a:lnTo>
                      <a:pt x="271" y="216"/>
                    </a:lnTo>
                    <a:cubicBezTo>
                      <a:pt x="283" y="216"/>
                      <a:pt x="294" y="222"/>
                      <a:pt x="300" y="231"/>
                    </a:cubicBezTo>
                    <a:lnTo>
                      <a:pt x="303" y="236"/>
                    </a:lnTo>
                    <a:cubicBezTo>
                      <a:pt x="312" y="251"/>
                      <a:pt x="323" y="255"/>
                      <a:pt x="333" y="255"/>
                    </a:cubicBezTo>
                    <a:cubicBezTo>
                      <a:pt x="340" y="255"/>
                      <a:pt x="347" y="254"/>
                      <a:pt x="354" y="251"/>
                    </a:cubicBezTo>
                    <a:lnTo>
                      <a:pt x="689" y="165"/>
                    </a:lnTo>
                    <a:cubicBezTo>
                      <a:pt x="707" y="159"/>
                      <a:pt x="721" y="153"/>
                      <a:pt x="704" y="130"/>
                    </a:cubicBezTo>
                    <a:lnTo>
                      <a:pt x="701" y="127"/>
                    </a:lnTo>
                    <a:cubicBezTo>
                      <a:pt x="695" y="115"/>
                      <a:pt x="695" y="103"/>
                      <a:pt x="701" y="103"/>
                    </a:cubicBezTo>
                    <a:lnTo>
                      <a:pt x="846" y="64"/>
                    </a:lnTo>
                    <a:cubicBezTo>
                      <a:pt x="856" y="62"/>
                      <a:pt x="866" y="60"/>
                      <a:pt x="876" y="60"/>
                    </a:cubicBezTo>
                    <a:close/>
                    <a:moveTo>
                      <a:pt x="878" y="0"/>
                    </a:moveTo>
                    <a:cubicBezTo>
                      <a:pt x="870" y="0"/>
                      <a:pt x="862" y="1"/>
                      <a:pt x="855" y="2"/>
                    </a:cubicBezTo>
                    <a:lnTo>
                      <a:pt x="54" y="216"/>
                    </a:lnTo>
                    <a:cubicBezTo>
                      <a:pt x="22" y="222"/>
                      <a:pt x="1" y="254"/>
                      <a:pt x="7" y="284"/>
                    </a:cubicBezTo>
                    <a:cubicBezTo>
                      <a:pt x="10" y="296"/>
                      <a:pt x="16" y="305"/>
                      <a:pt x="22" y="314"/>
                    </a:cubicBezTo>
                    <a:lnTo>
                      <a:pt x="1030" y="1811"/>
                    </a:lnTo>
                    <a:cubicBezTo>
                      <a:pt x="1055" y="1846"/>
                      <a:pt x="1097" y="1866"/>
                      <a:pt x="1140" y="1866"/>
                    </a:cubicBezTo>
                    <a:cubicBezTo>
                      <a:pt x="1148" y="1866"/>
                      <a:pt x="1155" y="1865"/>
                      <a:pt x="1163" y="1864"/>
                    </a:cubicBezTo>
                    <a:lnTo>
                      <a:pt x="1964" y="1654"/>
                    </a:lnTo>
                    <a:cubicBezTo>
                      <a:pt x="1996" y="1645"/>
                      <a:pt x="2017" y="1615"/>
                      <a:pt x="2008" y="1582"/>
                    </a:cubicBezTo>
                    <a:cubicBezTo>
                      <a:pt x="2005" y="1574"/>
                      <a:pt x="2002" y="1565"/>
                      <a:pt x="1996" y="1556"/>
                    </a:cubicBezTo>
                    <a:lnTo>
                      <a:pt x="988" y="59"/>
                    </a:lnTo>
                    <a:cubicBezTo>
                      <a:pt x="963" y="21"/>
                      <a:pt x="921" y="0"/>
                      <a:pt x="8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0"/>
              <p:cNvSpPr/>
              <p:nvPr/>
            </p:nvSpPr>
            <p:spPr>
              <a:xfrm>
                <a:off x="7171831" y="1582936"/>
                <a:ext cx="197222" cy="83176"/>
              </a:xfrm>
              <a:custGeom>
                <a:avLst/>
                <a:gdLst/>
                <a:ahLst/>
                <a:cxnLst/>
                <a:rect l="l" t="t" r="r" b="b"/>
                <a:pathLst>
                  <a:path w="1003" h="423" extrusionOk="0">
                    <a:moveTo>
                      <a:pt x="823" y="0"/>
                    </a:moveTo>
                    <a:cubicBezTo>
                      <a:pt x="812" y="0"/>
                      <a:pt x="800" y="3"/>
                      <a:pt x="789" y="7"/>
                    </a:cubicBezTo>
                    <a:lnTo>
                      <a:pt x="644" y="43"/>
                    </a:lnTo>
                    <a:cubicBezTo>
                      <a:pt x="638" y="46"/>
                      <a:pt x="638" y="58"/>
                      <a:pt x="644" y="67"/>
                    </a:cubicBezTo>
                    <a:lnTo>
                      <a:pt x="647" y="73"/>
                    </a:lnTo>
                    <a:cubicBezTo>
                      <a:pt x="664" y="96"/>
                      <a:pt x="650" y="102"/>
                      <a:pt x="632" y="105"/>
                    </a:cubicBezTo>
                    <a:lnTo>
                      <a:pt x="297" y="194"/>
                    </a:lnTo>
                    <a:cubicBezTo>
                      <a:pt x="290" y="197"/>
                      <a:pt x="283" y="198"/>
                      <a:pt x="276" y="198"/>
                    </a:cubicBezTo>
                    <a:cubicBezTo>
                      <a:pt x="266" y="198"/>
                      <a:pt x="255" y="194"/>
                      <a:pt x="246" y="179"/>
                    </a:cubicBezTo>
                    <a:lnTo>
                      <a:pt x="243" y="174"/>
                    </a:lnTo>
                    <a:cubicBezTo>
                      <a:pt x="237" y="165"/>
                      <a:pt x="226" y="159"/>
                      <a:pt x="214" y="159"/>
                    </a:cubicBezTo>
                    <a:lnTo>
                      <a:pt x="71" y="197"/>
                    </a:lnTo>
                    <a:cubicBezTo>
                      <a:pt x="30" y="206"/>
                      <a:pt x="0" y="218"/>
                      <a:pt x="54" y="298"/>
                    </a:cubicBezTo>
                    <a:lnTo>
                      <a:pt x="140" y="423"/>
                    </a:lnTo>
                    <a:lnTo>
                      <a:pt x="1002" y="194"/>
                    </a:lnTo>
                    <a:lnTo>
                      <a:pt x="916" y="70"/>
                    </a:lnTo>
                    <a:cubicBezTo>
                      <a:pt x="883" y="17"/>
                      <a:pt x="852" y="0"/>
                      <a:pt x="823" y="0"/>
                    </a:cubicBezTo>
                    <a:close/>
                  </a:path>
                </a:pathLst>
              </a:custGeom>
              <a:solidFill>
                <a:srgbClr val="ECE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0"/>
              <p:cNvSpPr/>
              <p:nvPr/>
            </p:nvSpPr>
            <p:spPr>
              <a:xfrm>
                <a:off x="7248125" y="1601223"/>
                <a:ext cx="20646" cy="7275"/>
              </a:xfrm>
              <a:custGeom>
                <a:avLst/>
                <a:gdLst/>
                <a:ahLst/>
                <a:cxnLst/>
                <a:rect l="l" t="t" r="r" b="b"/>
                <a:pathLst>
                  <a:path w="105" h="37" extrusionOk="0">
                    <a:moveTo>
                      <a:pt x="93" y="0"/>
                    </a:moveTo>
                    <a:lnTo>
                      <a:pt x="1" y="24"/>
                    </a:lnTo>
                    <a:lnTo>
                      <a:pt x="1" y="30"/>
                    </a:lnTo>
                    <a:cubicBezTo>
                      <a:pt x="4" y="33"/>
                      <a:pt x="7" y="36"/>
                      <a:pt x="10" y="36"/>
                    </a:cubicBezTo>
                    <a:lnTo>
                      <a:pt x="101" y="9"/>
                    </a:lnTo>
                    <a:cubicBezTo>
                      <a:pt x="104" y="9"/>
                      <a:pt x="104" y="6"/>
                      <a:pt x="101" y="3"/>
                    </a:cubicBezTo>
                    <a:cubicBezTo>
                      <a:pt x="99" y="0"/>
                      <a:pt x="96" y="0"/>
                      <a:pt x="93" y="0"/>
                    </a:cubicBezTo>
                    <a:close/>
                  </a:path>
                </a:pathLst>
              </a:custGeom>
              <a:solidFill>
                <a:srgbClr val="DFB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0"/>
              <p:cNvSpPr/>
              <p:nvPr/>
            </p:nvSpPr>
            <p:spPr>
              <a:xfrm>
                <a:off x="7199163" y="1621083"/>
                <a:ext cx="183851" cy="66658"/>
              </a:xfrm>
              <a:custGeom>
                <a:avLst/>
                <a:gdLst/>
                <a:ahLst/>
                <a:cxnLst/>
                <a:rect l="l" t="t" r="r" b="b"/>
                <a:pathLst>
                  <a:path w="935" h="339" extrusionOk="0">
                    <a:moveTo>
                      <a:pt x="863" y="0"/>
                    </a:moveTo>
                    <a:lnTo>
                      <a:pt x="1" y="229"/>
                    </a:lnTo>
                    <a:lnTo>
                      <a:pt x="72" y="338"/>
                    </a:lnTo>
                    <a:lnTo>
                      <a:pt x="935" y="107"/>
                    </a:lnTo>
                    <a:lnTo>
                      <a:pt x="8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0"/>
              <p:cNvSpPr/>
              <p:nvPr/>
            </p:nvSpPr>
            <p:spPr>
              <a:xfrm>
                <a:off x="7358829" y="1858812"/>
                <a:ext cx="183261" cy="68035"/>
              </a:xfrm>
              <a:custGeom>
                <a:avLst/>
                <a:gdLst/>
                <a:ahLst/>
                <a:cxnLst/>
                <a:rect l="l" t="t" r="r" b="b"/>
                <a:pathLst>
                  <a:path w="932" h="346" extrusionOk="0">
                    <a:moveTo>
                      <a:pt x="864" y="1"/>
                    </a:moveTo>
                    <a:lnTo>
                      <a:pt x="1" y="232"/>
                    </a:lnTo>
                    <a:lnTo>
                      <a:pt x="42" y="291"/>
                    </a:lnTo>
                    <a:cubicBezTo>
                      <a:pt x="66" y="326"/>
                      <a:pt x="106" y="346"/>
                      <a:pt x="148" y="346"/>
                    </a:cubicBezTo>
                    <a:cubicBezTo>
                      <a:pt x="153" y="346"/>
                      <a:pt x="159" y="345"/>
                      <a:pt x="164" y="345"/>
                    </a:cubicBezTo>
                    <a:lnTo>
                      <a:pt x="879" y="152"/>
                    </a:lnTo>
                    <a:cubicBezTo>
                      <a:pt x="920" y="143"/>
                      <a:pt x="932" y="102"/>
                      <a:pt x="905" y="60"/>
                    </a:cubicBezTo>
                    <a:lnTo>
                      <a:pt x="864" y="1"/>
                    </a:lnTo>
                    <a:close/>
                  </a:path>
                </a:pathLst>
              </a:custGeom>
              <a:solidFill>
                <a:srgbClr val="ECE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0"/>
              <p:cNvSpPr/>
              <p:nvPr/>
            </p:nvSpPr>
            <p:spPr>
              <a:xfrm>
                <a:off x="7422538" y="1712714"/>
                <a:ext cx="173233" cy="255426"/>
              </a:xfrm>
              <a:custGeom>
                <a:avLst/>
                <a:gdLst/>
                <a:ahLst/>
                <a:cxnLst/>
                <a:rect l="l" t="t" r="r" b="b"/>
                <a:pathLst>
                  <a:path w="881" h="1299" extrusionOk="0">
                    <a:moveTo>
                      <a:pt x="145" y="1"/>
                    </a:moveTo>
                    <a:cubicBezTo>
                      <a:pt x="24" y="1"/>
                      <a:pt x="15" y="147"/>
                      <a:pt x="56" y="237"/>
                    </a:cubicBezTo>
                    <a:cubicBezTo>
                      <a:pt x="142" y="427"/>
                      <a:pt x="377" y="610"/>
                      <a:pt x="389" y="616"/>
                    </a:cubicBezTo>
                    <a:cubicBezTo>
                      <a:pt x="389" y="616"/>
                      <a:pt x="0" y="892"/>
                      <a:pt x="104" y="1298"/>
                    </a:cubicBezTo>
                    <a:lnTo>
                      <a:pt x="804" y="1138"/>
                    </a:lnTo>
                    <a:cubicBezTo>
                      <a:pt x="804" y="1138"/>
                      <a:pt x="881" y="655"/>
                      <a:pt x="813" y="468"/>
                    </a:cubicBezTo>
                    <a:cubicBezTo>
                      <a:pt x="744" y="281"/>
                      <a:pt x="409" y="98"/>
                      <a:pt x="240" y="23"/>
                    </a:cubicBezTo>
                    <a:cubicBezTo>
                      <a:pt x="203" y="8"/>
                      <a:pt x="171" y="1"/>
                      <a:pt x="145" y="1"/>
                    </a:cubicBezTo>
                    <a:close/>
                  </a:path>
                </a:pathLst>
              </a:custGeom>
              <a:solidFill>
                <a:srgbClr val="FFD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0"/>
              <p:cNvSpPr/>
              <p:nvPr/>
            </p:nvSpPr>
            <p:spPr>
              <a:xfrm>
                <a:off x="7350177" y="1843671"/>
                <a:ext cx="811306" cy="577903"/>
              </a:xfrm>
              <a:custGeom>
                <a:avLst/>
                <a:gdLst/>
                <a:ahLst/>
                <a:cxnLst/>
                <a:rect l="l" t="t" r="r" b="b"/>
                <a:pathLst>
                  <a:path w="4126" h="2939" extrusionOk="0">
                    <a:moveTo>
                      <a:pt x="3902" y="0"/>
                    </a:moveTo>
                    <a:cubicBezTo>
                      <a:pt x="3721" y="0"/>
                      <a:pt x="3400" y="188"/>
                      <a:pt x="3125" y="389"/>
                    </a:cubicBezTo>
                    <a:cubicBezTo>
                      <a:pt x="2809" y="624"/>
                      <a:pt x="1804" y="1223"/>
                      <a:pt x="1740" y="1223"/>
                    </a:cubicBezTo>
                    <a:cubicBezTo>
                      <a:pt x="1739" y="1223"/>
                      <a:pt x="1738" y="1223"/>
                      <a:pt x="1738" y="1222"/>
                    </a:cubicBezTo>
                    <a:cubicBezTo>
                      <a:pt x="1696" y="1207"/>
                      <a:pt x="1255" y="451"/>
                      <a:pt x="1255" y="451"/>
                    </a:cubicBezTo>
                    <a:lnTo>
                      <a:pt x="1" y="1415"/>
                    </a:lnTo>
                    <a:cubicBezTo>
                      <a:pt x="1" y="1415"/>
                      <a:pt x="662" y="2631"/>
                      <a:pt x="1154" y="2811"/>
                    </a:cubicBezTo>
                    <a:cubicBezTo>
                      <a:pt x="1429" y="2911"/>
                      <a:pt x="1598" y="2938"/>
                      <a:pt x="1718" y="2938"/>
                    </a:cubicBezTo>
                    <a:cubicBezTo>
                      <a:pt x="1813" y="2938"/>
                      <a:pt x="1876" y="2921"/>
                      <a:pt x="1937" y="2909"/>
                    </a:cubicBezTo>
                    <a:cubicBezTo>
                      <a:pt x="2073" y="2883"/>
                      <a:pt x="3105" y="2064"/>
                      <a:pt x="3793" y="810"/>
                    </a:cubicBezTo>
                    <a:cubicBezTo>
                      <a:pt x="4126" y="204"/>
                      <a:pt x="4091" y="0"/>
                      <a:pt x="3902" y="0"/>
                    </a:cubicBezTo>
                    <a:close/>
                  </a:path>
                </a:pathLst>
              </a:custGeom>
              <a:solidFill>
                <a:srgbClr val="ECE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0"/>
              <p:cNvSpPr/>
              <p:nvPr/>
            </p:nvSpPr>
            <p:spPr>
              <a:xfrm>
                <a:off x="7405627" y="2005303"/>
                <a:ext cx="211773" cy="164385"/>
              </a:xfrm>
              <a:custGeom>
                <a:avLst/>
                <a:gdLst/>
                <a:ahLst/>
                <a:cxnLst/>
                <a:rect l="l" t="t" r="r" b="b"/>
                <a:pathLst>
                  <a:path w="1077" h="836" extrusionOk="0">
                    <a:moveTo>
                      <a:pt x="1073" y="0"/>
                    </a:moveTo>
                    <a:cubicBezTo>
                      <a:pt x="976" y="59"/>
                      <a:pt x="884" y="128"/>
                      <a:pt x="795" y="196"/>
                    </a:cubicBezTo>
                    <a:cubicBezTo>
                      <a:pt x="703" y="264"/>
                      <a:pt x="617" y="332"/>
                      <a:pt x="528" y="400"/>
                    </a:cubicBezTo>
                    <a:cubicBezTo>
                      <a:pt x="439" y="469"/>
                      <a:pt x="92" y="753"/>
                      <a:pt x="3" y="827"/>
                    </a:cubicBezTo>
                    <a:cubicBezTo>
                      <a:pt x="0" y="830"/>
                      <a:pt x="0" y="833"/>
                      <a:pt x="3" y="833"/>
                    </a:cubicBezTo>
                    <a:cubicBezTo>
                      <a:pt x="3" y="835"/>
                      <a:pt x="4" y="835"/>
                      <a:pt x="5" y="835"/>
                    </a:cubicBezTo>
                    <a:cubicBezTo>
                      <a:pt x="5" y="835"/>
                      <a:pt x="6" y="835"/>
                      <a:pt x="6" y="833"/>
                    </a:cubicBezTo>
                    <a:cubicBezTo>
                      <a:pt x="98" y="768"/>
                      <a:pt x="466" y="501"/>
                      <a:pt x="558" y="430"/>
                    </a:cubicBezTo>
                    <a:cubicBezTo>
                      <a:pt x="646" y="359"/>
                      <a:pt x="735" y="294"/>
                      <a:pt x="824" y="219"/>
                    </a:cubicBezTo>
                    <a:cubicBezTo>
                      <a:pt x="910" y="151"/>
                      <a:pt x="993" y="80"/>
                      <a:pt x="1073" y="3"/>
                    </a:cubicBezTo>
                    <a:cubicBezTo>
                      <a:pt x="1076" y="3"/>
                      <a:pt x="1073"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60"/>
              <p:cNvSpPr/>
              <p:nvPr/>
            </p:nvSpPr>
            <p:spPr>
              <a:xfrm>
                <a:off x="7944794" y="1833250"/>
                <a:ext cx="603662" cy="799508"/>
              </a:xfrm>
              <a:custGeom>
                <a:avLst/>
                <a:gdLst/>
                <a:ahLst/>
                <a:cxnLst/>
                <a:rect l="l" t="t" r="r" b="b"/>
                <a:pathLst>
                  <a:path w="3070" h="4066" extrusionOk="0">
                    <a:moveTo>
                      <a:pt x="1115" y="1"/>
                    </a:moveTo>
                    <a:cubicBezTo>
                      <a:pt x="940" y="1"/>
                      <a:pt x="760" y="35"/>
                      <a:pt x="691" y="101"/>
                    </a:cubicBezTo>
                    <a:cubicBezTo>
                      <a:pt x="173" y="617"/>
                      <a:pt x="1" y="3970"/>
                      <a:pt x="45" y="4015"/>
                    </a:cubicBezTo>
                    <a:cubicBezTo>
                      <a:pt x="86" y="4056"/>
                      <a:pt x="1011" y="4065"/>
                      <a:pt x="1824" y="4065"/>
                    </a:cubicBezTo>
                    <a:cubicBezTo>
                      <a:pt x="2475" y="4065"/>
                      <a:pt x="3054" y="4059"/>
                      <a:pt x="3054" y="4059"/>
                    </a:cubicBezTo>
                    <a:cubicBezTo>
                      <a:pt x="3069" y="4039"/>
                      <a:pt x="2494" y="605"/>
                      <a:pt x="1462" y="63"/>
                    </a:cubicBezTo>
                    <a:cubicBezTo>
                      <a:pt x="1386" y="21"/>
                      <a:pt x="1252" y="1"/>
                      <a:pt x="1115" y="1"/>
                    </a:cubicBezTo>
                    <a:close/>
                  </a:path>
                </a:pathLst>
              </a:custGeom>
              <a:solidFill>
                <a:srgbClr val="ECE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0"/>
              <p:cNvSpPr/>
              <p:nvPr/>
            </p:nvSpPr>
            <p:spPr>
              <a:xfrm>
                <a:off x="7952462" y="1839149"/>
                <a:ext cx="592454" cy="798721"/>
              </a:xfrm>
              <a:custGeom>
                <a:avLst/>
                <a:gdLst/>
                <a:ahLst/>
                <a:cxnLst/>
                <a:rect l="l" t="t" r="r" b="b"/>
                <a:pathLst>
                  <a:path w="3013" h="4062" extrusionOk="0">
                    <a:moveTo>
                      <a:pt x="1349" y="0"/>
                    </a:moveTo>
                    <a:cubicBezTo>
                      <a:pt x="1349" y="0"/>
                      <a:pt x="1168" y="1073"/>
                      <a:pt x="1159" y="1088"/>
                    </a:cubicBezTo>
                    <a:cubicBezTo>
                      <a:pt x="1159" y="1090"/>
                      <a:pt x="1152" y="1090"/>
                      <a:pt x="1140" y="1090"/>
                    </a:cubicBezTo>
                    <a:cubicBezTo>
                      <a:pt x="1020" y="1090"/>
                      <a:pt x="379" y="1028"/>
                      <a:pt x="371" y="1023"/>
                    </a:cubicBezTo>
                    <a:cubicBezTo>
                      <a:pt x="362" y="1017"/>
                      <a:pt x="629" y="89"/>
                      <a:pt x="629" y="89"/>
                    </a:cubicBezTo>
                    <a:lnTo>
                      <a:pt x="629" y="89"/>
                    </a:lnTo>
                    <a:lnTo>
                      <a:pt x="552" y="154"/>
                    </a:lnTo>
                    <a:cubicBezTo>
                      <a:pt x="552" y="154"/>
                      <a:pt x="237" y="1070"/>
                      <a:pt x="154" y="1690"/>
                    </a:cubicBezTo>
                    <a:cubicBezTo>
                      <a:pt x="71" y="2310"/>
                      <a:pt x="0" y="4062"/>
                      <a:pt x="0" y="4062"/>
                    </a:cubicBezTo>
                    <a:lnTo>
                      <a:pt x="3012" y="4032"/>
                    </a:lnTo>
                    <a:cubicBezTo>
                      <a:pt x="2926" y="3419"/>
                      <a:pt x="2805" y="2811"/>
                      <a:pt x="2645" y="2215"/>
                    </a:cubicBezTo>
                    <a:cubicBezTo>
                      <a:pt x="2645" y="2215"/>
                      <a:pt x="1812" y="1847"/>
                      <a:pt x="1646" y="1740"/>
                    </a:cubicBezTo>
                    <a:cubicBezTo>
                      <a:pt x="1477" y="1634"/>
                      <a:pt x="1438" y="39"/>
                      <a:pt x="1438" y="39"/>
                    </a:cubicBezTo>
                    <a:lnTo>
                      <a:pt x="1349" y="0"/>
                    </a:lnTo>
                    <a:close/>
                  </a:path>
                </a:pathLst>
              </a:custGeom>
              <a:solidFill>
                <a:srgbClr val="DFB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0"/>
              <p:cNvSpPr/>
              <p:nvPr/>
            </p:nvSpPr>
            <p:spPr>
              <a:xfrm>
                <a:off x="8000834" y="2082580"/>
                <a:ext cx="187784" cy="153570"/>
              </a:xfrm>
              <a:custGeom>
                <a:avLst/>
                <a:gdLst/>
                <a:ahLst/>
                <a:cxnLst/>
                <a:rect l="l" t="t" r="r" b="b"/>
                <a:pathLst>
                  <a:path w="955" h="781" extrusionOk="0">
                    <a:moveTo>
                      <a:pt x="165" y="33"/>
                    </a:moveTo>
                    <a:cubicBezTo>
                      <a:pt x="334" y="33"/>
                      <a:pt x="877" y="82"/>
                      <a:pt x="925" y="123"/>
                    </a:cubicBezTo>
                    <a:cubicBezTo>
                      <a:pt x="919" y="233"/>
                      <a:pt x="890" y="651"/>
                      <a:pt x="878" y="663"/>
                    </a:cubicBezTo>
                    <a:cubicBezTo>
                      <a:pt x="864" y="673"/>
                      <a:pt x="539" y="748"/>
                      <a:pt x="429" y="748"/>
                    </a:cubicBezTo>
                    <a:cubicBezTo>
                      <a:pt x="418" y="748"/>
                      <a:pt x="410" y="747"/>
                      <a:pt x="403" y="746"/>
                    </a:cubicBezTo>
                    <a:cubicBezTo>
                      <a:pt x="306" y="722"/>
                      <a:pt x="86" y="585"/>
                      <a:pt x="51" y="553"/>
                    </a:cubicBezTo>
                    <a:cubicBezTo>
                      <a:pt x="27" y="529"/>
                      <a:pt x="95" y="52"/>
                      <a:pt x="116" y="37"/>
                    </a:cubicBezTo>
                    <a:cubicBezTo>
                      <a:pt x="120" y="34"/>
                      <a:pt x="137" y="33"/>
                      <a:pt x="165" y="33"/>
                    </a:cubicBezTo>
                    <a:close/>
                    <a:moveTo>
                      <a:pt x="140" y="0"/>
                    </a:moveTo>
                    <a:cubicBezTo>
                      <a:pt x="116" y="0"/>
                      <a:pt x="101" y="1"/>
                      <a:pt x="98" y="4"/>
                    </a:cubicBezTo>
                    <a:cubicBezTo>
                      <a:pt x="42" y="58"/>
                      <a:pt x="0" y="541"/>
                      <a:pt x="21" y="568"/>
                    </a:cubicBezTo>
                    <a:cubicBezTo>
                      <a:pt x="131" y="663"/>
                      <a:pt x="258" y="734"/>
                      <a:pt x="398" y="778"/>
                    </a:cubicBezTo>
                    <a:cubicBezTo>
                      <a:pt x="406" y="780"/>
                      <a:pt x="419" y="781"/>
                      <a:pt x="435" y="781"/>
                    </a:cubicBezTo>
                    <a:cubicBezTo>
                      <a:pt x="556" y="781"/>
                      <a:pt x="849" y="734"/>
                      <a:pt x="905" y="689"/>
                    </a:cubicBezTo>
                    <a:cubicBezTo>
                      <a:pt x="928" y="668"/>
                      <a:pt x="955" y="132"/>
                      <a:pt x="949" y="99"/>
                    </a:cubicBezTo>
                    <a:cubicBezTo>
                      <a:pt x="944" y="68"/>
                      <a:pt x="312" y="0"/>
                      <a:pt x="1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0"/>
              <p:cNvSpPr/>
              <p:nvPr/>
            </p:nvSpPr>
            <p:spPr>
              <a:xfrm>
                <a:off x="8050385" y="1719596"/>
                <a:ext cx="162222" cy="234583"/>
              </a:xfrm>
              <a:custGeom>
                <a:avLst/>
                <a:gdLst/>
                <a:ahLst/>
                <a:cxnLst/>
                <a:rect l="l" t="t" r="r" b="b"/>
                <a:pathLst>
                  <a:path w="825" h="1193" extrusionOk="0">
                    <a:moveTo>
                      <a:pt x="750" y="0"/>
                    </a:moveTo>
                    <a:lnTo>
                      <a:pt x="0" y="196"/>
                    </a:lnTo>
                    <a:cubicBezTo>
                      <a:pt x="45" y="344"/>
                      <a:pt x="74" y="501"/>
                      <a:pt x="80" y="656"/>
                    </a:cubicBezTo>
                    <a:cubicBezTo>
                      <a:pt x="80" y="673"/>
                      <a:pt x="80" y="691"/>
                      <a:pt x="77" y="706"/>
                    </a:cubicBezTo>
                    <a:lnTo>
                      <a:pt x="77" y="715"/>
                    </a:lnTo>
                    <a:cubicBezTo>
                      <a:pt x="63" y="807"/>
                      <a:pt x="57" y="1154"/>
                      <a:pt x="226" y="1189"/>
                    </a:cubicBezTo>
                    <a:cubicBezTo>
                      <a:pt x="237" y="1192"/>
                      <a:pt x="249" y="1193"/>
                      <a:pt x="261" y="1193"/>
                    </a:cubicBezTo>
                    <a:cubicBezTo>
                      <a:pt x="441" y="1193"/>
                      <a:pt x="710" y="938"/>
                      <a:pt x="819" y="733"/>
                    </a:cubicBezTo>
                    <a:cubicBezTo>
                      <a:pt x="824" y="718"/>
                      <a:pt x="798" y="561"/>
                      <a:pt x="777" y="368"/>
                    </a:cubicBezTo>
                    <a:cubicBezTo>
                      <a:pt x="762" y="249"/>
                      <a:pt x="750" y="119"/>
                      <a:pt x="750" y="0"/>
                    </a:cubicBezTo>
                    <a:close/>
                  </a:path>
                </a:pathLst>
              </a:custGeom>
              <a:solidFill>
                <a:srgbClr val="FFD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0"/>
              <p:cNvSpPr/>
              <p:nvPr/>
            </p:nvSpPr>
            <p:spPr>
              <a:xfrm>
                <a:off x="8050975" y="1720776"/>
                <a:ext cx="142952" cy="140396"/>
              </a:xfrm>
              <a:custGeom>
                <a:avLst/>
                <a:gdLst/>
                <a:ahLst/>
                <a:cxnLst/>
                <a:rect l="l" t="t" r="r" b="b"/>
                <a:pathLst>
                  <a:path w="727" h="714" extrusionOk="0">
                    <a:moveTo>
                      <a:pt x="727" y="0"/>
                    </a:moveTo>
                    <a:lnTo>
                      <a:pt x="0" y="190"/>
                    </a:lnTo>
                    <a:cubicBezTo>
                      <a:pt x="45" y="338"/>
                      <a:pt x="71" y="495"/>
                      <a:pt x="80" y="650"/>
                    </a:cubicBezTo>
                    <a:cubicBezTo>
                      <a:pt x="80" y="667"/>
                      <a:pt x="80" y="685"/>
                      <a:pt x="77" y="700"/>
                    </a:cubicBezTo>
                    <a:lnTo>
                      <a:pt x="77" y="709"/>
                    </a:lnTo>
                    <a:cubicBezTo>
                      <a:pt x="94" y="711"/>
                      <a:pt x="112" y="713"/>
                      <a:pt x="131" y="713"/>
                    </a:cubicBezTo>
                    <a:cubicBezTo>
                      <a:pt x="139" y="713"/>
                      <a:pt x="147" y="713"/>
                      <a:pt x="154" y="712"/>
                    </a:cubicBezTo>
                    <a:cubicBezTo>
                      <a:pt x="590" y="694"/>
                      <a:pt x="706" y="148"/>
                      <a:pt x="72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0"/>
              <p:cNvSpPr/>
              <p:nvPr/>
            </p:nvSpPr>
            <p:spPr>
              <a:xfrm>
                <a:off x="7937322" y="1459451"/>
                <a:ext cx="290426" cy="359837"/>
              </a:xfrm>
              <a:custGeom>
                <a:avLst/>
                <a:gdLst/>
                <a:ahLst/>
                <a:cxnLst/>
                <a:rect l="l" t="t" r="r" b="b"/>
                <a:pathLst>
                  <a:path w="1477" h="1830" extrusionOk="0">
                    <a:moveTo>
                      <a:pt x="758" y="0"/>
                    </a:moveTo>
                    <a:cubicBezTo>
                      <a:pt x="637" y="0"/>
                      <a:pt x="520" y="33"/>
                      <a:pt x="424" y="102"/>
                    </a:cubicBezTo>
                    <a:cubicBezTo>
                      <a:pt x="211" y="256"/>
                      <a:pt x="0" y="1255"/>
                      <a:pt x="202" y="1578"/>
                    </a:cubicBezTo>
                    <a:cubicBezTo>
                      <a:pt x="311" y="1751"/>
                      <a:pt x="486" y="1829"/>
                      <a:pt x="667" y="1829"/>
                    </a:cubicBezTo>
                    <a:cubicBezTo>
                      <a:pt x="834" y="1829"/>
                      <a:pt x="1006" y="1763"/>
                      <a:pt x="1139" y="1644"/>
                    </a:cubicBezTo>
                    <a:cubicBezTo>
                      <a:pt x="1328" y="1475"/>
                      <a:pt x="1477" y="704"/>
                      <a:pt x="1397" y="437"/>
                    </a:cubicBezTo>
                    <a:cubicBezTo>
                      <a:pt x="1314" y="164"/>
                      <a:pt x="1029" y="0"/>
                      <a:pt x="758" y="0"/>
                    </a:cubicBezTo>
                    <a:close/>
                  </a:path>
                </a:pathLst>
              </a:custGeom>
              <a:solidFill>
                <a:srgbClr val="FFD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0"/>
              <p:cNvSpPr/>
              <p:nvPr/>
            </p:nvSpPr>
            <p:spPr>
              <a:xfrm>
                <a:off x="8034655" y="1730017"/>
                <a:ext cx="21630" cy="10225"/>
              </a:xfrm>
              <a:custGeom>
                <a:avLst/>
                <a:gdLst/>
                <a:ahLst/>
                <a:cxnLst/>
                <a:rect l="l" t="t" r="r" b="b"/>
                <a:pathLst>
                  <a:path w="110" h="52" extrusionOk="0">
                    <a:moveTo>
                      <a:pt x="104" y="1"/>
                    </a:moveTo>
                    <a:cubicBezTo>
                      <a:pt x="92" y="13"/>
                      <a:pt x="77" y="30"/>
                      <a:pt x="60" y="33"/>
                    </a:cubicBezTo>
                    <a:cubicBezTo>
                      <a:pt x="42" y="33"/>
                      <a:pt x="21" y="30"/>
                      <a:pt x="3" y="21"/>
                    </a:cubicBezTo>
                    <a:cubicBezTo>
                      <a:pt x="3" y="21"/>
                      <a:pt x="0" y="21"/>
                      <a:pt x="3" y="24"/>
                    </a:cubicBezTo>
                    <a:cubicBezTo>
                      <a:pt x="16" y="43"/>
                      <a:pt x="38" y="52"/>
                      <a:pt x="61" y="52"/>
                    </a:cubicBezTo>
                    <a:cubicBezTo>
                      <a:pt x="65" y="52"/>
                      <a:pt x="68" y="51"/>
                      <a:pt x="71" y="51"/>
                    </a:cubicBezTo>
                    <a:cubicBezTo>
                      <a:pt x="92" y="45"/>
                      <a:pt x="107" y="24"/>
                      <a:pt x="110" y="4"/>
                    </a:cubicBezTo>
                    <a:cubicBezTo>
                      <a:pt x="110" y="1"/>
                      <a:pt x="107" y="1"/>
                      <a:pt x="10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0"/>
              <p:cNvSpPr/>
              <p:nvPr/>
            </p:nvSpPr>
            <p:spPr>
              <a:xfrm>
                <a:off x="7970749" y="1568189"/>
                <a:ext cx="127025" cy="141575"/>
              </a:xfrm>
              <a:custGeom>
                <a:avLst/>
                <a:gdLst/>
                <a:ahLst/>
                <a:cxnLst/>
                <a:rect l="l" t="t" r="r" b="b"/>
                <a:pathLst>
                  <a:path w="646" h="720" extrusionOk="0">
                    <a:moveTo>
                      <a:pt x="155" y="1"/>
                    </a:moveTo>
                    <a:cubicBezTo>
                      <a:pt x="150" y="1"/>
                      <a:pt x="144" y="1"/>
                      <a:pt x="138" y="2"/>
                    </a:cubicBezTo>
                    <a:cubicBezTo>
                      <a:pt x="106" y="2"/>
                      <a:pt x="73" y="14"/>
                      <a:pt x="52" y="38"/>
                    </a:cubicBezTo>
                    <a:cubicBezTo>
                      <a:pt x="27" y="61"/>
                      <a:pt x="42" y="103"/>
                      <a:pt x="76" y="103"/>
                    </a:cubicBezTo>
                    <a:cubicBezTo>
                      <a:pt x="77" y="103"/>
                      <a:pt x="78" y="103"/>
                      <a:pt x="79" y="103"/>
                    </a:cubicBezTo>
                    <a:lnTo>
                      <a:pt x="79" y="100"/>
                    </a:lnTo>
                    <a:cubicBezTo>
                      <a:pt x="103" y="100"/>
                      <a:pt x="124" y="97"/>
                      <a:pt x="147" y="94"/>
                    </a:cubicBezTo>
                    <a:cubicBezTo>
                      <a:pt x="151" y="95"/>
                      <a:pt x="155" y="95"/>
                      <a:pt x="159" y="95"/>
                    </a:cubicBezTo>
                    <a:cubicBezTo>
                      <a:pt x="180" y="95"/>
                      <a:pt x="201" y="89"/>
                      <a:pt x="218" y="77"/>
                    </a:cubicBezTo>
                    <a:cubicBezTo>
                      <a:pt x="227" y="65"/>
                      <a:pt x="230" y="47"/>
                      <a:pt x="221" y="32"/>
                    </a:cubicBezTo>
                    <a:cubicBezTo>
                      <a:pt x="207" y="12"/>
                      <a:pt x="182" y="1"/>
                      <a:pt x="155" y="1"/>
                    </a:cubicBezTo>
                    <a:close/>
                    <a:moveTo>
                      <a:pt x="525" y="64"/>
                    </a:moveTo>
                    <a:cubicBezTo>
                      <a:pt x="511" y="64"/>
                      <a:pt x="498" y="67"/>
                      <a:pt x="485" y="74"/>
                    </a:cubicBezTo>
                    <a:cubicBezTo>
                      <a:pt x="473" y="82"/>
                      <a:pt x="468" y="100"/>
                      <a:pt x="473" y="115"/>
                    </a:cubicBezTo>
                    <a:cubicBezTo>
                      <a:pt x="485" y="136"/>
                      <a:pt x="503" y="151"/>
                      <a:pt x="527" y="163"/>
                    </a:cubicBezTo>
                    <a:cubicBezTo>
                      <a:pt x="548" y="174"/>
                      <a:pt x="568" y="186"/>
                      <a:pt x="589" y="195"/>
                    </a:cubicBezTo>
                    <a:lnTo>
                      <a:pt x="589" y="198"/>
                    </a:lnTo>
                    <a:cubicBezTo>
                      <a:pt x="593" y="199"/>
                      <a:pt x="596" y="200"/>
                      <a:pt x="600" y="200"/>
                    </a:cubicBezTo>
                    <a:cubicBezTo>
                      <a:pt x="605" y="200"/>
                      <a:pt x="611" y="199"/>
                      <a:pt x="616" y="195"/>
                    </a:cubicBezTo>
                    <a:cubicBezTo>
                      <a:pt x="637" y="189"/>
                      <a:pt x="645" y="168"/>
                      <a:pt x="639" y="148"/>
                    </a:cubicBezTo>
                    <a:cubicBezTo>
                      <a:pt x="628" y="118"/>
                      <a:pt x="604" y="94"/>
                      <a:pt x="574" y="80"/>
                    </a:cubicBezTo>
                    <a:cubicBezTo>
                      <a:pt x="559" y="69"/>
                      <a:pt x="542" y="64"/>
                      <a:pt x="525" y="64"/>
                    </a:cubicBezTo>
                    <a:close/>
                    <a:moveTo>
                      <a:pt x="150" y="305"/>
                    </a:moveTo>
                    <a:lnTo>
                      <a:pt x="150" y="305"/>
                    </a:lnTo>
                    <a:cubicBezTo>
                      <a:pt x="150" y="305"/>
                      <a:pt x="150" y="305"/>
                      <a:pt x="150" y="305"/>
                    </a:cubicBezTo>
                    <a:lnTo>
                      <a:pt x="150" y="305"/>
                    </a:lnTo>
                    <a:cubicBezTo>
                      <a:pt x="150" y="305"/>
                      <a:pt x="150" y="305"/>
                      <a:pt x="150" y="305"/>
                    </a:cubicBezTo>
                    <a:close/>
                    <a:moveTo>
                      <a:pt x="98" y="241"/>
                    </a:moveTo>
                    <a:cubicBezTo>
                      <a:pt x="25" y="241"/>
                      <a:pt x="0" y="389"/>
                      <a:pt x="70" y="406"/>
                    </a:cubicBezTo>
                    <a:cubicBezTo>
                      <a:pt x="74" y="407"/>
                      <a:pt x="78" y="407"/>
                      <a:pt x="82" y="407"/>
                    </a:cubicBezTo>
                    <a:cubicBezTo>
                      <a:pt x="98" y="407"/>
                      <a:pt x="111" y="399"/>
                      <a:pt x="122" y="387"/>
                    </a:cubicBezTo>
                    <a:lnTo>
                      <a:pt x="122" y="387"/>
                    </a:lnTo>
                    <a:cubicBezTo>
                      <a:pt x="111" y="408"/>
                      <a:pt x="94" y="424"/>
                      <a:pt x="70" y="426"/>
                    </a:cubicBezTo>
                    <a:cubicBezTo>
                      <a:pt x="73" y="427"/>
                      <a:pt x="76" y="427"/>
                      <a:pt x="79" y="427"/>
                    </a:cubicBezTo>
                    <a:cubicBezTo>
                      <a:pt x="120" y="427"/>
                      <a:pt x="141" y="383"/>
                      <a:pt x="146" y="340"/>
                    </a:cubicBezTo>
                    <a:lnTo>
                      <a:pt x="146" y="340"/>
                    </a:lnTo>
                    <a:cubicBezTo>
                      <a:pt x="149" y="328"/>
                      <a:pt x="150" y="316"/>
                      <a:pt x="150" y="305"/>
                    </a:cubicBezTo>
                    <a:lnTo>
                      <a:pt x="150" y="305"/>
                    </a:lnTo>
                    <a:cubicBezTo>
                      <a:pt x="149" y="305"/>
                      <a:pt x="148" y="305"/>
                      <a:pt x="147" y="305"/>
                    </a:cubicBezTo>
                    <a:lnTo>
                      <a:pt x="147" y="305"/>
                    </a:lnTo>
                    <a:cubicBezTo>
                      <a:pt x="147" y="305"/>
                      <a:pt x="147" y="305"/>
                      <a:pt x="147" y="305"/>
                    </a:cubicBezTo>
                    <a:lnTo>
                      <a:pt x="150" y="305"/>
                    </a:lnTo>
                    <a:cubicBezTo>
                      <a:pt x="150" y="275"/>
                      <a:pt x="138" y="249"/>
                      <a:pt x="112" y="243"/>
                    </a:cubicBezTo>
                    <a:cubicBezTo>
                      <a:pt x="107" y="241"/>
                      <a:pt x="102" y="241"/>
                      <a:pt x="98" y="241"/>
                    </a:cubicBezTo>
                    <a:close/>
                    <a:moveTo>
                      <a:pt x="504" y="313"/>
                    </a:moveTo>
                    <a:cubicBezTo>
                      <a:pt x="470" y="313"/>
                      <a:pt x="447" y="352"/>
                      <a:pt x="442" y="392"/>
                    </a:cubicBezTo>
                    <a:lnTo>
                      <a:pt x="442" y="392"/>
                    </a:lnTo>
                    <a:cubicBezTo>
                      <a:pt x="431" y="437"/>
                      <a:pt x="435" y="492"/>
                      <a:pt x="479" y="503"/>
                    </a:cubicBezTo>
                    <a:lnTo>
                      <a:pt x="479" y="501"/>
                    </a:lnTo>
                    <a:cubicBezTo>
                      <a:pt x="462" y="489"/>
                      <a:pt x="453" y="472"/>
                      <a:pt x="449" y="451"/>
                    </a:cubicBezTo>
                    <a:lnTo>
                      <a:pt x="449" y="451"/>
                    </a:lnTo>
                    <a:cubicBezTo>
                      <a:pt x="456" y="467"/>
                      <a:pt x="469" y="478"/>
                      <a:pt x="488" y="480"/>
                    </a:cubicBezTo>
                    <a:cubicBezTo>
                      <a:pt x="491" y="480"/>
                      <a:pt x="494" y="480"/>
                      <a:pt x="496" y="480"/>
                    </a:cubicBezTo>
                    <a:cubicBezTo>
                      <a:pt x="567" y="480"/>
                      <a:pt x="589" y="325"/>
                      <a:pt x="509" y="314"/>
                    </a:cubicBezTo>
                    <a:cubicBezTo>
                      <a:pt x="507" y="314"/>
                      <a:pt x="505" y="313"/>
                      <a:pt x="504" y="313"/>
                    </a:cubicBezTo>
                    <a:close/>
                    <a:moveTo>
                      <a:pt x="256" y="64"/>
                    </a:moveTo>
                    <a:cubicBezTo>
                      <a:pt x="254" y="64"/>
                      <a:pt x="252" y="65"/>
                      <a:pt x="251" y="68"/>
                    </a:cubicBezTo>
                    <a:cubicBezTo>
                      <a:pt x="183" y="234"/>
                      <a:pt x="127" y="409"/>
                      <a:pt x="91" y="586"/>
                    </a:cubicBezTo>
                    <a:cubicBezTo>
                      <a:pt x="90" y="593"/>
                      <a:pt x="98" y="596"/>
                      <a:pt x="109" y="596"/>
                    </a:cubicBezTo>
                    <a:cubicBezTo>
                      <a:pt x="132" y="596"/>
                      <a:pt x="173" y="585"/>
                      <a:pt x="183" y="581"/>
                    </a:cubicBezTo>
                    <a:lnTo>
                      <a:pt x="183" y="581"/>
                    </a:lnTo>
                    <a:lnTo>
                      <a:pt x="162" y="693"/>
                    </a:lnTo>
                    <a:cubicBezTo>
                      <a:pt x="162" y="699"/>
                      <a:pt x="162" y="705"/>
                      <a:pt x="171" y="705"/>
                    </a:cubicBezTo>
                    <a:cubicBezTo>
                      <a:pt x="198" y="717"/>
                      <a:pt x="227" y="720"/>
                      <a:pt x="257" y="720"/>
                    </a:cubicBezTo>
                    <a:cubicBezTo>
                      <a:pt x="304" y="720"/>
                      <a:pt x="352" y="699"/>
                      <a:pt x="387" y="664"/>
                    </a:cubicBezTo>
                    <a:cubicBezTo>
                      <a:pt x="393" y="661"/>
                      <a:pt x="387" y="658"/>
                      <a:pt x="382" y="658"/>
                    </a:cubicBezTo>
                    <a:cubicBezTo>
                      <a:pt x="344" y="681"/>
                      <a:pt x="300" y="693"/>
                      <a:pt x="256" y="693"/>
                    </a:cubicBezTo>
                    <a:cubicBezTo>
                      <a:pt x="234" y="693"/>
                      <a:pt x="213" y="690"/>
                      <a:pt x="192" y="684"/>
                    </a:cubicBezTo>
                    <a:cubicBezTo>
                      <a:pt x="192" y="681"/>
                      <a:pt x="224" y="548"/>
                      <a:pt x="221" y="548"/>
                    </a:cubicBezTo>
                    <a:cubicBezTo>
                      <a:pt x="192" y="548"/>
                      <a:pt x="162" y="551"/>
                      <a:pt x="135" y="560"/>
                    </a:cubicBezTo>
                    <a:cubicBezTo>
                      <a:pt x="168" y="394"/>
                      <a:pt x="230" y="234"/>
                      <a:pt x="263" y="71"/>
                    </a:cubicBezTo>
                    <a:cubicBezTo>
                      <a:pt x="263" y="67"/>
                      <a:pt x="260" y="64"/>
                      <a:pt x="256" y="64"/>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0"/>
              <p:cNvSpPr/>
              <p:nvPr/>
            </p:nvSpPr>
            <p:spPr>
              <a:xfrm>
                <a:off x="8013025" y="1699146"/>
                <a:ext cx="36377" cy="25366"/>
              </a:xfrm>
              <a:custGeom>
                <a:avLst/>
                <a:gdLst/>
                <a:ahLst/>
                <a:cxnLst/>
                <a:rect l="l" t="t" r="r" b="b"/>
                <a:pathLst>
                  <a:path w="185" h="129" extrusionOk="0">
                    <a:moveTo>
                      <a:pt x="175" y="1"/>
                    </a:moveTo>
                    <a:cubicBezTo>
                      <a:pt x="134" y="24"/>
                      <a:pt x="86" y="36"/>
                      <a:pt x="40" y="36"/>
                    </a:cubicBezTo>
                    <a:cubicBezTo>
                      <a:pt x="26" y="36"/>
                      <a:pt x="13" y="35"/>
                      <a:pt x="1" y="33"/>
                    </a:cubicBezTo>
                    <a:lnTo>
                      <a:pt x="1" y="33"/>
                    </a:lnTo>
                    <a:cubicBezTo>
                      <a:pt x="18" y="66"/>
                      <a:pt x="45" y="92"/>
                      <a:pt x="75" y="113"/>
                    </a:cubicBezTo>
                    <a:cubicBezTo>
                      <a:pt x="92" y="125"/>
                      <a:pt x="113" y="128"/>
                      <a:pt x="134" y="128"/>
                    </a:cubicBezTo>
                    <a:cubicBezTo>
                      <a:pt x="175" y="125"/>
                      <a:pt x="184" y="87"/>
                      <a:pt x="184" y="54"/>
                    </a:cubicBezTo>
                    <a:cubicBezTo>
                      <a:pt x="184" y="36"/>
                      <a:pt x="178" y="18"/>
                      <a:pt x="17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0"/>
              <p:cNvSpPr/>
              <p:nvPr/>
            </p:nvSpPr>
            <p:spPr>
              <a:xfrm>
                <a:off x="8027576" y="1709371"/>
                <a:ext cx="21826" cy="15141"/>
              </a:xfrm>
              <a:custGeom>
                <a:avLst/>
                <a:gdLst/>
                <a:ahLst/>
                <a:cxnLst/>
                <a:rect l="l" t="t" r="r" b="b"/>
                <a:pathLst>
                  <a:path w="111" h="77" extrusionOk="0">
                    <a:moveTo>
                      <a:pt x="92" y="0"/>
                    </a:moveTo>
                    <a:cubicBezTo>
                      <a:pt x="52" y="0"/>
                      <a:pt x="16" y="25"/>
                      <a:pt x="1" y="61"/>
                    </a:cubicBezTo>
                    <a:cubicBezTo>
                      <a:pt x="18" y="73"/>
                      <a:pt x="36" y="76"/>
                      <a:pt x="57" y="76"/>
                    </a:cubicBezTo>
                    <a:cubicBezTo>
                      <a:pt x="101" y="73"/>
                      <a:pt x="110" y="35"/>
                      <a:pt x="110" y="2"/>
                    </a:cubicBezTo>
                    <a:cubicBezTo>
                      <a:pt x="104" y="1"/>
                      <a:pt x="98" y="0"/>
                      <a:pt x="92" y="0"/>
                    </a:cubicBezTo>
                    <a:close/>
                  </a:path>
                </a:pathLst>
              </a:custGeom>
              <a:solidFill>
                <a:srgbClr val="DFB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0"/>
              <p:cNvSpPr/>
              <p:nvPr/>
            </p:nvSpPr>
            <p:spPr>
              <a:xfrm>
                <a:off x="7954822" y="1435462"/>
                <a:ext cx="327196" cy="261521"/>
              </a:xfrm>
              <a:custGeom>
                <a:avLst/>
                <a:gdLst/>
                <a:ahLst/>
                <a:cxnLst/>
                <a:rect l="l" t="t" r="r" b="b"/>
                <a:pathLst>
                  <a:path w="1664" h="1330" extrusionOk="0">
                    <a:moveTo>
                      <a:pt x="950" y="0"/>
                    </a:moveTo>
                    <a:cubicBezTo>
                      <a:pt x="869" y="0"/>
                      <a:pt x="789" y="21"/>
                      <a:pt x="718" y="61"/>
                    </a:cubicBezTo>
                    <a:cubicBezTo>
                      <a:pt x="667" y="31"/>
                      <a:pt x="610" y="16"/>
                      <a:pt x="553" y="16"/>
                    </a:cubicBezTo>
                    <a:cubicBezTo>
                      <a:pt x="491" y="16"/>
                      <a:pt x="429" y="34"/>
                      <a:pt x="377" y="70"/>
                    </a:cubicBezTo>
                    <a:cubicBezTo>
                      <a:pt x="261" y="153"/>
                      <a:pt x="184" y="277"/>
                      <a:pt x="157" y="417"/>
                    </a:cubicBezTo>
                    <a:cubicBezTo>
                      <a:pt x="0" y="529"/>
                      <a:pt x="45" y="701"/>
                      <a:pt x="101" y="725"/>
                    </a:cubicBezTo>
                    <a:lnTo>
                      <a:pt x="157" y="571"/>
                    </a:lnTo>
                    <a:cubicBezTo>
                      <a:pt x="169" y="572"/>
                      <a:pt x="182" y="572"/>
                      <a:pt x="194" y="572"/>
                    </a:cubicBezTo>
                    <a:cubicBezTo>
                      <a:pt x="338" y="572"/>
                      <a:pt x="477" y="508"/>
                      <a:pt x="578" y="402"/>
                    </a:cubicBezTo>
                    <a:lnTo>
                      <a:pt x="578" y="402"/>
                    </a:lnTo>
                    <a:cubicBezTo>
                      <a:pt x="556" y="839"/>
                      <a:pt x="1077" y="849"/>
                      <a:pt x="1129" y="849"/>
                    </a:cubicBezTo>
                    <a:cubicBezTo>
                      <a:pt x="1131" y="849"/>
                      <a:pt x="1133" y="849"/>
                      <a:pt x="1133" y="849"/>
                    </a:cubicBezTo>
                    <a:lnTo>
                      <a:pt x="1133" y="849"/>
                    </a:lnTo>
                    <a:cubicBezTo>
                      <a:pt x="1058" y="1051"/>
                      <a:pt x="1144" y="1318"/>
                      <a:pt x="1361" y="1330"/>
                    </a:cubicBezTo>
                    <a:cubicBezTo>
                      <a:pt x="1423" y="1330"/>
                      <a:pt x="1527" y="1250"/>
                      <a:pt x="1560" y="1143"/>
                    </a:cubicBezTo>
                    <a:cubicBezTo>
                      <a:pt x="1613" y="974"/>
                      <a:pt x="1551" y="888"/>
                      <a:pt x="1551" y="888"/>
                    </a:cubicBezTo>
                    <a:cubicBezTo>
                      <a:pt x="1628" y="796"/>
                      <a:pt x="1663" y="677"/>
                      <a:pt x="1646" y="559"/>
                    </a:cubicBezTo>
                    <a:cubicBezTo>
                      <a:pt x="1619" y="351"/>
                      <a:pt x="1343" y="265"/>
                      <a:pt x="1343" y="265"/>
                    </a:cubicBezTo>
                    <a:cubicBezTo>
                      <a:pt x="1299" y="144"/>
                      <a:pt x="1198" y="49"/>
                      <a:pt x="1070" y="16"/>
                    </a:cubicBezTo>
                    <a:cubicBezTo>
                      <a:pt x="1031" y="5"/>
                      <a:pt x="990" y="0"/>
                      <a:pt x="9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0"/>
              <p:cNvSpPr/>
              <p:nvPr/>
            </p:nvSpPr>
            <p:spPr>
              <a:xfrm>
                <a:off x="8064936" y="1506250"/>
                <a:ext cx="112670" cy="98906"/>
              </a:xfrm>
              <a:custGeom>
                <a:avLst/>
                <a:gdLst/>
                <a:ahLst/>
                <a:cxnLst/>
                <a:rect l="l" t="t" r="r" b="b"/>
                <a:pathLst>
                  <a:path w="573" h="503" extrusionOk="0">
                    <a:moveTo>
                      <a:pt x="36" y="0"/>
                    </a:moveTo>
                    <a:lnTo>
                      <a:pt x="36" y="0"/>
                    </a:lnTo>
                    <a:cubicBezTo>
                      <a:pt x="6" y="74"/>
                      <a:pt x="0" y="151"/>
                      <a:pt x="12" y="228"/>
                    </a:cubicBezTo>
                    <a:cubicBezTo>
                      <a:pt x="24" y="309"/>
                      <a:pt x="66" y="377"/>
                      <a:pt x="128" y="427"/>
                    </a:cubicBezTo>
                    <a:cubicBezTo>
                      <a:pt x="193" y="469"/>
                      <a:pt x="270" y="495"/>
                      <a:pt x="347" y="501"/>
                    </a:cubicBezTo>
                    <a:cubicBezTo>
                      <a:pt x="373" y="501"/>
                      <a:pt x="397" y="503"/>
                      <a:pt x="422" y="503"/>
                    </a:cubicBezTo>
                    <a:cubicBezTo>
                      <a:pt x="435" y="503"/>
                      <a:pt x="447" y="502"/>
                      <a:pt x="460" y="501"/>
                    </a:cubicBezTo>
                    <a:cubicBezTo>
                      <a:pt x="498" y="498"/>
                      <a:pt x="537" y="492"/>
                      <a:pt x="573" y="489"/>
                    </a:cubicBezTo>
                    <a:lnTo>
                      <a:pt x="460" y="489"/>
                    </a:lnTo>
                    <a:cubicBezTo>
                      <a:pt x="424" y="486"/>
                      <a:pt x="386" y="483"/>
                      <a:pt x="350" y="478"/>
                    </a:cubicBezTo>
                    <a:cubicBezTo>
                      <a:pt x="276" y="472"/>
                      <a:pt x="205" y="445"/>
                      <a:pt x="143" y="403"/>
                    </a:cubicBezTo>
                    <a:cubicBezTo>
                      <a:pt x="83" y="359"/>
                      <a:pt x="45" y="297"/>
                      <a:pt x="30" y="223"/>
                    </a:cubicBezTo>
                    <a:cubicBezTo>
                      <a:pt x="21" y="187"/>
                      <a:pt x="18" y="148"/>
                      <a:pt x="21" y="113"/>
                    </a:cubicBezTo>
                    <a:cubicBezTo>
                      <a:pt x="21" y="74"/>
                      <a:pt x="27" y="39"/>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0"/>
              <p:cNvSpPr/>
              <p:nvPr/>
            </p:nvSpPr>
            <p:spPr>
              <a:xfrm>
                <a:off x="8007716" y="1509199"/>
                <a:ext cx="62726" cy="43259"/>
              </a:xfrm>
              <a:custGeom>
                <a:avLst/>
                <a:gdLst/>
                <a:ahLst/>
                <a:cxnLst/>
                <a:rect l="l" t="t" r="r" b="b"/>
                <a:pathLst>
                  <a:path w="319" h="220" extrusionOk="0">
                    <a:moveTo>
                      <a:pt x="318" y="0"/>
                    </a:moveTo>
                    <a:cubicBezTo>
                      <a:pt x="303" y="30"/>
                      <a:pt x="282" y="56"/>
                      <a:pt x="262" y="83"/>
                    </a:cubicBezTo>
                    <a:cubicBezTo>
                      <a:pt x="241" y="107"/>
                      <a:pt x="214" y="128"/>
                      <a:pt x="188" y="145"/>
                    </a:cubicBezTo>
                    <a:cubicBezTo>
                      <a:pt x="131" y="178"/>
                      <a:pt x="66" y="205"/>
                      <a:pt x="1" y="219"/>
                    </a:cubicBezTo>
                    <a:cubicBezTo>
                      <a:pt x="36" y="219"/>
                      <a:pt x="72" y="216"/>
                      <a:pt x="105" y="208"/>
                    </a:cubicBezTo>
                    <a:cubicBezTo>
                      <a:pt x="140" y="199"/>
                      <a:pt x="170" y="184"/>
                      <a:pt x="202" y="166"/>
                    </a:cubicBezTo>
                    <a:cubicBezTo>
                      <a:pt x="232" y="148"/>
                      <a:pt x="256" y="125"/>
                      <a:pt x="277" y="95"/>
                    </a:cubicBezTo>
                    <a:cubicBezTo>
                      <a:pt x="297" y="68"/>
                      <a:pt x="312" y="36"/>
                      <a:pt x="3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0"/>
              <p:cNvSpPr/>
              <p:nvPr/>
            </p:nvSpPr>
            <p:spPr>
              <a:xfrm>
                <a:off x="8162859" y="1640353"/>
                <a:ext cx="89468" cy="96350"/>
              </a:xfrm>
              <a:custGeom>
                <a:avLst/>
                <a:gdLst/>
                <a:ahLst/>
                <a:cxnLst/>
                <a:rect l="l" t="t" r="r" b="b"/>
                <a:pathLst>
                  <a:path w="455" h="490" extrusionOk="0">
                    <a:moveTo>
                      <a:pt x="299" y="1"/>
                    </a:moveTo>
                    <a:cubicBezTo>
                      <a:pt x="189" y="1"/>
                      <a:pt x="48" y="190"/>
                      <a:pt x="48" y="190"/>
                    </a:cubicBezTo>
                    <a:lnTo>
                      <a:pt x="0" y="400"/>
                    </a:lnTo>
                    <a:cubicBezTo>
                      <a:pt x="0" y="403"/>
                      <a:pt x="0" y="403"/>
                      <a:pt x="0" y="406"/>
                    </a:cubicBezTo>
                    <a:cubicBezTo>
                      <a:pt x="23" y="458"/>
                      <a:pt x="73" y="490"/>
                      <a:pt x="128" y="490"/>
                    </a:cubicBezTo>
                    <a:cubicBezTo>
                      <a:pt x="144" y="490"/>
                      <a:pt x="162" y="487"/>
                      <a:pt x="178" y="480"/>
                    </a:cubicBezTo>
                    <a:cubicBezTo>
                      <a:pt x="312" y="433"/>
                      <a:pt x="454" y="77"/>
                      <a:pt x="341" y="12"/>
                    </a:cubicBezTo>
                    <a:cubicBezTo>
                      <a:pt x="328" y="4"/>
                      <a:pt x="314" y="1"/>
                      <a:pt x="299" y="1"/>
                    </a:cubicBezTo>
                    <a:close/>
                  </a:path>
                </a:pathLst>
              </a:custGeom>
              <a:solidFill>
                <a:srgbClr val="FFD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0"/>
              <p:cNvSpPr/>
              <p:nvPr/>
            </p:nvSpPr>
            <p:spPr>
              <a:xfrm>
                <a:off x="8176427" y="1662376"/>
                <a:ext cx="45422" cy="59383"/>
              </a:xfrm>
              <a:custGeom>
                <a:avLst/>
                <a:gdLst/>
                <a:ahLst/>
                <a:cxnLst/>
                <a:rect l="l" t="t" r="r" b="b"/>
                <a:pathLst>
                  <a:path w="231" h="302" extrusionOk="0">
                    <a:moveTo>
                      <a:pt x="231" y="1"/>
                    </a:moveTo>
                    <a:cubicBezTo>
                      <a:pt x="103" y="10"/>
                      <a:pt x="6" y="176"/>
                      <a:pt x="3" y="291"/>
                    </a:cubicBezTo>
                    <a:cubicBezTo>
                      <a:pt x="1" y="297"/>
                      <a:pt x="6" y="302"/>
                      <a:pt x="11" y="302"/>
                    </a:cubicBezTo>
                    <a:cubicBezTo>
                      <a:pt x="14" y="302"/>
                      <a:pt x="16" y="300"/>
                      <a:pt x="17" y="297"/>
                    </a:cubicBezTo>
                    <a:cubicBezTo>
                      <a:pt x="32" y="271"/>
                      <a:pt x="47" y="247"/>
                      <a:pt x="65" y="223"/>
                    </a:cubicBezTo>
                    <a:cubicBezTo>
                      <a:pt x="80" y="203"/>
                      <a:pt x="106" y="193"/>
                      <a:pt x="132" y="193"/>
                    </a:cubicBezTo>
                    <a:cubicBezTo>
                      <a:pt x="140" y="193"/>
                      <a:pt x="149" y="194"/>
                      <a:pt x="157" y="196"/>
                    </a:cubicBezTo>
                    <a:cubicBezTo>
                      <a:pt x="157" y="197"/>
                      <a:pt x="158" y="197"/>
                      <a:pt x="158" y="197"/>
                    </a:cubicBezTo>
                    <a:cubicBezTo>
                      <a:pt x="160" y="197"/>
                      <a:pt x="160" y="193"/>
                      <a:pt x="160" y="193"/>
                    </a:cubicBezTo>
                    <a:lnTo>
                      <a:pt x="151" y="188"/>
                    </a:lnTo>
                    <a:cubicBezTo>
                      <a:pt x="138" y="179"/>
                      <a:pt x="124" y="175"/>
                      <a:pt x="110" y="175"/>
                    </a:cubicBezTo>
                    <a:cubicBezTo>
                      <a:pt x="85" y="175"/>
                      <a:pt x="61" y="188"/>
                      <a:pt x="47" y="211"/>
                    </a:cubicBezTo>
                    <a:cubicBezTo>
                      <a:pt x="83" y="125"/>
                      <a:pt x="136" y="42"/>
                      <a:pt x="231" y="4"/>
                    </a:cubicBezTo>
                    <a:cubicBezTo>
                      <a:pt x="231" y="4"/>
                      <a:pt x="231" y="1"/>
                      <a:pt x="2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0"/>
              <p:cNvSpPr/>
              <p:nvPr/>
            </p:nvSpPr>
            <p:spPr>
              <a:xfrm>
                <a:off x="7711194" y="1907183"/>
                <a:ext cx="644758" cy="734422"/>
              </a:xfrm>
              <a:custGeom>
                <a:avLst/>
                <a:gdLst/>
                <a:ahLst/>
                <a:cxnLst/>
                <a:rect l="l" t="t" r="r" b="b"/>
                <a:pathLst>
                  <a:path w="3279" h="3735" extrusionOk="0">
                    <a:moveTo>
                      <a:pt x="2878" y="1"/>
                    </a:moveTo>
                    <a:cubicBezTo>
                      <a:pt x="2751" y="1"/>
                      <a:pt x="2622" y="187"/>
                      <a:pt x="2552" y="520"/>
                    </a:cubicBezTo>
                    <a:cubicBezTo>
                      <a:pt x="2401" y="1252"/>
                      <a:pt x="2114" y="2130"/>
                      <a:pt x="2004" y="2242"/>
                    </a:cubicBezTo>
                    <a:cubicBezTo>
                      <a:pt x="1983" y="2262"/>
                      <a:pt x="1914" y="2270"/>
                      <a:pt x="1813" y="2270"/>
                    </a:cubicBezTo>
                    <a:cubicBezTo>
                      <a:pt x="1423" y="2270"/>
                      <a:pt x="563" y="2150"/>
                      <a:pt x="275" y="2150"/>
                    </a:cubicBezTo>
                    <a:cubicBezTo>
                      <a:pt x="231" y="2150"/>
                      <a:pt x="200" y="2153"/>
                      <a:pt x="187" y="2159"/>
                    </a:cubicBezTo>
                    <a:cubicBezTo>
                      <a:pt x="0" y="2248"/>
                      <a:pt x="59" y="3674"/>
                      <a:pt x="251" y="3674"/>
                    </a:cubicBezTo>
                    <a:cubicBezTo>
                      <a:pt x="251" y="3674"/>
                      <a:pt x="251" y="3674"/>
                      <a:pt x="252" y="3674"/>
                    </a:cubicBezTo>
                    <a:cubicBezTo>
                      <a:pt x="264" y="3674"/>
                      <a:pt x="277" y="3674"/>
                      <a:pt x="290" y="3674"/>
                    </a:cubicBezTo>
                    <a:cubicBezTo>
                      <a:pt x="545" y="3674"/>
                      <a:pt x="1131" y="3734"/>
                      <a:pt x="1707" y="3734"/>
                    </a:cubicBezTo>
                    <a:cubicBezTo>
                      <a:pt x="2330" y="3734"/>
                      <a:pt x="2940" y="3663"/>
                      <a:pt x="3104" y="3369"/>
                    </a:cubicBezTo>
                    <a:cubicBezTo>
                      <a:pt x="3279" y="3049"/>
                      <a:pt x="3261" y="1160"/>
                      <a:pt x="3211" y="716"/>
                    </a:cubicBezTo>
                    <a:cubicBezTo>
                      <a:pt x="3154" y="221"/>
                      <a:pt x="3017" y="1"/>
                      <a:pt x="2878" y="1"/>
                    </a:cubicBezTo>
                    <a:close/>
                  </a:path>
                </a:pathLst>
              </a:custGeom>
              <a:solidFill>
                <a:srgbClr val="FFD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0"/>
              <p:cNvSpPr/>
              <p:nvPr/>
            </p:nvSpPr>
            <p:spPr>
              <a:xfrm>
                <a:off x="7420768" y="2212357"/>
                <a:ext cx="254836" cy="192896"/>
              </a:xfrm>
              <a:custGeom>
                <a:avLst/>
                <a:gdLst/>
                <a:ahLst/>
                <a:cxnLst/>
                <a:rect l="l" t="t" r="r" b="b"/>
                <a:pathLst>
                  <a:path w="1296" h="981" extrusionOk="0">
                    <a:moveTo>
                      <a:pt x="156" y="1"/>
                    </a:moveTo>
                    <a:cubicBezTo>
                      <a:pt x="54" y="1"/>
                      <a:pt x="0" y="89"/>
                      <a:pt x="71" y="260"/>
                    </a:cubicBezTo>
                    <a:cubicBezTo>
                      <a:pt x="255" y="708"/>
                      <a:pt x="804" y="951"/>
                      <a:pt x="1017" y="981"/>
                    </a:cubicBezTo>
                    <a:lnTo>
                      <a:pt x="1296" y="435"/>
                    </a:lnTo>
                    <a:cubicBezTo>
                      <a:pt x="851" y="341"/>
                      <a:pt x="721" y="382"/>
                      <a:pt x="389" y="106"/>
                    </a:cubicBezTo>
                    <a:cubicBezTo>
                      <a:pt x="304" y="35"/>
                      <a:pt x="220" y="1"/>
                      <a:pt x="156" y="1"/>
                    </a:cubicBezTo>
                    <a:close/>
                  </a:path>
                </a:pathLst>
              </a:custGeom>
              <a:solidFill>
                <a:srgbClr val="F3B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0"/>
              <p:cNvSpPr/>
              <p:nvPr/>
            </p:nvSpPr>
            <p:spPr>
              <a:xfrm>
                <a:off x="7311637" y="2291010"/>
                <a:ext cx="592650" cy="342534"/>
              </a:xfrm>
              <a:custGeom>
                <a:avLst/>
                <a:gdLst/>
                <a:ahLst/>
                <a:cxnLst/>
                <a:rect l="l" t="t" r="r" b="b"/>
                <a:pathLst>
                  <a:path w="3014" h="1742" extrusionOk="0">
                    <a:moveTo>
                      <a:pt x="1514" y="0"/>
                    </a:moveTo>
                    <a:cubicBezTo>
                      <a:pt x="1163" y="0"/>
                      <a:pt x="721" y="109"/>
                      <a:pt x="271" y="513"/>
                    </a:cubicBezTo>
                    <a:cubicBezTo>
                      <a:pt x="123" y="645"/>
                      <a:pt x="0" y="912"/>
                      <a:pt x="182" y="912"/>
                    </a:cubicBezTo>
                    <a:cubicBezTo>
                      <a:pt x="219" y="912"/>
                      <a:pt x="270" y="901"/>
                      <a:pt x="336" y="874"/>
                    </a:cubicBezTo>
                    <a:cubicBezTo>
                      <a:pt x="609" y="762"/>
                      <a:pt x="748" y="614"/>
                      <a:pt x="920" y="578"/>
                    </a:cubicBezTo>
                    <a:lnTo>
                      <a:pt x="920" y="578"/>
                    </a:lnTo>
                    <a:cubicBezTo>
                      <a:pt x="920" y="578"/>
                      <a:pt x="795" y="1046"/>
                      <a:pt x="961" y="1218"/>
                    </a:cubicBezTo>
                    <a:cubicBezTo>
                      <a:pt x="1107" y="1370"/>
                      <a:pt x="1264" y="1509"/>
                      <a:pt x="1430" y="1636"/>
                    </a:cubicBezTo>
                    <a:cubicBezTo>
                      <a:pt x="1460" y="1613"/>
                      <a:pt x="1489" y="1586"/>
                      <a:pt x="1516" y="1556"/>
                    </a:cubicBezTo>
                    <a:cubicBezTo>
                      <a:pt x="1516" y="1556"/>
                      <a:pt x="1699" y="1741"/>
                      <a:pt x="2083" y="1741"/>
                    </a:cubicBezTo>
                    <a:cubicBezTo>
                      <a:pt x="2145" y="1741"/>
                      <a:pt x="2211" y="1736"/>
                      <a:pt x="2284" y="1725"/>
                    </a:cubicBezTo>
                    <a:lnTo>
                      <a:pt x="3013" y="551"/>
                    </a:lnTo>
                    <a:cubicBezTo>
                      <a:pt x="3013" y="551"/>
                      <a:pt x="2527" y="234"/>
                      <a:pt x="2064" y="89"/>
                    </a:cubicBezTo>
                    <a:cubicBezTo>
                      <a:pt x="1937" y="48"/>
                      <a:pt x="1746" y="0"/>
                      <a:pt x="1514" y="0"/>
                    </a:cubicBezTo>
                    <a:close/>
                  </a:path>
                </a:pathLst>
              </a:custGeom>
              <a:solidFill>
                <a:srgbClr val="FFD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0"/>
              <p:cNvSpPr/>
              <p:nvPr/>
            </p:nvSpPr>
            <p:spPr>
              <a:xfrm>
                <a:off x="7372396" y="2298482"/>
                <a:ext cx="285707" cy="378714"/>
              </a:xfrm>
              <a:custGeom>
                <a:avLst/>
                <a:gdLst/>
                <a:ahLst/>
                <a:cxnLst/>
                <a:rect l="l" t="t" r="r" b="b"/>
                <a:pathLst>
                  <a:path w="1453" h="1926" extrusionOk="0">
                    <a:moveTo>
                      <a:pt x="1432" y="0"/>
                    </a:moveTo>
                    <a:cubicBezTo>
                      <a:pt x="1272" y="72"/>
                      <a:pt x="931" y="229"/>
                      <a:pt x="694" y="451"/>
                    </a:cubicBezTo>
                    <a:cubicBezTo>
                      <a:pt x="436" y="700"/>
                      <a:pt x="0" y="1249"/>
                      <a:pt x="184" y="1438"/>
                    </a:cubicBezTo>
                    <a:cubicBezTo>
                      <a:pt x="220" y="1476"/>
                      <a:pt x="260" y="1490"/>
                      <a:pt x="299" y="1490"/>
                    </a:cubicBezTo>
                    <a:cubicBezTo>
                      <a:pt x="405" y="1490"/>
                      <a:pt x="504" y="1385"/>
                      <a:pt x="504" y="1385"/>
                    </a:cubicBezTo>
                    <a:lnTo>
                      <a:pt x="504" y="1385"/>
                    </a:lnTo>
                    <a:cubicBezTo>
                      <a:pt x="504" y="1385"/>
                      <a:pt x="374" y="1649"/>
                      <a:pt x="525" y="1750"/>
                    </a:cubicBezTo>
                    <a:cubicBezTo>
                      <a:pt x="555" y="1769"/>
                      <a:pt x="584" y="1777"/>
                      <a:pt x="612" y="1777"/>
                    </a:cubicBezTo>
                    <a:cubicBezTo>
                      <a:pt x="713" y="1777"/>
                      <a:pt x="795" y="1678"/>
                      <a:pt x="795" y="1678"/>
                    </a:cubicBezTo>
                    <a:lnTo>
                      <a:pt x="795" y="1678"/>
                    </a:lnTo>
                    <a:cubicBezTo>
                      <a:pt x="795" y="1678"/>
                      <a:pt x="744" y="1853"/>
                      <a:pt x="893" y="1916"/>
                    </a:cubicBezTo>
                    <a:cubicBezTo>
                      <a:pt x="908" y="1922"/>
                      <a:pt x="923" y="1925"/>
                      <a:pt x="938" y="1925"/>
                    </a:cubicBezTo>
                    <a:cubicBezTo>
                      <a:pt x="1086" y="1925"/>
                      <a:pt x="1172" y="1606"/>
                      <a:pt x="1397" y="1530"/>
                    </a:cubicBezTo>
                    <a:cubicBezTo>
                      <a:pt x="1453" y="1512"/>
                      <a:pt x="1432" y="0"/>
                      <a:pt x="1432" y="0"/>
                    </a:cubicBezTo>
                    <a:close/>
                  </a:path>
                </a:pathLst>
              </a:custGeom>
              <a:solidFill>
                <a:srgbClr val="FFD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0"/>
              <p:cNvSpPr/>
              <p:nvPr/>
            </p:nvSpPr>
            <p:spPr>
              <a:xfrm>
                <a:off x="7471499" y="2432585"/>
                <a:ext cx="98710" cy="138626"/>
              </a:xfrm>
              <a:custGeom>
                <a:avLst/>
                <a:gdLst/>
                <a:ahLst/>
                <a:cxnLst/>
                <a:rect l="l" t="t" r="r" b="b"/>
                <a:pathLst>
                  <a:path w="502" h="705" extrusionOk="0">
                    <a:moveTo>
                      <a:pt x="501" y="0"/>
                    </a:moveTo>
                    <a:lnTo>
                      <a:pt x="501" y="0"/>
                    </a:lnTo>
                    <a:cubicBezTo>
                      <a:pt x="267" y="175"/>
                      <a:pt x="92" y="418"/>
                      <a:pt x="0" y="694"/>
                    </a:cubicBezTo>
                    <a:cubicBezTo>
                      <a:pt x="0" y="700"/>
                      <a:pt x="0" y="704"/>
                      <a:pt x="2" y="704"/>
                    </a:cubicBezTo>
                    <a:cubicBezTo>
                      <a:pt x="3" y="704"/>
                      <a:pt x="4" y="703"/>
                      <a:pt x="6" y="700"/>
                    </a:cubicBezTo>
                    <a:cubicBezTo>
                      <a:pt x="143" y="448"/>
                      <a:pt x="309" y="214"/>
                      <a:pt x="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0"/>
              <p:cNvSpPr/>
              <p:nvPr/>
            </p:nvSpPr>
            <p:spPr>
              <a:xfrm>
                <a:off x="7527343" y="2485676"/>
                <a:ext cx="90648" cy="143738"/>
              </a:xfrm>
              <a:custGeom>
                <a:avLst/>
                <a:gdLst/>
                <a:ahLst/>
                <a:cxnLst/>
                <a:rect l="l" t="t" r="r" b="b"/>
                <a:pathLst>
                  <a:path w="461" h="731" extrusionOk="0">
                    <a:moveTo>
                      <a:pt x="460" y="0"/>
                    </a:moveTo>
                    <a:lnTo>
                      <a:pt x="460" y="0"/>
                    </a:lnTo>
                    <a:cubicBezTo>
                      <a:pt x="345" y="92"/>
                      <a:pt x="84" y="403"/>
                      <a:pt x="1" y="721"/>
                    </a:cubicBezTo>
                    <a:cubicBezTo>
                      <a:pt x="1" y="726"/>
                      <a:pt x="2" y="731"/>
                      <a:pt x="4" y="731"/>
                    </a:cubicBezTo>
                    <a:cubicBezTo>
                      <a:pt x="5" y="731"/>
                      <a:pt x="6" y="730"/>
                      <a:pt x="7" y="726"/>
                    </a:cubicBezTo>
                    <a:cubicBezTo>
                      <a:pt x="131" y="469"/>
                      <a:pt x="282" y="225"/>
                      <a:pt x="4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0"/>
              <p:cNvSpPr/>
              <p:nvPr/>
            </p:nvSpPr>
            <p:spPr>
              <a:xfrm>
                <a:off x="7789651" y="1899121"/>
                <a:ext cx="589701" cy="770799"/>
              </a:xfrm>
              <a:custGeom>
                <a:avLst/>
                <a:gdLst/>
                <a:ahLst/>
                <a:cxnLst/>
                <a:rect l="l" t="t" r="r" b="b"/>
                <a:pathLst>
                  <a:path w="2999" h="3920" extrusionOk="0">
                    <a:moveTo>
                      <a:pt x="2470" y="1"/>
                    </a:moveTo>
                    <a:cubicBezTo>
                      <a:pt x="2345" y="1"/>
                      <a:pt x="2211" y="187"/>
                      <a:pt x="2094" y="656"/>
                    </a:cubicBezTo>
                    <a:cubicBezTo>
                      <a:pt x="1827" y="1714"/>
                      <a:pt x="1646" y="2209"/>
                      <a:pt x="1578" y="2239"/>
                    </a:cubicBezTo>
                    <a:cubicBezTo>
                      <a:pt x="1572" y="2241"/>
                      <a:pt x="1556" y="2243"/>
                      <a:pt x="1532" y="2243"/>
                    </a:cubicBezTo>
                    <a:cubicBezTo>
                      <a:pt x="1265" y="2243"/>
                      <a:pt x="1" y="2108"/>
                      <a:pt x="1" y="2108"/>
                    </a:cubicBezTo>
                    <a:lnTo>
                      <a:pt x="1" y="2108"/>
                    </a:lnTo>
                    <a:lnTo>
                      <a:pt x="120" y="3846"/>
                    </a:lnTo>
                    <a:cubicBezTo>
                      <a:pt x="120" y="3846"/>
                      <a:pt x="596" y="3919"/>
                      <a:pt x="1153" y="3919"/>
                    </a:cubicBezTo>
                    <a:cubicBezTo>
                      <a:pt x="1781" y="3919"/>
                      <a:pt x="2512" y="3826"/>
                      <a:pt x="2785" y="3431"/>
                    </a:cubicBezTo>
                    <a:cubicBezTo>
                      <a:pt x="2998" y="3122"/>
                      <a:pt x="2981" y="1406"/>
                      <a:pt x="2847" y="694"/>
                    </a:cubicBezTo>
                    <a:cubicBezTo>
                      <a:pt x="2771" y="297"/>
                      <a:pt x="2628" y="1"/>
                      <a:pt x="2470" y="1"/>
                    </a:cubicBezTo>
                    <a:close/>
                  </a:path>
                </a:pathLst>
              </a:custGeom>
              <a:solidFill>
                <a:srgbClr val="ECE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0"/>
              <p:cNvSpPr/>
              <p:nvPr/>
            </p:nvSpPr>
            <p:spPr>
              <a:xfrm>
                <a:off x="8063756" y="2091035"/>
                <a:ext cx="314415" cy="579476"/>
              </a:xfrm>
              <a:custGeom>
                <a:avLst/>
                <a:gdLst/>
                <a:ahLst/>
                <a:cxnLst/>
                <a:rect l="l" t="t" r="r" b="b"/>
                <a:pathLst>
                  <a:path w="1599" h="2947" extrusionOk="0">
                    <a:moveTo>
                      <a:pt x="1492" y="1"/>
                    </a:moveTo>
                    <a:cubicBezTo>
                      <a:pt x="1490" y="1"/>
                      <a:pt x="1489" y="1"/>
                      <a:pt x="1489" y="3"/>
                    </a:cubicBezTo>
                    <a:cubicBezTo>
                      <a:pt x="1513" y="228"/>
                      <a:pt x="1530" y="451"/>
                      <a:pt x="1539" y="676"/>
                    </a:cubicBezTo>
                    <a:cubicBezTo>
                      <a:pt x="1554" y="1073"/>
                      <a:pt x="1542" y="1470"/>
                      <a:pt x="1501" y="1865"/>
                    </a:cubicBezTo>
                    <a:cubicBezTo>
                      <a:pt x="1489" y="1966"/>
                      <a:pt x="1477" y="2066"/>
                      <a:pt x="1462" y="2170"/>
                    </a:cubicBezTo>
                    <a:cubicBezTo>
                      <a:pt x="1435" y="2286"/>
                      <a:pt x="1397" y="2398"/>
                      <a:pt x="1344" y="2502"/>
                    </a:cubicBezTo>
                    <a:cubicBezTo>
                      <a:pt x="1258" y="2686"/>
                      <a:pt x="697" y="2840"/>
                      <a:pt x="3" y="2941"/>
                    </a:cubicBezTo>
                    <a:cubicBezTo>
                      <a:pt x="0" y="2944"/>
                      <a:pt x="6" y="2947"/>
                      <a:pt x="9" y="2947"/>
                    </a:cubicBezTo>
                    <a:cubicBezTo>
                      <a:pt x="925" y="2867"/>
                      <a:pt x="1323" y="2701"/>
                      <a:pt x="1403" y="2529"/>
                    </a:cubicBezTo>
                    <a:cubicBezTo>
                      <a:pt x="1459" y="2404"/>
                      <a:pt x="1501" y="2274"/>
                      <a:pt x="1530" y="2140"/>
                    </a:cubicBezTo>
                    <a:cubicBezTo>
                      <a:pt x="1545" y="2040"/>
                      <a:pt x="1557" y="1939"/>
                      <a:pt x="1566" y="1838"/>
                    </a:cubicBezTo>
                    <a:cubicBezTo>
                      <a:pt x="1590" y="1634"/>
                      <a:pt x="1598" y="1429"/>
                      <a:pt x="1598" y="1221"/>
                    </a:cubicBezTo>
                    <a:cubicBezTo>
                      <a:pt x="1598" y="1011"/>
                      <a:pt x="1590" y="800"/>
                      <a:pt x="1572" y="593"/>
                    </a:cubicBezTo>
                    <a:cubicBezTo>
                      <a:pt x="1578" y="551"/>
                      <a:pt x="1584" y="510"/>
                      <a:pt x="1584" y="471"/>
                    </a:cubicBezTo>
                    <a:cubicBezTo>
                      <a:pt x="1587" y="397"/>
                      <a:pt x="1587" y="323"/>
                      <a:pt x="1578" y="249"/>
                    </a:cubicBezTo>
                    <a:cubicBezTo>
                      <a:pt x="1578" y="247"/>
                      <a:pt x="1576" y="247"/>
                      <a:pt x="1575" y="247"/>
                    </a:cubicBezTo>
                    <a:cubicBezTo>
                      <a:pt x="1573" y="247"/>
                      <a:pt x="1572" y="247"/>
                      <a:pt x="1572" y="249"/>
                    </a:cubicBezTo>
                    <a:cubicBezTo>
                      <a:pt x="1575" y="320"/>
                      <a:pt x="1575" y="394"/>
                      <a:pt x="1572" y="465"/>
                    </a:cubicBezTo>
                    <a:cubicBezTo>
                      <a:pt x="1572" y="495"/>
                      <a:pt x="1569" y="519"/>
                      <a:pt x="1569" y="545"/>
                    </a:cubicBezTo>
                    <a:cubicBezTo>
                      <a:pt x="1551" y="365"/>
                      <a:pt x="1527" y="184"/>
                      <a:pt x="1495" y="3"/>
                    </a:cubicBezTo>
                    <a:cubicBezTo>
                      <a:pt x="1495" y="1"/>
                      <a:pt x="1493" y="1"/>
                      <a:pt x="1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0"/>
              <p:cNvSpPr/>
              <p:nvPr/>
            </p:nvSpPr>
            <p:spPr>
              <a:xfrm>
                <a:off x="7872433" y="2348820"/>
                <a:ext cx="23596" cy="291213"/>
              </a:xfrm>
              <a:custGeom>
                <a:avLst/>
                <a:gdLst/>
                <a:ahLst/>
                <a:cxnLst/>
                <a:rect l="l" t="t" r="r" b="b"/>
                <a:pathLst>
                  <a:path w="120" h="1481" extrusionOk="0">
                    <a:moveTo>
                      <a:pt x="10" y="0"/>
                    </a:moveTo>
                    <a:cubicBezTo>
                      <a:pt x="8" y="0"/>
                      <a:pt x="7" y="1"/>
                      <a:pt x="7" y="2"/>
                    </a:cubicBezTo>
                    <a:cubicBezTo>
                      <a:pt x="1" y="127"/>
                      <a:pt x="13" y="254"/>
                      <a:pt x="16" y="376"/>
                    </a:cubicBezTo>
                    <a:cubicBezTo>
                      <a:pt x="22" y="497"/>
                      <a:pt x="31" y="619"/>
                      <a:pt x="40" y="741"/>
                    </a:cubicBezTo>
                    <a:cubicBezTo>
                      <a:pt x="48" y="862"/>
                      <a:pt x="99" y="1354"/>
                      <a:pt x="111" y="1476"/>
                    </a:cubicBezTo>
                    <a:cubicBezTo>
                      <a:pt x="111" y="1479"/>
                      <a:pt x="114" y="1479"/>
                      <a:pt x="114" y="1479"/>
                    </a:cubicBezTo>
                    <a:cubicBezTo>
                      <a:pt x="115" y="1480"/>
                      <a:pt x="115" y="1480"/>
                      <a:pt x="116" y="1480"/>
                    </a:cubicBezTo>
                    <a:cubicBezTo>
                      <a:pt x="118" y="1480"/>
                      <a:pt x="120" y="1478"/>
                      <a:pt x="120" y="1476"/>
                    </a:cubicBezTo>
                    <a:cubicBezTo>
                      <a:pt x="114" y="1354"/>
                      <a:pt x="96" y="856"/>
                      <a:pt x="87" y="732"/>
                    </a:cubicBezTo>
                    <a:cubicBezTo>
                      <a:pt x="78" y="607"/>
                      <a:pt x="66" y="486"/>
                      <a:pt x="54" y="361"/>
                    </a:cubicBezTo>
                    <a:cubicBezTo>
                      <a:pt x="48" y="239"/>
                      <a:pt x="34" y="121"/>
                      <a:pt x="13" y="2"/>
                    </a:cubicBezTo>
                    <a:cubicBezTo>
                      <a:pt x="13" y="1"/>
                      <a:pt x="11" y="0"/>
                      <a:pt x="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0"/>
              <p:cNvSpPr/>
              <p:nvPr/>
            </p:nvSpPr>
            <p:spPr>
              <a:xfrm>
                <a:off x="7789651" y="2125249"/>
                <a:ext cx="387366" cy="220032"/>
              </a:xfrm>
              <a:custGeom>
                <a:avLst/>
                <a:gdLst/>
                <a:ahLst/>
                <a:cxnLst/>
                <a:rect l="l" t="t" r="r" b="b"/>
                <a:pathLst>
                  <a:path w="1970" h="1119" extrusionOk="0">
                    <a:moveTo>
                      <a:pt x="1970" y="1"/>
                    </a:moveTo>
                    <a:lnTo>
                      <a:pt x="1970" y="1"/>
                    </a:lnTo>
                    <a:cubicBezTo>
                      <a:pt x="1896" y="217"/>
                      <a:pt x="1824" y="434"/>
                      <a:pt x="1747" y="650"/>
                    </a:cubicBezTo>
                    <a:cubicBezTo>
                      <a:pt x="1709" y="757"/>
                      <a:pt x="1670" y="867"/>
                      <a:pt x="1626" y="970"/>
                    </a:cubicBezTo>
                    <a:cubicBezTo>
                      <a:pt x="1617" y="994"/>
                      <a:pt x="1602" y="1021"/>
                      <a:pt x="1590" y="1044"/>
                    </a:cubicBezTo>
                    <a:cubicBezTo>
                      <a:pt x="1584" y="1053"/>
                      <a:pt x="1578" y="1062"/>
                      <a:pt x="1569" y="1071"/>
                    </a:cubicBezTo>
                    <a:lnTo>
                      <a:pt x="1543" y="1071"/>
                    </a:lnTo>
                    <a:cubicBezTo>
                      <a:pt x="1486" y="1071"/>
                      <a:pt x="1430" y="1065"/>
                      <a:pt x="1371" y="1062"/>
                    </a:cubicBezTo>
                    <a:cubicBezTo>
                      <a:pt x="1145" y="1047"/>
                      <a:pt x="917" y="1027"/>
                      <a:pt x="689" y="1009"/>
                    </a:cubicBezTo>
                    <a:cubicBezTo>
                      <a:pt x="461" y="991"/>
                      <a:pt x="232" y="970"/>
                      <a:pt x="4" y="955"/>
                    </a:cubicBezTo>
                    <a:lnTo>
                      <a:pt x="1" y="955"/>
                    </a:lnTo>
                    <a:lnTo>
                      <a:pt x="4" y="1000"/>
                    </a:lnTo>
                    <a:lnTo>
                      <a:pt x="4" y="961"/>
                    </a:lnTo>
                    <a:cubicBezTo>
                      <a:pt x="232" y="994"/>
                      <a:pt x="458" y="1027"/>
                      <a:pt x="686" y="1050"/>
                    </a:cubicBezTo>
                    <a:cubicBezTo>
                      <a:pt x="914" y="1074"/>
                      <a:pt x="1142" y="1101"/>
                      <a:pt x="1371" y="1113"/>
                    </a:cubicBezTo>
                    <a:cubicBezTo>
                      <a:pt x="1430" y="1119"/>
                      <a:pt x="1486" y="1119"/>
                      <a:pt x="1546" y="1119"/>
                    </a:cubicBezTo>
                    <a:lnTo>
                      <a:pt x="1569" y="1119"/>
                    </a:lnTo>
                    <a:cubicBezTo>
                      <a:pt x="1578" y="1119"/>
                      <a:pt x="1590" y="1116"/>
                      <a:pt x="1599" y="1110"/>
                    </a:cubicBezTo>
                    <a:cubicBezTo>
                      <a:pt x="1614" y="1098"/>
                      <a:pt x="1626" y="1083"/>
                      <a:pt x="1632" y="1068"/>
                    </a:cubicBezTo>
                    <a:cubicBezTo>
                      <a:pt x="1646" y="1041"/>
                      <a:pt x="1658" y="1015"/>
                      <a:pt x="1670" y="988"/>
                    </a:cubicBezTo>
                    <a:cubicBezTo>
                      <a:pt x="1715" y="881"/>
                      <a:pt x="1750" y="775"/>
                      <a:pt x="1786" y="662"/>
                    </a:cubicBezTo>
                    <a:cubicBezTo>
                      <a:pt x="1854" y="443"/>
                      <a:pt x="1916" y="223"/>
                      <a:pt x="19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0"/>
              <p:cNvSpPr/>
              <p:nvPr/>
            </p:nvSpPr>
            <p:spPr>
              <a:xfrm>
                <a:off x="8153027" y="2140979"/>
                <a:ext cx="6489" cy="57417"/>
              </a:xfrm>
              <a:custGeom>
                <a:avLst/>
                <a:gdLst/>
                <a:ahLst/>
                <a:cxnLst/>
                <a:rect l="l" t="t" r="r" b="b"/>
                <a:pathLst>
                  <a:path w="33" h="292" extrusionOk="0">
                    <a:moveTo>
                      <a:pt x="30" y="1"/>
                    </a:moveTo>
                    <a:cubicBezTo>
                      <a:pt x="21" y="25"/>
                      <a:pt x="18" y="48"/>
                      <a:pt x="12" y="72"/>
                    </a:cubicBezTo>
                    <a:cubicBezTo>
                      <a:pt x="9" y="96"/>
                      <a:pt x="6" y="119"/>
                      <a:pt x="3" y="146"/>
                    </a:cubicBezTo>
                    <a:cubicBezTo>
                      <a:pt x="0" y="194"/>
                      <a:pt x="3" y="241"/>
                      <a:pt x="9" y="291"/>
                    </a:cubicBezTo>
                    <a:cubicBezTo>
                      <a:pt x="21" y="241"/>
                      <a:pt x="27" y="194"/>
                      <a:pt x="30" y="146"/>
                    </a:cubicBezTo>
                    <a:cubicBezTo>
                      <a:pt x="33" y="96"/>
                      <a:pt x="33" y="48"/>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0"/>
              <p:cNvSpPr/>
              <p:nvPr/>
            </p:nvSpPr>
            <p:spPr>
              <a:xfrm>
                <a:off x="6733341" y="2147468"/>
                <a:ext cx="126238" cy="11208"/>
              </a:xfrm>
              <a:custGeom>
                <a:avLst/>
                <a:gdLst/>
                <a:ahLst/>
                <a:cxnLst/>
                <a:rect l="l" t="t" r="r" b="b"/>
                <a:pathLst>
                  <a:path w="642" h="57" extrusionOk="0">
                    <a:moveTo>
                      <a:pt x="214" y="0"/>
                    </a:moveTo>
                    <a:cubicBezTo>
                      <a:pt x="143" y="0"/>
                      <a:pt x="72" y="4"/>
                      <a:pt x="1" y="12"/>
                    </a:cubicBezTo>
                    <a:cubicBezTo>
                      <a:pt x="140" y="42"/>
                      <a:pt x="282" y="57"/>
                      <a:pt x="424" y="57"/>
                    </a:cubicBezTo>
                    <a:cubicBezTo>
                      <a:pt x="496" y="57"/>
                      <a:pt x="569" y="53"/>
                      <a:pt x="641" y="45"/>
                    </a:cubicBezTo>
                    <a:cubicBezTo>
                      <a:pt x="537" y="21"/>
                      <a:pt x="431" y="6"/>
                      <a:pt x="321" y="3"/>
                    </a:cubicBezTo>
                    <a:cubicBezTo>
                      <a:pt x="285" y="1"/>
                      <a:pt x="250" y="0"/>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0"/>
              <p:cNvSpPr/>
              <p:nvPr/>
            </p:nvSpPr>
            <p:spPr>
              <a:xfrm>
                <a:off x="6765982" y="2251880"/>
                <a:ext cx="112081" cy="57810"/>
              </a:xfrm>
              <a:custGeom>
                <a:avLst/>
                <a:gdLst/>
                <a:ahLst/>
                <a:cxnLst/>
                <a:rect l="l" t="t" r="r" b="b"/>
                <a:pathLst>
                  <a:path w="570" h="294" extrusionOk="0">
                    <a:moveTo>
                      <a:pt x="570" y="0"/>
                    </a:moveTo>
                    <a:lnTo>
                      <a:pt x="570" y="0"/>
                    </a:lnTo>
                    <a:cubicBezTo>
                      <a:pt x="469" y="33"/>
                      <a:pt x="368" y="74"/>
                      <a:pt x="274" y="125"/>
                    </a:cubicBezTo>
                    <a:cubicBezTo>
                      <a:pt x="179" y="172"/>
                      <a:pt x="87" y="228"/>
                      <a:pt x="1" y="294"/>
                    </a:cubicBezTo>
                    <a:cubicBezTo>
                      <a:pt x="102" y="261"/>
                      <a:pt x="202" y="220"/>
                      <a:pt x="297" y="169"/>
                    </a:cubicBezTo>
                    <a:cubicBezTo>
                      <a:pt x="392" y="122"/>
                      <a:pt x="484" y="65"/>
                      <a:pt x="5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0"/>
              <p:cNvSpPr/>
              <p:nvPr/>
            </p:nvSpPr>
            <p:spPr>
              <a:xfrm>
                <a:off x="6873343" y="2325224"/>
                <a:ext cx="69018" cy="106378"/>
              </a:xfrm>
              <a:custGeom>
                <a:avLst/>
                <a:gdLst/>
                <a:ahLst/>
                <a:cxnLst/>
                <a:rect l="l" t="t" r="r" b="b"/>
                <a:pathLst>
                  <a:path w="351" h="541" extrusionOk="0">
                    <a:moveTo>
                      <a:pt x="350" y="1"/>
                    </a:moveTo>
                    <a:lnTo>
                      <a:pt x="350" y="1"/>
                    </a:lnTo>
                    <a:cubicBezTo>
                      <a:pt x="205" y="161"/>
                      <a:pt x="89" y="342"/>
                      <a:pt x="0" y="540"/>
                    </a:cubicBezTo>
                    <a:cubicBezTo>
                      <a:pt x="146" y="380"/>
                      <a:pt x="264" y="196"/>
                      <a:pt x="3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0"/>
              <p:cNvSpPr/>
              <p:nvPr/>
            </p:nvSpPr>
            <p:spPr>
              <a:xfrm>
                <a:off x="6784662" y="1855469"/>
                <a:ext cx="576133" cy="595403"/>
              </a:xfrm>
              <a:custGeom>
                <a:avLst/>
                <a:gdLst/>
                <a:ahLst/>
                <a:cxnLst/>
                <a:rect l="l" t="t" r="r" b="b"/>
                <a:pathLst>
                  <a:path w="2930" h="3028" extrusionOk="0">
                    <a:moveTo>
                      <a:pt x="1433" y="0"/>
                    </a:moveTo>
                    <a:lnTo>
                      <a:pt x="1433" y="0"/>
                    </a:lnTo>
                    <a:cubicBezTo>
                      <a:pt x="1409" y="104"/>
                      <a:pt x="1394" y="211"/>
                      <a:pt x="1388" y="320"/>
                    </a:cubicBezTo>
                    <a:cubicBezTo>
                      <a:pt x="1382" y="427"/>
                      <a:pt x="1385" y="534"/>
                      <a:pt x="1400" y="643"/>
                    </a:cubicBezTo>
                    <a:cubicBezTo>
                      <a:pt x="1444" y="430"/>
                      <a:pt x="1456" y="214"/>
                      <a:pt x="1433" y="0"/>
                    </a:cubicBezTo>
                    <a:close/>
                    <a:moveTo>
                      <a:pt x="620" y="166"/>
                    </a:moveTo>
                    <a:lnTo>
                      <a:pt x="620" y="166"/>
                    </a:lnTo>
                    <a:cubicBezTo>
                      <a:pt x="653" y="267"/>
                      <a:pt x="694" y="368"/>
                      <a:pt x="745" y="463"/>
                    </a:cubicBezTo>
                    <a:cubicBezTo>
                      <a:pt x="792" y="558"/>
                      <a:pt x="849" y="649"/>
                      <a:pt x="914" y="738"/>
                    </a:cubicBezTo>
                    <a:cubicBezTo>
                      <a:pt x="881" y="635"/>
                      <a:pt x="840" y="537"/>
                      <a:pt x="789" y="442"/>
                    </a:cubicBezTo>
                    <a:cubicBezTo>
                      <a:pt x="742" y="344"/>
                      <a:pt x="685" y="252"/>
                      <a:pt x="620" y="166"/>
                    </a:cubicBezTo>
                    <a:close/>
                    <a:moveTo>
                      <a:pt x="2218" y="261"/>
                    </a:moveTo>
                    <a:lnTo>
                      <a:pt x="2218" y="261"/>
                    </a:lnTo>
                    <a:cubicBezTo>
                      <a:pt x="2073" y="421"/>
                      <a:pt x="1954" y="605"/>
                      <a:pt x="1868" y="801"/>
                    </a:cubicBezTo>
                    <a:cubicBezTo>
                      <a:pt x="1940" y="724"/>
                      <a:pt x="2005" y="638"/>
                      <a:pt x="2064" y="546"/>
                    </a:cubicBezTo>
                    <a:cubicBezTo>
                      <a:pt x="2123" y="457"/>
                      <a:pt x="2174" y="362"/>
                      <a:pt x="2218" y="261"/>
                    </a:cubicBezTo>
                    <a:close/>
                    <a:moveTo>
                      <a:pt x="1" y="712"/>
                    </a:moveTo>
                    <a:cubicBezTo>
                      <a:pt x="78" y="786"/>
                      <a:pt x="164" y="851"/>
                      <a:pt x="256" y="907"/>
                    </a:cubicBezTo>
                    <a:cubicBezTo>
                      <a:pt x="348" y="967"/>
                      <a:pt x="442" y="1020"/>
                      <a:pt x="540" y="1062"/>
                    </a:cubicBezTo>
                    <a:cubicBezTo>
                      <a:pt x="460" y="990"/>
                      <a:pt x="374" y="922"/>
                      <a:pt x="282" y="866"/>
                    </a:cubicBezTo>
                    <a:cubicBezTo>
                      <a:pt x="193" y="807"/>
                      <a:pt x="98" y="753"/>
                      <a:pt x="1" y="712"/>
                    </a:cubicBezTo>
                    <a:close/>
                    <a:moveTo>
                      <a:pt x="2767" y="881"/>
                    </a:moveTo>
                    <a:lnTo>
                      <a:pt x="2767" y="881"/>
                    </a:lnTo>
                    <a:cubicBezTo>
                      <a:pt x="2559" y="949"/>
                      <a:pt x="2367" y="1047"/>
                      <a:pt x="2192" y="1174"/>
                    </a:cubicBezTo>
                    <a:cubicBezTo>
                      <a:pt x="2295" y="1142"/>
                      <a:pt x="2396" y="1100"/>
                      <a:pt x="2491" y="1053"/>
                    </a:cubicBezTo>
                    <a:cubicBezTo>
                      <a:pt x="2589" y="1002"/>
                      <a:pt x="2678" y="946"/>
                      <a:pt x="2767" y="881"/>
                    </a:cubicBezTo>
                    <a:close/>
                    <a:moveTo>
                      <a:pt x="2507" y="1648"/>
                    </a:moveTo>
                    <a:cubicBezTo>
                      <a:pt x="2434" y="1648"/>
                      <a:pt x="2362" y="1652"/>
                      <a:pt x="2289" y="1660"/>
                    </a:cubicBezTo>
                    <a:cubicBezTo>
                      <a:pt x="2393" y="1684"/>
                      <a:pt x="2500" y="1699"/>
                      <a:pt x="2607" y="1702"/>
                    </a:cubicBezTo>
                    <a:cubicBezTo>
                      <a:pt x="2643" y="1704"/>
                      <a:pt x="2680" y="1705"/>
                      <a:pt x="2716" y="1705"/>
                    </a:cubicBezTo>
                    <a:cubicBezTo>
                      <a:pt x="2788" y="1705"/>
                      <a:pt x="2859" y="1701"/>
                      <a:pt x="2930" y="1693"/>
                    </a:cubicBezTo>
                    <a:cubicBezTo>
                      <a:pt x="2791" y="1664"/>
                      <a:pt x="2649" y="1648"/>
                      <a:pt x="2507" y="1648"/>
                    </a:cubicBezTo>
                    <a:close/>
                    <a:moveTo>
                      <a:pt x="2126" y="2129"/>
                    </a:moveTo>
                    <a:cubicBezTo>
                      <a:pt x="2206" y="2200"/>
                      <a:pt x="2292" y="2265"/>
                      <a:pt x="2384" y="2322"/>
                    </a:cubicBezTo>
                    <a:cubicBezTo>
                      <a:pt x="2473" y="2384"/>
                      <a:pt x="2568" y="2434"/>
                      <a:pt x="2669" y="2479"/>
                    </a:cubicBezTo>
                    <a:cubicBezTo>
                      <a:pt x="2506" y="2333"/>
                      <a:pt x="2325" y="2215"/>
                      <a:pt x="2126" y="2129"/>
                    </a:cubicBezTo>
                    <a:close/>
                    <a:moveTo>
                      <a:pt x="1756" y="2455"/>
                    </a:moveTo>
                    <a:lnTo>
                      <a:pt x="1756" y="2455"/>
                    </a:lnTo>
                    <a:cubicBezTo>
                      <a:pt x="1821" y="2660"/>
                      <a:pt x="1922" y="2852"/>
                      <a:pt x="2049" y="3027"/>
                    </a:cubicBezTo>
                    <a:cubicBezTo>
                      <a:pt x="1981" y="2820"/>
                      <a:pt x="1883" y="2627"/>
                      <a:pt x="1756" y="245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0"/>
              <p:cNvSpPr/>
              <p:nvPr/>
            </p:nvSpPr>
            <p:spPr>
              <a:xfrm>
                <a:off x="5815264" y="4686387"/>
                <a:ext cx="671697" cy="270960"/>
              </a:xfrm>
              <a:custGeom>
                <a:avLst/>
                <a:gdLst/>
                <a:ahLst/>
                <a:cxnLst/>
                <a:rect l="l" t="t" r="r" b="b"/>
                <a:pathLst>
                  <a:path w="3416" h="1378" extrusionOk="0">
                    <a:moveTo>
                      <a:pt x="53" y="0"/>
                    </a:moveTo>
                    <a:cubicBezTo>
                      <a:pt x="18" y="540"/>
                      <a:pt x="0" y="985"/>
                      <a:pt x="42" y="1017"/>
                    </a:cubicBezTo>
                    <a:cubicBezTo>
                      <a:pt x="144" y="1100"/>
                      <a:pt x="2940" y="1378"/>
                      <a:pt x="3274" y="1378"/>
                    </a:cubicBezTo>
                    <a:cubicBezTo>
                      <a:pt x="3288" y="1378"/>
                      <a:pt x="3298" y="1377"/>
                      <a:pt x="3303" y="1376"/>
                    </a:cubicBezTo>
                    <a:cubicBezTo>
                      <a:pt x="3416" y="1349"/>
                      <a:pt x="3347" y="1032"/>
                      <a:pt x="3241" y="928"/>
                    </a:cubicBezTo>
                    <a:cubicBezTo>
                      <a:pt x="3131" y="821"/>
                      <a:pt x="2016" y="187"/>
                      <a:pt x="2016" y="187"/>
                    </a:cubicBezTo>
                    <a:lnTo>
                      <a:pt x="53" y="0"/>
                    </a:lnTo>
                    <a:close/>
                  </a:path>
                </a:pathLst>
              </a:custGeom>
              <a:solidFill>
                <a:srgbClr val="DFB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0"/>
              <p:cNvSpPr/>
              <p:nvPr/>
            </p:nvSpPr>
            <p:spPr>
              <a:xfrm>
                <a:off x="5852427" y="4843103"/>
                <a:ext cx="608184" cy="90648"/>
              </a:xfrm>
              <a:custGeom>
                <a:avLst/>
                <a:gdLst/>
                <a:ahLst/>
                <a:cxnLst/>
                <a:rect l="l" t="t" r="r" b="b"/>
                <a:pathLst>
                  <a:path w="3093" h="461" extrusionOk="0">
                    <a:moveTo>
                      <a:pt x="2816" y="0"/>
                    </a:moveTo>
                    <a:cubicBezTo>
                      <a:pt x="2718" y="0"/>
                      <a:pt x="2624" y="36"/>
                      <a:pt x="2551" y="99"/>
                    </a:cubicBezTo>
                    <a:cubicBezTo>
                      <a:pt x="2471" y="164"/>
                      <a:pt x="2420" y="259"/>
                      <a:pt x="2408" y="360"/>
                    </a:cubicBezTo>
                    <a:cubicBezTo>
                      <a:pt x="2408" y="361"/>
                      <a:pt x="2410" y="362"/>
                      <a:pt x="2411" y="362"/>
                    </a:cubicBezTo>
                    <a:cubicBezTo>
                      <a:pt x="2413" y="362"/>
                      <a:pt x="2414" y="361"/>
                      <a:pt x="2414" y="360"/>
                    </a:cubicBezTo>
                    <a:cubicBezTo>
                      <a:pt x="2471" y="155"/>
                      <a:pt x="2654" y="13"/>
                      <a:pt x="2868" y="10"/>
                    </a:cubicBezTo>
                    <a:cubicBezTo>
                      <a:pt x="2868" y="10"/>
                      <a:pt x="2871" y="7"/>
                      <a:pt x="2868" y="7"/>
                    </a:cubicBezTo>
                    <a:cubicBezTo>
                      <a:pt x="2868" y="4"/>
                      <a:pt x="2868" y="4"/>
                      <a:pt x="2868" y="4"/>
                    </a:cubicBezTo>
                    <a:cubicBezTo>
                      <a:pt x="2851" y="2"/>
                      <a:pt x="2833" y="0"/>
                      <a:pt x="2816" y="0"/>
                    </a:cubicBezTo>
                    <a:close/>
                    <a:moveTo>
                      <a:pt x="7" y="161"/>
                    </a:moveTo>
                    <a:cubicBezTo>
                      <a:pt x="4" y="161"/>
                      <a:pt x="1" y="161"/>
                      <a:pt x="7" y="164"/>
                    </a:cubicBezTo>
                    <a:cubicBezTo>
                      <a:pt x="511" y="238"/>
                      <a:pt x="2571" y="425"/>
                      <a:pt x="3084" y="460"/>
                    </a:cubicBezTo>
                    <a:cubicBezTo>
                      <a:pt x="3086" y="461"/>
                      <a:pt x="3087" y="461"/>
                      <a:pt x="3088" y="461"/>
                    </a:cubicBezTo>
                    <a:cubicBezTo>
                      <a:pt x="3093" y="461"/>
                      <a:pt x="3092" y="454"/>
                      <a:pt x="3084" y="454"/>
                    </a:cubicBezTo>
                    <a:cubicBezTo>
                      <a:pt x="2574" y="389"/>
                      <a:pt x="514" y="185"/>
                      <a:pt x="7" y="16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60"/>
              <p:cNvSpPr/>
              <p:nvPr/>
            </p:nvSpPr>
            <p:spPr>
              <a:xfrm>
                <a:off x="5838073" y="4781754"/>
                <a:ext cx="94384" cy="71181"/>
              </a:xfrm>
              <a:custGeom>
                <a:avLst/>
                <a:gdLst/>
                <a:ahLst/>
                <a:cxnLst/>
                <a:rect l="l" t="t" r="r" b="b"/>
                <a:pathLst>
                  <a:path w="480" h="362" extrusionOk="0">
                    <a:moveTo>
                      <a:pt x="239" y="1"/>
                    </a:moveTo>
                    <a:cubicBezTo>
                      <a:pt x="25" y="1"/>
                      <a:pt x="0" y="337"/>
                      <a:pt x="222" y="360"/>
                    </a:cubicBezTo>
                    <a:cubicBezTo>
                      <a:pt x="229" y="361"/>
                      <a:pt x="235" y="361"/>
                      <a:pt x="241" y="361"/>
                    </a:cubicBezTo>
                    <a:cubicBezTo>
                      <a:pt x="455" y="361"/>
                      <a:pt x="480" y="25"/>
                      <a:pt x="258" y="1"/>
                    </a:cubicBezTo>
                    <a:cubicBezTo>
                      <a:pt x="251" y="1"/>
                      <a:pt x="245" y="1"/>
                      <a:pt x="2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0"/>
              <p:cNvSpPr/>
              <p:nvPr/>
            </p:nvSpPr>
            <p:spPr>
              <a:xfrm>
                <a:off x="6050633" y="4625038"/>
                <a:ext cx="291213" cy="195649"/>
              </a:xfrm>
              <a:custGeom>
                <a:avLst/>
                <a:gdLst/>
                <a:ahLst/>
                <a:cxnLst/>
                <a:rect l="l" t="t" r="r" b="b"/>
                <a:pathLst>
                  <a:path w="1481" h="995" extrusionOk="0">
                    <a:moveTo>
                      <a:pt x="1192" y="60"/>
                    </a:moveTo>
                    <a:cubicBezTo>
                      <a:pt x="1235" y="60"/>
                      <a:pt x="1268" y="90"/>
                      <a:pt x="1267" y="179"/>
                    </a:cubicBezTo>
                    <a:cubicBezTo>
                      <a:pt x="1267" y="300"/>
                      <a:pt x="1083" y="404"/>
                      <a:pt x="994" y="458"/>
                    </a:cubicBezTo>
                    <a:lnTo>
                      <a:pt x="994" y="460"/>
                    </a:lnTo>
                    <a:cubicBezTo>
                      <a:pt x="929" y="500"/>
                      <a:pt x="859" y="534"/>
                      <a:pt x="794" y="574"/>
                    </a:cubicBezTo>
                    <a:lnTo>
                      <a:pt x="794" y="574"/>
                    </a:lnTo>
                    <a:cubicBezTo>
                      <a:pt x="789" y="575"/>
                      <a:pt x="783" y="576"/>
                      <a:pt x="777" y="577"/>
                    </a:cubicBezTo>
                    <a:lnTo>
                      <a:pt x="777" y="577"/>
                    </a:lnTo>
                    <a:cubicBezTo>
                      <a:pt x="776" y="577"/>
                      <a:pt x="776" y="576"/>
                      <a:pt x="775" y="576"/>
                    </a:cubicBezTo>
                    <a:lnTo>
                      <a:pt x="775" y="576"/>
                    </a:lnTo>
                    <a:cubicBezTo>
                      <a:pt x="815" y="480"/>
                      <a:pt x="863" y="390"/>
                      <a:pt x="914" y="300"/>
                    </a:cubicBezTo>
                    <a:cubicBezTo>
                      <a:pt x="938" y="253"/>
                      <a:pt x="967" y="211"/>
                      <a:pt x="1000" y="170"/>
                    </a:cubicBezTo>
                    <a:cubicBezTo>
                      <a:pt x="1032" y="132"/>
                      <a:pt x="1125" y="60"/>
                      <a:pt x="1192" y="60"/>
                    </a:cubicBezTo>
                    <a:close/>
                    <a:moveTo>
                      <a:pt x="232" y="342"/>
                    </a:moveTo>
                    <a:cubicBezTo>
                      <a:pt x="274" y="342"/>
                      <a:pt x="315" y="349"/>
                      <a:pt x="339" y="357"/>
                    </a:cubicBezTo>
                    <a:cubicBezTo>
                      <a:pt x="386" y="375"/>
                      <a:pt x="437" y="395"/>
                      <a:pt x="481" y="419"/>
                    </a:cubicBezTo>
                    <a:cubicBezTo>
                      <a:pt x="576" y="468"/>
                      <a:pt x="664" y="524"/>
                      <a:pt x="750" y="582"/>
                    </a:cubicBezTo>
                    <a:lnTo>
                      <a:pt x="750" y="582"/>
                    </a:lnTo>
                    <a:cubicBezTo>
                      <a:pt x="750" y="582"/>
                      <a:pt x="750" y="582"/>
                      <a:pt x="750" y="582"/>
                    </a:cubicBezTo>
                    <a:lnTo>
                      <a:pt x="750" y="582"/>
                    </a:lnTo>
                    <a:cubicBezTo>
                      <a:pt x="740" y="584"/>
                      <a:pt x="730" y="586"/>
                      <a:pt x="720" y="588"/>
                    </a:cubicBezTo>
                    <a:lnTo>
                      <a:pt x="720" y="588"/>
                    </a:lnTo>
                    <a:cubicBezTo>
                      <a:pt x="647" y="590"/>
                      <a:pt x="572" y="594"/>
                      <a:pt x="499" y="597"/>
                    </a:cubicBezTo>
                    <a:cubicBezTo>
                      <a:pt x="471" y="598"/>
                      <a:pt x="435" y="601"/>
                      <a:pt x="396" y="601"/>
                    </a:cubicBezTo>
                    <a:cubicBezTo>
                      <a:pt x="292" y="601"/>
                      <a:pt x="167" y="586"/>
                      <a:pt x="120" y="508"/>
                    </a:cubicBezTo>
                    <a:cubicBezTo>
                      <a:pt x="35" y="376"/>
                      <a:pt x="136" y="342"/>
                      <a:pt x="232" y="342"/>
                    </a:cubicBezTo>
                    <a:close/>
                    <a:moveTo>
                      <a:pt x="1178" y="1"/>
                    </a:moveTo>
                    <a:cubicBezTo>
                      <a:pt x="1105" y="1"/>
                      <a:pt x="1029" y="50"/>
                      <a:pt x="982" y="105"/>
                    </a:cubicBezTo>
                    <a:cubicBezTo>
                      <a:pt x="872" y="236"/>
                      <a:pt x="794" y="391"/>
                      <a:pt x="756" y="556"/>
                    </a:cubicBezTo>
                    <a:lnTo>
                      <a:pt x="756" y="556"/>
                    </a:lnTo>
                    <a:cubicBezTo>
                      <a:pt x="634" y="434"/>
                      <a:pt x="484" y="343"/>
                      <a:pt x="321" y="291"/>
                    </a:cubicBezTo>
                    <a:cubicBezTo>
                      <a:pt x="292" y="282"/>
                      <a:pt x="258" y="277"/>
                      <a:pt x="224" y="277"/>
                    </a:cubicBezTo>
                    <a:cubicBezTo>
                      <a:pt x="138" y="277"/>
                      <a:pt x="52" y="312"/>
                      <a:pt x="31" y="407"/>
                    </a:cubicBezTo>
                    <a:cubicBezTo>
                      <a:pt x="1" y="538"/>
                      <a:pt x="128" y="609"/>
                      <a:pt x="229" y="635"/>
                    </a:cubicBezTo>
                    <a:cubicBezTo>
                      <a:pt x="296" y="652"/>
                      <a:pt x="364" y="658"/>
                      <a:pt x="434" y="658"/>
                    </a:cubicBezTo>
                    <a:cubicBezTo>
                      <a:pt x="471" y="658"/>
                      <a:pt x="509" y="656"/>
                      <a:pt x="547" y="654"/>
                    </a:cubicBezTo>
                    <a:lnTo>
                      <a:pt x="547" y="654"/>
                    </a:lnTo>
                    <a:cubicBezTo>
                      <a:pt x="500" y="680"/>
                      <a:pt x="458" y="712"/>
                      <a:pt x="422" y="751"/>
                    </a:cubicBezTo>
                    <a:cubicBezTo>
                      <a:pt x="417" y="756"/>
                      <a:pt x="423" y="763"/>
                      <a:pt x="428" y="763"/>
                    </a:cubicBezTo>
                    <a:cubicBezTo>
                      <a:pt x="429" y="763"/>
                      <a:pt x="430" y="763"/>
                      <a:pt x="431" y="763"/>
                    </a:cubicBezTo>
                    <a:cubicBezTo>
                      <a:pt x="618" y="686"/>
                      <a:pt x="813" y="629"/>
                      <a:pt x="1012" y="597"/>
                    </a:cubicBezTo>
                    <a:cubicBezTo>
                      <a:pt x="1021" y="594"/>
                      <a:pt x="1024" y="588"/>
                      <a:pt x="1024" y="582"/>
                    </a:cubicBezTo>
                    <a:cubicBezTo>
                      <a:pt x="1021" y="576"/>
                      <a:pt x="1018" y="573"/>
                      <a:pt x="1015" y="570"/>
                    </a:cubicBezTo>
                    <a:cubicBezTo>
                      <a:pt x="985" y="567"/>
                      <a:pt x="953" y="566"/>
                      <a:pt x="922" y="566"/>
                    </a:cubicBezTo>
                    <a:cubicBezTo>
                      <a:pt x="921" y="566"/>
                      <a:pt x="920" y="566"/>
                      <a:pt x="919" y="566"/>
                    </a:cubicBezTo>
                    <a:lnTo>
                      <a:pt x="919" y="566"/>
                    </a:lnTo>
                    <a:cubicBezTo>
                      <a:pt x="1035" y="505"/>
                      <a:pt x="1152" y="441"/>
                      <a:pt x="1240" y="345"/>
                    </a:cubicBezTo>
                    <a:cubicBezTo>
                      <a:pt x="1314" y="268"/>
                      <a:pt x="1377" y="137"/>
                      <a:pt x="1288" y="48"/>
                    </a:cubicBezTo>
                    <a:cubicBezTo>
                      <a:pt x="1255" y="15"/>
                      <a:pt x="1217" y="1"/>
                      <a:pt x="1178" y="1"/>
                    </a:cubicBezTo>
                    <a:close/>
                    <a:moveTo>
                      <a:pt x="1073" y="643"/>
                    </a:moveTo>
                    <a:cubicBezTo>
                      <a:pt x="890" y="643"/>
                      <a:pt x="697" y="696"/>
                      <a:pt x="573" y="828"/>
                    </a:cubicBezTo>
                    <a:cubicBezTo>
                      <a:pt x="568" y="833"/>
                      <a:pt x="574" y="841"/>
                      <a:pt x="579" y="841"/>
                    </a:cubicBezTo>
                    <a:cubicBezTo>
                      <a:pt x="580" y="841"/>
                      <a:pt x="581" y="840"/>
                      <a:pt x="582" y="840"/>
                    </a:cubicBezTo>
                    <a:cubicBezTo>
                      <a:pt x="769" y="763"/>
                      <a:pt x="964" y="707"/>
                      <a:pt x="1166" y="674"/>
                    </a:cubicBezTo>
                    <a:cubicBezTo>
                      <a:pt x="1178" y="668"/>
                      <a:pt x="1178" y="650"/>
                      <a:pt x="1166" y="647"/>
                    </a:cubicBezTo>
                    <a:cubicBezTo>
                      <a:pt x="1136" y="644"/>
                      <a:pt x="1105" y="643"/>
                      <a:pt x="1073" y="643"/>
                    </a:cubicBezTo>
                    <a:close/>
                    <a:moveTo>
                      <a:pt x="1225" y="720"/>
                    </a:moveTo>
                    <a:cubicBezTo>
                      <a:pt x="1042" y="720"/>
                      <a:pt x="848" y="774"/>
                      <a:pt x="724" y="905"/>
                    </a:cubicBezTo>
                    <a:cubicBezTo>
                      <a:pt x="719" y="910"/>
                      <a:pt x="725" y="918"/>
                      <a:pt x="733" y="918"/>
                    </a:cubicBezTo>
                    <a:cubicBezTo>
                      <a:pt x="734" y="918"/>
                      <a:pt x="735" y="917"/>
                      <a:pt x="736" y="917"/>
                    </a:cubicBezTo>
                    <a:cubicBezTo>
                      <a:pt x="923" y="840"/>
                      <a:pt x="1119" y="784"/>
                      <a:pt x="1317" y="751"/>
                    </a:cubicBezTo>
                    <a:cubicBezTo>
                      <a:pt x="1332" y="748"/>
                      <a:pt x="1332" y="727"/>
                      <a:pt x="1317" y="724"/>
                    </a:cubicBezTo>
                    <a:cubicBezTo>
                      <a:pt x="1287" y="721"/>
                      <a:pt x="1256" y="720"/>
                      <a:pt x="1225" y="720"/>
                    </a:cubicBezTo>
                    <a:close/>
                    <a:moveTo>
                      <a:pt x="1370" y="796"/>
                    </a:moveTo>
                    <a:cubicBezTo>
                      <a:pt x="1189" y="796"/>
                      <a:pt x="998" y="852"/>
                      <a:pt x="876" y="982"/>
                    </a:cubicBezTo>
                    <a:cubicBezTo>
                      <a:pt x="870" y="987"/>
                      <a:pt x="876" y="995"/>
                      <a:pt x="882" y="995"/>
                    </a:cubicBezTo>
                    <a:cubicBezTo>
                      <a:pt x="883" y="995"/>
                      <a:pt x="884" y="995"/>
                      <a:pt x="884" y="994"/>
                    </a:cubicBezTo>
                    <a:cubicBezTo>
                      <a:pt x="1071" y="917"/>
                      <a:pt x="1267" y="861"/>
                      <a:pt x="1468" y="828"/>
                    </a:cubicBezTo>
                    <a:cubicBezTo>
                      <a:pt x="1480" y="825"/>
                      <a:pt x="1480" y="804"/>
                      <a:pt x="1468" y="801"/>
                    </a:cubicBezTo>
                    <a:cubicBezTo>
                      <a:pt x="1436" y="798"/>
                      <a:pt x="1403" y="796"/>
                      <a:pt x="1370" y="79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0"/>
              <p:cNvSpPr/>
              <p:nvPr/>
            </p:nvSpPr>
            <p:spPr>
              <a:xfrm>
                <a:off x="4892271" y="4294499"/>
                <a:ext cx="546245" cy="577510"/>
              </a:xfrm>
              <a:custGeom>
                <a:avLst/>
                <a:gdLst/>
                <a:ahLst/>
                <a:cxnLst/>
                <a:rect l="l" t="t" r="r" b="b"/>
                <a:pathLst>
                  <a:path w="2778" h="2937" extrusionOk="0">
                    <a:moveTo>
                      <a:pt x="582" y="1"/>
                    </a:moveTo>
                    <a:cubicBezTo>
                      <a:pt x="259" y="434"/>
                      <a:pt x="1" y="792"/>
                      <a:pt x="16" y="846"/>
                    </a:cubicBezTo>
                    <a:cubicBezTo>
                      <a:pt x="60" y="976"/>
                      <a:pt x="2450" y="2895"/>
                      <a:pt x="2554" y="2933"/>
                    </a:cubicBezTo>
                    <a:cubicBezTo>
                      <a:pt x="2559" y="2935"/>
                      <a:pt x="2565" y="2936"/>
                      <a:pt x="2571" y="2936"/>
                    </a:cubicBezTo>
                    <a:cubicBezTo>
                      <a:pt x="2670" y="2936"/>
                      <a:pt x="2777" y="2664"/>
                      <a:pt x="2746" y="2524"/>
                    </a:cubicBezTo>
                    <a:cubicBezTo>
                      <a:pt x="2714" y="2376"/>
                      <a:pt x="2130" y="1234"/>
                      <a:pt x="2130" y="1234"/>
                    </a:cubicBezTo>
                    <a:lnTo>
                      <a:pt x="582" y="1"/>
                    </a:lnTo>
                    <a:close/>
                  </a:path>
                </a:pathLst>
              </a:custGeom>
              <a:solidFill>
                <a:srgbClr val="DFB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0"/>
              <p:cNvSpPr/>
              <p:nvPr/>
            </p:nvSpPr>
            <p:spPr>
              <a:xfrm>
                <a:off x="4926681" y="4467142"/>
                <a:ext cx="489418" cy="381074"/>
              </a:xfrm>
              <a:custGeom>
                <a:avLst/>
                <a:gdLst/>
                <a:ahLst/>
                <a:cxnLst/>
                <a:rect l="l" t="t" r="r" b="b"/>
                <a:pathLst>
                  <a:path w="2489" h="1938" extrusionOk="0">
                    <a:moveTo>
                      <a:pt x="2213" y="1338"/>
                    </a:moveTo>
                    <a:cubicBezTo>
                      <a:pt x="2198" y="1338"/>
                      <a:pt x="2183" y="1339"/>
                      <a:pt x="2168" y="1341"/>
                    </a:cubicBezTo>
                    <a:cubicBezTo>
                      <a:pt x="2064" y="1355"/>
                      <a:pt x="1972" y="1406"/>
                      <a:pt x="1907" y="1483"/>
                    </a:cubicBezTo>
                    <a:cubicBezTo>
                      <a:pt x="1907" y="1486"/>
                      <a:pt x="1907" y="1489"/>
                      <a:pt x="1913" y="1489"/>
                    </a:cubicBezTo>
                    <a:cubicBezTo>
                      <a:pt x="2002" y="1409"/>
                      <a:pt x="2115" y="1368"/>
                      <a:pt x="2228" y="1368"/>
                    </a:cubicBezTo>
                    <a:cubicBezTo>
                      <a:pt x="2316" y="1368"/>
                      <a:pt x="2405" y="1392"/>
                      <a:pt x="2482" y="1441"/>
                    </a:cubicBezTo>
                    <a:lnTo>
                      <a:pt x="2488" y="1441"/>
                    </a:lnTo>
                    <a:cubicBezTo>
                      <a:pt x="2485" y="1441"/>
                      <a:pt x="2485" y="1438"/>
                      <a:pt x="2485" y="1438"/>
                    </a:cubicBezTo>
                    <a:lnTo>
                      <a:pt x="2485" y="1435"/>
                    </a:lnTo>
                    <a:cubicBezTo>
                      <a:pt x="2408" y="1371"/>
                      <a:pt x="2311" y="1338"/>
                      <a:pt x="2213" y="1338"/>
                    </a:cubicBezTo>
                    <a:close/>
                    <a:moveTo>
                      <a:pt x="1" y="0"/>
                    </a:moveTo>
                    <a:lnTo>
                      <a:pt x="1" y="0"/>
                    </a:lnTo>
                    <a:cubicBezTo>
                      <a:pt x="383" y="338"/>
                      <a:pt x="2008" y="1625"/>
                      <a:pt x="2414" y="1934"/>
                    </a:cubicBezTo>
                    <a:cubicBezTo>
                      <a:pt x="2417" y="1937"/>
                      <a:pt x="2420" y="1938"/>
                      <a:pt x="2422" y="1938"/>
                    </a:cubicBezTo>
                    <a:cubicBezTo>
                      <a:pt x="2425" y="1938"/>
                      <a:pt x="2426" y="1933"/>
                      <a:pt x="2420" y="1928"/>
                    </a:cubicBezTo>
                    <a:cubicBezTo>
                      <a:pt x="2029" y="1599"/>
                      <a:pt x="416" y="297"/>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0"/>
              <p:cNvSpPr/>
              <p:nvPr/>
            </p:nvSpPr>
            <p:spPr>
              <a:xfrm>
                <a:off x="4934940" y="4400877"/>
                <a:ext cx="101069" cy="70984"/>
              </a:xfrm>
              <a:custGeom>
                <a:avLst/>
                <a:gdLst/>
                <a:ahLst/>
                <a:cxnLst/>
                <a:rect l="l" t="t" r="r" b="b"/>
                <a:pathLst>
                  <a:path w="514" h="361" extrusionOk="0">
                    <a:moveTo>
                      <a:pt x="261" y="1"/>
                    </a:moveTo>
                    <a:cubicBezTo>
                      <a:pt x="117" y="1"/>
                      <a:pt x="0" y="205"/>
                      <a:pt x="146" y="320"/>
                    </a:cubicBezTo>
                    <a:cubicBezTo>
                      <a:pt x="181" y="348"/>
                      <a:pt x="219" y="360"/>
                      <a:pt x="254" y="360"/>
                    </a:cubicBezTo>
                    <a:cubicBezTo>
                      <a:pt x="400" y="360"/>
                      <a:pt x="513" y="155"/>
                      <a:pt x="368" y="41"/>
                    </a:cubicBezTo>
                    <a:cubicBezTo>
                      <a:pt x="333" y="13"/>
                      <a:pt x="297" y="1"/>
                      <a:pt x="2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0"/>
              <p:cNvSpPr/>
              <p:nvPr/>
            </p:nvSpPr>
            <p:spPr>
              <a:xfrm>
                <a:off x="5171489" y="4427422"/>
                <a:ext cx="269583" cy="233599"/>
              </a:xfrm>
              <a:custGeom>
                <a:avLst/>
                <a:gdLst/>
                <a:ahLst/>
                <a:cxnLst/>
                <a:rect l="l" t="t" r="r" b="b"/>
                <a:pathLst>
                  <a:path w="1371" h="1188" extrusionOk="0">
                    <a:moveTo>
                      <a:pt x="190" y="58"/>
                    </a:moveTo>
                    <a:cubicBezTo>
                      <a:pt x="258" y="58"/>
                      <a:pt x="350" y="130"/>
                      <a:pt x="380" y="170"/>
                    </a:cubicBezTo>
                    <a:cubicBezTo>
                      <a:pt x="413" y="211"/>
                      <a:pt x="443" y="256"/>
                      <a:pt x="466" y="300"/>
                    </a:cubicBezTo>
                    <a:cubicBezTo>
                      <a:pt x="518" y="392"/>
                      <a:pt x="561" y="486"/>
                      <a:pt x="601" y="583"/>
                    </a:cubicBezTo>
                    <a:lnTo>
                      <a:pt x="601" y="583"/>
                    </a:lnTo>
                    <a:cubicBezTo>
                      <a:pt x="591" y="579"/>
                      <a:pt x="581" y="575"/>
                      <a:pt x="570" y="572"/>
                    </a:cubicBezTo>
                    <a:lnTo>
                      <a:pt x="570" y="572"/>
                    </a:lnTo>
                    <a:cubicBezTo>
                      <a:pt x="508" y="533"/>
                      <a:pt x="446" y="498"/>
                      <a:pt x="383" y="460"/>
                    </a:cubicBezTo>
                    <a:cubicBezTo>
                      <a:pt x="294" y="404"/>
                      <a:pt x="117" y="300"/>
                      <a:pt x="117" y="176"/>
                    </a:cubicBezTo>
                    <a:lnTo>
                      <a:pt x="114" y="176"/>
                    </a:lnTo>
                    <a:cubicBezTo>
                      <a:pt x="114" y="88"/>
                      <a:pt x="147" y="58"/>
                      <a:pt x="190" y="58"/>
                    </a:cubicBezTo>
                    <a:close/>
                    <a:moveTo>
                      <a:pt x="1140" y="364"/>
                    </a:moveTo>
                    <a:cubicBezTo>
                      <a:pt x="1238" y="364"/>
                      <a:pt x="1346" y="399"/>
                      <a:pt x="1258" y="532"/>
                    </a:cubicBezTo>
                    <a:cubicBezTo>
                      <a:pt x="1210" y="605"/>
                      <a:pt x="1092" y="619"/>
                      <a:pt x="990" y="619"/>
                    </a:cubicBezTo>
                    <a:cubicBezTo>
                      <a:pt x="946" y="619"/>
                      <a:pt x="906" y="616"/>
                      <a:pt x="876" y="615"/>
                    </a:cubicBezTo>
                    <a:cubicBezTo>
                      <a:pt x="798" y="612"/>
                      <a:pt x="722" y="605"/>
                      <a:pt x="647" y="603"/>
                    </a:cubicBezTo>
                    <a:lnTo>
                      <a:pt x="647" y="603"/>
                    </a:lnTo>
                    <a:cubicBezTo>
                      <a:pt x="640" y="600"/>
                      <a:pt x="634" y="597"/>
                      <a:pt x="627" y="594"/>
                    </a:cubicBezTo>
                    <a:lnTo>
                      <a:pt x="627" y="594"/>
                    </a:lnTo>
                    <a:cubicBezTo>
                      <a:pt x="713" y="538"/>
                      <a:pt x="803" y="485"/>
                      <a:pt x="893" y="437"/>
                    </a:cubicBezTo>
                    <a:cubicBezTo>
                      <a:pt x="941" y="413"/>
                      <a:pt x="991" y="392"/>
                      <a:pt x="1039" y="377"/>
                    </a:cubicBezTo>
                    <a:cubicBezTo>
                      <a:pt x="1061" y="370"/>
                      <a:pt x="1100" y="364"/>
                      <a:pt x="1140" y="364"/>
                    </a:cubicBezTo>
                    <a:close/>
                    <a:moveTo>
                      <a:pt x="203" y="1"/>
                    </a:moveTo>
                    <a:cubicBezTo>
                      <a:pt x="165" y="1"/>
                      <a:pt x="128" y="14"/>
                      <a:pt x="96" y="45"/>
                    </a:cubicBezTo>
                    <a:cubicBezTo>
                      <a:pt x="1" y="140"/>
                      <a:pt x="66" y="268"/>
                      <a:pt x="137" y="345"/>
                    </a:cubicBezTo>
                    <a:cubicBezTo>
                      <a:pt x="209" y="423"/>
                      <a:pt x="299" y="481"/>
                      <a:pt x="392" y="534"/>
                    </a:cubicBezTo>
                    <a:lnTo>
                      <a:pt x="392" y="534"/>
                    </a:lnTo>
                    <a:cubicBezTo>
                      <a:pt x="379" y="533"/>
                      <a:pt x="367" y="532"/>
                      <a:pt x="354" y="532"/>
                    </a:cubicBezTo>
                    <a:cubicBezTo>
                      <a:pt x="314" y="532"/>
                      <a:pt x="274" y="537"/>
                      <a:pt x="235" y="546"/>
                    </a:cubicBezTo>
                    <a:cubicBezTo>
                      <a:pt x="229" y="546"/>
                      <a:pt x="232" y="561"/>
                      <a:pt x="235" y="561"/>
                    </a:cubicBezTo>
                    <a:cubicBezTo>
                      <a:pt x="434" y="600"/>
                      <a:pt x="629" y="659"/>
                      <a:pt x="816" y="742"/>
                    </a:cubicBezTo>
                    <a:cubicBezTo>
                      <a:pt x="818" y="743"/>
                      <a:pt x="821" y="744"/>
                      <a:pt x="823" y="744"/>
                    </a:cubicBezTo>
                    <a:cubicBezTo>
                      <a:pt x="827" y="744"/>
                      <a:pt x="830" y="742"/>
                      <a:pt x="834" y="736"/>
                    </a:cubicBezTo>
                    <a:cubicBezTo>
                      <a:pt x="837" y="730"/>
                      <a:pt x="834" y="724"/>
                      <a:pt x="828" y="718"/>
                    </a:cubicBezTo>
                    <a:cubicBezTo>
                      <a:pt x="806" y="700"/>
                      <a:pt x="782" y="682"/>
                      <a:pt x="757" y="665"/>
                    </a:cubicBezTo>
                    <a:lnTo>
                      <a:pt x="757" y="665"/>
                    </a:lnTo>
                    <a:cubicBezTo>
                      <a:pt x="820" y="671"/>
                      <a:pt x="885" y="676"/>
                      <a:pt x="949" y="676"/>
                    </a:cubicBezTo>
                    <a:cubicBezTo>
                      <a:pt x="1014" y="676"/>
                      <a:pt x="1079" y="671"/>
                      <a:pt x="1142" y="656"/>
                    </a:cubicBezTo>
                    <a:cubicBezTo>
                      <a:pt x="1246" y="632"/>
                      <a:pt x="1371" y="558"/>
                      <a:pt x="1344" y="431"/>
                    </a:cubicBezTo>
                    <a:lnTo>
                      <a:pt x="1344" y="431"/>
                    </a:lnTo>
                    <a:lnTo>
                      <a:pt x="1344" y="434"/>
                    </a:lnTo>
                    <a:cubicBezTo>
                      <a:pt x="1325" y="337"/>
                      <a:pt x="1238" y="302"/>
                      <a:pt x="1150" y="302"/>
                    </a:cubicBezTo>
                    <a:cubicBezTo>
                      <a:pt x="1118" y="302"/>
                      <a:pt x="1085" y="307"/>
                      <a:pt x="1056" y="315"/>
                    </a:cubicBezTo>
                    <a:cubicBezTo>
                      <a:pt x="893" y="363"/>
                      <a:pt x="744" y="450"/>
                      <a:pt x="621" y="567"/>
                    </a:cubicBezTo>
                    <a:lnTo>
                      <a:pt x="621" y="567"/>
                    </a:lnTo>
                    <a:cubicBezTo>
                      <a:pt x="586" y="398"/>
                      <a:pt x="510" y="240"/>
                      <a:pt x="401" y="108"/>
                    </a:cubicBezTo>
                    <a:cubicBezTo>
                      <a:pt x="354" y="52"/>
                      <a:pt x="277" y="1"/>
                      <a:pt x="203" y="1"/>
                    </a:cubicBezTo>
                    <a:close/>
                    <a:moveTo>
                      <a:pt x="440" y="681"/>
                    </a:moveTo>
                    <a:cubicBezTo>
                      <a:pt x="400" y="681"/>
                      <a:pt x="360" y="685"/>
                      <a:pt x="321" y="695"/>
                    </a:cubicBezTo>
                    <a:cubicBezTo>
                      <a:pt x="312" y="695"/>
                      <a:pt x="315" y="706"/>
                      <a:pt x="321" y="709"/>
                    </a:cubicBezTo>
                    <a:cubicBezTo>
                      <a:pt x="520" y="748"/>
                      <a:pt x="713" y="810"/>
                      <a:pt x="899" y="890"/>
                    </a:cubicBezTo>
                    <a:cubicBezTo>
                      <a:pt x="902" y="892"/>
                      <a:pt x="904" y="892"/>
                      <a:pt x="907" y="892"/>
                    </a:cubicBezTo>
                    <a:cubicBezTo>
                      <a:pt x="918" y="892"/>
                      <a:pt x="926" y="876"/>
                      <a:pt x="914" y="867"/>
                    </a:cubicBezTo>
                    <a:cubicBezTo>
                      <a:pt x="784" y="761"/>
                      <a:pt x="610" y="681"/>
                      <a:pt x="440" y="681"/>
                    </a:cubicBezTo>
                    <a:close/>
                    <a:moveTo>
                      <a:pt x="523" y="829"/>
                    </a:moveTo>
                    <a:cubicBezTo>
                      <a:pt x="483" y="829"/>
                      <a:pt x="443" y="833"/>
                      <a:pt x="404" y="843"/>
                    </a:cubicBezTo>
                    <a:cubicBezTo>
                      <a:pt x="398" y="843"/>
                      <a:pt x="401" y="855"/>
                      <a:pt x="404" y="858"/>
                    </a:cubicBezTo>
                    <a:cubicBezTo>
                      <a:pt x="603" y="896"/>
                      <a:pt x="798" y="956"/>
                      <a:pt x="985" y="1039"/>
                    </a:cubicBezTo>
                    <a:cubicBezTo>
                      <a:pt x="987" y="1039"/>
                      <a:pt x="988" y="1040"/>
                      <a:pt x="990" y="1040"/>
                    </a:cubicBezTo>
                    <a:cubicBezTo>
                      <a:pt x="994" y="1040"/>
                      <a:pt x="999" y="1037"/>
                      <a:pt x="1003" y="1033"/>
                    </a:cubicBezTo>
                    <a:cubicBezTo>
                      <a:pt x="1006" y="1027"/>
                      <a:pt x="1006" y="1018"/>
                      <a:pt x="1000" y="1015"/>
                    </a:cubicBezTo>
                    <a:lnTo>
                      <a:pt x="997" y="1015"/>
                    </a:lnTo>
                    <a:cubicBezTo>
                      <a:pt x="870" y="909"/>
                      <a:pt x="694" y="829"/>
                      <a:pt x="523" y="829"/>
                    </a:cubicBezTo>
                    <a:close/>
                    <a:moveTo>
                      <a:pt x="609" y="977"/>
                    </a:moveTo>
                    <a:cubicBezTo>
                      <a:pt x="569" y="977"/>
                      <a:pt x="529" y="982"/>
                      <a:pt x="490" y="991"/>
                    </a:cubicBezTo>
                    <a:cubicBezTo>
                      <a:pt x="481" y="991"/>
                      <a:pt x="484" y="1006"/>
                      <a:pt x="490" y="1006"/>
                    </a:cubicBezTo>
                    <a:cubicBezTo>
                      <a:pt x="689" y="1044"/>
                      <a:pt x="884" y="1107"/>
                      <a:pt x="1068" y="1187"/>
                    </a:cubicBezTo>
                    <a:cubicBezTo>
                      <a:pt x="1070" y="1188"/>
                      <a:pt x="1072" y="1188"/>
                      <a:pt x="1074" y="1188"/>
                    </a:cubicBezTo>
                    <a:cubicBezTo>
                      <a:pt x="1079" y="1188"/>
                      <a:pt x="1085" y="1185"/>
                      <a:pt x="1089" y="1181"/>
                    </a:cubicBezTo>
                    <a:cubicBezTo>
                      <a:pt x="1092" y="1175"/>
                      <a:pt x="1092" y="1166"/>
                      <a:pt x="1083" y="1163"/>
                    </a:cubicBezTo>
                    <a:cubicBezTo>
                      <a:pt x="956" y="1057"/>
                      <a:pt x="780" y="977"/>
                      <a:pt x="609" y="97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0"/>
              <p:cNvSpPr/>
              <p:nvPr/>
            </p:nvSpPr>
            <p:spPr>
              <a:xfrm>
                <a:off x="6121224" y="2820345"/>
                <a:ext cx="29102" cy="51911"/>
              </a:xfrm>
              <a:custGeom>
                <a:avLst/>
                <a:gdLst/>
                <a:ahLst/>
                <a:cxnLst/>
                <a:rect l="l" t="t" r="r" b="b"/>
                <a:pathLst>
                  <a:path w="148" h="264" extrusionOk="0">
                    <a:moveTo>
                      <a:pt x="114" y="1"/>
                    </a:moveTo>
                    <a:cubicBezTo>
                      <a:pt x="105" y="1"/>
                      <a:pt x="97" y="6"/>
                      <a:pt x="93" y="18"/>
                    </a:cubicBezTo>
                    <a:lnTo>
                      <a:pt x="93" y="15"/>
                    </a:lnTo>
                    <a:cubicBezTo>
                      <a:pt x="69" y="56"/>
                      <a:pt x="51" y="101"/>
                      <a:pt x="33" y="145"/>
                    </a:cubicBezTo>
                    <a:cubicBezTo>
                      <a:pt x="15" y="181"/>
                      <a:pt x="4" y="219"/>
                      <a:pt x="1" y="258"/>
                    </a:cubicBezTo>
                    <a:cubicBezTo>
                      <a:pt x="4" y="261"/>
                      <a:pt x="7" y="264"/>
                      <a:pt x="13" y="264"/>
                    </a:cubicBezTo>
                    <a:cubicBezTo>
                      <a:pt x="13" y="264"/>
                      <a:pt x="15" y="264"/>
                      <a:pt x="15" y="261"/>
                    </a:cubicBezTo>
                    <a:cubicBezTo>
                      <a:pt x="39" y="231"/>
                      <a:pt x="60" y="196"/>
                      <a:pt x="75" y="160"/>
                    </a:cubicBezTo>
                    <a:cubicBezTo>
                      <a:pt x="96" y="118"/>
                      <a:pt x="116" y="80"/>
                      <a:pt x="134" y="38"/>
                    </a:cubicBezTo>
                    <a:cubicBezTo>
                      <a:pt x="148" y="19"/>
                      <a:pt x="131"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0"/>
              <p:cNvSpPr/>
              <p:nvPr/>
            </p:nvSpPr>
            <p:spPr>
              <a:xfrm>
                <a:off x="5839056" y="4591807"/>
                <a:ext cx="380287" cy="40506"/>
              </a:xfrm>
              <a:custGeom>
                <a:avLst/>
                <a:gdLst/>
                <a:ahLst/>
                <a:cxnLst/>
                <a:rect l="l" t="t" r="r" b="b"/>
                <a:pathLst>
                  <a:path w="1934" h="206" extrusionOk="0">
                    <a:moveTo>
                      <a:pt x="34" y="0"/>
                    </a:moveTo>
                    <a:cubicBezTo>
                      <a:pt x="23" y="0"/>
                      <a:pt x="14" y="0"/>
                      <a:pt x="7" y="1"/>
                    </a:cubicBezTo>
                    <a:cubicBezTo>
                      <a:pt x="1" y="1"/>
                      <a:pt x="1" y="7"/>
                      <a:pt x="7" y="7"/>
                    </a:cubicBezTo>
                    <a:cubicBezTo>
                      <a:pt x="155" y="51"/>
                      <a:pt x="1207" y="149"/>
                      <a:pt x="1367" y="161"/>
                    </a:cubicBezTo>
                    <a:cubicBezTo>
                      <a:pt x="1697" y="194"/>
                      <a:pt x="1602" y="179"/>
                      <a:pt x="1931" y="206"/>
                    </a:cubicBezTo>
                    <a:cubicBezTo>
                      <a:pt x="1934" y="203"/>
                      <a:pt x="1934" y="200"/>
                      <a:pt x="1931" y="200"/>
                    </a:cubicBezTo>
                    <a:lnTo>
                      <a:pt x="1931" y="197"/>
                    </a:lnTo>
                    <a:cubicBezTo>
                      <a:pt x="1605" y="155"/>
                      <a:pt x="1700" y="164"/>
                      <a:pt x="1370" y="125"/>
                    </a:cubicBezTo>
                    <a:cubicBezTo>
                      <a:pt x="1218" y="109"/>
                      <a:pt x="256" y="0"/>
                      <a:pt x="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a:off x="5904338" y="2492755"/>
                <a:ext cx="92417" cy="2062085"/>
              </a:xfrm>
              <a:custGeom>
                <a:avLst/>
                <a:gdLst/>
                <a:ahLst/>
                <a:cxnLst/>
                <a:rect l="l" t="t" r="r" b="b"/>
                <a:pathLst>
                  <a:path w="470" h="10487" extrusionOk="0">
                    <a:moveTo>
                      <a:pt x="328" y="0"/>
                    </a:moveTo>
                    <a:cubicBezTo>
                      <a:pt x="326" y="0"/>
                      <a:pt x="324" y="1"/>
                      <a:pt x="324" y="3"/>
                    </a:cubicBezTo>
                    <a:cubicBezTo>
                      <a:pt x="297" y="1313"/>
                      <a:pt x="285" y="2624"/>
                      <a:pt x="330" y="3931"/>
                    </a:cubicBezTo>
                    <a:cubicBezTo>
                      <a:pt x="342" y="4257"/>
                      <a:pt x="359" y="4583"/>
                      <a:pt x="377" y="4909"/>
                    </a:cubicBezTo>
                    <a:cubicBezTo>
                      <a:pt x="398" y="5238"/>
                      <a:pt x="419" y="5568"/>
                      <a:pt x="410" y="5900"/>
                    </a:cubicBezTo>
                    <a:cubicBezTo>
                      <a:pt x="401" y="6229"/>
                      <a:pt x="371" y="6543"/>
                      <a:pt x="342" y="6863"/>
                    </a:cubicBezTo>
                    <a:cubicBezTo>
                      <a:pt x="312" y="7198"/>
                      <a:pt x="279" y="7530"/>
                      <a:pt x="250" y="7862"/>
                    </a:cubicBezTo>
                    <a:cubicBezTo>
                      <a:pt x="179" y="8601"/>
                      <a:pt x="69" y="9739"/>
                      <a:pt x="1" y="10477"/>
                    </a:cubicBezTo>
                    <a:cubicBezTo>
                      <a:pt x="1" y="10483"/>
                      <a:pt x="7" y="10486"/>
                      <a:pt x="13" y="10486"/>
                    </a:cubicBezTo>
                    <a:cubicBezTo>
                      <a:pt x="19" y="10483"/>
                      <a:pt x="21" y="10480"/>
                      <a:pt x="21" y="10477"/>
                    </a:cubicBezTo>
                    <a:cubicBezTo>
                      <a:pt x="87" y="9819"/>
                      <a:pt x="190" y="8761"/>
                      <a:pt x="256" y="8102"/>
                    </a:cubicBezTo>
                    <a:lnTo>
                      <a:pt x="351" y="7103"/>
                    </a:lnTo>
                    <a:cubicBezTo>
                      <a:pt x="380" y="6783"/>
                      <a:pt x="413" y="6460"/>
                      <a:pt x="434" y="6137"/>
                    </a:cubicBezTo>
                    <a:cubicBezTo>
                      <a:pt x="469" y="5482"/>
                      <a:pt x="404" y="4826"/>
                      <a:pt x="374" y="4171"/>
                    </a:cubicBezTo>
                    <a:cubicBezTo>
                      <a:pt x="348" y="3516"/>
                      <a:pt x="336" y="2864"/>
                      <a:pt x="333" y="2208"/>
                    </a:cubicBezTo>
                    <a:cubicBezTo>
                      <a:pt x="327" y="1473"/>
                      <a:pt x="333" y="738"/>
                      <a:pt x="333" y="3"/>
                    </a:cubicBezTo>
                    <a:cubicBezTo>
                      <a:pt x="333" y="1"/>
                      <a:pt x="331" y="0"/>
                      <a:pt x="3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5081824" y="4200705"/>
                <a:ext cx="311859" cy="233599"/>
              </a:xfrm>
              <a:custGeom>
                <a:avLst/>
                <a:gdLst/>
                <a:ahLst/>
                <a:cxnLst/>
                <a:rect l="l" t="t" r="r" b="b"/>
                <a:pathLst>
                  <a:path w="1586" h="1188" extrusionOk="0">
                    <a:moveTo>
                      <a:pt x="9" y="1"/>
                    </a:moveTo>
                    <a:cubicBezTo>
                      <a:pt x="6" y="1"/>
                      <a:pt x="0" y="4"/>
                      <a:pt x="3" y="6"/>
                    </a:cubicBezTo>
                    <a:cubicBezTo>
                      <a:pt x="110" y="119"/>
                      <a:pt x="976" y="757"/>
                      <a:pt x="1109" y="851"/>
                    </a:cubicBezTo>
                    <a:cubicBezTo>
                      <a:pt x="1379" y="1050"/>
                      <a:pt x="1302" y="991"/>
                      <a:pt x="1575" y="1186"/>
                    </a:cubicBezTo>
                    <a:cubicBezTo>
                      <a:pt x="1576" y="1187"/>
                      <a:pt x="1577" y="1187"/>
                      <a:pt x="1578" y="1187"/>
                    </a:cubicBezTo>
                    <a:cubicBezTo>
                      <a:pt x="1582" y="1187"/>
                      <a:pt x="1585" y="1182"/>
                      <a:pt x="1581" y="1178"/>
                    </a:cubicBezTo>
                    <a:cubicBezTo>
                      <a:pt x="1317" y="973"/>
                      <a:pt x="1397" y="1026"/>
                      <a:pt x="1130" y="825"/>
                    </a:cubicBezTo>
                    <a:cubicBezTo>
                      <a:pt x="1002" y="724"/>
                      <a:pt x="146" y="72"/>
                      <a:pt x="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0"/>
              <p:cNvSpPr/>
              <p:nvPr/>
            </p:nvSpPr>
            <p:spPr>
              <a:xfrm>
                <a:off x="6051223" y="2842368"/>
                <a:ext cx="146688" cy="52108"/>
              </a:xfrm>
              <a:custGeom>
                <a:avLst/>
                <a:gdLst/>
                <a:ahLst/>
                <a:cxnLst/>
                <a:rect l="l" t="t" r="r" b="b"/>
                <a:pathLst>
                  <a:path w="746" h="265" extrusionOk="0">
                    <a:moveTo>
                      <a:pt x="730" y="1"/>
                    </a:moveTo>
                    <a:cubicBezTo>
                      <a:pt x="481" y="63"/>
                      <a:pt x="241" y="146"/>
                      <a:pt x="10" y="250"/>
                    </a:cubicBezTo>
                    <a:cubicBezTo>
                      <a:pt x="4" y="250"/>
                      <a:pt x="1" y="256"/>
                      <a:pt x="4" y="258"/>
                    </a:cubicBezTo>
                    <a:cubicBezTo>
                      <a:pt x="4" y="264"/>
                      <a:pt x="10" y="264"/>
                      <a:pt x="13" y="264"/>
                    </a:cubicBezTo>
                    <a:cubicBezTo>
                      <a:pt x="256" y="190"/>
                      <a:pt x="499" y="119"/>
                      <a:pt x="736" y="30"/>
                    </a:cubicBezTo>
                    <a:cubicBezTo>
                      <a:pt x="745" y="24"/>
                      <a:pt x="745" y="15"/>
                      <a:pt x="742" y="9"/>
                    </a:cubicBezTo>
                    <a:cubicBezTo>
                      <a:pt x="739" y="4"/>
                      <a:pt x="733" y="1"/>
                      <a:pt x="7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60"/>
              <p:cNvSpPr/>
              <p:nvPr/>
            </p:nvSpPr>
            <p:spPr>
              <a:xfrm>
                <a:off x="6104903" y="2525593"/>
                <a:ext cx="136660" cy="303207"/>
              </a:xfrm>
              <a:custGeom>
                <a:avLst/>
                <a:gdLst/>
                <a:ahLst/>
                <a:cxnLst/>
                <a:rect l="l" t="t" r="r" b="b"/>
                <a:pathLst>
                  <a:path w="695" h="1542" extrusionOk="0">
                    <a:moveTo>
                      <a:pt x="336" y="1"/>
                    </a:moveTo>
                    <a:cubicBezTo>
                      <a:pt x="333" y="1"/>
                      <a:pt x="330" y="3"/>
                      <a:pt x="330" y="8"/>
                    </a:cubicBezTo>
                    <a:cubicBezTo>
                      <a:pt x="297" y="366"/>
                      <a:pt x="241" y="725"/>
                      <a:pt x="155" y="1075"/>
                    </a:cubicBezTo>
                    <a:cubicBezTo>
                      <a:pt x="110" y="1244"/>
                      <a:pt x="1" y="1493"/>
                      <a:pt x="176" y="1537"/>
                    </a:cubicBezTo>
                    <a:cubicBezTo>
                      <a:pt x="185" y="1540"/>
                      <a:pt x="194" y="1541"/>
                      <a:pt x="203" y="1541"/>
                    </a:cubicBezTo>
                    <a:cubicBezTo>
                      <a:pt x="365" y="1541"/>
                      <a:pt x="518" y="1161"/>
                      <a:pt x="552" y="1048"/>
                    </a:cubicBezTo>
                    <a:cubicBezTo>
                      <a:pt x="641" y="719"/>
                      <a:pt x="691" y="378"/>
                      <a:pt x="694" y="37"/>
                    </a:cubicBezTo>
                    <a:cubicBezTo>
                      <a:pt x="693" y="33"/>
                      <a:pt x="690" y="31"/>
                      <a:pt x="687" y="31"/>
                    </a:cubicBezTo>
                    <a:cubicBezTo>
                      <a:pt x="684" y="31"/>
                      <a:pt x="681" y="33"/>
                      <a:pt x="680" y="37"/>
                    </a:cubicBezTo>
                    <a:cubicBezTo>
                      <a:pt x="653" y="310"/>
                      <a:pt x="611" y="550"/>
                      <a:pt x="561" y="805"/>
                    </a:cubicBezTo>
                    <a:cubicBezTo>
                      <a:pt x="538" y="915"/>
                      <a:pt x="393" y="1504"/>
                      <a:pt x="204" y="1504"/>
                    </a:cubicBezTo>
                    <a:cubicBezTo>
                      <a:pt x="194" y="1504"/>
                      <a:pt x="183" y="1503"/>
                      <a:pt x="173" y="1499"/>
                    </a:cubicBezTo>
                    <a:cubicBezTo>
                      <a:pt x="140" y="1487"/>
                      <a:pt x="125" y="1451"/>
                      <a:pt x="125" y="1398"/>
                    </a:cubicBezTo>
                    <a:cubicBezTo>
                      <a:pt x="134" y="1330"/>
                      <a:pt x="149" y="1265"/>
                      <a:pt x="173" y="1199"/>
                    </a:cubicBezTo>
                    <a:lnTo>
                      <a:pt x="173" y="1196"/>
                    </a:lnTo>
                    <a:cubicBezTo>
                      <a:pt x="211" y="1063"/>
                      <a:pt x="244" y="927"/>
                      <a:pt x="267" y="784"/>
                    </a:cubicBezTo>
                    <a:cubicBezTo>
                      <a:pt x="321" y="529"/>
                      <a:pt x="345" y="268"/>
                      <a:pt x="342" y="8"/>
                    </a:cubicBezTo>
                    <a:cubicBezTo>
                      <a:pt x="342" y="3"/>
                      <a:pt x="339" y="1"/>
                      <a:pt x="3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60"/>
              <p:cNvSpPr/>
              <p:nvPr/>
            </p:nvSpPr>
            <p:spPr>
              <a:xfrm>
                <a:off x="5123117" y="2461687"/>
                <a:ext cx="724394" cy="1746883"/>
              </a:xfrm>
              <a:custGeom>
                <a:avLst/>
                <a:gdLst/>
                <a:ahLst/>
                <a:cxnLst/>
                <a:rect l="l" t="t" r="r" b="b"/>
                <a:pathLst>
                  <a:path w="3684" h="8884" extrusionOk="0">
                    <a:moveTo>
                      <a:pt x="3683" y="1"/>
                    </a:moveTo>
                    <a:cubicBezTo>
                      <a:pt x="3585" y="131"/>
                      <a:pt x="3502" y="267"/>
                      <a:pt x="3431" y="416"/>
                    </a:cubicBezTo>
                    <a:cubicBezTo>
                      <a:pt x="3360" y="558"/>
                      <a:pt x="3301" y="709"/>
                      <a:pt x="3256" y="863"/>
                    </a:cubicBezTo>
                    <a:cubicBezTo>
                      <a:pt x="3230" y="937"/>
                      <a:pt x="3212" y="1017"/>
                      <a:pt x="3197" y="1095"/>
                    </a:cubicBezTo>
                    <a:cubicBezTo>
                      <a:pt x="3185" y="1175"/>
                      <a:pt x="3170" y="1255"/>
                      <a:pt x="3164" y="1335"/>
                    </a:cubicBezTo>
                    <a:cubicBezTo>
                      <a:pt x="3150" y="1494"/>
                      <a:pt x="3150" y="1654"/>
                      <a:pt x="3164" y="1813"/>
                    </a:cubicBezTo>
                    <a:lnTo>
                      <a:pt x="3164" y="1813"/>
                    </a:lnTo>
                    <a:cubicBezTo>
                      <a:pt x="3031" y="2465"/>
                      <a:pt x="2894" y="3120"/>
                      <a:pt x="2758" y="3775"/>
                    </a:cubicBezTo>
                    <a:cubicBezTo>
                      <a:pt x="2622" y="4430"/>
                      <a:pt x="2488" y="5088"/>
                      <a:pt x="2358" y="5743"/>
                    </a:cubicBezTo>
                    <a:lnTo>
                      <a:pt x="2343" y="5806"/>
                    </a:lnTo>
                    <a:lnTo>
                      <a:pt x="2337" y="5835"/>
                    </a:lnTo>
                    <a:cubicBezTo>
                      <a:pt x="2337" y="5844"/>
                      <a:pt x="2334" y="5853"/>
                      <a:pt x="2331" y="5862"/>
                    </a:cubicBezTo>
                    <a:cubicBezTo>
                      <a:pt x="2310" y="5898"/>
                      <a:pt x="2287" y="5930"/>
                      <a:pt x="2263" y="5963"/>
                    </a:cubicBezTo>
                    <a:cubicBezTo>
                      <a:pt x="2219" y="6031"/>
                      <a:pt x="2168" y="6096"/>
                      <a:pt x="2115" y="6164"/>
                    </a:cubicBezTo>
                    <a:cubicBezTo>
                      <a:pt x="2011" y="6295"/>
                      <a:pt x="1910" y="6428"/>
                      <a:pt x="1806" y="6562"/>
                    </a:cubicBezTo>
                    <a:lnTo>
                      <a:pt x="1" y="8883"/>
                    </a:lnTo>
                    <a:cubicBezTo>
                      <a:pt x="428" y="8367"/>
                      <a:pt x="1634" y="6849"/>
                      <a:pt x="1842" y="6585"/>
                    </a:cubicBezTo>
                    <a:cubicBezTo>
                      <a:pt x="1946" y="6455"/>
                      <a:pt x="2047" y="6321"/>
                      <a:pt x="2150" y="6188"/>
                    </a:cubicBezTo>
                    <a:cubicBezTo>
                      <a:pt x="2201" y="6123"/>
                      <a:pt x="2251" y="6055"/>
                      <a:pt x="2302" y="5986"/>
                    </a:cubicBezTo>
                    <a:cubicBezTo>
                      <a:pt x="2328" y="5954"/>
                      <a:pt x="2352" y="5915"/>
                      <a:pt x="2376" y="5880"/>
                    </a:cubicBezTo>
                    <a:cubicBezTo>
                      <a:pt x="2382" y="5868"/>
                      <a:pt x="2385" y="5856"/>
                      <a:pt x="2385" y="5847"/>
                    </a:cubicBezTo>
                    <a:lnTo>
                      <a:pt x="2391" y="5815"/>
                    </a:lnTo>
                    <a:lnTo>
                      <a:pt x="2405" y="5752"/>
                    </a:lnTo>
                    <a:cubicBezTo>
                      <a:pt x="2539" y="5097"/>
                      <a:pt x="2672" y="4439"/>
                      <a:pt x="2806" y="3784"/>
                    </a:cubicBezTo>
                    <a:cubicBezTo>
                      <a:pt x="2939" y="3125"/>
                      <a:pt x="3072" y="2470"/>
                      <a:pt x="3203" y="1812"/>
                    </a:cubicBezTo>
                    <a:lnTo>
                      <a:pt x="3203" y="1806"/>
                    </a:lnTo>
                    <a:cubicBezTo>
                      <a:pt x="3185" y="1649"/>
                      <a:pt x="3182" y="1489"/>
                      <a:pt x="3197" y="1332"/>
                    </a:cubicBezTo>
                    <a:cubicBezTo>
                      <a:pt x="3200" y="1252"/>
                      <a:pt x="3209" y="1172"/>
                      <a:pt x="3227" y="1095"/>
                    </a:cubicBezTo>
                    <a:cubicBezTo>
                      <a:pt x="3238" y="1014"/>
                      <a:pt x="3256" y="937"/>
                      <a:pt x="3277" y="860"/>
                    </a:cubicBezTo>
                    <a:cubicBezTo>
                      <a:pt x="3319" y="706"/>
                      <a:pt x="3375" y="558"/>
                      <a:pt x="3443" y="413"/>
                    </a:cubicBezTo>
                    <a:cubicBezTo>
                      <a:pt x="3508" y="267"/>
                      <a:pt x="3591" y="128"/>
                      <a:pt x="36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0"/>
              <p:cNvSpPr/>
              <p:nvPr/>
            </p:nvSpPr>
            <p:spPr>
              <a:xfrm>
                <a:off x="5771415" y="1427990"/>
                <a:ext cx="643775" cy="799901"/>
              </a:xfrm>
              <a:custGeom>
                <a:avLst/>
                <a:gdLst/>
                <a:ahLst/>
                <a:cxnLst/>
                <a:rect l="l" t="t" r="r" b="b"/>
                <a:pathLst>
                  <a:path w="3274" h="4068" extrusionOk="0">
                    <a:moveTo>
                      <a:pt x="2448" y="1"/>
                    </a:moveTo>
                    <a:cubicBezTo>
                      <a:pt x="2259" y="1"/>
                      <a:pt x="2068" y="65"/>
                      <a:pt x="1928" y="167"/>
                    </a:cubicBezTo>
                    <a:cubicBezTo>
                      <a:pt x="1691" y="339"/>
                      <a:pt x="1658" y="852"/>
                      <a:pt x="1498" y="1119"/>
                    </a:cubicBezTo>
                    <a:cubicBezTo>
                      <a:pt x="1338" y="1388"/>
                      <a:pt x="297" y="1857"/>
                      <a:pt x="155" y="2601"/>
                    </a:cubicBezTo>
                    <a:cubicBezTo>
                      <a:pt x="1" y="3403"/>
                      <a:pt x="920" y="4067"/>
                      <a:pt x="1687" y="4067"/>
                    </a:cubicBezTo>
                    <a:cubicBezTo>
                      <a:pt x="1818" y="4067"/>
                      <a:pt x="1945" y="4048"/>
                      <a:pt x="2061" y="4006"/>
                    </a:cubicBezTo>
                    <a:cubicBezTo>
                      <a:pt x="2948" y="3689"/>
                      <a:pt x="2722" y="2545"/>
                      <a:pt x="2820" y="2121"/>
                    </a:cubicBezTo>
                    <a:cubicBezTo>
                      <a:pt x="2921" y="1700"/>
                      <a:pt x="3129" y="1359"/>
                      <a:pt x="3194" y="973"/>
                    </a:cubicBezTo>
                    <a:cubicBezTo>
                      <a:pt x="3274" y="499"/>
                      <a:pt x="3016" y="185"/>
                      <a:pt x="2749" y="63"/>
                    </a:cubicBezTo>
                    <a:cubicBezTo>
                      <a:pt x="2655" y="20"/>
                      <a:pt x="2552" y="1"/>
                      <a:pt x="244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0"/>
              <p:cNvSpPr/>
              <p:nvPr/>
            </p:nvSpPr>
            <p:spPr>
              <a:xfrm>
                <a:off x="5802286" y="1536531"/>
                <a:ext cx="303404" cy="397198"/>
              </a:xfrm>
              <a:custGeom>
                <a:avLst/>
                <a:gdLst/>
                <a:ahLst/>
                <a:cxnLst/>
                <a:rect l="l" t="t" r="r" b="b"/>
                <a:pathLst>
                  <a:path w="1543" h="2020" extrusionOk="0">
                    <a:moveTo>
                      <a:pt x="1543" y="0"/>
                    </a:moveTo>
                    <a:lnTo>
                      <a:pt x="1543" y="0"/>
                    </a:lnTo>
                    <a:cubicBezTo>
                      <a:pt x="1504" y="101"/>
                      <a:pt x="1460" y="199"/>
                      <a:pt x="1406" y="294"/>
                    </a:cubicBezTo>
                    <a:cubicBezTo>
                      <a:pt x="1359" y="389"/>
                      <a:pt x="1299" y="481"/>
                      <a:pt x="1231" y="561"/>
                    </a:cubicBezTo>
                    <a:cubicBezTo>
                      <a:pt x="1157" y="638"/>
                      <a:pt x="1071" y="706"/>
                      <a:pt x="979" y="759"/>
                    </a:cubicBezTo>
                    <a:cubicBezTo>
                      <a:pt x="887" y="819"/>
                      <a:pt x="795" y="881"/>
                      <a:pt x="707" y="946"/>
                    </a:cubicBezTo>
                    <a:cubicBezTo>
                      <a:pt x="526" y="1077"/>
                      <a:pt x="369" y="1234"/>
                      <a:pt x="241" y="1418"/>
                    </a:cubicBezTo>
                    <a:cubicBezTo>
                      <a:pt x="182" y="1506"/>
                      <a:pt x="128" y="1604"/>
                      <a:pt x="87" y="1705"/>
                    </a:cubicBezTo>
                    <a:cubicBezTo>
                      <a:pt x="48" y="1806"/>
                      <a:pt x="19" y="1913"/>
                      <a:pt x="1" y="2019"/>
                    </a:cubicBezTo>
                    <a:cubicBezTo>
                      <a:pt x="57" y="1812"/>
                      <a:pt x="152" y="1616"/>
                      <a:pt x="283" y="1444"/>
                    </a:cubicBezTo>
                    <a:cubicBezTo>
                      <a:pt x="413" y="1272"/>
                      <a:pt x="570" y="1121"/>
                      <a:pt x="745" y="994"/>
                    </a:cubicBezTo>
                    <a:cubicBezTo>
                      <a:pt x="834" y="931"/>
                      <a:pt x="923" y="869"/>
                      <a:pt x="1015" y="807"/>
                    </a:cubicBezTo>
                    <a:cubicBezTo>
                      <a:pt x="1059" y="777"/>
                      <a:pt x="1107" y="745"/>
                      <a:pt x="1151" y="709"/>
                    </a:cubicBezTo>
                    <a:cubicBezTo>
                      <a:pt x="1196" y="676"/>
                      <a:pt x="1237" y="638"/>
                      <a:pt x="1270" y="593"/>
                    </a:cubicBezTo>
                    <a:cubicBezTo>
                      <a:pt x="1400" y="412"/>
                      <a:pt x="1492" y="214"/>
                      <a:pt x="154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0"/>
              <p:cNvSpPr/>
              <p:nvPr/>
            </p:nvSpPr>
            <p:spPr>
              <a:xfrm>
                <a:off x="6247855" y="1681056"/>
                <a:ext cx="132530" cy="490598"/>
              </a:xfrm>
              <a:custGeom>
                <a:avLst/>
                <a:gdLst/>
                <a:ahLst/>
                <a:cxnLst/>
                <a:rect l="l" t="t" r="r" b="b"/>
                <a:pathLst>
                  <a:path w="674" h="2495" extrusionOk="0">
                    <a:moveTo>
                      <a:pt x="673" y="1"/>
                    </a:moveTo>
                    <a:lnTo>
                      <a:pt x="673" y="1"/>
                    </a:lnTo>
                    <a:cubicBezTo>
                      <a:pt x="587" y="205"/>
                      <a:pt x="516" y="416"/>
                      <a:pt x="457" y="632"/>
                    </a:cubicBezTo>
                    <a:cubicBezTo>
                      <a:pt x="427" y="739"/>
                      <a:pt x="406" y="849"/>
                      <a:pt x="394" y="961"/>
                    </a:cubicBezTo>
                    <a:cubicBezTo>
                      <a:pt x="385" y="1071"/>
                      <a:pt x="385" y="1184"/>
                      <a:pt x="388" y="1293"/>
                    </a:cubicBezTo>
                    <a:cubicBezTo>
                      <a:pt x="397" y="1513"/>
                      <a:pt x="380" y="1732"/>
                      <a:pt x="335" y="1949"/>
                    </a:cubicBezTo>
                    <a:cubicBezTo>
                      <a:pt x="311" y="2052"/>
                      <a:pt x="273" y="2156"/>
                      <a:pt x="219" y="2251"/>
                    </a:cubicBezTo>
                    <a:cubicBezTo>
                      <a:pt x="163" y="2346"/>
                      <a:pt x="89" y="2426"/>
                      <a:pt x="0" y="2494"/>
                    </a:cubicBezTo>
                    <a:cubicBezTo>
                      <a:pt x="98" y="2435"/>
                      <a:pt x="181" y="2358"/>
                      <a:pt x="246" y="2266"/>
                    </a:cubicBezTo>
                    <a:cubicBezTo>
                      <a:pt x="305" y="2171"/>
                      <a:pt x="353" y="2067"/>
                      <a:pt x="382" y="1957"/>
                    </a:cubicBezTo>
                    <a:cubicBezTo>
                      <a:pt x="412" y="1848"/>
                      <a:pt x="430" y="1738"/>
                      <a:pt x="442" y="1628"/>
                    </a:cubicBezTo>
                    <a:cubicBezTo>
                      <a:pt x="451" y="1516"/>
                      <a:pt x="457" y="1406"/>
                      <a:pt x="451" y="1293"/>
                    </a:cubicBezTo>
                    <a:cubicBezTo>
                      <a:pt x="445" y="1184"/>
                      <a:pt x="445" y="1074"/>
                      <a:pt x="451" y="964"/>
                    </a:cubicBezTo>
                    <a:cubicBezTo>
                      <a:pt x="463" y="855"/>
                      <a:pt x="480" y="748"/>
                      <a:pt x="504" y="641"/>
                    </a:cubicBezTo>
                    <a:cubicBezTo>
                      <a:pt x="549" y="425"/>
                      <a:pt x="614" y="214"/>
                      <a:pt x="6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0"/>
              <p:cNvSpPr/>
              <p:nvPr/>
            </p:nvSpPr>
            <p:spPr>
              <a:xfrm>
                <a:off x="6161927" y="1840918"/>
                <a:ext cx="910998" cy="591274"/>
              </a:xfrm>
              <a:custGeom>
                <a:avLst/>
                <a:gdLst/>
                <a:ahLst/>
                <a:cxnLst/>
                <a:rect l="l" t="t" r="r" b="b"/>
                <a:pathLst>
                  <a:path w="4633" h="3007" extrusionOk="0">
                    <a:moveTo>
                      <a:pt x="249" y="0"/>
                    </a:moveTo>
                    <a:cubicBezTo>
                      <a:pt x="1" y="0"/>
                      <a:pt x="234" y="589"/>
                      <a:pt x="330" y="798"/>
                    </a:cubicBezTo>
                    <a:cubicBezTo>
                      <a:pt x="556" y="1296"/>
                      <a:pt x="1442" y="2897"/>
                      <a:pt x="1976" y="2989"/>
                    </a:cubicBezTo>
                    <a:cubicBezTo>
                      <a:pt x="2046" y="3001"/>
                      <a:pt x="2180" y="3007"/>
                      <a:pt x="2352" y="3007"/>
                    </a:cubicBezTo>
                    <a:cubicBezTo>
                      <a:pt x="3043" y="3007"/>
                      <a:pt x="4343" y="2912"/>
                      <a:pt x="4502" y="2772"/>
                    </a:cubicBezTo>
                    <a:cubicBezTo>
                      <a:pt x="4633" y="2656"/>
                      <a:pt x="4363" y="1395"/>
                      <a:pt x="4177" y="1395"/>
                    </a:cubicBezTo>
                    <a:cubicBezTo>
                      <a:pt x="4173" y="1395"/>
                      <a:pt x="4170" y="1396"/>
                      <a:pt x="4167" y="1396"/>
                    </a:cubicBezTo>
                    <a:cubicBezTo>
                      <a:pt x="3992" y="1440"/>
                      <a:pt x="2594" y="1614"/>
                      <a:pt x="2260" y="1614"/>
                    </a:cubicBezTo>
                    <a:cubicBezTo>
                      <a:pt x="2231" y="1614"/>
                      <a:pt x="2210" y="1613"/>
                      <a:pt x="2198" y="1610"/>
                    </a:cubicBezTo>
                    <a:cubicBezTo>
                      <a:pt x="2056" y="1577"/>
                      <a:pt x="965" y="424"/>
                      <a:pt x="559" y="142"/>
                    </a:cubicBezTo>
                    <a:cubicBezTo>
                      <a:pt x="414" y="42"/>
                      <a:pt x="314" y="0"/>
                      <a:pt x="249"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0"/>
              <p:cNvSpPr/>
              <p:nvPr/>
            </p:nvSpPr>
            <p:spPr>
              <a:xfrm>
                <a:off x="6168809" y="1827351"/>
                <a:ext cx="303011" cy="320904"/>
              </a:xfrm>
              <a:custGeom>
                <a:avLst/>
                <a:gdLst/>
                <a:ahLst/>
                <a:cxnLst/>
                <a:rect l="l" t="t" r="r" b="b"/>
                <a:pathLst>
                  <a:path w="1541" h="1632" extrusionOk="0">
                    <a:moveTo>
                      <a:pt x="157" y="1"/>
                    </a:moveTo>
                    <a:cubicBezTo>
                      <a:pt x="5" y="1"/>
                      <a:pt x="1" y="193"/>
                      <a:pt x="106" y="478"/>
                    </a:cubicBezTo>
                    <a:cubicBezTo>
                      <a:pt x="272" y="938"/>
                      <a:pt x="678" y="1631"/>
                      <a:pt x="678" y="1631"/>
                    </a:cubicBezTo>
                    <a:lnTo>
                      <a:pt x="1541" y="1065"/>
                    </a:lnTo>
                    <a:cubicBezTo>
                      <a:pt x="1247" y="772"/>
                      <a:pt x="936" y="496"/>
                      <a:pt x="610" y="241"/>
                    </a:cubicBezTo>
                    <a:cubicBezTo>
                      <a:pt x="398" y="73"/>
                      <a:pt x="250" y="1"/>
                      <a:pt x="157" y="1"/>
                    </a:cubicBezTo>
                    <a:close/>
                  </a:path>
                </a:pathLst>
              </a:custGeom>
              <a:solidFill>
                <a:srgbClr val="DFB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60"/>
              <p:cNvSpPr/>
              <p:nvPr/>
            </p:nvSpPr>
            <p:spPr>
              <a:xfrm>
                <a:off x="6292097" y="2011399"/>
                <a:ext cx="141772" cy="102052"/>
              </a:xfrm>
              <a:custGeom>
                <a:avLst/>
                <a:gdLst/>
                <a:ahLst/>
                <a:cxnLst/>
                <a:rect l="l" t="t" r="r" b="b"/>
                <a:pathLst>
                  <a:path w="721" h="519" extrusionOk="0">
                    <a:moveTo>
                      <a:pt x="715" y="1"/>
                    </a:moveTo>
                    <a:cubicBezTo>
                      <a:pt x="714" y="1"/>
                      <a:pt x="713" y="1"/>
                      <a:pt x="712" y="2"/>
                    </a:cubicBezTo>
                    <a:cubicBezTo>
                      <a:pt x="653" y="43"/>
                      <a:pt x="587" y="82"/>
                      <a:pt x="528" y="123"/>
                    </a:cubicBezTo>
                    <a:cubicBezTo>
                      <a:pt x="469" y="165"/>
                      <a:pt x="409" y="206"/>
                      <a:pt x="350" y="248"/>
                    </a:cubicBezTo>
                    <a:cubicBezTo>
                      <a:pt x="235" y="334"/>
                      <a:pt x="116" y="423"/>
                      <a:pt x="3" y="512"/>
                    </a:cubicBezTo>
                    <a:cubicBezTo>
                      <a:pt x="1" y="514"/>
                      <a:pt x="2" y="518"/>
                      <a:pt x="6" y="518"/>
                    </a:cubicBezTo>
                    <a:cubicBezTo>
                      <a:pt x="7" y="518"/>
                      <a:pt x="8" y="518"/>
                      <a:pt x="9" y="518"/>
                    </a:cubicBezTo>
                    <a:cubicBezTo>
                      <a:pt x="128" y="438"/>
                      <a:pt x="249" y="354"/>
                      <a:pt x="368" y="271"/>
                    </a:cubicBezTo>
                    <a:cubicBezTo>
                      <a:pt x="427" y="227"/>
                      <a:pt x="490" y="183"/>
                      <a:pt x="549" y="141"/>
                    </a:cubicBezTo>
                    <a:cubicBezTo>
                      <a:pt x="605" y="97"/>
                      <a:pt x="659" y="52"/>
                      <a:pt x="718" y="8"/>
                    </a:cubicBezTo>
                    <a:cubicBezTo>
                      <a:pt x="720" y="5"/>
                      <a:pt x="719" y="1"/>
                      <a:pt x="7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0"/>
              <p:cNvSpPr/>
              <p:nvPr/>
            </p:nvSpPr>
            <p:spPr>
              <a:xfrm>
                <a:off x="5790095" y="1800805"/>
                <a:ext cx="638072" cy="676219"/>
              </a:xfrm>
              <a:custGeom>
                <a:avLst/>
                <a:gdLst/>
                <a:ahLst/>
                <a:cxnLst/>
                <a:rect l="l" t="t" r="r" b="b"/>
                <a:pathLst>
                  <a:path w="3245" h="3439" extrusionOk="0">
                    <a:moveTo>
                      <a:pt x="1777" y="1"/>
                    </a:moveTo>
                    <a:cubicBezTo>
                      <a:pt x="1646" y="1"/>
                      <a:pt x="1530" y="54"/>
                      <a:pt x="1433" y="136"/>
                    </a:cubicBezTo>
                    <a:cubicBezTo>
                      <a:pt x="831" y="643"/>
                      <a:pt x="353" y="1841"/>
                      <a:pt x="1" y="3166"/>
                    </a:cubicBezTo>
                    <a:lnTo>
                      <a:pt x="2627" y="3439"/>
                    </a:lnTo>
                    <a:lnTo>
                      <a:pt x="2785" y="2502"/>
                    </a:lnTo>
                    <a:cubicBezTo>
                      <a:pt x="2785" y="2502"/>
                      <a:pt x="3244" y="2238"/>
                      <a:pt x="3090" y="1743"/>
                    </a:cubicBezTo>
                    <a:cubicBezTo>
                      <a:pt x="3025" y="1538"/>
                      <a:pt x="2509" y="426"/>
                      <a:pt x="2189" y="168"/>
                    </a:cubicBezTo>
                    <a:cubicBezTo>
                      <a:pt x="2041" y="50"/>
                      <a:pt x="1902" y="1"/>
                      <a:pt x="1777" y="1"/>
                    </a:cubicBezTo>
                    <a:close/>
                  </a:path>
                </a:pathLst>
              </a:custGeom>
              <a:solidFill>
                <a:srgbClr val="DFB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6107263" y="2224941"/>
                <a:ext cx="237532" cy="33428"/>
              </a:xfrm>
              <a:custGeom>
                <a:avLst/>
                <a:gdLst/>
                <a:ahLst/>
                <a:cxnLst/>
                <a:rect l="l" t="t" r="r" b="b"/>
                <a:pathLst>
                  <a:path w="1208" h="170" extrusionOk="0">
                    <a:moveTo>
                      <a:pt x="350" y="1"/>
                    </a:moveTo>
                    <a:cubicBezTo>
                      <a:pt x="341" y="1"/>
                      <a:pt x="341" y="13"/>
                      <a:pt x="350" y="13"/>
                    </a:cubicBezTo>
                    <a:cubicBezTo>
                      <a:pt x="496" y="33"/>
                      <a:pt x="638" y="63"/>
                      <a:pt x="783" y="93"/>
                    </a:cubicBezTo>
                    <a:cubicBezTo>
                      <a:pt x="854" y="108"/>
                      <a:pt x="926" y="125"/>
                      <a:pt x="997" y="137"/>
                    </a:cubicBezTo>
                    <a:cubicBezTo>
                      <a:pt x="1038" y="148"/>
                      <a:pt x="1079" y="153"/>
                      <a:pt x="1119" y="153"/>
                    </a:cubicBezTo>
                    <a:cubicBezTo>
                      <a:pt x="1147" y="153"/>
                      <a:pt x="1174" y="151"/>
                      <a:pt x="1201" y="146"/>
                    </a:cubicBezTo>
                    <a:cubicBezTo>
                      <a:pt x="1207" y="146"/>
                      <a:pt x="1204" y="143"/>
                      <a:pt x="1201" y="143"/>
                    </a:cubicBezTo>
                    <a:cubicBezTo>
                      <a:pt x="1166" y="143"/>
                      <a:pt x="1127" y="137"/>
                      <a:pt x="1092" y="128"/>
                    </a:cubicBezTo>
                    <a:cubicBezTo>
                      <a:pt x="1059" y="119"/>
                      <a:pt x="1023" y="111"/>
                      <a:pt x="988" y="102"/>
                    </a:cubicBezTo>
                    <a:cubicBezTo>
                      <a:pt x="920" y="81"/>
                      <a:pt x="851" y="63"/>
                      <a:pt x="780" y="48"/>
                    </a:cubicBezTo>
                    <a:cubicBezTo>
                      <a:pt x="638" y="22"/>
                      <a:pt x="496" y="7"/>
                      <a:pt x="350" y="1"/>
                    </a:cubicBezTo>
                    <a:close/>
                    <a:moveTo>
                      <a:pt x="448" y="117"/>
                    </a:moveTo>
                    <a:cubicBezTo>
                      <a:pt x="419" y="117"/>
                      <a:pt x="389" y="118"/>
                      <a:pt x="359" y="119"/>
                    </a:cubicBezTo>
                    <a:cubicBezTo>
                      <a:pt x="241" y="125"/>
                      <a:pt x="122" y="137"/>
                      <a:pt x="3" y="158"/>
                    </a:cubicBezTo>
                    <a:cubicBezTo>
                      <a:pt x="0" y="161"/>
                      <a:pt x="0" y="170"/>
                      <a:pt x="3" y="170"/>
                    </a:cubicBezTo>
                    <a:cubicBezTo>
                      <a:pt x="125" y="161"/>
                      <a:pt x="241" y="158"/>
                      <a:pt x="359" y="155"/>
                    </a:cubicBezTo>
                    <a:lnTo>
                      <a:pt x="537" y="146"/>
                    </a:lnTo>
                    <a:lnTo>
                      <a:pt x="626" y="143"/>
                    </a:lnTo>
                    <a:cubicBezTo>
                      <a:pt x="656" y="143"/>
                      <a:pt x="685" y="140"/>
                      <a:pt x="715" y="140"/>
                    </a:cubicBezTo>
                    <a:cubicBezTo>
                      <a:pt x="718" y="140"/>
                      <a:pt x="718" y="134"/>
                      <a:pt x="715" y="134"/>
                    </a:cubicBezTo>
                    <a:cubicBezTo>
                      <a:pt x="685" y="131"/>
                      <a:pt x="653" y="122"/>
                      <a:pt x="623" y="122"/>
                    </a:cubicBezTo>
                    <a:lnTo>
                      <a:pt x="537" y="119"/>
                    </a:lnTo>
                    <a:cubicBezTo>
                      <a:pt x="507" y="118"/>
                      <a:pt x="478" y="117"/>
                      <a:pt x="448" y="11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0"/>
              <p:cNvSpPr/>
              <p:nvPr/>
            </p:nvSpPr>
            <p:spPr>
              <a:xfrm>
                <a:off x="6330048" y="2079827"/>
                <a:ext cx="720068" cy="512031"/>
              </a:xfrm>
              <a:custGeom>
                <a:avLst/>
                <a:gdLst/>
                <a:ahLst/>
                <a:cxnLst/>
                <a:rect l="l" t="t" r="r" b="b"/>
                <a:pathLst>
                  <a:path w="3662" h="2604" extrusionOk="0">
                    <a:moveTo>
                      <a:pt x="3659" y="1"/>
                    </a:moveTo>
                    <a:lnTo>
                      <a:pt x="0" y="6"/>
                    </a:lnTo>
                    <a:lnTo>
                      <a:pt x="3" y="2604"/>
                    </a:lnTo>
                    <a:lnTo>
                      <a:pt x="3662" y="2601"/>
                    </a:lnTo>
                    <a:lnTo>
                      <a:pt x="3659" y="1"/>
                    </a:lnTo>
                    <a:close/>
                  </a:path>
                </a:pathLst>
              </a:custGeom>
              <a:solidFill>
                <a:srgbClr val="F3B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0"/>
              <p:cNvSpPr/>
              <p:nvPr/>
            </p:nvSpPr>
            <p:spPr>
              <a:xfrm>
                <a:off x="6330048" y="2080417"/>
                <a:ext cx="245594" cy="511441"/>
              </a:xfrm>
              <a:custGeom>
                <a:avLst/>
                <a:gdLst/>
                <a:ahLst/>
                <a:cxnLst/>
                <a:rect l="l" t="t" r="r" b="b"/>
                <a:pathLst>
                  <a:path w="1249" h="2601" extrusionOk="0">
                    <a:moveTo>
                      <a:pt x="1245" y="1"/>
                    </a:moveTo>
                    <a:lnTo>
                      <a:pt x="0" y="3"/>
                    </a:lnTo>
                    <a:lnTo>
                      <a:pt x="3" y="2601"/>
                    </a:lnTo>
                    <a:lnTo>
                      <a:pt x="1248" y="2601"/>
                    </a:lnTo>
                    <a:lnTo>
                      <a:pt x="1245" y="1"/>
                    </a:lnTo>
                    <a:close/>
                  </a:path>
                </a:pathLst>
              </a:custGeom>
              <a:solidFill>
                <a:srgbClr val="ECE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0"/>
              <p:cNvSpPr/>
              <p:nvPr/>
            </p:nvSpPr>
            <p:spPr>
              <a:xfrm>
                <a:off x="6347548" y="2115417"/>
                <a:ext cx="211773" cy="441440"/>
              </a:xfrm>
              <a:custGeom>
                <a:avLst/>
                <a:gdLst/>
                <a:ahLst/>
                <a:cxnLst/>
                <a:rect l="l" t="t" r="r" b="b"/>
                <a:pathLst>
                  <a:path w="1077" h="2245" extrusionOk="0">
                    <a:moveTo>
                      <a:pt x="1070" y="0"/>
                    </a:moveTo>
                    <a:cubicBezTo>
                      <a:pt x="978" y="184"/>
                      <a:pt x="886" y="371"/>
                      <a:pt x="798" y="558"/>
                    </a:cubicBezTo>
                    <a:lnTo>
                      <a:pt x="536" y="1098"/>
                    </a:lnTo>
                    <a:lnTo>
                      <a:pt x="536" y="1098"/>
                    </a:lnTo>
                    <a:lnTo>
                      <a:pt x="276" y="561"/>
                    </a:lnTo>
                    <a:cubicBezTo>
                      <a:pt x="181" y="374"/>
                      <a:pt x="89" y="187"/>
                      <a:pt x="0" y="3"/>
                    </a:cubicBezTo>
                    <a:lnTo>
                      <a:pt x="0" y="3"/>
                    </a:lnTo>
                    <a:cubicBezTo>
                      <a:pt x="86" y="190"/>
                      <a:pt x="172" y="380"/>
                      <a:pt x="264" y="570"/>
                    </a:cubicBezTo>
                    <a:lnTo>
                      <a:pt x="526" y="1120"/>
                    </a:lnTo>
                    <a:lnTo>
                      <a:pt x="526" y="1120"/>
                    </a:lnTo>
                    <a:lnTo>
                      <a:pt x="261" y="1679"/>
                    </a:lnTo>
                    <a:cubicBezTo>
                      <a:pt x="172" y="1865"/>
                      <a:pt x="86" y="2055"/>
                      <a:pt x="0" y="2245"/>
                    </a:cubicBezTo>
                    <a:cubicBezTo>
                      <a:pt x="92" y="2058"/>
                      <a:pt x="184" y="1874"/>
                      <a:pt x="273" y="1687"/>
                    </a:cubicBezTo>
                    <a:lnTo>
                      <a:pt x="536" y="1141"/>
                    </a:lnTo>
                    <a:lnTo>
                      <a:pt x="536" y="1141"/>
                    </a:lnTo>
                    <a:lnTo>
                      <a:pt x="801" y="1687"/>
                    </a:lnTo>
                    <a:cubicBezTo>
                      <a:pt x="892" y="1874"/>
                      <a:pt x="984" y="2058"/>
                      <a:pt x="1076" y="2245"/>
                    </a:cubicBezTo>
                    <a:cubicBezTo>
                      <a:pt x="987" y="2055"/>
                      <a:pt x="901" y="1868"/>
                      <a:pt x="812" y="1679"/>
                    </a:cubicBezTo>
                    <a:lnTo>
                      <a:pt x="546" y="1119"/>
                    </a:lnTo>
                    <a:lnTo>
                      <a:pt x="546" y="1119"/>
                    </a:lnTo>
                    <a:lnTo>
                      <a:pt x="809" y="567"/>
                    </a:lnTo>
                    <a:cubicBezTo>
                      <a:pt x="898" y="380"/>
                      <a:pt x="984" y="190"/>
                      <a:pt x="10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0"/>
              <p:cNvSpPr/>
              <p:nvPr/>
            </p:nvSpPr>
            <p:spPr>
              <a:xfrm>
                <a:off x="6414403" y="2081007"/>
                <a:ext cx="74917" cy="130761"/>
              </a:xfrm>
              <a:custGeom>
                <a:avLst/>
                <a:gdLst/>
                <a:ahLst/>
                <a:cxnLst/>
                <a:rect l="l" t="t" r="r" b="b"/>
                <a:pathLst>
                  <a:path w="381" h="665" extrusionOk="0">
                    <a:moveTo>
                      <a:pt x="1" y="0"/>
                    </a:moveTo>
                    <a:lnTo>
                      <a:pt x="4" y="665"/>
                    </a:lnTo>
                    <a:lnTo>
                      <a:pt x="31" y="665"/>
                    </a:lnTo>
                    <a:lnTo>
                      <a:pt x="48" y="641"/>
                    </a:lnTo>
                    <a:lnTo>
                      <a:pt x="66" y="665"/>
                    </a:lnTo>
                    <a:lnTo>
                      <a:pt x="78" y="650"/>
                    </a:lnTo>
                    <a:lnTo>
                      <a:pt x="84" y="665"/>
                    </a:lnTo>
                    <a:lnTo>
                      <a:pt x="149" y="665"/>
                    </a:lnTo>
                    <a:lnTo>
                      <a:pt x="164" y="644"/>
                    </a:lnTo>
                    <a:lnTo>
                      <a:pt x="179" y="665"/>
                    </a:lnTo>
                    <a:lnTo>
                      <a:pt x="256" y="665"/>
                    </a:lnTo>
                    <a:lnTo>
                      <a:pt x="294" y="608"/>
                    </a:lnTo>
                    <a:lnTo>
                      <a:pt x="333" y="665"/>
                    </a:lnTo>
                    <a:lnTo>
                      <a:pt x="380" y="665"/>
                    </a:lnTo>
                    <a:lnTo>
                      <a:pt x="380" y="0"/>
                    </a:lnTo>
                    <a:close/>
                  </a:path>
                </a:pathLst>
              </a:custGeom>
              <a:solidFill>
                <a:srgbClr val="F1E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60"/>
              <p:cNvSpPr/>
              <p:nvPr/>
            </p:nvSpPr>
            <p:spPr>
              <a:xfrm>
                <a:off x="5997739" y="1885161"/>
                <a:ext cx="545655" cy="830576"/>
              </a:xfrm>
              <a:custGeom>
                <a:avLst/>
                <a:gdLst/>
                <a:ahLst/>
                <a:cxnLst/>
                <a:rect l="l" t="t" r="r" b="b"/>
                <a:pathLst>
                  <a:path w="2775" h="4224" extrusionOk="0">
                    <a:moveTo>
                      <a:pt x="328" y="1"/>
                    </a:moveTo>
                    <a:cubicBezTo>
                      <a:pt x="214" y="1"/>
                      <a:pt x="133" y="208"/>
                      <a:pt x="110" y="404"/>
                    </a:cubicBezTo>
                    <a:cubicBezTo>
                      <a:pt x="0" y="1293"/>
                      <a:pt x="95" y="3096"/>
                      <a:pt x="362" y="3333"/>
                    </a:cubicBezTo>
                    <a:cubicBezTo>
                      <a:pt x="818" y="3745"/>
                      <a:pt x="1764" y="4110"/>
                      <a:pt x="2304" y="4222"/>
                    </a:cubicBezTo>
                    <a:cubicBezTo>
                      <a:pt x="2306" y="4223"/>
                      <a:pt x="2309" y="4223"/>
                      <a:pt x="2312" y="4223"/>
                    </a:cubicBezTo>
                    <a:cubicBezTo>
                      <a:pt x="2496" y="4223"/>
                      <a:pt x="2775" y="2855"/>
                      <a:pt x="2580" y="2855"/>
                    </a:cubicBezTo>
                    <a:cubicBezTo>
                      <a:pt x="2580" y="2855"/>
                      <a:pt x="2580" y="2855"/>
                      <a:pt x="2580" y="2855"/>
                    </a:cubicBezTo>
                    <a:cubicBezTo>
                      <a:pt x="2578" y="2855"/>
                      <a:pt x="2576" y="2855"/>
                      <a:pt x="2575" y="2855"/>
                    </a:cubicBezTo>
                    <a:cubicBezTo>
                      <a:pt x="2325" y="2855"/>
                      <a:pt x="1260" y="2404"/>
                      <a:pt x="1239" y="2357"/>
                    </a:cubicBezTo>
                    <a:cubicBezTo>
                      <a:pt x="1213" y="2295"/>
                      <a:pt x="881" y="1240"/>
                      <a:pt x="655" y="519"/>
                    </a:cubicBezTo>
                    <a:cubicBezTo>
                      <a:pt x="534" y="135"/>
                      <a:pt x="420" y="1"/>
                      <a:pt x="328"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0"/>
              <p:cNvSpPr/>
              <p:nvPr/>
            </p:nvSpPr>
            <p:spPr>
              <a:xfrm>
                <a:off x="6423841" y="2458148"/>
                <a:ext cx="514981" cy="305567"/>
              </a:xfrm>
              <a:custGeom>
                <a:avLst/>
                <a:gdLst/>
                <a:ahLst/>
                <a:cxnLst/>
                <a:rect l="l" t="t" r="r" b="b"/>
                <a:pathLst>
                  <a:path w="2619" h="1554" extrusionOk="0">
                    <a:moveTo>
                      <a:pt x="285" y="1"/>
                    </a:moveTo>
                    <a:lnTo>
                      <a:pt x="0" y="1287"/>
                    </a:lnTo>
                    <a:cubicBezTo>
                      <a:pt x="372" y="1402"/>
                      <a:pt x="810" y="1554"/>
                      <a:pt x="1246" y="1554"/>
                    </a:cubicBezTo>
                    <a:cubicBezTo>
                      <a:pt x="1374" y="1554"/>
                      <a:pt x="1502" y="1541"/>
                      <a:pt x="1628" y="1510"/>
                    </a:cubicBezTo>
                    <a:cubicBezTo>
                      <a:pt x="1687" y="1495"/>
                      <a:pt x="1744" y="1462"/>
                      <a:pt x="1785" y="1415"/>
                    </a:cubicBezTo>
                    <a:cubicBezTo>
                      <a:pt x="2034" y="1359"/>
                      <a:pt x="2082" y="1222"/>
                      <a:pt x="2082" y="1222"/>
                    </a:cubicBezTo>
                    <a:cubicBezTo>
                      <a:pt x="2298" y="1101"/>
                      <a:pt x="2328" y="955"/>
                      <a:pt x="2328" y="955"/>
                    </a:cubicBezTo>
                    <a:cubicBezTo>
                      <a:pt x="2328" y="955"/>
                      <a:pt x="2618" y="887"/>
                      <a:pt x="2606" y="706"/>
                    </a:cubicBezTo>
                    <a:cubicBezTo>
                      <a:pt x="2601" y="604"/>
                      <a:pt x="2498" y="585"/>
                      <a:pt x="2363" y="585"/>
                    </a:cubicBezTo>
                    <a:cubicBezTo>
                      <a:pt x="2287" y="585"/>
                      <a:pt x="2201" y="591"/>
                      <a:pt x="2116" y="591"/>
                    </a:cubicBezTo>
                    <a:cubicBezTo>
                      <a:pt x="2047" y="591"/>
                      <a:pt x="1978" y="587"/>
                      <a:pt x="1916" y="573"/>
                    </a:cubicBezTo>
                    <a:cubicBezTo>
                      <a:pt x="1299" y="434"/>
                      <a:pt x="460" y="60"/>
                      <a:pt x="285"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0"/>
              <p:cNvSpPr/>
              <p:nvPr/>
            </p:nvSpPr>
            <p:spPr>
              <a:xfrm>
                <a:off x="6650559" y="2631381"/>
                <a:ext cx="231043" cy="25562"/>
              </a:xfrm>
              <a:custGeom>
                <a:avLst/>
                <a:gdLst/>
                <a:ahLst/>
                <a:cxnLst/>
                <a:rect l="l" t="t" r="r" b="b"/>
                <a:pathLst>
                  <a:path w="1175" h="130" extrusionOk="0">
                    <a:moveTo>
                      <a:pt x="13" y="0"/>
                    </a:moveTo>
                    <a:cubicBezTo>
                      <a:pt x="7" y="0"/>
                      <a:pt x="1" y="6"/>
                      <a:pt x="10" y="9"/>
                    </a:cubicBezTo>
                    <a:cubicBezTo>
                      <a:pt x="240" y="90"/>
                      <a:pt x="480" y="129"/>
                      <a:pt x="721" y="129"/>
                    </a:cubicBezTo>
                    <a:cubicBezTo>
                      <a:pt x="871" y="129"/>
                      <a:pt x="1021" y="114"/>
                      <a:pt x="1169" y="83"/>
                    </a:cubicBezTo>
                    <a:cubicBezTo>
                      <a:pt x="1172" y="80"/>
                      <a:pt x="1172" y="80"/>
                      <a:pt x="1172" y="77"/>
                    </a:cubicBezTo>
                    <a:cubicBezTo>
                      <a:pt x="1175" y="74"/>
                      <a:pt x="1172" y="71"/>
                      <a:pt x="1169" y="71"/>
                    </a:cubicBezTo>
                    <a:cubicBezTo>
                      <a:pt x="1015" y="90"/>
                      <a:pt x="861" y="97"/>
                      <a:pt x="705" y="97"/>
                    </a:cubicBezTo>
                    <a:cubicBezTo>
                      <a:pt x="657" y="97"/>
                      <a:pt x="609" y="97"/>
                      <a:pt x="561" y="95"/>
                    </a:cubicBezTo>
                    <a:cubicBezTo>
                      <a:pt x="377" y="74"/>
                      <a:pt x="193" y="45"/>
                      <a:pt x="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0"/>
              <p:cNvSpPr/>
              <p:nvPr/>
            </p:nvSpPr>
            <p:spPr>
              <a:xfrm>
                <a:off x="6623227" y="2697253"/>
                <a:ext cx="210593" cy="18483"/>
              </a:xfrm>
              <a:custGeom>
                <a:avLst/>
                <a:gdLst/>
                <a:ahLst/>
                <a:cxnLst/>
                <a:rect l="l" t="t" r="r" b="b"/>
                <a:pathLst>
                  <a:path w="1071" h="94" extrusionOk="0">
                    <a:moveTo>
                      <a:pt x="1068" y="0"/>
                    </a:moveTo>
                    <a:cubicBezTo>
                      <a:pt x="811" y="47"/>
                      <a:pt x="605" y="62"/>
                      <a:pt x="439" y="62"/>
                    </a:cubicBezTo>
                    <a:cubicBezTo>
                      <a:pt x="247" y="62"/>
                      <a:pt x="110" y="41"/>
                      <a:pt x="12" y="27"/>
                    </a:cubicBezTo>
                    <a:cubicBezTo>
                      <a:pt x="0" y="27"/>
                      <a:pt x="0" y="33"/>
                      <a:pt x="12" y="33"/>
                    </a:cubicBezTo>
                    <a:cubicBezTo>
                      <a:pt x="170" y="73"/>
                      <a:pt x="331" y="94"/>
                      <a:pt x="493" y="94"/>
                    </a:cubicBezTo>
                    <a:cubicBezTo>
                      <a:pt x="686" y="94"/>
                      <a:pt x="880" y="64"/>
                      <a:pt x="1068" y="6"/>
                    </a:cubicBezTo>
                    <a:cubicBezTo>
                      <a:pt x="1071" y="3"/>
                      <a:pt x="1068" y="0"/>
                      <a:pt x="10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0"/>
              <p:cNvSpPr/>
              <p:nvPr/>
            </p:nvSpPr>
            <p:spPr>
              <a:xfrm>
                <a:off x="6609266" y="2736186"/>
                <a:ext cx="165171" cy="13371"/>
              </a:xfrm>
              <a:custGeom>
                <a:avLst/>
                <a:gdLst/>
                <a:ahLst/>
                <a:cxnLst/>
                <a:rect l="l" t="t" r="r" b="b"/>
                <a:pathLst>
                  <a:path w="840" h="68" extrusionOk="0">
                    <a:moveTo>
                      <a:pt x="839" y="1"/>
                    </a:moveTo>
                    <a:cubicBezTo>
                      <a:pt x="639" y="27"/>
                      <a:pt x="486" y="42"/>
                      <a:pt x="324" y="42"/>
                    </a:cubicBezTo>
                    <a:cubicBezTo>
                      <a:pt x="228" y="42"/>
                      <a:pt x="128" y="37"/>
                      <a:pt x="12" y="25"/>
                    </a:cubicBezTo>
                    <a:cubicBezTo>
                      <a:pt x="11" y="24"/>
                      <a:pt x="10" y="24"/>
                      <a:pt x="9" y="24"/>
                    </a:cubicBezTo>
                    <a:cubicBezTo>
                      <a:pt x="0" y="24"/>
                      <a:pt x="1" y="34"/>
                      <a:pt x="9" y="34"/>
                    </a:cubicBezTo>
                    <a:cubicBezTo>
                      <a:pt x="162" y="54"/>
                      <a:pt x="275" y="68"/>
                      <a:pt x="388" y="68"/>
                    </a:cubicBezTo>
                    <a:cubicBezTo>
                      <a:pt x="517" y="68"/>
                      <a:pt x="647" y="50"/>
                      <a:pt x="839" y="4"/>
                    </a:cubicBezTo>
                    <a:lnTo>
                      <a:pt x="8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0"/>
              <p:cNvSpPr/>
              <p:nvPr/>
            </p:nvSpPr>
            <p:spPr>
              <a:xfrm>
                <a:off x="6480865" y="2420001"/>
                <a:ext cx="358461" cy="108345"/>
              </a:xfrm>
              <a:custGeom>
                <a:avLst/>
                <a:gdLst/>
                <a:ahLst/>
                <a:cxnLst/>
                <a:rect l="l" t="t" r="r" b="b"/>
                <a:pathLst>
                  <a:path w="1823" h="551" extrusionOk="0">
                    <a:moveTo>
                      <a:pt x="790" y="1"/>
                    </a:moveTo>
                    <a:cubicBezTo>
                      <a:pt x="742" y="1"/>
                      <a:pt x="700" y="3"/>
                      <a:pt x="668" y="8"/>
                    </a:cubicBezTo>
                    <a:cubicBezTo>
                      <a:pt x="407" y="44"/>
                      <a:pt x="1" y="195"/>
                      <a:pt x="1" y="195"/>
                    </a:cubicBezTo>
                    <a:cubicBezTo>
                      <a:pt x="167" y="254"/>
                      <a:pt x="564" y="435"/>
                      <a:pt x="896" y="551"/>
                    </a:cubicBezTo>
                    <a:cubicBezTo>
                      <a:pt x="822" y="500"/>
                      <a:pt x="849" y="462"/>
                      <a:pt x="1006" y="453"/>
                    </a:cubicBezTo>
                    <a:cubicBezTo>
                      <a:pt x="1014" y="452"/>
                      <a:pt x="1023" y="452"/>
                      <a:pt x="1033" y="452"/>
                    </a:cubicBezTo>
                    <a:cubicBezTo>
                      <a:pt x="1112" y="452"/>
                      <a:pt x="1253" y="464"/>
                      <a:pt x="1394" y="464"/>
                    </a:cubicBezTo>
                    <a:cubicBezTo>
                      <a:pt x="1598" y="464"/>
                      <a:pt x="1801" y="439"/>
                      <a:pt x="1809" y="313"/>
                    </a:cubicBezTo>
                    <a:cubicBezTo>
                      <a:pt x="1822" y="118"/>
                      <a:pt x="1136" y="1"/>
                      <a:pt x="790"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0"/>
              <p:cNvSpPr/>
              <p:nvPr/>
            </p:nvSpPr>
            <p:spPr>
              <a:xfrm>
                <a:off x="5991840" y="1872576"/>
                <a:ext cx="203121" cy="331719"/>
              </a:xfrm>
              <a:custGeom>
                <a:avLst/>
                <a:gdLst/>
                <a:ahLst/>
                <a:cxnLst/>
                <a:rect l="l" t="t" r="r" b="b"/>
                <a:pathLst>
                  <a:path w="1033" h="1687" extrusionOk="0">
                    <a:moveTo>
                      <a:pt x="330" y="1"/>
                    </a:moveTo>
                    <a:cubicBezTo>
                      <a:pt x="230" y="1"/>
                      <a:pt x="150" y="155"/>
                      <a:pt x="101" y="402"/>
                    </a:cubicBezTo>
                    <a:cubicBezTo>
                      <a:pt x="9" y="883"/>
                      <a:pt x="0" y="1686"/>
                      <a:pt x="0" y="1686"/>
                    </a:cubicBezTo>
                    <a:lnTo>
                      <a:pt x="1032" y="1645"/>
                    </a:lnTo>
                    <a:cubicBezTo>
                      <a:pt x="931" y="1241"/>
                      <a:pt x="807" y="847"/>
                      <a:pt x="659" y="459"/>
                    </a:cubicBezTo>
                    <a:cubicBezTo>
                      <a:pt x="537" y="137"/>
                      <a:pt x="424" y="1"/>
                      <a:pt x="330" y="1"/>
                    </a:cubicBezTo>
                    <a:close/>
                  </a:path>
                </a:pathLst>
              </a:custGeom>
              <a:solidFill>
                <a:srgbClr val="DFB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0"/>
              <p:cNvSpPr/>
              <p:nvPr/>
            </p:nvSpPr>
            <p:spPr>
              <a:xfrm>
                <a:off x="5990070" y="2022803"/>
                <a:ext cx="206661" cy="182475"/>
              </a:xfrm>
              <a:custGeom>
                <a:avLst/>
                <a:gdLst/>
                <a:ahLst/>
                <a:cxnLst/>
                <a:rect l="l" t="t" r="r" b="b"/>
                <a:pathLst>
                  <a:path w="1051" h="928" extrusionOk="0">
                    <a:moveTo>
                      <a:pt x="932" y="670"/>
                    </a:moveTo>
                    <a:cubicBezTo>
                      <a:pt x="857" y="673"/>
                      <a:pt x="780" y="673"/>
                      <a:pt x="709" y="679"/>
                    </a:cubicBezTo>
                    <a:cubicBezTo>
                      <a:pt x="638" y="682"/>
                      <a:pt x="567" y="691"/>
                      <a:pt x="496" y="697"/>
                    </a:cubicBezTo>
                    <a:cubicBezTo>
                      <a:pt x="350" y="706"/>
                      <a:pt x="205" y="723"/>
                      <a:pt x="63" y="744"/>
                    </a:cubicBezTo>
                    <a:cubicBezTo>
                      <a:pt x="57" y="744"/>
                      <a:pt x="60" y="747"/>
                      <a:pt x="60" y="750"/>
                    </a:cubicBezTo>
                    <a:cubicBezTo>
                      <a:pt x="205" y="744"/>
                      <a:pt x="350" y="735"/>
                      <a:pt x="496" y="723"/>
                    </a:cubicBezTo>
                    <a:cubicBezTo>
                      <a:pt x="570" y="718"/>
                      <a:pt x="647" y="712"/>
                      <a:pt x="718" y="706"/>
                    </a:cubicBezTo>
                    <a:cubicBezTo>
                      <a:pt x="789" y="697"/>
                      <a:pt x="860" y="685"/>
                      <a:pt x="932" y="679"/>
                    </a:cubicBezTo>
                    <a:cubicBezTo>
                      <a:pt x="937" y="679"/>
                      <a:pt x="937" y="670"/>
                      <a:pt x="932" y="670"/>
                    </a:cubicBezTo>
                    <a:close/>
                    <a:moveTo>
                      <a:pt x="797" y="1"/>
                    </a:moveTo>
                    <a:cubicBezTo>
                      <a:pt x="796" y="1"/>
                      <a:pt x="795" y="2"/>
                      <a:pt x="795" y="3"/>
                    </a:cubicBezTo>
                    <a:cubicBezTo>
                      <a:pt x="840" y="148"/>
                      <a:pt x="884" y="296"/>
                      <a:pt x="926" y="445"/>
                    </a:cubicBezTo>
                    <a:cubicBezTo>
                      <a:pt x="964" y="590"/>
                      <a:pt x="994" y="741"/>
                      <a:pt x="1044" y="884"/>
                    </a:cubicBezTo>
                    <a:cubicBezTo>
                      <a:pt x="1047" y="886"/>
                      <a:pt x="1047" y="886"/>
                      <a:pt x="1050" y="886"/>
                    </a:cubicBezTo>
                    <a:cubicBezTo>
                      <a:pt x="1029" y="735"/>
                      <a:pt x="997" y="587"/>
                      <a:pt x="946" y="445"/>
                    </a:cubicBezTo>
                    <a:lnTo>
                      <a:pt x="929" y="380"/>
                    </a:lnTo>
                    <a:lnTo>
                      <a:pt x="929" y="279"/>
                    </a:lnTo>
                    <a:cubicBezTo>
                      <a:pt x="926" y="234"/>
                      <a:pt x="923" y="190"/>
                      <a:pt x="914" y="145"/>
                    </a:cubicBezTo>
                    <a:cubicBezTo>
                      <a:pt x="914" y="144"/>
                      <a:pt x="913" y="143"/>
                      <a:pt x="912" y="143"/>
                    </a:cubicBezTo>
                    <a:cubicBezTo>
                      <a:pt x="912" y="143"/>
                      <a:pt x="911" y="144"/>
                      <a:pt x="911" y="145"/>
                    </a:cubicBezTo>
                    <a:cubicBezTo>
                      <a:pt x="911" y="190"/>
                      <a:pt x="908" y="234"/>
                      <a:pt x="911" y="282"/>
                    </a:cubicBezTo>
                    <a:cubicBezTo>
                      <a:pt x="911" y="296"/>
                      <a:pt x="914" y="311"/>
                      <a:pt x="914" y="326"/>
                    </a:cubicBezTo>
                    <a:cubicBezTo>
                      <a:pt x="905" y="288"/>
                      <a:pt x="893" y="255"/>
                      <a:pt x="881" y="216"/>
                    </a:cubicBezTo>
                    <a:cubicBezTo>
                      <a:pt x="854" y="145"/>
                      <a:pt x="828" y="74"/>
                      <a:pt x="798" y="3"/>
                    </a:cubicBezTo>
                    <a:cubicBezTo>
                      <a:pt x="798" y="2"/>
                      <a:pt x="797" y="1"/>
                      <a:pt x="797" y="1"/>
                    </a:cubicBezTo>
                    <a:close/>
                    <a:moveTo>
                      <a:pt x="57" y="15"/>
                    </a:moveTo>
                    <a:lnTo>
                      <a:pt x="57" y="15"/>
                    </a:lnTo>
                    <a:cubicBezTo>
                      <a:pt x="42" y="89"/>
                      <a:pt x="36" y="166"/>
                      <a:pt x="27" y="240"/>
                    </a:cubicBezTo>
                    <a:cubicBezTo>
                      <a:pt x="18" y="317"/>
                      <a:pt x="15" y="391"/>
                      <a:pt x="9" y="468"/>
                    </a:cubicBezTo>
                    <a:cubicBezTo>
                      <a:pt x="6" y="543"/>
                      <a:pt x="1" y="620"/>
                      <a:pt x="1" y="694"/>
                    </a:cubicBezTo>
                    <a:lnTo>
                      <a:pt x="1" y="928"/>
                    </a:lnTo>
                    <a:lnTo>
                      <a:pt x="6" y="928"/>
                    </a:lnTo>
                    <a:lnTo>
                      <a:pt x="110" y="919"/>
                    </a:lnTo>
                    <a:lnTo>
                      <a:pt x="13" y="919"/>
                    </a:lnTo>
                    <a:lnTo>
                      <a:pt x="27" y="697"/>
                    </a:lnTo>
                    <a:lnTo>
                      <a:pt x="36" y="468"/>
                    </a:lnTo>
                    <a:lnTo>
                      <a:pt x="57" y="15"/>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60"/>
              <p:cNvSpPr/>
              <p:nvPr/>
            </p:nvSpPr>
            <p:spPr>
              <a:xfrm>
                <a:off x="5989480" y="2044236"/>
                <a:ext cx="7865" cy="39916"/>
              </a:xfrm>
              <a:custGeom>
                <a:avLst/>
                <a:gdLst/>
                <a:ahLst/>
                <a:cxnLst/>
                <a:rect l="l" t="t" r="r" b="b"/>
                <a:pathLst>
                  <a:path w="40" h="203" extrusionOk="0">
                    <a:moveTo>
                      <a:pt x="12" y="1"/>
                    </a:moveTo>
                    <a:cubicBezTo>
                      <a:pt x="4" y="33"/>
                      <a:pt x="1" y="69"/>
                      <a:pt x="7" y="102"/>
                    </a:cubicBezTo>
                    <a:cubicBezTo>
                      <a:pt x="9" y="119"/>
                      <a:pt x="12" y="137"/>
                      <a:pt x="18" y="152"/>
                    </a:cubicBezTo>
                    <a:cubicBezTo>
                      <a:pt x="24" y="170"/>
                      <a:pt x="30" y="185"/>
                      <a:pt x="39" y="202"/>
                    </a:cubicBezTo>
                    <a:cubicBezTo>
                      <a:pt x="21" y="134"/>
                      <a:pt x="12" y="69"/>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0"/>
              <p:cNvSpPr/>
              <p:nvPr/>
            </p:nvSpPr>
            <p:spPr>
              <a:xfrm>
                <a:off x="6103134" y="1650775"/>
                <a:ext cx="143148" cy="261325"/>
              </a:xfrm>
              <a:custGeom>
                <a:avLst/>
                <a:gdLst/>
                <a:ahLst/>
                <a:cxnLst/>
                <a:rect l="l" t="t" r="r" b="b"/>
                <a:pathLst>
                  <a:path w="728" h="1329" extrusionOk="0">
                    <a:moveTo>
                      <a:pt x="137" y="0"/>
                    </a:moveTo>
                    <a:cubicBezTo>
                      <a:pt x="137" y="0"/>
                      <a:pt x="113" y="125"/>
                      <a:pt x="81" y="279"/>
                    </a:cubicBezTo>
                    <a:cubicBezTo>
                      <a:pt x="81" y="285"/>
                      <a:pt x="78" y="294"/>
                      <a:pt x="78" y="300"/>
                    </a:cubicBezTo>
                    <a:cubicBezTo>
                      <a:pt x="78" y="309"/>
                      <a:pt x="72" y="318"/>
                      <a:pt x="72" y="327"/>
                    </a:cubicBezTo>
                    <a:cubicBezTo>
                      <a:pt x="66" y="350"/>
                      <a:pt x="63" y="374"/>
                      <a:pt x="57" y="398"/>
                    </a:cubicBezTo>
                    <a:cubicBezTo>
                      <a:pt x="54" y="421"/>
                      <a:pt x="51" y="430"/>
                      <a:pt x="48" y="448"/>
                    </a:cubicBezTo>
                    <a:cubicBezTo>
                      <a:pt x="45" y="466"/>
                      <a:pt x="39" y="484"/>
                      <a:pt x="39" y="504"/>
                    </a:cubicBezTo>
                    <a:cubicBezTo>
                      <a:pt x="16" y="641"/>
                      <a:pt x="4" y="777"/>
                      <a:pt x="1" y="914"/>
                    </a:cubicBezTo>
                    <a:cubicBezTo>
                      <a:pt x="10" y="967"/>
                      <a:pt x="383" y="1326"/>
                      <a:pt x="629" y="1329"/>
                    </a:cubicBezTo>
                    <a:cubicBezTo>
                      <a:pt x="709" y="1329"/>
                      <a:pt x="594" y="896"/>
                      <a:pt x="594" y="896"/>
                    </a:cubicBezTo>
                    <a:lnTo>
                      <a:pt x="603" y="863"/>
                    </a:lnTo>
                    <a:lnTo>
                      <a:pt x="727" y="419"/>
                    </a:lnTo>
                    <a:lnTo>
                      <a:pt x="211" y="51"/>
                    </a:lnTo>
                    <a:lnTo>
                      <a:pt x="137" y="0"/>
                    </a:ln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60"/>
              <p:cNvSpPr/>
              <p:nvPr/>
            </p:nvSpPr>
            <p:spPr>
              <a:xfrm>
                <a:off x="6119454" y="1650775"/>
                <a:ext cx="127418" cy="169890"/>
              </a:xfrm>
              <a:custGeom>
                <a:avLst/>
                <a:gdLst/>
                <a:ahLst/>
                <a:cxnLst/>
                <a:rect l="l" t="t" r="r" b="b"/>
                <a:pathLst>
                  <a:path w="648" h="864" extrusionOk="0">
                    <a:moveTo>
                      <a:pt x="57" y="0"/>
                    </a:moveTo>
                    <a:cubicBezTo>
                      <a:pt x="57" y="0"/>
                      <a:pt x="30" y="125"/>
                      <a:pt x="1" y="279"/>
                    </a:cubicBezTo>
                    <a:cubicBezTo>
                      <a:pt x="81" y="540"/>
                      <a:pt x="271" y="754"/>
                      <a:pt x="520" y="863"/>
                    </a:cubicBezTo>
                    <a:lnTo>
                      <a:pt x="647" y="419"/>
                    </a:lnTo>
                    <a:lnTo>
                      <a:pt x="131" y="51"/>
                    </a:lnTo>
                    <a:lnTo>
                      <a:pt x="5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0"/>
              <p:cNvSpPr/>
              <p:nvPr/>
            </p:nvSpPr>
            <p:spPr>
              <a:xfrm>
                <a:off x="6055352" y="1408917"/>
                <a:ext cx="345287" cy="373602"/>
              </a:xfrm>
              <a:custGeom>
                <a:avLst/>
                <a:gdLst/>
                <a:ahLst/>
                <a:cxnLst/>
                <a:rect l="l" t="t" r="r" b="b"/>
                <a:pathLst>
                  <a:path w="1756" h="1900" extrusionOk="0">
                    <a:moveTo>
                      <a:pt x="852" y="1"/>
                    </a:moveTo>
                    <a:cubicBezTo>
                      <a:pt x="796" y="1"/>
                      <a:pt x="741" y="7"/>
                      <a:pt x="688" y="18"/>
                    </a:cubicBezTo>
                    <a:cubicBezTo>
                      <a:pt x="330" y="95"/>
                      <a:pt x="1" y="409"/>
                      <a:pt x="211" y="1192"/>
                    </a:cubicBezTo>
                    <a:cubicBezTo>
                      <a:pt x="377" y="1803"/>
                      <a:pt x="739" y="1899"/>
                      <a:pt x="965" y="1899"/>
                    </a:cubicBezTo>
                    <a:cubicBezTo>
                      <a:pt x="1030" y="1899"/>
                      <a:pt x="1084" y="1892"/>
                      <a:pt x="1118" y="1886"/>
                    </a:cubicBezTo>
                    <a:cubicBezTo>
                      <a:pt x="1290" y="1859"/>
                      <a:pt x="1756" y="1690"/>
                      <a:pt x="1625" y="890"/>
                    </a:cubicBezTo>
                    <a:cubicBezTo>
                      <a:pt x="1517" y="205"/>
                      <a:pt x="1172" y="1"/>
                      <a:pt x="852"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60"/>
              <p:cNvSpPr/>
              <p:nvPr/>
            </p:nvSpPr>
            <p:spPr>
              <a:xfrm>
                <a:off x="6054762" y="1389253"/>
                <a:ext cx="319135" cy="243038"/>
              </a:xfrm>
              <a:custGeom>
                <a:avLst/>
                <a:gdLst/>
                <a:ahLst/>
                <a:cxnLst/>
                <a:rect l="l" t="t" r="r" b="b"/>
                <a:pathLst>
                  <a:path w="1623" h="1236" extrusionOk="0">
                    <a:moveTo>
                      <a:pt x="818" y="1"/>
                    </a:moveTo>
                    <a:cubicBezTo>
                      <a:pt x="575" y="1"/>
                      <a:pt x="369" y="113"/>
                      <a:pt x="220" y="290"/>
                    </a:cubicBezTo>
                    <a:cubicBezTo>
                      <a:pt x="96" y="370"/>
                      <a:pt x="15" y="506"/>
                      <a:pt x="13" y="654"/>
                    </a:cubicBezTo>
                    <a:cubicBezTo>
                      <a:pt x="1" y="909"/>
                      <a:pt x="142" y="1236"/>
                      <a:pt x="220" y="1236"/>
                    </a:cubicBezTo>
                    <a:cubicBezTo>
                      <a:pt x="221" y="1236"/>
                      <a:pt x="222" y="1236"/>
                      <a:pt x="223" y="1236"/>
                    </a:cubicBezTo>
                    <a:cubicBezTo>
                      <a:pt x="416" y="1224"/>
                      <a:pt x="392" y="918"/>
                      <a:pt x="392" y="918"/>
                    </a:cubicBezTo>
                    <a:cubicBezTo>
                      <a:pt x="392" y="918"/>
                      <a:pt x="608" y="883"/>
                      <a:pt x="597" y="527"/>
                    </a:cubicBezTo>
                    <a:lnTo>
                      <a:pt x="597" y="527"/>
                    </a:lnTo>
                    <a:cubicBezTo>
                      <a:pt x="694" y="666"/>
                      <a:pt x="849" y="749"/>
                      <a:pt x="1018" y="755"/>
                    </a:cubicBezTo>
                    <a:cubicBezTo>
                      <a:pt x="1018" y="755"/>
                      <a:pt x="1019" y="755"/>
                      <a:pt x="1019" y="755"/>
                    </a:cubicBezTo>
                    <a:cubicBezTo>
                      <a:pt x="1065" y="755"/>
                      <a:pt x="941" y="668"/>
                      <a:pt x="884" y="630"/>
                    </a:cubicBezTo>
                    <a:lnTo>
                      <a:pt x="884" y="630"/>
                    </a:lnTo>
                    <a:cubicBezTo>
                      <a:pt x="941" y="665"/>
                      <a:pt x="1087" y="737"/>
                      <a:pt x="1306" y="737"/>
                    </a:cubicBezTo>
                    <a:cubicBezTo>
                      <a:pt x="1390" y="737"/>
                      <a:pt x="1485" y="726"/>
                      <a:pt x="1590" y="699"/>
                    </a:cubicBezTo>
                    <a:cubicBezTo>
                      <a:pt x="1622" y="690"/>
                      <a:pt x="1516" y="204"/>
                      <a:pt x="1136" y="62"/>
                    </a:cubicBezTo>
                    <a:cubicBezTo>
                      <a:pt x="1025" y="20"/>
                      <a:pt x="918" y="1"/>
                      <a:pt x="81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60"/>
              <p:cNvSpPr/>
              <p:nvPr/>
            </p:nvSpPr>
            <p:spPr>
              <a:xfrm>
                <a:off x="6041981" y="1604959"/>
                <a:ext cx="93990" cy="96350"/>
              </a:xfrm>
              <a:custGeom>
                <a:avLst/>
                <a:gdLst/>
                <a:ahLst/>
                <a:cxnLst/>
                <a:rect l="l" t="t" r="r" b="b"/>
                <a:pathLst>
                  <a:path w="478" h="490" extrusionOk="0">
                    <a:moveTo>
                      <a:pt x="157" y="1"/>
                    </a:moveTo>
                    <a:cubicBezTo>
                      <a:pt x="140" y="1"/>
                      <a:pt x="124" y="5"/>
                      <a:pt x="110" y="14"/>
                    </a:cubicBezTo>
                    <a:cubicBezTo>
                      <a:pt x="0" y="85"/>
                      <a:pt x="164" y="441"/>
                      <a:pt x="300" y="483"/>
                    </a:cubicBezTo>
                    <a:cubicBezTo>
                      <a:pt x="315" y="487"/>
                      <a:pt x="330" y="490"/>
                      <a:pt x="345" y="490"/>
                    </a:cubicBezTo>
                    <a:cubicBezTo>
                      <a:pt x="401" y="490"/>
                      <a:pt x="454" y="456"/>
                      <a:pt x="475" y="399"/>
                    </a:cubicBezTo>
                    <a:cubicBezTo>
                      <a:pt x="475" y="397"/>
                      <a:pt x="478" y="397"/>
                      <a:pt x="478" y="394"/>
                    </a:cubicBezTo>
                    <a:lnTo>
                      <a:pt x="416" y="180"/>
                    </a:lnTo>
                    <a:cubicBezTo>
                      <a:pt x="416" y="180"/>
                      <a:pt x="268" y="1"/>
                      <a:pt x="157"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7" name="Google Shape;1387;p60"/>
              <p:cNvGrpSpPr/>
              <p:nvPr/>
            </p:nvGrpSpPr>
            <p:grpSpPr>
              <a:xfrm>
                <a:off x="6073442" y="1545773"/>
                <a:ext cx="285904" cy="158289"/>
                <a:chOff x="6073442" y="1545773"/>
                <a:chExt cx="285904" cy="158289"/>
              </a:xfrm>
            </p:grpSpPr>
            <p:sp>
              <p:nvSpPr>
                <p:cNvPr id="1388" name="Google Shape;1388;p60"/>
                <p:cNvSpPr/>
                <p:nvPr/>
              </p:nvSpPr>
              <p:spPr>
                <a:xfrm>
                  <a:off x="6073442" y="1627375"/>
                  <a:ext cx="48765" cy="59383"/>
                </a:xfrm>
                <a:custGeom>
                  <a:avLst/>
                  <a:gdLst/>
                  <a:ahLst/>
                  <a:cxnLst/>
                  <a:rect l="l" t="t" r="r" b="b"/>
                  <a:pathLst>
                    <a:path w="248" h="302" extrusionOk="0">
                      <a:moveTo>
                        <a:pt x="1" y="1"/>
                      </a:moveTo>
                      <a:lnTo>
                        <a:pt x="1" y="4"/>
                      </a:lnTo>
                      <a:cubicBezTo>
                        <a:pt x="95" y="36"/>
                        <a:pt x="155" y="119"/>
                        <a:pt x="193" y="208"/>
                      </a:cubicBezTo>
                      <a:cubicBezTo>
                        <a:pt x="179" y="187"/>
                        <a:pt x="156" y="175"/>
                        <a:pt x="133" y="175"/>
                      </a:cubicBezTo>
                      <a:cubicBezTo>
                        <a:pt x="118" y="175"/>
                        <a:pt x="102" y="180"/>
                        <a:pt x="89" y="191"/>
                      </a:cubicBezTo>
                      <a:cubicBezTo>
                        <a:pt x="87" y="191"/>
                        <a:pt x="84" y="194"/>
                        <a:pt x="81" y="197"/>
                      </a:cubicBezTo>
                      <a:cubicBezTo>
                        <a:pt x="78" y="197"/>
                        <a:pt x="81" y="202"/>
                        <a:pt x="84" y="202"/>
                      </a:cubicBezTo>
                      <a:cubicBezTo>
                        <a:pt x="94" y="198"/>
                        <a:pt x="105" y="195"/>
                        <a:pt x="116" y="195"/>
                      </a:cubicBezTo>
                      <a:cubicBezTo>
                        <a:pt x="139" y="195"/>
                        <a:pt x="162" y="206"/>
                        <a:pt x="178" y="226"/>
                      </a:cubicBezTo>
                      <a:cubicBezTo>
                        <a:pt x="196" y="247"/>
                        <a:pt x="214" y="271"/>
                        <a:pt x="229" y="297"/>
                      </a:cubicBezTo>
                      <a:cubicBezTo>
                        <a:pt x="231" y="300"/>
                        <a:pt x="233" y="301"/>
                        <a:pt x="236" y="301"/>
                      </a:cubicBezTo>
                      <a:cubicBezTo>
                        <a:pt x="242" y="301"/>
                        <a:pt x="248" y="295"/>
                        <a:pt x="244" y="288"/>
                      </a:cubicBezTo>
                      <a:cubicBezTo>
                        <a:pt x="235" y="164"/>
                        <a:pt x="128" y="4"/>
                        <a:pt x="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60"/>
                <p:cNvSpPr/>
                <p:nvPr/>
              </p:nvSpPr>
              <p:spPr>
                <a:xfrm>
                  <a:off x="6321789" y="1551279"/>
                  <a:ext cx="31658" cy="16320"/>
                </a:xfrm>
                <a:custGeom>
                  <a:avLst/>
                  <a:gdLst/>
                  <a:ahLst/>
                  <a:cxnLst/>
                  <a:rect l="l" t="t" r="r" b="b"/>
                  <a:pathLst>
                    <a:path w="161" h="83" extrusionOk="0">
                      <a:moveTo>
                        <a:pt x="60" y="1"/>
                      </a:moveTo>
                      <a:cubicBezTo>
                        <a:pt x="40" y="1"/>
                        <a:pt x="21" y="10"/>
                        <a:pt x="6" y="26"/>
                      </a:cubicBezTo>
                      <a:cubicBezTo>
                        <a:pt x="1" y="35"/>
                        <a:pt x="1" y="50"/>
                        <a:pt x="9" y="59"/>
                      </a:cubicBezTo>
                      <a:cubicBezTo>
                        <a:pt x="24" y="71"/>
                        <a:pt x="45" y="77"/>
                        <a:pt x="66" y="77"/>
                      </a:cubicBezTo>
                      <a:cubicBezTo>
                        <a:pt x="84" y="80"/>
                        <a:pt x="101" y="83"/>
                        <a:pt x="122" y="83"/>
                      </a:cubicBezTo>
                      <a:cubicBezTo>
                        <a:pt x="146" y="83"/>
                        <a:pt x="161" y="53"/>
                        <a:pt x="143" y="32"/>
                      </a:cubicBezTo>
                      <a:cubicBezTo>
                        <a:pt x="125" y="14"/>
                        <a:pt x="101" y="2"/>
                        <a:pt x="75" y="2"/>
                      </a:cubicBezTo>
                      <a:cubicBezTo>
                        <a:pt x="70" y="1"/>
                        <a:pt x="65" y="1"/>
                        <a:pt x="6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60"/>
                <p:cNvSpPr/>
                <p:nvPr/>
              </p:nvSpPr>
              <p:spPr>
                <a:xfrm>
                  <a:off x="6228782" y="1560717"/>
                  <a:ext cx="30871" cy="19860"/>
                </a:xfrm>
                <a:custGeom>
                  <a:avLst/>
                  <a:gdLst/>
                  <a:ahLst/>
                  <a:cxnLst/>
                  <a:rect l="l" t="t" r="r" b="b"/>
                  <a:pathLst>
                    <a:path w="157" h="101" extrusionOk="0">
                      <a:moveTo>
                        <a:pt x="103" y="1"/>
                      </a:moveTo>
                      <a:cubicBezTo>
                        <a:pt x="93" y="1"/>
                        <a:pt x="83" y="3"/>
                        <a:pt x="73" y="8"/>
                      </a:cubicBezTo>
                      <a:cubicBezTo>
                        <a:pt x="50" y="14"/>
                        <a:pt x="26" y="32"/>
                        <a:pt x="14" y="52"/>
                      </a:cubicBezTo>
                      <a:cubicBezTo>
                        <a:pt x="0" y="74"/>
                        <a:pt x="19" y="100"/>
                        <a:pt x="40" y="100"/>
                      </a:cubicBezTo>
                      <a:cubicBezTo>
                        <a:pt x="42" y="100"/>
                        <a:pt x="45" y="100"/>
                        <a:pt x="47" y="100"/>
                      </a:cubicBezTo>
                      <a:cubicBezTo>
                        <a:pt x="64" y="94"/>
                        <a:pt x="82" y="88"/>
                        <a:pt x="100" y="79"/>
                      </a:cubicBezTo>
                      <a:cubicBezTo>
                        <a:pt x="118" y="76"/>
                        <a:pt x="139" y="64"/>
                        <a:pt x="150" y="49"/>
                      </a:cubicBezTo>
                      <a:cubicBezTo>
                        <a:pt x="156" y="37"/>
                        <a:pt x="156" y="26"/>
                        <a:pt x="147" y="17"/>
                      </a:cubicBezTo>
                      <a:cubicBezTo>
                        <a:pt x="133" y="6"/>
                        <a:pt x="118" y="1"/>
                        <a:pt x="10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0"/>
                <p:cNvSpPr/>
                <p:nvPr/>
              </p:nvSpPr>
              <p:spPr>
                <a:xfrm>
                  <a:off x="6255917" y="1606532"/>
                  <a:ext cx="12388" cy="29888"/>
                </a:xfrm>
                <a:custGeom>
                  <a:avLst/>
                  <a:gdLst/>
                  <a:ahLst/>
                  <a:cxnLst/>
                  <a:rect l="l" t="t" r="r" b="b"/>
                  <a:pathLst>
                    <a:path w="63" h="152" extrusionOk="0">
                      <a:moveTo>
                        <a:pt x="45" y="0"/>
                      </a:moveTo>
                      <a:cubicBezTo>
                        <a:pt x="45" y="0"/>
                        <a:pt x="39" y="3"/>
                        <a:pt x="39" y="6"/>
                      </a:cubicBezTo>
                      <a:cubicBezTo>
                        <a:pt x="48" y="59"/>
                        <a:pt x="48" y="125"/>
                        <a:pt x="1" y="148"/>
                      </a:cubicBezTo>
                      <a:lnTo>
                        <a:pt x="1" y="151"/>
                      </a:lnTo>
                      <a:cubicBezTo>
                        <a:pt x="63" y="139"/>
                        <a:pt x="60" y="51"/>
                        <a:pt x="4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0"/>
                <p:cNvSpPr/>
                <p:nvPr/>
              </p:nvSpPr>
              <p:spPr>
                <a:xfrm>
                  <a:off x="6236254" y="1596504"/>
                  <a:ext cx="34804" cy="35197"/>
                </a:xfrm>
                <a:custGeom>
                  <a:avLst/>
                  <a:gdLst/>
                  <a:ahLst/>
                  <a:cxnLst/>
                  <a:rect l="l" t="t" r="r" b="b"/>
                  <a:pathLst>
                    <a:path w="177" h="179" extrusionOk="0">
                      <a:moveTo>
                        <a:pt x="91" y="1"/>
                      </a:moveTo>
                      <a:cubicBezTo>
                        <a:pt x="90" y="1"/>
                        <a:pt x="89" y="1"/>
                        <a:pt x="89" y="1"/>
                      </a:cubicBezTo>
                      <a:cubicBezTo>
                        <a:pt x="0" y="4"/>
                        <a:pt x="14" y="179"/>
                        <a:pt x="93" y="179"/>
                      </a:cubicBezTo>
                      <a:cubicBezTo>
                        <a:pt x="93" y="179"/>
                        <a:pt x="94" y="179"/>
                        <a:pt x="95" y="179"/>
                      </a:cubicBezTo>
                      <a:cubicBezTo>
                        <a:pt x="177" y="173"/>
                        <a:pt x="163" y="1"/>
                        <a:pt x="9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60"/>
                <p:cNvSpPr/>
                <p:nvPr/>
              </p:nvSpPr>
              <p:spPr>
                <a:xfrm>
                  <a:off x="6225046" y="1598470"/>
                  <a:ext cx="23989" cy="15141"/>
                </a:xfrm>
                <a:custGeom>
                  <a:avLst/>
                  <a:gdLst/>
                  <a:ahLst/>
                  <a:cxnLst/>
                  <a:rect l="l" t="t" r="r" b="b"/>
                  <a:pathLst>
                    <a:path w="122" h="77" extrusionOk="0">
                      <a:moveTo>
                        <a:pt x="114" y="1"/>
                      </a:moveTo>
                      <a:cubicBezTo>
                        <a:pt x="113" y="1"/>
                        <a:pt x="111" y="1"/>
                        <a:pt x="110" y="3"/>
                      </a:cubicBezTo>
                      <a:cubicBezTo>
                        <a:pt x="95" y="14"/>
                        <a:pt x="83" y="32"/>
                        <a:pt x="63" y="35"/>
                      </a:cubicBezTo>
                      <a:cubicBezTo>
                        <a:pt x="61" y="35"/>
                        <a:pt x="60" y="36"/>
                        <a:pt x="58" y="36"/>
                      </a:cubicBezTo>
                      <a:cubicBezTo>
                        <a:pt x="41" y="36"/>
                        <a:pt x="23" y="22"/>
                        <a:pt x="9" y="6"/>
                      </a:cubicBezTo>
                      <a:lnTo>
                        <a:pt x="6" y="6"/>
                      </a:lnTo>
                      <a:cubicBezTo>
                        <a:pt x="0" y="41"/>
                        <a:pt x="27" y="71"/>
                        <a:pt x="60" y="77"/>
                      </a:cubicBezTo>
                      <a:cubicBezTo>
                        <a:pt x="98" y="77"/>
                        <a:pt x="116" y="47"/>
                        <a:pt x="122" y="11"/>
                      </a:cubicBezTo>
                      <a:cubicBezTo>
                        <a:pt x="122" y="7"/>
                        <a:pt x="118" y="1"/>
                        <a:pt x="1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0"/>
                <p:cNvSpPr/>
                <p:nvPr/>
              </p:nvSpPr>
              <p:spPr>
                <a:xfrm>
                  <a:off x="6321789" y="1601223"/>
                  <a:ext cx="15927" cy="27529"/>
                </a:xfrm>
                <a:custGeom>
                  <a:avLst/>
                  <a:gdLst/>
                  <a:ahLst/>
                  <a:cxnLst/>
                  <a:rect l="l" t="t" r="r" b="b"/>
                  <a:pathLst>
                    <a:path w="81" h="140" extrusionOk="0">
                      <a:moveTo>
                        <a:pt x="9" y="0"/>
                      </a:moveTo>
                      <a:cubicBezTo>
                        <a:pt x="1" y="54"/>
                        <a:pt x="15" y="137"/>
                        <a:pt x="81" y="140"/>
                      </a:cubicBezTo>
                      <a:lnTo>
                        <a:pt x="81" y="137"/>
                      </a:lnTo>
                      <a:cubicBezTo>
                        <a:pt x="27" y="122"/>
                        <a:pt x="15" y="60"/>
                        <a:pt x="12" y="6"/>
                      </a:cubicBezTo>
                      <a:cubicBezTo>
                        <a:pt x="12" y="3"/>
                        <a:pt x="12" y="0"/>
                        <a:pt x="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0"/>
                <p:cNvSpPr/>
                <p:nvPr/>
              </p:nvSpPr>
              <p:spPr>
                <a:xfrm>
                  <a:off x="6318250" y="1588835"/>
                  <a:ext cx="34804" cy="35394"/>
                </a:xfrm>
                <a:custGeom>
                  <a:avLst/>
                  <a:gdLst/>
                  <a:ahLst/>
                  <a:cxnLst/>
                  <a:rect l="l" t="t" r="r" b="b"/>
                  <a:pathLst>
                    <a:path w="177" h="180" extrusionOk="0">
                      <a:moveTo>
                        <a:pt x="80" y="1"/>
                      </a:moveTo>
                      <a:cubicBezTo>
                        <a:pt x="78" y="1"/>
                        <a:pt x="75" y="1"/>
                        <a:pt x="72" y="1"/>
                      </a:cubicBezTo>
                      <a:cubicBezTo>
                        <a:pt x="0" y="13"/>
                        <a:pt x="15" y="180"/>
                        <a:pt x="91" y="180"/>
                      </a:cubicBezTo>
                      <a:cubicBezTo>
                        <a:pt x="93" y="180"/>
                        <a:pt x="96" y="179"/>
                        <a:pt x="99" y="179"/>
                      </a:cubicBezTo>
                      <a:cubicBezTo>
                        <a:pt x="176" y="168"/>
                        <a:pt x="162" y="1"/>
                        <a:pt x="8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0"/>
                <p:cNvSpPr/>
                <p:nvPr/>
              </p:nvSpPr>
              <p:spPr>
                <a:xfrm>
                  <a:off x="6338109" y="1587262"/>
                  <a:ext cx="21236" cy="16320"/>
                </a:xfrm>
                <a:custGeom>
                  <a:avLst/>
                  <a:gdLst/>
                  <a:ahLst/>
                  <a:cxnLst/>
                  <a:rect l="l" t="t" r="r" b="b"/>
                  <a:pathLst>
                    <a:path w="108" h="83" extrusionOk="0">
                      <a:moveTo>
                        <a:pt x="98" y="0"/>
                      </a:moveTo>
                      <a:cubicBezTo>
                        <a:pt x="90" y="18"/>
                        <a:pt x="72" y="39"/>
                        <a:pt x="57" y="42"/>
                      </a:cubicBezTo>
                      <a:cubicBezTo>
                        <a:pt x="39" y="42"/>
                        <a:pt x="24" y="27"/>
                        <a:pt x="9" y="18"/>
                      </a:cubicBezTo>
                      <a:cubicBezTo>
                        <a:pt x="9" y="18"/>
                        <a:pt x="8" y="17"/>
                        <a:pt x="7" y="17"/>
                      </a:cubicBezTo>
                      <a:cubicBezTo>
                        <a:pt x="3" y="17"/>
                        <a:pt x="1" y="24"/>
                        <a:pt x="1" y="27"/>
                      </a:cubicBezTo>
                      <a:cubicBezTo>
                        <a:pt x="13" y="58"/>
                        <a:pt x="31" y="82"/>
                        <a:pt x="55" y="82"/>
                      </a:cubicBezTo>
                      <a:cubicBezTo>
                        <a:pt x="58" y="82"/>
                        <a:pt x="62" y="82"/>
                        <a:pt x="66" y="80"/>
                      </a:cubicBezTo>
                      <a:cubicBezTo>
                        <a:pt x="98" y="68"/>
                        <a:pt x="107" y="33"/>
                        <a:pt x="10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0"/>
                <p:cNvSpPr/>
                <p:nvPr/>
              </p:nvSpPr>
              <p:spPr>
                <a:xfrm>
                  <a:off x="6269878" y="1693640"/>
                  <a:ext cx="23006" cy="10422"/>
                </a:xfrm>
                <a:custGeom>
                  <a:avLst/>
                  <a:gdLst/>
                  <a:ahLst/>
                  <a:cxnLst/>
                  <a:rect l="l" t="t" r="r" b="b"/>
                  <a:pathLst>
                    <a:path w="117" h="53" extrusionOk="0">
                      <a:moveTo>
                        <a:pt x="5" y="0"/>
                      </a:moveTo>
                      <a:cubicBezTo>
                        <a:pt x="3" y="0"/>
                        <a:pt x="1" y="2"/>
                        <a:pt x="1" y="5"/>
                      </a:cubicBezTo>
                      <a:cubicBezTo>
                        <a:pt x="7" y="26"/>
                        <a:pt x="24" y="46"/>
                        <a:pt x="48" y="52"/>
                      </a:cubicBezTo>
                      <a:cubicBezTo>
                        <a:pt x="75" y="52"/>
                        <a:pt x="101" y="40"/>
                        <a:pt x="116" y="20"/>
                      </a:cubicBezTo>
                      <a:lnTo>
                        <a:pt x="116" y="20"/>
                      </a:lnTo>
                      <a:cubicBezTo>
                        <a:pt x="99" y="29"/>
                        <a:pt x="78" y="34"/>
                        <a:pt x="57" y="34"/>
                      </a:cubicBezTo>
                      <a:cubicBezTo>
                        <a:pt x="36" y="34"/>
                        <a:pt x="24" y="17"/>
                        <a:pt x="10" y="5"/>
                      </a:cubicBezTo>
                      <a:cubicBezTo>
                        <a:pt x="10" y="2"/>
                        <a:pt x="7" y="0"/>
                        <a:pt x="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0"/>
                <p:cNvSpPr/>
                <p:nvPr/>
              </p:nvSpPr>
              <p:spPr>
                <a:xfrm>
                  <a:off x="6276957" y="1545773"/>
                  <a:ext cx="55647" cy="131547"/>
                </a:xfrm>
                <a:custGeom>
                  <a:avLst/>
                  <a:gdLst/>
                  <a:ahLst/>
                  <a:cxnLst/>
                  <a:rect l="l" t="t" r="r" b="b"/>
                  <a:pathLst>
                    <a:path w="283" h="669" extrusionOk="0">
                      <a:moveTo>
                        <a:pt x="118" y="1"/>
                      </a:moveTo>
                      <a:cubicBezTo>
                        <a:pt x="115" y="1"/>
                        <a:pt x="113" y="3"/>
                        <a:pt x="113" y="7"/>
                      </a:cubicBezTo>
                      <a:cubicBezTo>
                        <a:pt x="143" y="179"/>
                        <a:pt x="205" y="342"/>
                        <a:pt x="240" y="511"/>
                      </a:cubicBezTo>
                      <a:cubicBezTo>
                        <a:pt x="211" y="502"/>
                        <a:pt x="178" y="499"/>
                        <a:pt x="149" y="499"/>
                      </a:cubicBezTo>
                      <a:cubicBezTo>
                        <a:pt x="143" y="499"/>
                        <a:pt x="181" y="626"/>
                        <a:pt x="181" y="638"/>
                      </a:cubicBezTo>
                      <a:cubicBezTo>
                        <a:pt x="168" y="640"/>
                        <a:pt x="154" y="641"/>
                        <a:pt x="141" y="641"/>
                      </a:cubicBezTo>
                      <a:cubicBezTo>
                        <a:pt x="93" y="641"/>
                        <a:pt x="48" y="629"/>
                        <a:pt x="6" y="606"/>
                      </a:cubicBezTo>
                      <a:cubicBezTo>
                        <a:pt x="5" y="605"/>
                        <a:pt x="4" y="605"/>
                        <a:pt x="3" y="605"/>
                      </a:cubicBezTo>
                      <a:cubicBezTo>
                        <a:pt x="0" y="605"/>
                        <a:pt x="0" y="609"/>
                        <a:pt x="0" y="612"/>
                      </a:cubicBezTo>
                      <a:cubicBezTo>
                        <a:pt x="36" y="649"/>
                        <a:pt x="84" y="669"/>
                        <a:pt x="135" y="669"/>
                      </a:cubicBezTo>
                      <a:cubicBezTo>
                        <a:pt x="152" y="669"/>
                        <a:pt x="170" y="666"/>
                        <a:pt x="187" y="662"/>
                      </a:cubicBezTo>
                      <a:cubicBezTo>
                        <a:pt x="199" y="659"/>
                        <a:pt x="208" y="659"/>
                        <a:pt x="208" y="653"/>
                      </a:cubicBezTo>
                      <a:cubicBezTo>
                        <a:pt x="202" y="615"/>
                        <a:pt x="196" y="573"/>
                        <a:pt x="187" y="534"/>
                      </a:cubicBezTo>
                      <a:lnTo>
                        <a:pt x="187" y="534"/>
                      </a:lnTo>
                      <a:cubicBezTo>
                        <a:pt x="199" y="539"/>
                        <a:pt x="240" y="549"/>
                        <a:pt x="264" y="549"/>
                      </a:cubicBezTo>
                      <a:cubicBezTo>
                        <a:pt x="275" y="549"/>
                        <a:pt x="283" y="547"/>
                        <a:pt x="282" y="540"/>
                      </a:cubicBezTo>
                      <a:cubicBezTo>
                        <a:pt x="246" y="357"/>
                        <a:pt x="193" y="176"/>
                        <a:pt x="122" y="4"/>
                      </a:cubicBezTo>
                      <a:cubicBezTo>
                        <a:pt x="121" y="2"/>
                        <a:pt x="119" y="1"/>
                        <a:pt x="11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0"/>
                <p:cNvSpPr/>
                <p:nvPr/>
              </p:nvSpPr>
              <p:spPr>
                <a:xfrm>
                  <a:off x="6274597" y="1664146"/>
                  <a:ext cx="34017" cy="24972"/>
                </a:xfrm>
                <a:custGeom>
                  <a:avLst/>
                  <a:gdLst/>
                  <a:ahLst/>
                  <a:cxnLst/>
                  <a:rect l="l" t="t" r="r" b="b"/>
                  <a:pathLst>
                    <a:path w="173" h="127" extrusionOk="0">
                      <a:moveTo>
                        <a:pt x="15" y="1"/>
                      </a:moveTo>
                      <a:cubicBezTo>
                        <a:pt x="9" y="18"/>
                        <a:pt x="3" y="33"/>
                        <a:pt x="3" y="51"/>
                      </a:cubicBezTo>
                      <a:cubicBezTo>
                        <a:pt x="0" y="84"/>
                        <a:pt x="6" y="122"/>
                        <a:pt x="45" y="125"/>
                      </a:cubicBezTo>
                      <a:cubicBezTo>
                        <a:pt x="50" y="126"/>
                        <a:pt x="55" y="126"/>
                        <a:pt x="60" y="126"/>
                      </a:cubicBezTo>
                      <a:cubicBezTo>
                        <a:pt x="75" y="126"/>
                        <a:pt x="88" y="123"/>
                        <a:pt x="101" y="116"/>
                      </a:cubicBezTo>
                      <a:cubicBezTo>
                        <a:pt x="128" y="98"/>
                        <a:pt x="155" y="72"/>
                        <a:pt x="172" y="42"/>
                      </a:cubicBezTo>
                      <a:lnTo>
                        <a:pt x="172" y="42"/>
                      </a:lnTo>
                      <a:cubicBezTo>
                        <a:pt x="168" y="42"/>
                        <a:pt x="163" y="43"/>
                        <a:pt x="158" y="43"/>
                      </a:cubicBezTo>
                      <a:cubicBezTo>
                        <a:pt x="107" y="43"/>
                        <a:pt x="56" y="28"/>
                        <a:pt x="1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0" name="Google Shape;1400;p60"/>
              <p:cNvSpPr/>
              <p:nvPr/>
            </p:nvSpPr>
            <p:spPr>
              <a:xfrm>
                <a:off x="6274597" y="1673977"/>
                <a:ext cx="20057" cy="14944"/>
              </a:xfrm>
              <a:custGeom>
                <a:avLst/>
                <a:gdLst/>
                <a:ahLst/>
                <a:cxnLst/>
                <a:rect l="l" t="t" r="r" b="b"/>
                <a:pathLst>
                  <a:path w="102" h="76" extrusionOk="0">
                    <a:moveTo>
                      <a:pt x="16" y="0"/>
                    </a:moveTo>
                    <a:cubicBezTo>
                      <a:pt x="12" y="0"/>
                      <a:pt x="8" y="1"/>
                      <a:pt x="3" y="1"/>
                    </a:cubicBezTo>
                    <a:cubicBezTo>
                      <a:pt x="0" y="34"/>
                      <a:pt x="6" y="69"/>
                      <a:pt x="48" y="75"/>
                    </a:cubicBezTo>
                    <a:cubicBezTo>
                      <a:pt x="66" y="75"/>
                      <a:pt x="83" y="72"/>
                      <a:pt x="101" y="63"/>
                    </a:cubicBezTo>
                    <a:cubicBezTo>
                      <a:pt x="88" y="26"/>
                      <a:pt x="55" y="0"/>
                      <a:pt x="16" y="0"/>
                    </a:cubicBezTo>
                    <a:close/>
                  </a:path>
                </a:pathLst>
              </a:custGeom>
              <a:solidFill>
                <a:srgbClr val="DFB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0"/>
              <p:cNvSpPr/>
              <p:nvPr/>
            </p:nvSpPr>
            <p:spPr>
              <a:xfrm>
                <a:off x="6009733" y="1367034"/>
                <a:ext cx="326213" cy="238515"/>
              </a:xfrm>
              <a:custGeom>
                <a:avLst/>
                <a:gdLst/>
                <a:ahLst/>
                <a:cxnLst/>
                <a:rect l="l" t="t" r="r" b="b"/>
                <a:pathLst>
                  <a:path w="1659" h="1213" extrusionOk="0">
                    <a:moveTo>
                      <a:pt x="1064" y="0"/>
                    </a:moveTo>
                    <a:cubicBezTo>
                      <a:pt x="940" y="0"/>
                      <a:pt x="796" y="31"/>
                      <a:pt x="633" y="112"/>
                    </a:cubicBezTo>
                    <a:cubicBezTo>
                      <a:pt x="1" y="423"/>
                      <a:pt x="290" y="1213"/>
                      <a:pt x="312" y="1213"/>
                    </a:cubicBezTo>
                    <a:cubicBezTo>
                      <a:pt x="312" y="1213"/>
                      <a:pt x="312" y="1212"/>
                      <a:pt x="313" y="1212"/>
                    </a:cubicBezTo>
                    <a:cubicBezTo>
                      <a:pt x="330" y="1188"/>
                      <a:pt x="654" y="767"/>
                      <a:pt x="858" y="613"/>
                    </a:cubicBezTo>
                    <a:cubicBezTo>
                      <a:pt x="1063" y="462"/>
                      <a:pt x="1564" y="326"/>
                      <a:pt x="1659" y="326"/>
                    </a:cubicBezTo>
                    <a:cubicBezTo>
                      <a:pt x="1659" y="326"/>
                      <a:pt x="1465" y="0"/>
                      <a:pt x="1064" y="0"/>
                    </a:cubicBezTo>
                    <a:close/>
                  </a:path>
                </a:pathLst>
              </a:custGeom>
              <a:solidFill>
                <a:srgbClr val="ECE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0"/>
              <p:cNvSpPr/>
              <p:nvPr/>
            </p:nvSpPr>
            <p:spPr>
              <a:xfrm>
                <a:off x="6077571" y="1353270"/>
                <a:ext cx="383237" cy="243431"/>
              </a:xfrm>
              <a:custGeom>
                <a:avLst/>
                <a:gdLst/>
                <a:ahLst/>
                <a:cxnLst/>
                <a:rect l="l" t="t" r="r" b="b"/>
                <a:pathLst>
                  <a:path w="1949" h="1238" extrusionOk="0">
                    <a:moveTo>
                      <a:pt x="1493" y="0"/>
                    </a:moveTo>
                    <a:cubicBezTo>
                      <a:pt x="1135" y="0"/>
                      <a:pt x="707" y="179"/>
                      <a:pt x="519" y="348"/>
                    </a:cubicBezTo>
                    <a:cubicBezTo>
                      <a:pt x="303" y="541"/>
                      <a:pt x="0" y="1238"/>
                      <a:pt x="0" y="1238"/>
                    </a:cubicBezTo>
                    <a:cubicBezTo>
                      <a:pt x="0" y="1238"/>
                      <a:pt x="377" y="799"/>
                      <a:pt x="587" y="671"/>
                    </a:cubicBezTo>
                    <a:cubicBezTo>
                      <a:pt x="738" y="580"/>
                      <a:pt x="1005" y="463"/>
                      <a:pt x="1190" y="463"/>
                    </a:cubicBezTo>
                    <a:cubicBezTo>
                      <a:pt x="1209" y="463"/>
                      <a:pt x="1226" y="464"/>
                      <a:pt x="1243" y="467"/>
                    </a:cubicBezTo>
                    <a:cubicBezTo>
                      <a:pt x="1302" y="479"/>
                      <a:pt x="1349" y="514"/>
                      <a:pt x="1376" y="571"/>
                    </a:cubicBezTo>
                    <a:cubicBezTo>
                      <a:pt x="1376" y="571"/>
                      <a:pt x="1948" y="64"/>
                      <a:pt x="1652" y="13"/>
                    </a:cubicBezTo>
                    <a:cubicBezTo>
                      <a:pt x="1601" y="4"/>
                      <a:pt x="1548" y="0"/>
                      <a:pt x="149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60"/>
              <p:cNvSpPr/>
              <p:nvPr/>
            </p:nvSpPr>
            <p:spPr>
              <a:xfrm>
                <a:off x="6077571" y="1353270"/>
                <a:ext cx="383237" cy="243431"/>
              </a:xfrm>
              <a:custGeom>
                <a:avLst/>
                <a:gdLst/>
                <a:ahLst/>
                <a:cxnLst/>
                <a:rect l="l" t="t" r="r" b="b"/>
                <a:pathLst>
                  <a:path w="1949" h="1238" extrusionOk="0">
                    <a:moveTo>
                      <a:pt x="1493" y="0"/>
                    </a:moveTo>
                    <a:cubicBezTo>
                      <a:pt x="1135" y="0"/>
                      <a:pt x="707" y="179"/>
                      <a:pt x="519" y="348"/>
                    </a:cubicBezTo>
                    <a:cubicBezTo>
                      <a:pt x="303" y="541"/>
                      <a:pt x="0" y="1238"/>
                      <a:pt x="0" y="1238"/>
                    </a:cubicBezTo>
                    <a:cubicBezTo>
                      <a:pt x="0" y="1238"/>
                      <a:pt x="377" y="799"/>
                      <a:pt x="587" y="671"/>
                    </a:cubicBezTo>
                    <a:cubicBezTo>
                      <a:pt x="738" y="580"/>
                      <a:pt x="1005" y="463"/>
                      <a:pt x="1190" y="463"/>
                    </a:cubicBezTo>
                    <a:cubicBezTo>
                      <a:pt x="1209" y="463"/>
                      <a:pt x="1226" y="464"/>
                      <a:pt x="1243" y="467"/>
                    </a:cubicBezTo>
                    <a:cubicBezTo>
                      <a:pt x="1302" y="479"/>
                      <a:pt x="1349" y="514"/>
                      <a:pt x="1376" y="571"/>
                    </a:cubicBezTo>
                    <a:cubicBezTo>
                      <a:pt x="1376" y="571"/>
                      <a:pt x="1948" y="64"/>
                      <a:pt x="1652" y="13"/>
                    </a:cubicBezTo>
                    <a:cubicBezTo>
                      <a:pt x="1601" y="4"/>
                      <a:pt x="1548" y="0"/>
                      <a:pt x="14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0"/>
              <p:cNvSpPr/>
              <p:nvPr/>
            </p:nvSpPr>
            <p:spPr>
              <a:xfrm>
                <a:off x="6079341" y="1813390"/>
                <a:ext cx="162812" cy="161435"/>
              </a:xfrm>
              <a:custGeom>
                <a:avLst/>
                <a:gdLst/>
                <a:ahLst/>
                <a:cxnLst/>
                <a:rect l="l" t="t" r="r" b="b"/>
                <a:pathLst>
                  <a:path w="828" h="821" extrusionOk="0">
                    <a:moveTo>
                      <a:pt x="119" y="1"/>
                    </a:moveTo>
                    <a:lnTo>
                      <a:pt x="0" y="152"/>
                    </a:lnTo>
                    <a:cubicBezTo>
                      <a:pt x="0" y="152"/>
                      <a:pt x="448" y="820"/>
                      <a:pt x="468" y="820"/>
                    </a:cubicBezTo>
                    <a:cubicBezTo>
                      <a:pt x="468" y="820"/>
                      <a:pt x="469" y="820"/>
                      <a:pt x="469" y="819"/>
                    </a:cubicBezTo>
                    <a:lnTo>
                      <a:pt x="605" y="505"/>
                    </a:lnTo>
                    <a:lnTo>
                      <a:pt x="827" y="709"/>
                    </a:lnTo>
                    <a:lnTo>
                      <a:pt x="786" y="170"/>
                    </a:lnTo>
                    <a:lnTo>
                      <a:pt x="715" y="66"/>
                    </a:lnTo>
                    <a:lnTo>
                      <a:pt x="587" y="434"/>
                    </a:lnTo>
                    <a:lnTo>
                      <a:pt x="119" y="1"/>
                    </a:lnTo>
                    <a:close/>
                  </a:path>
                </a:pathLst>
              </a:custGeom>
              <a:solidFill>
                <a:srgbClr val="DFB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0"/>
              <p:cNvSpPr/>
              <p:nvPr/>
            </p:nvSpPr>
            <p:spPr>
              <a:xfrm>
                <a:off x="6083274" y="1846817"/>
                <a:ext cx="161239" cy="133513"/>
              </a:xfrm>
              <a:custGeom>
                <a:avLst/>
                <a:gdLst/>
                <a:ahLst/>
                <a:cxnLst/>
                <a:rect l="l" t="t" r="r" b="b"/>
                <a:pathLst>
                  <a:path w="820" h="679" extrusionOk="0">
                    <a:moveTo>
                      <a:pt x="767" y="0"/>
                    </a:moveTo>
                    <a:cubicBezTo>
                      <a:pt x="766" y="0"/>
                      <a:pt x="764" y="1"/>
                      <a:pt x="763" y="3"/>
                    </a:cubicBezTo>
                    <a:cubicBezTo>
                      <a:pt x="751" y="92"/>
                      <a:pt x="790" y="430"/>
                      <a:pt x="793" y="513"/>
                    </a:cubicBezTo>
                    <a:cubicBezTo>
                      <a:pt x="784" y="504"/>
                      <a:pt x="591" y="335"/>
                      <a:pt x="588" y="335"/>
                    </a:cubicBezTo>
                    <a:cubicBezTo>
                      <a:pt x="588" y="335"/>
                      <a:pt x="588" y="335"/>
                      <a:pt x="588" y="335"/>
                    </a:cubicBezTo>
                    <a:cubicBezTo>
                      <a:pt x="558" y="385"/>
                      <a:pt x="458" y="613"/>
                      <a:pt x="452" y="637"/>
                    </a:cubicBezTo>
                    <a:cubicBezTo>
                      <a:pt x="377" y="524"/>
                      <a:pt x="96" y="121"/>
                      <a:pt x="7" y="14"/>
                    </a:cubicBezTo>
                    <a:cubicBezTo>
                      <a:pt x="7" y="14"/>
                      <a:pt x="6" y="13"/>
                      <a:pt x="6" y="13"/>
                    </a:cubicBezTo>
                    <a:cubicBezTo>
                      <a:pt x="4" y="13"/>
                      <a:pt x="1" y="15"/>
                      <a:pt x="1" y="17"/>
                    </a:cubicBezTo>
                    <a:cubicBezTo>
                      <a:pt x="69" y="136"/>
                      <a:pt x="441" y="679"/>
                      <a:pt x="446" y="679"/>
                    </a:cubicBezTo>
                    <a:cubicBezTo>
                      <a:pt x="446" y="679"/>
                      <a:pt x="446" y="679"/>
                      <a:pt x="446" y="679"/>
                    </a:cubicBezTo>
                    <a:cubicBezTo>
                      <a:pt x="499" y="572"/>
                      <a:pt x="546" y="459"/>
                      <a:pt x="588" y="347"/>
                    </a:cubicBezTo>
                    <a:cubicBezTo>
                      <a:pt x="620" y="381"/>
                      <a:pt x="808" y="566"/>
                      <a:pt x="819" y="566"/>
                    </a:cubicBezTo>
                    <a:cubicBezTo>
                      <a:pt x="819" y="566"/>
                      <a:pt x="819" y="566"/>
                      <a:pt x="819" y="566"/>
                    </a:cubicBezTo>
                    <a:cubicBezTo>
                      <a:pt x="819" y="468"/>
                      <a:pt x="813" y="367"/>
                      <a:pt x="801" y="269"/>
                    </a:cubicBezTo>
                    <a:cubicBezTo>
                      <a:pt x="793" y="180"/>
                      <a:pt x="784" y="92"/>
                      <a:pt x="772" y="3"/>
                    </a:cubicBezTo>
                    <a:cubicBezTo>
                      <a:pt x="770" y="1"/>
                      <a:pt x="769" y="0"/>
                      <a:pt x="7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0"/>
              <p:cNvSpPr/>
              <p:nvPr/>
            </p:nvSpPr>
            <p:spPr>
              <a:xfrm>
                <a:off x="6881995" y="2066456"/>
                <a:ext cx="290623" cy="383827"/>
              </a:xfrm>
              <a:custGeom>
                <a:avLst/>
                <a:gdLst/>
                <a:ahLst/>
                <a:cxnLst/>
                <a:rect l="l" t="t" r="r" b="b"/>
                <a:pathLst>
                  <a:path w="1478" h="1952" extrusionOk="0">
                    <a:moveTo>
                      <a:pt x="1012" y="0"/>
                    </a:moveTo>
                    <a:lnTo>
                      <a:pt x="899" y="42"/>
                    </a:lnTo>
                    <a:lnTo>
                      <a:pt x="804" y="386"/>
                    </a:lnTo>
                    <a:cubicBezTo>
                      <a:pt x="785" y="391"/>
                      <a:pt x="763" y="394"/>
                      <a:pt x="740" y="394"/>
                    </a:cubicBezTo>
                    <a:cubicBezTo>
                      <a:pt x="599" y="394"/>
                      <a:pt x="403" y="300"/>
                      <a:pt x="270" y="300"/>
                    </a:cubicBezTo>
                    <a:cubicBezTo>
                      <a:pt x="200" y="300"/>
                      <a:pt x="148" y="325"/>
                      <a:pt x="128" y="404"/>
                    </a:cubicBezTo>
                    <a:cubicBezTo>
                      <a:pt x="90" y="558"/>
                      <a:pt x="303" y="688"/>
                      <a:pt x="303" y="688"/>
                    </a:cubicBezTo>
                    <a:cubicBezTo>
                      <a:pt x="303" y="688"/>
                      <a:pt x="255" y="677"/>
                      <a:pt x="198" y="677"/>
                    </a:cubicBezTo>
                    <a:cubicBezTo>
                      <a:pt x="114" y="677"/>
                      <a:pt x="8" y="702"/>
                      <a:pt x="7" y="828"/>
                    </a:cubicBezTo>
                    <a:cubicBezTo>
                      <a:pt x="1" y="1029"/>
                      <a:pt x="318" y="1109"/>
                      <a:pt x="318" y="1109"/>
                    </a:cubicBezTo>
                    <a:cubicBezTo>
                      <a:pt x="318" y="1109"/>
                      <a:pt x="309" y="1109"/>
                      <a:pt x="293" y="1109"/>
                    </a:cubicBezTo>
                    <a:cubicBezTo>
                      <a:pt x="223" y="1109"/>
                      <a:pt x="24" y="1123"/>
                      <a:pt x="36" y="1281"/>
                    </a:cubicBezTo>
                    <a:cubicBezTo>
                      <a:pt x="51" y="1474"/>
                      <a:pt x="380" y="1554"/>
                      <a:pt x="380" y="1554"/>
                    </a:cubicBezTo>
                    <a:cubicBezTo>
                      <a:pt x="380" y="1554"/>
                      <a:pt x="152" y="1554"/>
                      <a:pt x="226" y="1708"/>
                    </a:cubicBezTo>
                    <a:cubicBezTo>
                      <a:pt x="307" y="1880"/>
                      <a:pt x="588" y="1951"/>
                      <a:pt x="857" y="1951"/>
                    </a:cubicBezTo>
                    <a:cubicBezTo>
                      <a:pt x="1116" y="1951"/>
                      <a:pt x="1364" y="1884"/>
                      <a:pt x="1406" y="1776"/>
                    </a:cubicBezTo>
                    <a:cubicBezTo>
                      <a:pt x="1448" y="1667"/>
                      <a:pt x="1347" y="1545"/>
                      <a:pt x="1347" y="1545"/>
                    </a:cubicBezTo>
                    <a:cubicBezTo>
                      <a:pt x="1347" y="1545"/>
                      <a:pt x="1471" y="1492"/>
                      <a:pt x="1477" y="1382"/>
                    </a:cubicBezTo>
                    <a:cubicBezTo>
                      <a:pt x="1477" y="1296"/>
                      <a:pt x="1430" y="1219"/>
                      <a:pt x="1353" y="1180"/>
                    </a:cubicBezTo>
                    <a:cubicBezTo>
                      <a:pt x="1353" y="1180"/>
                      <a:pt x="1477" y="1109"/>
                      <a:pt x="1477" y="1032"/>
                    </a:cubicBezTo>
                    <a:cubicBezTo>
                      <a:pt x="1477" y="878"/>
                      <a:pt x="1308" y="804"/>
                      <a:pt x="1308" y="804"/>
                    </a:cubicBezTo>
                    <a:cubicBezTo>
                      <a:pt x="1379" y="765"/>
                      <a:pt x="1418" y="682"/>
                      <a:pt x="1403" y="599"/>
                    </a:cubicBezTo>
                    <a:cubicBezTo>
                      <a:pt x="1373" y="436"/>
                      <a:pt x="1118" y="196"/>
                      <a:pt x="1012"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0"/>
              <p:cNvSpPr/>
              <p:nvPr/>
            </p:nvSpPr>
            <p:spPr>
              <a:xfrm>
                <a:off x="7058768" y="1972662"/>
                <a:ext cx="91631" cy="163992"/>
              </a:xfrm>
              <a:custGeom>
                <a:avLst/>
                <a:gdLst/>
                <a:ahLst/>
                <a:cxnLst/>
                <a:rect l="l" t="t" r="r" b="b"/>
                <a:pathLst>
                  <a:path w="466" h="834" extrusionOk="0">
                    <a:moveTo>
                      <a:pt x="311" y="0"/>
                    </a:moveTo>
                    <a:cubicBezTo>
                      <a:pt x="196" y="0"/>
                      <a:pt x="32" y="228"/>
                      <a:pt x="0" y="519"/>
                    </a:cubicBezTo>
                    <a:lnTo>
                      <a:pt x="18" y="833"/>
                    </a:lnTo>
                    <a:lnTo>
                      <a:pt x="317" y="759"/>
                    </a:lnTo>
                    <a:cubicBezTo>
                      <a:pt x="231" y="563"/>
                      <a:pt x="466" y="305"/>
                      <a:pt x="412" y="107"/>
                    </a:cubicBezTo>
                    <a:cubicBezTo>
                      <a:pt x="392" y="33"/>
                      <a:pt x="355" y="0"/>
                      <a:pt x="311"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0"/>
              <p:cNvSpPr/>
              <p:nvPr/>
            </p:nvSpPr>
            <p:spPr>
              <a:xfrm>
                <a:off x="6952586" y="2368287"/>
                <a:ext cx="191913" cy="19073"/>
              </a:xfrm>
              <a:custGeom>
                <a:avLst/>
                <a:gdLst/>
                <a:ahLst/>
                <a:cxnLst/>
                <a:rect l="l" t="t" r="r" b="b"/>
                <a:pathLst>
                  <a:path w="976" h="97" extrusionOk="0">
                    <a:moveTo>
                      <a:pt x="10" y="1"/>
                    </a:moveTo>
                    <a:cubicBezTo>
                      <a:pt x="1" y="1"/>
                      <a:pt x="1" y="16"/>
                      <a:pt x="9" y="19"/>
                    </a:cubicBezTo>
                    <a:cubicBezTo>
                      <a:pt x="170" y="71"/>
                      <a:pt x="336" y="97"/>
                      <a:pt x="503" y="97"/>
                    </a:cubicBezTo>
                    <a:cubicBezTo>
                      <a:pt x="660" y="97"/>
                      <a:pt x="818" y="74"/>
                      <a:pt x="970" y="28"/>
                    </a:cubicBezTo>
                    <a:cubicBezTo>
                      <a:pt x="976" y="28"/>
                      <a:pt x="973" y="25"/>
                      <a:pt x="970" y="25"/>
                    </a:cubicBezTo>
                    <a:cubicBezTo>
                      <a:pt x="838" y="41"/>
                      <a:pt x="706" y="49"/>
                      <a:pt x="575" y="49"/>
                    </a:cubicBezTo>
                    <a:cubicBezTo>
                      <a:pt x="387" y="49"/>
                      <a:pt x="199" y="33"/>
                      <a:pt x="12" y="1"/>
                    </a:cubicBezTo>
                    <a:cubicBezTo>
                      <a:pt x="11" y="1"/>
                      <a:pt x="11" y="1"/>
                      <a:pt x="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0"/>
              <p:cNvSpPr/>
              <p:nvPr/>
            </p:nvSpPr>
            <p:spPr>
              <a:xfrm>
                <a:off x="6939412" y="2282555"/>
                <a:ext cx="210397" cy="30281"/>
              </a:xfrm>
              <a:custGeom>
                <a:avLst/>
                <a:gdLst/>
                <a:ahLst/>
                <a:cxnLst/>
                <a:rect l="l" t="t" r="r" b="b"/>
                <a:pathLst>
                  <a:path w="1070" h="154" extrusionOk="0">
                    <a:moveTo>
                      <a:pt x="9" y="0"/>
                    </a:moveTo>
                    <a:cubicBezTo>
                      <a:pt x="0" y="0"/>
                      <a:pt x="4" y="14"/>
                      <a:pt x="14" y="19"/>
                    </a:cubicBezTo>
                    <a:cubicBezTo>
                      <a:pt x="212" y="108"/>
                      <a:pt x="426" y="153"/>
                      <a:pt x="641" y="153"/>
                    </a:cubicBezTo>
                    <a:cubicBezTo>
                      <a:pt x="784" y="153"/>
                      <a:pt x="927" y="133"/>
                      <a:pt x="1067" y="93"/>
                    </a:cubicBezTo>
                    <a:cubicBezTo>
                      <a:pt x="1070" y="90"/>
                      <a:pt x="1070" y="84"/>
                      <a:pt x="1067" y="84"/>
                    </a:cubicBezTo>
                    <a:cubicBezTo>
                      <a:pt x="978" y="97"/>
                      <a:pt x="870" y="103"/>
                      <a:pt x="756" y="103"/>
                    </a:cubicBezTo>
                    <a:cubicBezTo>
                      <a:pt x="483" y="103"/>
                      <a:pt x="175" y="68"/>
                      <a:pt x="14" y="1"/>
                    </a:cubicBezTo>
                    <a:cubicBezTo>
                      <a:pt x="12" y="0"/>
                      <a:pt x="10" y="0"/>
                      <a:pt x="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0"/>
              <p:cNvSpPr/>
              <p:nvPr/>
            </p:nvSpPr>
            <p:spPr>
              <a:xfrm>
                <a:off x="6935676" y="2197806"/>
                <a:ext cx="201942" cy="38737"/>
              </a:xfrm>
              <a:custGeom>
                <a:avLst/>
                <a:gdLst/>
                <a:ahLst/>
                <a:cxnLst/>
                <a:rect l="l" t="t" r="r" b="b"/>
                <a:pathLst>
                  <a:path w="1027" h="197" extrusionOk="0">
                    <a:moveTo>
                      <a:pt x="5" y="1"/>
                    </a:moveTo>
                    <a:cubicBezTo>
                      <a:pt x="1" y="1"/>
                      <a:pt x="1" y="9"/>
                      <a:pt x="3" y="11"/>
                    </a:cubicBezTo>
                    <a:cubicBezTo>
                      <a:pt x="137" y="106"/>
                      <a:pt x="291" y="165"/>
                      <a:pt x="454" y="180"/>
                    </a:cubicBezTo>
                    <a:cubicBezTo>
                      <a:pt x="530" y="189"/>
                      <a:pt x="615" y="196"/>
                      <a:pt x="700" y="196"/>
                    </a:cubicBezTo>
                    <a:cubicBezTo>
                      <a:pt x="813" y="196"/>
                      <a:pt x="926" y="184"/>
                      <a:pt x="1020" y="151"/>
                    </a:cubicBezTo>
                    <a:cubicBezTo>
                      <a:pt x="1026" y="151"/>
                      <a:pt x="1026" y="142"/>
                      <a:pt x="1020" y="142"/>
                    </a:cubicBezTo>
                    <a:cubicBezTo>
                      <a:pt x="940" y="148"/>
                      <a:pt x="861" y="151"/>
                      <a:pt x="782" y="151"/>
                    </a:cubicBezTo>
                    <a:cubicBezTo>
                      <a:pt x="516" y="151"/>
                      <a:pt x="259" y="112"/>
                      <a:pt x="9" y="2"/>
                    </a:cubicBezTo>
                    <a:cubicBezTo>
                      <a:pt x="8" y="1"/>
                      <a:pt x="6" y="1"/>
                      <a:pt x="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1" name="Google Shape;1411;p60"/>
              <p:cNvGrpSpPr/>
              <p:nvPr/>
            </p:nvGrpSpPr>
            <p:grpSpPr>
              <a:xfrm>
                <a:off x="7307114" y="930706"/>
                <a:ext cx="440850" cy="582032"/>
                <a:chOff x="7307114" y="930706"/>
                <a:chExt cx="440850" cy="582032"/>
              </a:xfrm>
            </p:grpSpPr>
            <p:sp>
              <p:nvSpPr>
                <p:cNvPr id="1412" name="Google Shape;1412;p60"/>
                <p:cNvSpPr/>
                <p:nvPr/>
              </p:nvSpPr>
              <p:spPr>
                <a:xfrm>
                  <a:off x="7307114" y="930706"/>
                  <a:ext cx="440850" cy="441047"/>
                </a:xfrm>
                <a:custGeom>
                  <a:avLst/>
                  <a:gdLst/>
                  <a:ahLst/>
                  <a:cxnLst/>
                  <a:rect l="l" t="t" r="r" b="b"/>
                  <a:pathLst>
                    <a:path w="2242" h="2243" extrusionOk="0">
                      <a:moveTo>
                        <a:pt x="0" y="1"/>
                      </a:moveTo>
                      <a:lnTo>
                        <a:pt x="0" y="2242"/>
                      </a:lnTo>
                      <a:lnTo>
                        <a:pt x="2242" y="2242"/>
                      </a:lnTo>
                      <a:lnTo>
                        <a:pt x="2242" y="1"/>
                      </a:lnTo>
                      <a:close/>
                    </a:path>
                  </a:pathLst>
                </a:custGeom>
                <a:solidFill>
                  <a:srgbClr val="ECE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0"/>
                <p:cNvSpPr/>
                <p:nvPr/>
              </p:nvSpPr>
              <p:spPr>
                <a:xfrm>
                  <a:off x="7553692" y="1006607"/>
                  <a:ext cx="140592" cy="119946"/>
                </a:xfrm>
                <a:custGeom>
                  <a:avLst/>
                  <a:gdLst/>
                  <a:ahLst/>
                  <a:cxnLst/>
                  <a:rect l="l" t="t" r="r" b="b"/>
                  <a:pathLst>
                    <a:path w="715" h="610" extrusionOk="0">
                      <a:moveTo>
                        <a:pt x="409" y="0"/>
                      </a:moveTo>
                      <a:cubicBezTo>
                        <a:pt x="137" y="0"/>
                        <a:pt x="0" y="326"/>
                        <a:pt x="193" y="519"/>
                      </a:cubicBezTo>
                      <a:cubicBezTo>
                        <a:pt x="255" y="582"/>
                        <a:pt x="332" y="610"/>
                        <a:pt x="407" y="610"/>
                      </a:cubicBezTo>
                      <a:cubicBezTo>
                        <a:pt x="564" y="610"/>
                        <a:pt x="715" y="488"/>
                        <a:pt x="715" y="306"/>
                      </a:cubicBezTo>
                      <a:cubicBezTo>
                        <a:pt x="715" y="137"/>
                        <a:pt x="578" y="0"/>
                        <a:pt x="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0"/>
                <p:cNvSpPr/>
                <p:nvPr/>
              </p:nvSpPr>
              <p:spPr>
                <a:xfrm>
                  <a:off x="7346048" y="1371556"/>
                  <a:ext cx="135480" cy="141182"/>
                </a:xfrm>
                <a:custGeom>
                  <a:avLst/>
                  <a:gdLst/>
                  <a:ahLst/>
                  <a:cxnLst/>
                  <a:rect l="l" t="t" r="r" b="b"/>
                  <a:pathLst>
                    <a:path w="689" h="718" extrusionOk="0">
                      <a:moveTo>
                        <a:pt x="1" y="0"/>
                      </a:moveTo>
                      <a:lnTo>
                        <a:pt x="1" y="718"/>
                      </a:lnTo>
                      <a:lnTo>
                        <a:pt x="689" y="0"/>
                      </a:lnTo>
                      <a:close/>
                    </a:path>
                  </a:pathLst>
                </a:custGeom>
                <a:solidFill>
                  <a:srgbClr val="ECE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0"/>
                <p:cNvSpPr/>
                <p:nvPr/>
              </p:nvSpPr>
              <p:spPr>
                <a:xfrm>
                  <a:off x="7381048" y="1070119"/>
                  <a:ext cx="262504" cy="226324"/>
                </a:xfrm>
                <a:custGeom>
                  <a:avLst/>
                  <a:gdLst/>
                  <a:ahLst/>
                  <a:cxnLst/>
                  <a:rect l="l" t="t" r="r" b="b"/>
                  <a:pathLst>
                    <a:path w="1335" h="1151" extrusionOk="0">
                      <a:moveTo>
                        <a:pt x="290" y="238"/>
                      </a:moveTo>
                      <a:lnTo>
                        <a:pt x="308" y="333"/>
                      </a:lnTo>
                      <a:lnTo>
                        <a:pt x="221" y="333"/>
                      </a:lnTo>
                      <a:lnTo>
                        <a:pt x="196" y="238"/>
                      </a:lnTo>
                      <a:close/>
                      <a:moveTo>
                        <a:pt x="492" y="238"/>
                      </a:moveTo>
                      <a:lnTo>
                        <a:pt x="500" y="333"/>
                      </a:lnTo>
                      <a:lnTo>
                        <a:pt x="381" y="333"/>
                      </a:lnTo>
                      <a:lnTo>
                        <a:pt x="364" y="238"/>
                      </a:lnTo>
                      <a:close/>
                      <a:moveTo>
                        <a:pt x="668" y="238"/>
                      </a:moveTo>
                      <a:lnTo>
                        <a:pt x="668" y="333"/>
                      </a:lnTo>
                      <a:lnTo>
                        <a:pt x="571" y="333"/>
                      </a:lnTo>
                      <a:lnTo>
                        <a:pt x="564" y="238"/>
                      </a:lnTo>
                      <a:close/>
                      <a:moveTo>
                        <a:pt x="849" y="238"/>
                      </a:moveTo>
                      <a:lnTo>
                        <a:pt x="841" y="333"/>
                      </a:lnTo>
                      <a:lnTo>
                        <a:pt x="742" y="333"/>
                      </a:lnTo>
                      <a:lnTo>
                        <a:pt x="742" y="238"/>
                      </a:lnTo>
                      <a:close/>
                      <a:moveTo>
                        <a:pt x="1049" y="238"/>
                      </a:moveTo>
                      <a:lnTo>
                        <a:pt x="1032" y="333"/>
                      </a:lnTo>
                      <a:lnTo>
                        <a:pt x="916" y="333"/>
                      </a:lnTo>
                      <a:lnTo>
                        <a:pt x="923" y="238"/>
                      </a:lnTo>
                      <a:close/>
                      <a:moveTo>
                        <a:pt x="1237" y="238"/>
                      </a:moveTo>
                      <a:lnTo>
                        <a:pt x="1211" y="333"/>
                      </a:lnTo>
                      <a:lnTo>
                        <a:pt x="1105" y="333"/>
                      </a:lnTo>
                      <a:lnTo>
                        <a:pt x="1122" y="238"/>
                      </a:lnTo>
                      <a:close/>
                      <a:moveTo>
                        <a:pt x="321" y="404"/>
                      </a:moveTo>
                      <a:lnTo>
                        <a:pt x="340" y="508"/>
                      </a:lnTo>
                      <a:lnTo>
                        <a:pt x="340" y="508"/>
                      </a:lnTo>
                      <a:lnTo>
                        <a:pt x="265" y="508"/>
                      </a:lnTo>
                      <a:lnTo>
                        <a:pt x="265" y="508"/>
                      </a:lnTo>
                      <a:lnTo>
                        <a:pt x="239" y="404"/>
                      </a:lnTo>
                      <a:close/>
                      <a:moveTo>
                        <a:pt x="505" y="404"/>
                      </a:moveTo>
                      <a:lnTo>
                        <a:pt x="514" y="509"/>
                      </a:lnTo>
                      <a:lnTo>
                        <a:pt x="514" y="509"/>
                      </a:lnTo>
                      <a:lnTo>
                        <a:pt x="414" y="509"/>
                      </a:lnTo>
                      <a:lnTo>
                        <a:pt x="414" y="509"/>
                      </a:lnTo>
                      <a:lnTo>
                        <a:pt x="394" y="404"/>
                      </a:lnTo>
                      <a:close/>
                      <a:moveTo>
                        <a:pt x="668" y="404"/>
                      </a:moveTo>
                      <a:lnTo>
                        <a:pt x="668" y="510"/>
                      </a:lnTo>
                      <a:lnTo>
                        <a:pt x="668" y="510"/>
                      </a:lnTo>
                      <a:lnTo>
                        <a:pt x="585" y="510"/>
                      </a:lnTo>
                      <a:lnTo>
                        <a:pt x="585" y="510"/>
                      </a:lnTo>
                      <a:lnTo>
                        <a:pt x="577" y="404"/>
                      </a:lnTo>
                      <a:close/>
                      <a:moveTo>
                        <a:pt x="836" y="404"/>
                      </a:moveTo>
                      <a:lnTo>
                        <a:pt x="827" y="511"/>
                      </a:lnTo>
                      <a:lnTo>
                        <a:pt x="827" y="511"/>
                      </a:lnTo>
                      <a:lnTo>
                        <a:pt x="742" y="511"/>
                      </a:lnTo>
                      <a:lnTo>
                        <a:pt x="742" y="511"/>
                      </a:lnTo>
                      <a:lnTo>
                        <a:pt x="742" y="404"/>
                      </a:lnTo>
                      <a:close/>
                      <a:moveTo>
                        <a:pt x="1019" y="404"/>
                      </a:moveTo>
                      <a:lnTo>
                        <a:pt x="1000" y="512"/>
                      </a:lnTo>
                      <a:lnTo>
                        <a:pt x="1000" y="512"/>
                      </a:lnTo>
                      <a:lnTo>
                        <a:pt x="902" y="512"/>
                      </a:lnTo>
                      <a:lnTo>
                        <a:pt x="902" y="512"/>
                      </a:lnTo>
                      <a:lnTo>
                        <a:pt x="910" y="404"/>
                      </a:lnTo>
                      <a:close/>
                      <a:moveTo>
                        <a:pt x="1191" y="404"/>
                      </a:moveTo>
                      <a:lnTo>
                        <a:pt x="1161" y="513"/>
                      </a:lnTo>
                      <a:lnTo>
                        <a:pt x="1161" y="513"/>
                      </a:lnTo>
                      <a:lnTo>
                        <a:pt x="1071" y="513"/>
                      </a:lnTo>
                      <a:lnTo>
                        <a:pt x="1071" y="513"/>
                      </a:lnTo>
                      <a:lnTo>
                        <a:pt x="1092" y="404"/>
                      </a:lnTo>
                      <a:close/>
                      <a:moveTo>
                        <a:pt x="283" y="579"/>
                      </a:moveTo>
                      <a:lnTo>
                        <a:pt x="353" y="579"/>
                      </a:lnTo>
                      <a:lnTo>
                        <a:pt x="353" y="579"/>
                      </a:lnTo>
                      <a:lnTo>
                        <a:pt x="374" y="691"/>
                      </a:lnTo>
                      <a:lnTo>
                        <a:pt x="312" y="691"/>
                      </a:lnTo>
                      <a:lnTo>
                        <a:pt x="283" y="579"/>
                      </a:lnTo>
                      <a:close/>
                      <a:moveTo>
                        <a:pt x="427" y="580"/>
                      </a:moveTo>
                      <a:lnTo>
                        <a:pt x="519" y="580"/>
                      </a:lnTo>
                      <a:lnTo>
                        <a:pt x="519" y="580"/>
                      </a:lnTo>
                      <a:lnTo>
                        <a:pt x="528" y="691"/>
                      </a:lnTo>
                      <a:lnTo>
                        <a:pt x="447" y="691"/>
                      </a:lnTo>
                      <a:lnTo>
                        <a:pt x="427" y="580"/>
                      </a:lnTo>
                      <a:close/>
                      <a:moveTo>
                        <a:pt x="591" y="581"/>
                      </a:moveTo>
                      <a:lnTo>
                        <a:pt x="668" y="581"/>
                      </a:lnTo>
                      <a:lnTo>
                        <a:pt x="668" y="581"/>
                      </a:lnTo>
                      <a:lnTo>
                        <a:pt x="668" y="691"/>
                      </a:lnTo>
                      <a:lnTo>
                        <a:pt x="600" y="691"/>
                      </a:lnTo>
                      <a:lnTo>
                        <a:pt x="591" y="581"/>
                      </a:lnTo>
                      <a:close/>
                      <a:moveTo>
                        <a:pt x="742" y="582"/>
                      </a:moveTo>
                      <a:lnTo>
                        <a:pt x="822" y="582"/>
                      </a:lnTo>
                      <a:lnTo>
                        <a:pt x="822" y="582"/>
                      </a:lnTo>
                      <a:lnTo>
                        <a:pt x="813" y="691"/>
                      </a:lnTo>
                      <a:lnTo>
                        <a:pt x="742" y="691"/>
                      </a:lnTo>
                      <a:lnTo>
                        <a:pt x="742" y="582"/>
                      </a:lnTo>
                      <a:close/>
                      <a:moveTo>
                        <a:pt x="896" y="583"/>
                      </a:moveTo>
                      <a:lnTo>
                        <a:pt x="987" y="583"/>
                      </a:lnTo>
                      <a:lnTo>
                        <a:pt x="987" y="583"/>
                      </a:lnTo>
                      <a:lnTo>
                        <a:pt x="967" y="691"/>
                      </a:lnTo>
                      <a:lnTo>
                        <a:pt x="887" y="691"/>
                      </a:lnTo>
                      <a:lnTo>
                        <a:pt x="896" y="583"/>
                      </a:lnTo>
                      <a:close/>
                      <a:moveTo>
                        <a:pt x="1058" y="584"/>
                      </a:moveTo>
                      <a:lnTo>
                        <a:pt x="1142" y="584"/>
                      </a:lnTo>
                      <a:lnTo>
                        <a:pt x="1142" y="584"/>
                      </a:lnTo>
                      <a:lnTo>
                        <a:pt x="1112" y="691"/>
                      </a:lnTo>
                      <a:lnTo>
                        <a:pt x="1038" y="691"/>
                      </a:lnTo>
                      <a:lnTo>
                        <a:pt x="1058" y="584"/>
                      </a:lnTo>
                      <a:close/>
                      <a:moveTo>
                        <a:pt x="387" y="762"/>
                      </a:moveTo>
                      <a:lnTo>
                        <a:pt x="402" y="843"/>
                      </a:lnTo>
                      <a:lnTo>
                        <a:pt x="350" y="843"/>
                      </a:lnTo>
                      <a:lnTo>
                        <a:pt x="330" y="762"/>
                      </a:lnTo>
                      <a:close/>
                      <a:moveTo>
                        <a:pt x="534" y="762"/>
                      </a:moveTo>
                      <a:lnTo>
                        <a:pt x="540" y="843"/>
                      </a:lnTo>
                      <a:lnTo>
                        <a:pt x="475" y="843"/>
                      </a:lnTo>
                      <a:lnTo>
                        <a:pt x="461" y="762"/>
                      </a:lnTo>
                      <a:close/>
                      <a:moveTo>
                        <a:pt x="668" y="762"/>
                      </a:moveTo>
                      <a:lnTo>
                        <a:pt x="668" y="843"/>
                      </a:lnTo>
                      <a:lnTo>
                        <a:pt x="612" y="843"/>
                      </a:lnTo>
                      <a:lnTo>
                        <a:pt x="605" y="762"/>
                      </a:lnTo>
                      <a:close/>
                      <a:moveTo>
                        <a:pt x="807" y="762"/>
                      </a:moveTo>
                      <a:lnTo>
                        <a:pt x="801" y="843"/>
                      </a:lnTo>
                      <a:lnTo>
                        <a:pt x="742" y="843"/>
                      </a:lnTo>
                      <a:lnTo>
                        <a:pt x="742" y="762"/>
                      </a:lnTo>
                      <a:close/>
                      <a:moveTo>
                        <a:pt x="954" y="762"/>
                      </a:moveTo>
                      <a:lnTo>
                        <a:pt x="940" y="843"/>
                      </a:lnTo>
                      <a:lnTo>
                        <a:pt x="875" y="843"/>
                      </a:lnTo>
                      <a:lnTo>
                        <a:pt x="882" y="762"/>
                      </a:lnTo>
                      <a:close/>
                      <a:moveTo>
                        <a:pt x="1093" y="762"/>
                      </a:moveTo>
                      <a:lnTo>
                        <a:pt x="1071" y="843"/>
                      </a:lnTo>
                      <a:lnTo>
                        <a:pt x="1010" y="843"/>
                      </a:lnTo>
                      <a:lnTo>
                        <a:pt x="1025" y="762"/>
                      </a:lnTo>
                      <a:close/>
                      <a:moveTo>
                        <a:pt x="353" y="1011"/>
                      </a:moveTo>
                      <a:lnTo>
                        <a:pt x="348" y="1026"/>
                      </a:lnTo>
                      <a:lnTo>
                        <a:pt x="416" y="1047"/>
                      </a:lnTo>
                      <a:lnTo>
                        <a:pt x="425" y="1022"/>
                      </a:lnTo>
                      <a:lnTo>
                        <a:pt x="425" y="1022"/>
                      </a:lnTo>
                      <a:cubicBezTo>
                        <a:pt x="427" y="1027"/>
                        <a:pt x="428" y="1032"/>
                        <a:pt x="428" y="1038"/>
                      </a:cubicBezTo>
                      <a:cubicBezTo>
                        <a:pt x="428" y="1065"/>
                        <a:pt x="407" y="1083"/>
                        <a:pt x="384" y="1083"/>
                      </a:cubicBezTo>
                      <a:cubicBezTo>
                        <a:pt x="373" y="1083"/>
                        <a:pt x="363" y="1079"/>
                        <a:pt x="353" y="1071"/>
                      </a:cubicBezTo>
                      <a:cubicBezTo>
                        <a:pt x="336" y="1052"/>
                        <a:pt x="339" y="1027"/>
                        <a:pt x="353" y="1011"/>
                      </a:cubicBezTo>
                      <a:close/>
                      <a:moveTo>
                        <a:pt x="1049" y="1000"/>
                      </a:moveTo>
                      <a:lnTo>
                        <a:pt x="1049" y="1000"/>
                      </a:lnTo>
                      <a:cubicBezTo>
                        <a:pt x="1062" y="1008"/>
                        <a:pt x="1070" y="1022"/>
                        <a:pt x="1068" y="1038"/>
                      </a:cubicBezTo>
                      <a:cubicBezTo>
                        <a:pt x="1068" y="1065"/>
                        <a:pt x="1047" y="1083"/>
                        <a:pt x="1025" y="1083"/>
                      </a:cubicBezTo>
                      <a:cubicBezTo>
                        <a:pt x="1015" y="1083"/>
                        <a:pt x="1005" y="1079"/>
                        <a:pt x="997" y="1071"/>
                      </a:cubicBezTo>
                      <a:cubicBezTo>
                        <a:pt x="986" y="1058"/>
                        <a:pt x="982" y="1043"/>
                        <a:pt x="985" y="1030"/>
                      </a:cubicBezTo>
                      <a:lnTo>
                        <a:pt x="985" y="1030"/>
                      </a:lnTo>
                      <a:lnTo>
                        <a:pt x="994" y="1050"/>
                      </a:lnTo>
                      <a:lnTo>
                        <a:pt x="1059" y="1023"/>
                      </a:lnTo>
                      <a:lnTo>
                        <a:pt x="1049" y="1000"/>
                      </a:lnTo>
                      <a:close/>
                      <a:moveTo>
                        <a:pt x="385" y="1151"/>
                      </a:moveTo>
                      <a:lnTo>
                        <a:pt x="385" y="1151"/>
                      </a:lnTo>
                      <a:cubicBezTo>
                        <a:pt x="384" y="1151"/>
                        <a:pt x="384" y="1151"/>
                        <a:pt x="383" y="1151"/>
                      </a:cubicBezTo>
                      <a:lnTo>
                        <a:pt x="386" y="1151"/>
                      </a:lnTo>
                      <a:cubicBezTo>
                        <a:pt x="386" y="1151"/>
                        <a:pt x="385" y="1151"/>
                        <a:pt x="385" y="1151"/>
                      </a:cubicBezTo>
                      <a:close/>
                      <a:moveTo>
                        <a:pt x="1" y="1"/>
                      </a:moveTo>
                      <a:lnTo>
                        <a:pt x="1" y="69"/>
                      </a:lnTo>
                      <a:lnTo>
                        <a:pt x="84" y="69"/>
                      </a:lnTo>
                      <a:lnTo>
                        <a:pt x="294" y="914"/>
                      </a:lnTo>
                      <a:lnTo>
                        <a:pt x="386" y="914"/>
                      </a:lnTo>
                      <a:lnTo>
                        <a:pt x="383" y="922"/>
                      </a:lnTo>
                      <a:lnTo>
                        <a:pt x="383" y="922"/>
                      </a:lnTo>
                      <a:cubicBezTo>
                        <a:pt x="355" y="922"/>
                        <a:pt x="327" y="933"/>
                        <a:pt x="303" y="955"/>
                      </a:cubicBezTo>
                      <a:cubicBezTo>
                        <a:pt x="232" y="1029"/>
                        <a:pt x="282" y="1150"/>
                        <a:pt x="385" y="1151"/>
                      </a:cubicBezTo>
                      <a:lnTo>
                        <a:pt x="385" y="1151"/>
                      </a:lnTo>
                      <a:cubicBezTo>
                        <a:pt x="449" y="1150"/>
                        <a:pt x="499" y="1100"/>
                        <a:pt x="499" y="1035"/>
                      </a:cubicBezTo>
                      <a:cubicBezTo>
                        <a:pt x="499" y="995"/>
                        <a:pt x="480" y="964"/>
                        <a:pt x="452" y="944"/>
                      </a:cubicBezTo>
                      <a:lnTo>
                        <a:pt x="452" y="944"/>
                      </a:lnTo>
                      <a:lnTo>
                        <a:pt x="463" y="914"/>
                      </a:lnTo>
                      <a:lnTo>
                        <a:pt x="935" y="914"/>
                      </a:lnTo>
                      <a:lnTo>
                        <a:pt x="951" y="951"/>
                      </a:lnTo>
                      <a:lnTo>
                        <a:pt x="951" y="951"/>
                      </a:lnTo>
                      <a:cubicBezTo>
                        <a:pt x="949" y="952"/>
                        <a:pt x="948" y="954"/>
                        <a:pt x="946" y="955"/>
                      </a:cubicBezTo>
                      <a:cubicBezTo>
                        <a:pt x="875" y="1029"/>
                        <a:pt x="926" y="1151"/>
                        <a:pt x="1026" y="1151"/>
                      </a:cubicBezTo>
                      <a:cubicBezTo>
                        <a:pt x="1089" y="1151"/>
                        <a:pt x="1142" y="1100"/>
                        <a:pt x="1139" y="1035"/>
                      </a:cubicBezTo>
                      <a:cubicBezTo>
                        <a:pt x="1139" y="967"/>
                        <a:pt x="1083" y="922"/>
                        <a:pt x="1025" y="922"/>
                      </a:cubicBezTo>
                      <a:cubicBezTo>
                        <a:pt x="1022" y="922"/>
                        <a:pt x="1019" y="922"/>
                        <a:pt x="1016" y="922"/>
                      </a:cubicBezTo>
                      <a:lnTo>
                        <a:pt x="1016" y="922"/>
                      </a:lnTo>
                      <a:lnTo>
                        <a:pt x="1012" y="914"/>
                      </a:lnTo>
                      <a:lnTo>
                        <a:pt x="1127" y="914"/>
                      </a:lnTo>
                      <a:lnTo>
                        <a:pt x="1335" y="167"/>
                      </a:lnTo>
                      <a:lnTo>
                        <a:pt x="181" y="167"/>
                      </a:lnTo>
                      <a:lnTo>
                        <a:pt x="1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0"/>
                <p:cNvSpPr/>
                <p:nvPr/>
              </p:nvSpPr>
              <p:spPr>
                <a:xfrm>
                  <a:off x="7601473" y="1032169"/>
                  <a:ext cx="65479" cy="68428"/>
                </a:xfrm>
                <a:custGeom>
                  <a:avLst/>
                  <a:gdLst/>
                  <a:ahLst/>
                  <a:cxnLst/>
                  <a:rect l="l" t="t" r="r" b="b"/>
                  <a:pathLst>
                    <a:path w="333" h="348" extrusionOk="0">
                      <a:moveTo>
                        <a:pt x="279" y="1"/>
                      </a:moveTo>
                      <a:lnTo>
                        <a:pt x="122" y="250"/>
                      </a:lnTo>
                      <a:lnTo>
                        <a:pt x="45" y="173"/>
                      </a:lnTo>
                      <a:lnTo>
                        <a:pt x="0" y="214"/>
                      </a:lnTo>
                      <a:lnTo>
                        <a:pt x="131" y="348"/>
                      </a:lnTo>
                      <a:lnTo>
                        <a:pt x="332" y="33"/>
                      </a:lnTo>
                      <a:lnTo>
                        <a:pt x="2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40"/>
          <p:cNvSpPr txBox="1">
            <a:spLocks noGrp="1"/>
          </p:cNvSpPr>
          <p:nvPr>
            <p:ph type="title"/>
          </p:nvPr>
        </p:nvSpPr>
        <p:spPr>
          <a:xfrm>
            <a:off x="718294" y="1742775"/>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632" name="Google Shape;632;p40"/>
          <p:cNvSpPr txBox="1">
            <a:spLocks noGrp="1"/>
          </p:cNvSpPr>
          <p:nvPr>
            <p:ph type="title" idx="2"/>
          </p:nvPr>
        </p:nvSpPr>
        <p:spPr>
          <a:xfrm>
            <a:off x="1376206" y="1254455"/>
            <a:ext cx="10257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33" name="Google Shape;633;p40"/>
          <p:cNvSpPr txBox="1">
            <a:spLocks noGrp="1"/>
          </p:cNvSpPr>
          <p:nvPr>
            <p:ph type="title" idx="4"/>
          </p:nvPr>
        </p:nvSpPr>
        <p:spPr>
          <a:xfrm>
            <a:off x="3407638" y="176755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Contexte du projet</a:t>
            </a:r>
            <a:endParaRPr/>
          </a:p>
        </p:txBody>
      </p:sp>
      <p:sp>
        <p:nvSpPr>
          <p:cNvPr id="634" name="Google Shape;634;p40"/>
          <p:cNvSpPr txBox="1">
            <a:spLocks noGrp="1"/>
          </p:cNvSpPr>
          <p:nvPr>
            <p:ph type="title" idx="14"/>
          </p:nvPr>
        </p:nvSpPr>
        <p:spPr>
          <a:xfrm>
            <a:off x="6746363" y="3103530"/>
            <a:ext cx="10257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635" name="Google Shape;635;p40"/>
          <p:cNvSpPr txBox="1">
            <a:spLocks noGrp="1"/>
          </p:cNvSpPr>
          <p:nvPr>
            <p:ph type="title" idx="3"/>
          </p:nvPr>
        </p:nvSpPr>
        <p:spPr>
          <a:xfrm>
            <a:off x="1692150" y="540275"/>
            <a:ext cx="57597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Plan</a:t>
            </a:r>
            <a:endParaRPr sz="3300" b="1">
              <a:latin typeface="Roboto Condensed"/>
              <a:ea typeface="Roboto Condensed"/>
              <a:cs typeface="Roboto Condensed"/>
              <a:sym typeface="Roboto Condensed"/>
            </a:endParaRPr>
          </a:p>
        </p:txBody>
      </p:sp>
      <p:sp>
        <p:nvSpPr>
          <p:cNvPr id="636" name="Google Shape;636;p40"/>
          <p:cNvSpPr txBox="1">
            <a:spLocks noGrp="1"/>
          </p:cNvSpPr>
          <p:nvPr>
            <p:ph type="title" idx="5"/>
          </p:nvPr>
        </p:nvSpPr>
        <p:spPr>
          <a:xfrm>
            <a:off x="4065550" y="1279230"/>
            <a:ext cx="10257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37" name="Google Shape;637;p40"/>
          <p:cNvSpPr txBox="1">
            <a:spLocks noGrp="1"/>
          </p:cNvSpPr>
          <p:nvPr>
            <p:ph type="title" idx="7"/>
          </p:nvPr>
        </p:nvSpPr>
        <p:spPr>
          <a:xfrm>
            <a:off x="6087169" y="1926332"/>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Mise en œuvre du projet</a:t>
            </a:r>
            <a:endParaRPr/>
          </a:p>
        </p:txBody>
      </p:sp>
      <p:sp>
        <p:nvSpPr>
          <p:cNvPr id="638" name="Google Shape;638;p40"/>
          <p:cNvSpPr txBox="1">
            <a:spLocks noGrp="1"/>
          </p:cNvSpPr>
          <p:nvPr>
            <p:ph type="title" idx="13"/>
          </p:nvPr>
        </p:nvSpPr>
        <p:spPr>
          <a:xfrm>
            <a:off x="6088450" y="359185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sp>
        <p:nvSpPr>
          <p:cNvPr id="639" name="Google Shape;639;p40"/>
          <p:cNvSpPr txBox="1">
            <a:spLocks noGrp="1"/>
          </p:cNvSpPr>
          <p:nvPr>
            <p:ph type="title" idx="16"/>
          </p:nvPr>
        </p:nvSpPr>
        <p:spPr>
          <a:xfrm>
            <a:off x="3401238" y="3616625"/>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Réalisation</a:t>
            </a:r>
            <a:endParaRPr b="1">
              <a:latin typeface="Roboto Condensed"/>
              <a:ea typeface="Roboto Condensed"/>
              <a:cs typeface="Roboto Condensed"/>
              <a:sym typeface="Roboto Condensed"/>
            </a:endParaRPr>
          </a:p>
        </p:txBody>
      </p:sp>
      <p:sp>
        <p:nvSpPr>
          <p:cNvPr id="640" name="Google Shape;640;p40"/>
          <p:cNvSpPr txBox="1">
            <a:spLocks noGrp="1"/>
          </p:cNvSpPr>
          <p:nvPr>
            <p:ph type="title" idx="17"/>
          </p:nvPr>
        </p:nvSpPr>
        <p:spPr>
          <a:xfrm>
            <a:off x="4059150" y="3128305"/>
            <a:ext cx="10257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41" name="Google Shape;641;p40"/>
          <p:cNvSpPr txBox="1">
            <a:spLocks noGrp="1"/>
          </p:cNvSpPr>
          <p:nvPr>
            <p:ph type="title" idx="8"/>
          </p:nvPr>
        </p:nvSpPr>
        <p:spPr>
          <a:xfrm>
            <a:off x="6745081" y="1285611"/>
            <a:ext cx="10257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642" name="Google Shape;642;p40"/>
          <p:cNvGrpSpPr/>
          <p:nvPr/>
        </p:nvGrpSpPr>
        <p:grpSpPr>
          <a:xfrm>
            <a:off x="94" y="3019475"/>
            <a:ext cx="2891778" cy="1640191"/>
            <a:chOff x="3700550" y="1956852"/>
            <a:chExt cx="1744557" cy="989497"/>
          </a:xfrm>
        </p:grpSpPr>
        <p:sp>
          <p:nvSpPr>
            <p:cNvPr id="643" name="Google Shape;643;p40"/>
            <p:cNvSpPr/>
            <p:nvPr/>
          </p:nvSpPr>
          <p:spPr>
            <a:xfrm>
              <a:off x="5012109" y="2325997"/>
              <a:ext cx="79871" cy="79494"/>
            </a:xfrm>
            <a:custGeom>
              <a:avLst/>
              <a:gdLst/>
              <a:ahLst/>
              <a:cxnLst/>
              <a:rect l="l" t="t" r="r" b="b"/>
              <a:pathLst>
                <a:path w="1060" h="1055" extrusionOk="0">
                  <a:moveTo>
                    <a:pt x="535" y="1"/>
                  </a:moveTo>
                  <a:cubicBezTo>
                    <a:pt x="320" y="1"/>
                    <a:pt x="121" y="130"/>
                    <a:pt x="36" y="338"/>
                  </a:cubicBezTo>
                  <a:cubicBezTo>
                    <a:pt x="9" y="400"/>
                    <a:pt x="1" y="471"/>
                    <a:pt x="4" y="539"/>
                  </a:cubicBezTo>
                  <a:cubicBezTo>
                    <a:pt x="9" y="679"/>
                    <a:pt x="69" y="812"/>
                    <a:pt x="170" y="913"/>
                  </a:cubicBezTo>
                  <a:cubicBezTo>
                    <a:pt x="262" y="1007"/>
                    <a:pt x="417" y="1054"/>
                    <a:pt x="567" y="1054"/>
                  </a:cubicBezTo>
                  <a:cubicBezTo>
                    <a:pt x="668" y="1054"/>
                    <a:pt x="766" y="1033"/>
                    <a:pt x="843" y="990"/>
                  </a:cubicBezTo>
                  <a:cubicBezTo>
                    <a:pt x="1020" y="886"/>
                    <a:pt x="1059" y="658"/>
                    <a:pt x="1035" y="471"/>
                  </a:cubicBezTo>
                  <a:cubicBezTo>
                    <a:pt x="1009" y="252"/>
                    <a:pt x="884" y="62"/>
                    <a:pt x="656" y="14"/>
                  </a:cubicBezTo>
                  <a:cubicBezTo>
                    <a:pt x="615" y="5"/>
                    <a:pt x="575" y="1"/>
                    <a:pt x="535" y="1"/>
                  </a:cubicBezTo>
                  <a:close/>
                </a:path>
              </a:pathLst>
            </a:custGeom>
            <a:solidFill>
              <a:srgbClr val="FA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0"/>
            <p:cNvSpPr/>
            <p:nvPr/>
          </p:nvSpPr>
          <p:spPr>
            <a:xfrm>
              <a:off x="5031323" y="2345287"/>
              <a:ext cx="40990" cy="40764"/>
            </a:xfrm>
            <a:custGeom>
              <a:avLst/>
              <a:gdLst/>
              <a:ahLst/>
              <a:cxnLst/>
              <a:rect l="l" t="t" r="r" b="b"/>
              <a:pathLst>
                <a:path w="544" h="541" extrusionOk="0">
                  <a:moveTo>
                    <a:pt x="278" y="1"/>
                  </a:moveTo>
                  <a:cubicBezTo>
                    <a:pt x="166" y="1"/>
                    <a:pt x="64" y="68"/>
                    <a:pt x="21" y="174"/>
                  </a:cubicBezTo>
                  <a:cubicBezTo>
                    <a:pt x="6" y="206"/>
                    <a:pt x="1" y="242"/>
                    <a:pt x="4" y="277"/>
                  </a:cubicBezTo>
                  <a:cubicBezTo>
                    <a:pt x="6" y="348"/>
                    <a:pt x="36" y="417"/>
                    <a:pt x="90" y="467"/>
                  </a:cubicBezTo>
                  <a:cubicBezTo>
                    <a:pt x="136" y="517"/>
                    <a:pt x="215" y="541"/>
                    <a:pt x="292" y="541"/>
                  </a:cubicBezTo>
                  <a:cubicBezTo>
                    <a:pt x="343" y="541"/>
                    <a:pt x="394" y="530"/>
                    <a:pt x="433" y="509"/>
                  </a:cubicBezTo>
                  <a:cubicBezTo>
                    <a:pt x="522" y="455"/>
                    <a:pt x="543" y="340"/>
                    <a:pt x="531" y="245"/>
                  </a:cubicBezTo>
                  <a:cubicBezTo>
                    <a:pt x="519" y="129"/>
                    <a:pt x="454" y="34"/>
                    <a:pt x="339" y="7"/>
                  </a:cubicBezTo>
                  <a:cubicBezTo>
                    <a:pt x="318" y="3"/>
                    <a:pt x="298" y="1"/>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3940467" y="2422673"/>
              <a:ext cx="44306" cy="293187"/>
            </a:xfrm>
            <a:custGeom>
              <a:avLst/>
              <a:gdLst/>
              <a:ahLst/>
              <a:cxnLst/>
              <a:rect l="l" t="t" r="r" b="b"/>
              <a:pathLst>
                <a:path w="588" h="3891" extrusionOk="0">
                  <a:moveTo>
                    <a:pt x="294" y="0"/>
                  </a:moveTo>
                  <a:cubicBezTo>
                    <a:pt x="134" y="0"/>
                    <a:pt x="0" y="869"/>
                    <a:pt x="0" y="1945"/>
                  </a:cubicBezTo>
                  <a:cubicBezTo>
                    <a:pt x="0" y="3019"/>
                    <a:pt x="134" y="3890"/>
                    <a:pt x="294" y="3890"/>
                  </a:cubicBezTo>
                  <a:cubicBezTo>
                    <a:pt x="457" y="3890"/>
                    <a:pt x="587" y="3019"/>
                    <a:pt x="587" y="1945"/>
                  </a:cubicBezTo>
                  <a:cubicBezTo>
                    <a:pt x="587" y="869"/>
                    <a:pt x="457" y="0"/>
                    <a:pt x="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p:nvPr/>
          </p:nvSpPr>
          <p:spPr>
            <a:xfrm>
              <a:off x="3828119" y="2154046"/>
              <a:ext cx="852962" cy="572208"/>
            </a:xfrm>
            <a:custGeom>
              <a:avLst/>
              <a:gdLst/>
              <a:ahLst/>
              <a:cxnLst/>
              <a:rect l="l" t="t" r="r" b="b"/>
              <a:pathLst>
                <a:path w="11320" h="7594" extrusionOk="0">
                  <a:moveTo>
                    <a:pt x="5865" y="1"/>
                  </a:moveTo>
                  <a:cubicBezTo>
                    <a:pt x="5562" y="1"/>
                    <a:pt x="3620" y="1908"/>
                    <a:pt x="3620" y="1908"/>
                  </a:cubicBezTo>
                  <a:cubicBezTo>
                    <a:pt x="3620" y="1908"/>
                    <a:pt x="1942" y="3420"/>
                    <a:pt x="1562" y="4126"/>
                  </a:cubicBezTo>
                  <a:lnTo>
                    <a:pt x="0" y="4013"/>
                  </a:lnTo>
                  <a:lnTo>
                    <a:pt x="0" y="7268"/>
                  </a:lnTo>
                  <a:lnTo>
                    <a:pt x="1195" y="7120"/>
                  </a:lnTo>
                  <a:cubicBezTo>
                    <a:pt x="2101" y="7441"/>
                    <a:pt x="3178" y="7594"/>
                    <a:pt x="4382" y="7594"/>
                  </a:cubicBezTo>
                  <a:cubicBezTo>
                    <a:pt x="5714" y="7594"/>
                    <a:pt x="7202" y="7407"/>
                    <a:pt x="8788" y="7055"/>
                  </a:cubicBezTo>
                  <a:cubicBezTo>
                    <a:pt x="9366" y="6945"/>
                    <a:pt x="9422" y="6429"/>
                    <a:pt x="9049" y="6329"/>
                  </a:cubicBezTo>
                  <a:lnTo>
                    <a:pt x="10300" y="6213"/>
                  </a:lnTo>
                  <a:cubicBezTo>
                    <a:pt x="10881" y="6169"/>
                    <a:pt x="10921" y="5370"/>
                    <a:pt x="10275" y="5370"/>
                  </a:cubicBezTo>
                  <a:cubicBezTo>
                    <a:pt x="10266" y="5370"/>
                    <a:pt x="10256" y="5371"/>
                    <a:pt x="10246" y="5371"/>
                  </a:cubicBezTo>
                  <a:lnTo>
                    <a:pt x="8640" y="5362"/>
                  </a:lnTo>
                  <a:lnTo>
                    <a:pt x="10718" y="5252"/>
                  </a:lnTo>
                  <a:cubicBezTo>
                    <a:pt x="11284" y="5214"/>
                    <a:pt x="11320" y="4363"/>
                    <a:pt x="10718" y="4342"/>
                  </a:cubicBezTo>
                  <a:lnTo>
                    <a:pt x="10160" y="4330"/>
                  </a:lnTo>
                  <a:cubicBezTo>
                    <a:pt x="10679" y="4313"/>
                    <a:pt x="10670" y="3574"/>
                    <a:pt x="10083" y="3503"/>
                  </a:cubicBezTo>
                  <a:lnTo>
                    <a:pt x="5292" y="3050"/>
                  </a:lnTo>
                  <a:cubicBezTo>
                    <a:pt x="4839" y="3014"/>
                    <a:pt x="4581" y="2800"/>
                    <a:pt x="4951" y="2394"/>
                  </a:cubicBezTo>
                  <a:cubicBezTo>
                    <a:pt x="4951" y="2394"/>
                    <a:pt x="5755" y="1567"/>
                    <a:pt x="5980" y="1099"/>
                  </a:cubicBezTo>
                  <a:cubicBezTo>
                    <a:pt x="6199" y="618"/>
                    <a:pt x="6143" y="52"/>
                    <a:pt x="5876" y="2"/>
                  </a:cubicBezTo>
                  <a:cubicBezTo>
                    <a:pt x="5873" y="1"/>
                    <a:pt x="5869" y="1"/>
                    <a:pt x="5865"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a:off x="4310215" y="2478056"/>
              <a:ext cx="283768" cy="166976"/>
            </a:xfrm>
            <a:custGeom>
              <a:avLst/>
              <a:gdLst/>
              <a:ahLst/>
              <a:cxnLst/>
              <a:rect l="l" t="t" r="r" b="b"/>
              <a:pathLst>
                <a:path w="3766" h="2216" extrusionOk="0">
                  <a:moveTo>
                    <a:pt x="3765" y="1"/>
                  </a:moveTo>
                  <a:lnTo>
                    <a:pt x="996" y="30"/>
                  </a:lnTo>
                  <a:lnTo>
                    <a:pt x="996" y="93"/>
                  </a:lnTo>
                  <a:lnTo>
                    <a:pt x="3765" y="60"/>
                  </a:lnTo>
                  <a:lnTo>
                    <a:pt x="3765" y="1"/>
                  </a:lnTo>
                  <a:close/>
                  <a:moveTo>
                    <a:pt x="2242" y="1032"/>
                  </a:moveTo>
                  <a:lnTo>
                    <a:pt x="575" y="1086"/>
                  </a:lnTo>
                  <a:lnTo>
                    <a:pt x="575" y="1145"/>
                  </a:lnTo>
                  <a:lnTo>
                    <a:pt x="2244" y="1092"/>
                  </a:lnTo>
                  <a:lnTo>
                    <a:pt x="2242" y="1032"/>
                  </a:lnTo>
                  <a:close/>
                  <a:moveTo>
                    <a:pt x="2651" y="1999"/>
                  </a:moveTo>
                  <a:lnTo>
                    <a:pt x="0" y="2156"/>
                  </a:lnTo>
                  <a:lnTo>
                    <a:pt x="3" y="2215"/>
                  </a:lnTo>
                  <a:lnTo>
                    <a:pt x="2654" y="2061"/>
                  </a:lnTo>
                  <a:lnTo>
                    <a:pt x="2651" y="1999"/>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3863383" y="2422447"/>
              <a:ext cx="99462" cy="293413"/>
            </a:xfrm>
            <a:custGeom>
              <a:avLst/>
              <a:gdLst/>
              <a:ahLst/>
              <a:cxnLst/>
              <a:rect l="l" t="t" r="r" b="b"/>
              <a:pathLst>
                <a:path w="1320" h="3894" extrusionOk="0">
                  <a:moveTo>
                    <a:pt x="0" y="0"/>
                  </a:moveTo>
                  <a:lnTo>
                    <a:pt x="0" y="3893"/>
                  </a:lnTo>
                  <a:lnTo>
                    <a:pt x="1320" y="3893"/>
                  </a:lnTo>
                  <a:cubicBezTo>
                    <a:pt x="955" y="3718"/>
                    <a:pt x="982" y="279"/>
                    <a:pt x="1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0"/>
            <p:cNvSpPr/>
            <p:nvPr/>
          </p:nvSpPr>
          <p:spPr>
            <a:xfrm>
              <a:off x="3700550" y="2388011"/>
              <a:ext cx="200657" cy="359570"/>
            </a:xfrm>
            <a:custGeom>
              <a:avLst/>
              <a:gdLst/>
              <a:ahLst/>
              <a:cxnLst/>
              <a:rect l="l" t="t" r="r" b="b"/>
              <a:pathLst>
                <a:path w="2663" h="4772" extrusionOk="0">
                  <a:moveTo>
                    <a:pt x="0" y="1"/>
                  </a:moveTo>
                  <a:lnTo>
                    <a:pt x="0" y="4771"/>
                  </a:lnTo>
                  <a:cubicBezTo>
                    <a:pt x="1047" y="4730"/>
                    <a:pt x="2322" y="4626"/>
                    <a:pt x="2428" y="4350"/>
                  </a:cubicBezTo>
                  <a:cubicBezTo>
                    <a:pt x="2612" y="3879"/>
                    <a:pt x="2662" y="941"/>
                    <a:pt x="2470" y="451"/>
                  </a:cubicBezTo>
                  <a:cubicBezTo>
                    <a:pt x="2360" y="167"/>
                    <a:pt x="1059" y="5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a:off x="3853362" y="2420638"/>
              <a:ext cx="35113" cy="296502"/>
            </a:xfrm>
            <a:custGeom>
              <a:avLst/>
              <a:gdLst/>
              <a:ahLst/>
              <a:cxnLst/>
              <a:rect l="l" t="t" r="r" b="b"/>
              <a:pathLst>
                <a:path w="466" h="3935" extrusionOk="0">
                  <a:moveTo>
                    <a:pt x="421" y="1"/>
                  </a:moveTo>
                  <a:cubicBezTo>
                    <a:pt x="116" y="365"/>
                    <a:pt x="0" y="3413"/>
                    <a:pt x="377" y="3935"/>
                  </a:cubicBezTo>
                  <a:lnTo>
                    <a:pt x="427" y="3899"/>
                  </a:lnTo>
                  <a:cubicBezTo>
                    <a:pt x="74" y="3410"/>
                    <a:pt x="181" y="383"/>
                    <a:pt x="466" y="39"/>
                  </a:cubicBezTo>
                  <a:lnTo>
                    <a:pt x="421" y="1"/>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3893524" y="2670126"/>
              <a:ext cx="34058" cy="29387"/>
            </a:xfrm>
            <a:custGeom>
              <a:avLst/>
              <a:gdLst/>
              <a:ahLst/>
              <a:cxnLst/>
              <a:rect l="l" t="t" r="r" b="b"/>
              <a:pathLst>
                <a:path w="452" h="390" extrusionOk="0">
                  <a:moveTo>
                    <a:pt x="259" y="64"/>
                  </a:moveTo>
                  <a:cubicBezTo>
                    <a:pt x="333" y="64"/>
                    <a:pt x="392" y="123"/>
                    <a:pt x="392" y="194"/>
                  </a:cubicBezTo>
                  <a:cubicBezTo>
                    <a:pt x="392" y="275"/>
                    <a:pt x="325" y="328"/>
                    <a:pt x="256" y="328"/>
                  </a:cubicBezTo>
                  <a:cubicBezTo>
                    <a:pt x="224" y="328"/>
                    <a:pt x="190" y="316"/>
                    <a:pt x="164" y="289"/>
                  </a:cubicBezTo>
                  <a:cubicBezTo>
                    <a:pt x="81" y="206"/>
                    <a:pt x="140" y="64"/>
                    <a:pt x="259" y="64"/>
                  </a:cubicBezTo>
                  <a:close/>
                  <a:moveTo>
                    <a:pt x="257" y="1"/>
                  </a:moveTo>
                  <a:cubicBezTo>
                    <a:pt x="210" y="1"/>
                    <a:pt x="162" y="18"/>
                    <a:pt x="122" y="58"/>
                  </a:cubicBezTo>
                  <a:cubicBezTo>
                    <a:pt x="1" y="179"/>
                    <a:pt x="87" y="390"/>
                    <a:pt x="259" y="390"/>
                  </a:cubicBezTo>
                  <a:cubicBezTo>
                    <a:pt x="365" y="390"/>
                    <a:pt x="451" y="301"/>
                    <a:pt x="451" y="194"/>
                  </a:cubicBezTo>
                  <a:cubicBezTo>
                    <a:pt x="451" y="78"/>
                    <a:pt x="356" y="1"/>
                    <a:pt x="257"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4284741" y="1956852"/>
              <a:ext cx="1160366" cy="989496"/>
            </a:xfrm>
            <a:custGeom>
              <a:avLst/>
              <a:gdLst/>
              <a:ahLst/>
              <a:cxnLst/>
              <a:rect l="l" t="t" r="r" b="b"/>
              <a:pathLst>
                <a:path w="13443" h="13132" extrusionOk="0">
                  <a:moveTo>
                    <a:pt x="0" y="1"/>
                  </a:moveTo>
                  <a:lnTo>
                    <a:pt x="0" y="13132"/>
                  </a:lnTo>
                  <a:lnTo>
                    <a:pt x="13443" y="13132"/>
                  </a:lnTo>
                  <a:lnTo>
                    <a:pt x="134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4035184" y="1956853"/>
              <a:ext cx="249635" cy="989496"/>
            </a:xfrm>
            <a:custGeom>
              <a:avLst/>
              <a:gdLst/>
              <a:ahLst/>
              <a:cxnLst/>
              <a:rect l="l" t="t" r="r" b="b"/>
              <a:pathLst>
                <a:path w="3313" h="13132" extrusionOk="0">
                  <a:moveTo>
                    <a:pt x="0" y="1"/>
                  </a:moveTo>
                  <a:lnTo>
                    <a:pt x="0" y="13132"/>
                  </a:lnTo>
                  <a:lnTo>
                    <a:pt x="3312" y="13132"/>
                  </a:lnTo>
                  <a:lnTo>
                    <a:pt x="3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4767293" y="1956853"/>
              <a:ext cx="122218" cy="222810"/>
            </a:xfrm>
            <a:custGeom>
              <a:avLst/>
              <a:gdLst/>
              <a:ahLst/>
              <a:cxnLst/>
              <a:rect l="l" t="t" r="r" b="b"/>
              <a:pathLst>
                <a:path w="1622" h="2957" extrusionOk="0">
                  <a:moveTo>
                    <a:pt x="0" y="1"/>
                  </a:moveTo>
                  <a:lnTo>
                    <a:pt x="0" y="2957"/>
                  </a:lnTo>
                  <a:lnTo>
                    <a:pt x="454" y="2773"/>
                  </a:lnTo>
                  <a:lnTo>
                    <a:pt x="827" y="2957"/>
                  </a:lnTo>
                  <a:lnTo>
                    <a:pt x="1150" y="2758"/>
                  </a:lnTo>
                  <a:lnTo>
                    <a:pt x="1622" y="2957"/>
                  </a:lnTo>
                  <a:lnTo>
                    <a:pt x="16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4121611" y="1956853"/>
              <a:ext cx="76706" cy="227934"/>
            </a:xfrm>
            <a:custGeom>
              <a:avLst/>
              <a:gdLst/>
              <a:ahLst/>
              <a:cxnLst/>
              <a:rect l="l" t="t" r="r" b="b"/>
              <a:pathLst>
                <a:path w="1018" h="3025" extrusionOk="0">
                  <a:moveTo>
                    <a:pt x="1" y="1"/>
                  </a:moveTo>
                  <a:lnTo>
                    <a:pt x="1" y="3025"/>
                  </a:lnTo>
                  <a:lnTo>
                    <a:pt x="253" y="2800"/>
                  </a:lnTo>
                  <a:lnTo>
                    <a:pt x="469" y="2995"/>
                  </a:lnTo>
                  <a:lnTo>
                    <a:pt x="721" y="2835"/>
                  </a:lnTo>
                  <a:lnTo>
                    <a:pt x="1018" y="3010"/>
                  </a:lnTo>
                  <a:lnTo>
                    <a:pt x="1018" y="1"/>
                  </a:lnTo>
                  <a:lnTo>
                    <a:pt x="958" y="1"/>
                  </a:lnTo>
                  <a:lnTo>
                    <a:pt x="958" y="2903"/>
                  </a:lnTo>
                  <a:lnTo>
                    <a:pt x="721" y="2764"/>
                  </a:lnTo>
                  <a:lnTo>
                    <a:pt x="475" y="2918"/>
                  </a:lnTo>
                  <a:lnTo>
                    <a:pt x="253" y="2719"/>
                  </a:lnTo>
                  <a:lnTo>
                    <a:pt x="60" y="2888"/>
                  </a:lnTo>
                  <a:lnTo>
                    <a:pt x="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0"/>
            <p:cNvSpPr/>
            <p:nvPr/>
          </p:nvSpPr>
          <p:spPr>
            <a:xfrm>
              <a:off x="4282259" y="1956853"/>
              <a:ext cx="4747" cy="989496"/>
            </a:xfrm>
            <a:custGeom>
              <a:avLst/>
              <a:gdLst/>
              <a:ahLst/>
              <a:cxnLst/>
              <a:rect l="l" t="t" r="r" b="b"/>
              <a:pathLst>
                <a:path w="63" h="13132" extrusionOk="0">
                  <a:moveTo>
                    <a:pt x="0" y="1"/>
                  </a:moveTo>
                  <a:lnTo>
                    <a:pt x="0" y="13132"/>
                  </a:lnTo>
                  <a:lnTo>
                    <a:pt x="63" y="13132"/>
                  </a:lnTo>
                  <a:lnTo>
                    <a:pt x="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40"/>
            <p:cNvGrpSpPr/>
            <p:nvPr/>
          </p:nvGrpSpPr>
          <p:grpSpPr>
            <a:xfrm>
              <a:off x="4898115" y="2691676"/>
              <a:ext cx="423395" cy="201788"/>
              <a:chOff x="4898115" y="2691676"/>
              <a:chExt cx="423395" cy="201788"/>
            </a:xfrm>
          </p:grpSpPr>
          <p:sp>
            <p:nvSpPr>
              <p:cNvPr id="658" name="Google Shape;658;p40"/>
              <p:cNvSpPr/>
              <p:nvPr/>
            </p:nvSpPr>
            <p:spPr>
              <a:xfrm>
                <a:off x="4898115" y="2691676"/>
                <a:ext cx="196890" cy="64801"/>
              </a:xfrm>
              <a:custGeom>
                <a:avLst/>
                <a:gdLst/>
                <a:ahLst/>
                <a:cxnLst/>
                <a:rect l="l" t="t" r="r" b="b"/>
                <a:pathLst>
                  <a:path w="2613" h="860" extrusionOk="0">
                    <a:moveTo>
                      <a:pt x="1308" y="0"/>
                    </a:moveTo>
                    <a:cubicBezTo>
                      <a:pt x="738" y="0"/>
                      <a:pt x="225" y="338"/>
                      <a:pt x="0" y="860"/>
                    </a:cubicBezTo>
                    <a:lnTo>
                      <a:pt x="2612" y="860"/>
                    </a:lnTo>
                    <a:cubicBezTo>
                      <a:pt x="2387" y="338"/>
                      <a:pt x="1874" y="0"/>
                      <a:pt x="1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4940085" y="2756403"/>
                <a:ext cx="63294" cy="137062"/>
              </a:xfrm>
              <a:custGeom>
                <a:avLst/>
                <a:gdLst/>
                <a:ahLst/>
                <a:cxnLst/>
                <a:rect l="l" t="t" r="r" b="b"/>
                <a:pathLst>
                  <a:path w="840" h="1819" extrusionOk="0">
                    <a:moveTo>
                      <a:pt x="659" y="1"/>
                    </a:moveTo>
                    <a:lnTo>
                      <a:pt x="659" y="1397"/>
                    </a:lnTo>
                    <a:cubicBezTo>
                      <a:pt x="665" y="1531"/>
                      <a:pt x="555" y="1643"/>
                      <a:pt x="421" y="1643"/>
                    </a:cubicBezTo>
                    <a:cubicBezTo>
                      <a:pt x="285" y="1643"/>
                      <a:pt x="178" y="1531"/>
                      <a:pt x="184" y="1397"/>
                    </a:cubicBezTo>
                    <a:lnTo>
                      <a:pt x="184" y="1199"/>
                    </a:lnTo>
                    <a:lnTo>
                      <a:pt x="0" y="1199"/>
                    </a:lnTo>
                    <a:lnTo>
                      <a:pt x="0" y="1397"/>
                    </a:lnTo>
                    <a:cubicBezTo>
                      <a:pt x="0" y="1629"/>
                      <a:pt x="190" y="1815"/>
                      <a:pt x="421" y="1818"/>
                    </a:cubicBezTo>
                    <a:cubicBezTo>
                      <a:pt x="653" y="1815"/>
                      <a:pt x="839" y="1629"/>
                      <a:pt x="839" y="1397"/>
                    </a:cubicBezTo>
                    <a:lnTo>
                      <a:pt x="8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5123263" y="2879526"/>
                <a:ext cx="198246" cy="13714"/>
              </a:xfrm>
              <a:custGeom>
                <a:avLst/>
                <a:gdLst/>
                <a:ahLst/>
                <a:cxnLst/>
                <a:rect l="l" t="t" r="r" b="b"/>
                <a:pathLst>
                  <a:path w="2631" h="182" extrusionOk="0">
                    <a:moveTo>
                      <a:pt x="1" y="0"/>
                    </a:moveTo>
                    <a:lnTo>
                      <a:pt x="1" y="181"/>
                    </a:lnTo>
                    <a:lnTo>
                      <a:pt x="2630" y="181"/>
                    </a:lnTo>
                    <a:lnTo>
                      <a:pt x="26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5166816" y="2720008"/>
                <a:ext cx="13940" cy="145275"/>
              </a:xfrm>
              <a:custGeom>
                <a:avLst/>
                <a:gdLst/>
                <a:ahLst/>
                <a:cxnLst/>
                <a:rect l="l" t="t" r="r" b="b"/>
                <a:pathLst>
                  <a:path w="185" h="1928" extrusionOk="0">
                    <a:moveTo>
                      <a:pt x="1" y="1"/>
                    </a:moveTo>
                    <a:lnTo>
                      <a:pt x="1" y="1928"/>
                    </a:lnTo>
                    <a:lnTo>
                      <a:pt x="185" y="1928"/>
                    </a:lnTo>
                    <a:lnTo>
                      <a:pt x="1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0"/>
              <p:cNvSpPr/>
              <p:nvPr/>
            </p:nvSpPr>
            <p:spPr>
              <a:xfrm>
                <a:off x="5264245" y="2720008"/>
                <a:ext cx="13714" cy="145275"/>
              </a:xfrm>
              <a:custGeom>
                <a:avLst/>
                <a:gdLst/>
                <a:ahLst/>
                <a:cxnLst/>
                <a:rect l="l" t="t" r="r" b="b"/>
                <a:pathLst>
                  <a:path w="182" h="1928" extrusionOk="0">
                    <a:moveTo>
                      <a:pt x="0" y="1"/>
                    </a:moveTo>
                    <a:lnTo>
                      <a:pt x="0" y="1928"/>
                    </a:lnTo>
                    <a:lnTo>
                      <a:pt x="181" y="1928"/>
                    </a:lnTo>
                    <a:lnTo>
                      <a:pt x="1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a:off x="5147376" y="2691676"/>
                <a:ext cx="52820" cy="64801"/>
              </a:xfrm>
              <a:custGeom>
                <a:avLst/>
                <a:gdLst/>
                <a:ahLst/>
                <a:cxnLst/>
                <a:rect l="l" t="t" r="r" b="b"/>
                <a:pathLst>
                  <a:path w="701" h="860" extrusionOk="0">
                    <a:moveTo>
                      <a:pt x="351" y="0"/>
                    </a:moveTo>
                    <a:lnTo>
                      <a:pt x="1" y="860"/>
                    </a:lnTo>
                    <a:lnTo>
                      <a:pt x="700" y="860"/>
                    </a:lnTo>
                    <a:lnTo>
                      <a:pt x="3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5244804" y="2691676"/>
                <a:ext cx="52594" cy="64801"/>
              </a:xfrm>
              <a:custGeom>
                <a:avLst/>
                <a:gdLst/>
                <a:ahLst/>
                <a:cxnLst/>
                <a:rect l="l" t="t" r="r" b="b"/>
                <a:pathLst>
                  <a:path w="698" h="860" extrusionOk="0">
                    <a:moveTo>
                      <a:pt x="350" y="0"/>
                    </a:moveTo>
                    <a:lnTo>
                      <a:pt x="0" y="860"/>
                    </a:lnTo>
                    <a:lnTo>
                      <a:pt x="697" y="860"/>
                    </a:lnTo>
                    <a:lnTo>
                      <a:pt x="3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5" name="Google Shape;665;p40"/>
            <p:cNvSpPr/>
            <p:nvPr/>
          </p:nvSpPr>
          <p:spPr>
            <a:xfrm>
              <a:off x="4069996" y="2884198"/>
              <a:ext cx="80323" cy="4521"/>
            </a:xfrm>
            <a:custGeom>
              <a:avLst/>
              <a:gdLst/>
              <a:ahLst/>
              <a:cxnLst/>
              <a:rect l="l" t="t" r="r" b="b"/>
              <a:pathLst>
                <a:path w="1066" h="60" extrusionOk="0">
                  <a:moveTo>
                    <a:pt x="1" y="1"/>
                  </a:moveTo>
                  <a:lnTo>
                    <a:pt x="1" y="60"/>
                  </a:lnTo>
                  <a:lnTo>
                    <a:pt x="1065" y="60"/>
                  </a:lnTo>
                  <a:lnTo>
                    <a:pt x="10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5095308" y="2038835"/>
              <a:ext cx="225523" cy="74069"/>
            </a:xfrm>
            <a:custGeom>
              <a:avLst/>
              <a:gdLst/>
              <a:ahLst/>
              <a:cxnLst/>
              <a:rect l="l" t="t" r="r" b="b"/>
              <a:pathLst>
                <a:path w="2993" h="983" extrusionOk="0">
                  <a:moveTo>
                    <a:pt x="1" y="1"/>
                  </a:moveTo>
                  <a:lnTo>
                    <a:pt x="1" y="982"/>
                  </a:lnTo>
                  <a:lnTo>
                    <a:pt x="2992" y="982"/>
                  </a:lnTo>
                  <a:lnTo>
                    <a:pt x="2992" y="1"/>
                  </a:lnTo>
                  <a:lnTo>
                    <a:pt x="2308" y="1"/>
                  </a:lnTo>
                  <a:lnTo>
                    <a:pt x="2308" y="63"/>
                  </a:lnTo>
                  <a:lnTo>
                    <a:pt x="2933" y="63"/>
                  </a:lnTo>
                  <a:lnTo>
                    <a:pt x="2933" y="923"/>
                  </a:lnTo>
                  <a:lnTo>
                    <a:pt x="63" y="923"/>
                  </a:lnTo>
                  <a:lnTo>
                    <a:pt x="63" y="63"/>
                  </a:lnTo>
                  <a:lnTo>
                    <a:pt x="1563" y="63"/>
                  </a:lnTo>
                  <a:lnTo>
                    <a:pt x="15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4043924" y="2523869"/>
              <a:ext cx="44306" cy="293413"/>
            </a:xfrm>
            <a:custGeom>
              <a:avLst/>
              <a:gdLst/>
              <a:ahLst/>
              <a:cxnLst/>
              <a:rect l="l" t="t" r="r" b="b"/>
              <a:pathLst>
                <a:path w="588" h="3894" extrusionOk="0">
                  <a:moveTo>
                    <a:pt x="294" y="0"/>
                  </a:moveTo>
                  <a:cubicBezTo>
                    <a:pt x="130" y="0"/>
                    <a:pt x="0" y="872"/>
                    <a:pt x="0" y="1948"/>
                  </a:cubicBezTo>
                  <a:cubicBezTo>
                    <a:pt x="0" y="3022"/>
                    <a:pt x="130" y="3893"/>
                    <a:pt x="294" y="3893"/>
                  </a:cubicBezTo>
                  <a:cubicBezTo>
                    <a:pt x="454" y="3893"/>
                    <a:pt x="587" y="3022"/>
                    <a:pt x="587" y="1948"/>
                  </a:cubicBezTo>
                  <a:cubicBezTo>
                    <a:pt x="587" y="872"/>
                    <a:pt x="454" y="0"/>
                    <a:pt x="2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p:cNvSpPr/>
            <p:nvPr/>
          </p:nvSpPr>
          <p:spPr>
            <a:xfrm>
              <a:off x="3931275" y="2255469"/>
              <a:ext cx="853037" cy="572133"/>
            </a:xfrm>
            <a:custGeom>
              <a:avLst/>
              <a:gdLst/>
              <a:ahLst/>
              <a:cxnLst/>
              <a:rect l="l" t="t" r="r" b="b"/>
              <a:pathLst>
                <a:path w="11321" h="7593" extrusionOk="0">
                  <a:moveTo>
                    <a:pt x="5866" y="1"/>
                  </a:moveTo>
                  <a:cubicBezTo>
                    <a:pt x="5563" y="1"/>
                    <a:pt x="3621" y="1905"/>
                    <a:pt x="3621" y="1905"/>
                  </a:cubicBezTo>
                  <a:cubicBezTo>
                    <a:pt x="3621" y="1905"/>
                    <a:pt x="1943" y="3420"/>
                    <a:pt x="1563" y="4126"/>
                  </a:cubicBezTo>
                  <a:lnTo>
                    <a:pt x="1" y="4013"/>
                  </a:lnTo>
                  <a:lnTo>
                    <a:pt x="1" y="7266"/>
                  </a:lnTo>
                  <a:lnTo>
                    <a:pt x="1196" y="7120"/>
                  </a:lnTo>
                  <a:cubicBezTo>
                    <a:pt x="2103" y="7440"/>
                    <a:pt x="3181" y="7593"/>
                    <a:pt x="4387" y="7593"/>
                  </a:cubicBezTo>
                  <a:cubicBezTo>
                    <a:pt x="5719" y="7593"/>
                    <a:pt x="7206" y="7407"/>
                    <a:pt x="8791" y="7055"/>
                  </a:cubicBezTo>
                  <a:cubicBezTo>
                    <a:pt x="9367" y="6942"/>
                    <a:pt x="9426" y="6426"/>
                    <a:pt x="9049" y="6329"/>
                  </a:cubicBezTo>
                  <a:lnTo>
                    <a:pt x="10301" y="6213"/>
                  </a:lnTo>
                  <a:cubicBezTo>
                    <a:pt x="10881" y="6169"/>
                    <a:pt x="10925" y="5370"/>
                    <a:pt x="10279" y="5370"/>
                  </a:cubicBezTo>
                  <a:cubicBezTo>
                    <a:pt x="10269" y="5370"/>
                    <a:pt x="10258" y="5371"/>
                    <a:pt x="10247" y="5371"/>
                  </a:cubicBezTo>
                  <a:lnTo>
                    <a:pt x="8640" y="5362"/>
                  </a:lnTo>
                  <a:lnTo>
                    <a:pt x="10719" y="5249"/>
                  </a:lnTo>
                  <a:cubicBezTo>
                    <a:pt x="11285" y="5214"/>
                    <a:pt x="11320" y="4360"/>
                    <a:pt x="10719" y="4342"/>
                  </a:cubicBezTo>
                  <a:lnTo>
                    <a:pt x="10164" y="4330"/>
                  </a:lnTo>
                  <a:cubicBezTo>
                    <a:pt x="10683" y="4313"/>
                    <a:pt x="10671" y="3574"/>
                    <a:pt x="10084" y="3500"/>
                  </a:cubicBezTo>
                  <a:lnTo>
                    <a:pt x="5293" y="3050"/>
                  </a:lnTo>
                  <a:cubicBezTo>
                    <a:pt x="4839" y="3011"/>
                    <a:pt x="4584" y="2800"/>
                    <a:pt x="4955" y="2394"/>
                  </a:cubicBezTo>
                  <a:cubicBezTo>
                    <a:pt x="4955" y="2394"/>
                    <a:pt x="5755" y="1564"/>
                    <a:pt x="5981" y="1099"/>
                  </a:cubicBezTo>
                  <a:cubicBezTo>
                    <a:pt x="6200" y="615"/>
                    <a:pt x="6144" y="52"/>
                    <a:pt x="5877" y="2"/>
                  </a:cubicBezTo>
                  <a:cubicBezTo>
                    <a:pt x="5874" y="1"/>
                    <a:pt x="5870" y="1"/>
                    <a:pt x="5866"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p:cNvSpPr/>
            <p:nvPr/>
          </p:nvSpPr>
          <p:spPr>
            <a:xfrm>
              <a:off x="4413370" y="2579478"/>
              <a:ext cx="283843" cy="166976"/>
            </a:xfrm>
            <a:custGeom>
              <a:avLst/>
              <a:gdLst/>
              <a:ahLst/>
              <a:cxnLst/>
              <a:rect l="l" t="t" r="r" b="b"/>
              <a:pathLst>
                <a:path w="3767" h="2216" extrusionOk="0">
                  <a:moveTo>
                    <a:pt x="3766" y="1"/>
                  </a:moveTo>
                  <a:lnTo>
                    <a:pt x="994" y="30"/>
                  </a:lnTo>
                  <a:lnTo>
                    <a:pt x="994" y="90"/>
                  </a:lnTo>
                  <a:lnTo>
                    <a:pt x="3766" y="60"/>
                  </a:lnTo>
                  <a:lnTo>
                    <a:pt x="3766" y="1"/>
                  </a:lnTo>
                  <a:close/>
                  <a:moveTo>
                    <a:pt x="2242" y="1032"/>
                  </a:moveTo>
                  <a:lnTo>
                    <a:pt x="573" y="1086"/>
                  </a:lnTo>
                  <a:lnTo>
                    <a:pt x="576" y="1145"/>
                  </a:lnTo>
                  <a:lnTo>
                    <a:pt x="2245" y="1092"/>
                  </a:lnTo>
                  <a:lnTo>
                    <a:pt x="2242" y="1032"/>
                  </a:lnTo>
                  <a:close/>
                  <a:moveTo>
                    <a:pt x="2651" y="1999"/>
                  </a:moveTo>
                  <a:lnTo>
                    <a:pt x="1" y="2156"/>
                  </a:lnTo>
                  <a:lnTo>
                    <a:pt x="4" y="2215"/>
                  </a:lnTo>
                  <a:lnTo>
                    <a:pt x="2654" y="2061"/>
                  </a:lnTo>
                  <a:lnTo>
                    <a:pt x="2651" y="199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p:cNvSpPr/>
            <p:nvPr/>
          </p:nvSpPr>
          <p:spPr>
            <a:xfrm>
              <a:off x="3966614" y="2523869"/>
              <a:ext cx="99462" cy="293413"/>
            </a:xfrm>
            <a:custGeom>
              <a:avLst/>
              <a:gdLst/>
              <a:ahLst/>
              <a:cxnLst/>
              <a:rect l="l" t="t" r="r" b="b"/>
              <a:pathLst>
                <a:path w="1320" h="3894" extrusionOk="0">
                  <a:moveTo>
                    <a:pt x="0" y="0"/>
                  </a:moveTo>
                  <a:lnTo>
                    <a:pt x="0" y="3893"/>
                  </a:lnTo>
                  <a:lnTo>
                    <a:pt x="1320" y="3893"/>
                  </a:lnTo>
                  <a:cubicBezTo>
                    <a:pt x="958" y="3718"/>
                    <a:pt x="982" y="279"/>
                    <a:pt x="1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0"/>
            <p:cNvSpPr/>
            <p:nvPr/>
          </p:nvSpPr>
          <p:spPr>
            <a:xfrm>
              <a:off x="3700776" y="2486797"/>
              <a:ext cx="303661" cy="363790"/>
            </a:xfrm>
            <a:custGeom>
              <a:avLst/>
              <a:gdLst/>
              <a:ahLst/>
              <a:cxnLst/>
              <a:rect l="l" t="t" r="r" b="b"/>
              <a:pathLst>
                <a:path w="4030" h="4828" extrusionOk="0">
                  <a:moveTo>
                    <a:pt x="0" y="0"/>
                  </a:moveTo>
                  <a:lnTo>
                    <a:pt x="0" y="4827"/>
                  </a:lnTo>
                  <a:cubicBezTo>
                    <a:pt x="0" y="4827"/>
                    <a:pt x="45" y="4827"/>
                    <a:pt x="126" y="4827"/>
                  </a:cubicBezTo>
                  <a:cubicBezTo>
                    <a:pt x="765" y="4827"/>
                    <a:pt x="3635" y="4804"/>
                    <a:pt x="3798" y="4385"/>
                  </a:cubicBezTo>
                  <a:cubicBezTo>
                    <a:pt x="3982" y="3914"/>
                    <a:pt x="4029" y="973"/>
                    <a:pt x="3839" y="487"/>
                  </a:cubicBezTo>
                  <a:cubicBezTo>
                    <a:pt x="3650" y="0"/>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0"/>
            <p:cNvSpPr/>
            <p:nvPr/>
          </p:nvSpPr>
          <p:spPr>
            <a:xfrm>
              <a:off x="3956743" y="2522061"/>
              <a:ext cx="34962" cy="296578"/>
            </a:xfrm>
            <a:custGeom>
              <a:avLst/>
              <a:gdLst/>
              <a:ahLst/>
              <a:cxnLst/>
              <a:rect l="l" t="t" r="r" b="b"/>
              <a:pathLst>
                <a:path w="464" h="3936" extrusionOk="0">
                  <a:moveTo>
                    <a:pt x="419" y="1"/>
                  </a:moveTo>
                  <a:cubicBezTo>
                    <a:pt x="116" y="362"/>
                    <a:pt x="1" y="3413"/>
                    <a:pt x="374" y="3935"/>
                  </a:cubicBezTo>
                  <a:lnTo>
                    <a:pt x="425" y="3896"/>
                  </a:lnTo>
                  <a:cubicBezTo>
                    <a:pt x="72" y="3407"/>
                    <a:pt x="179" y="380"/>
                    <a:pt x="463" y="36"/>
                  </a:cubicBezTo>
                  <a:lnTo>
                    <a:pt x="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41"/>
          <p:cNvSpPr txBox="1">
            <a:spLocks noGrp="1"/>
          </p:cNvSpPr>
          <p:nvPr>
            <p:ph type="title"/>
          </p:nvPr>
        </p:nvSpPr>
        <p:spPr>
          <a:xfrm>
            <a:off x="4648725" y="2465313"/>
            <a:ext cx="37821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Introduction</a:t>
            </a:r>
            <a:endParaRPr/>
          </a:p>
        </p:txBody>
      </p:sp>
      <p:sp>
        <p:nvSpPr>
          <p:cNvPr id="678" name="Google Shape;678;p41"/>
          <p:cNvSpPr txBox="1">
            <a:spLocks noGrp="1"/>
          </p:cNvSpPr>
          <p:nvPr>
            <p:ph type="title" idx="2"/>
          </p:nvPr>
        </p:nvSpPr>
        <p:spPr>
          <a:xfrm>
            <a:off x="6725025" y="1332038"/>
            <a:ext cx="1705800" cy="1133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grpSp>
        <p:nvGrpSpPr>
          <p:cNvPr id="679" name="Google Shape;679;p41"/>
          <p:cNvGrpSpPr/>
          <p:nvPr/>
        </p:nvGrpSpPr>
        <p:grpSpPr>
          <a:xfrm>
            <a:off x="713175" y="1846675"/>
            <a:ext cx="3646175" cy="1964797"/>
            <a:chOff x="713175" y="1665275"/>
            <a:chExt cx="3646175" cy="1964797"/>
          </a:xfrm>
        </p:grpSpPr>
        <p:sp>
          <p:nvSpPr>
            <p:cNvPr id="680" name="Google Shape;680;p41"/>
            <p:cNvSpPr/>
            <p:nvPr/>
          </p:nvSpPr>
          <p:spPr>
            <a:xfrm flipH="1">
              <a:off x="722392" y="3360425"/>
              <a:ext cx="3636958" cy="269647"/>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1" name="Google Shape;681;p41"/>
            <p:cNvGrpSpPr/>
            <p:nvPr/>
          </p:nvGrpSpPr>
          <p:grpSpPr>
            <a:xfrm>
              <a:off x="713175" y="1665275"/>
              <a:ext cx="3636969" cy="1812951"/>
              <a:chOff x="713175" y="1270300"/>
              <a:chExt cx="3636969" cy="1812951"/>
            </a:xfrm>
          </p:grpSpPr>
          <p:sp>
            <p:nvSpPr>
              <p:cNvPr id="682" name="Google Shape;682;p41"/>
              <p:cNvSpPr/>
              <p:nvPr/>
            </p:nvSpPr>
            <p:spPr>
              <a:xfrm flipH="1">
                <a:off x="1285235" y="2621714"/>
                <a:ext cx="470169" cy="461537"/>
              </a:xfrm>
              <a:custGeom>
                <a:avLst/>
                <a:gdLst/>
                <a:ahLst/>
                <a:cxnLst/>
                <a:rect l="l" t="t" r="r" b="b"/>
                <a:pathLst>
                  <a:path w="3867" h="3796" extrusionOk="0">
                    <a:moveTo>
                      <a:pt x="1934" y="0"/>
                    </a:moveTo>
                    <a:cubicBezTo>
                      <a:pt x="866" y="0"/>
                      <a:pt x="1" y="851"/>
                      <a:pt x="1" y="1898"/>
                    </a:cubicBezTo>
                    <a:cubicBezTo>
                      <a:pt x="1" y="2944"/>
                      <a:pt x="866" y="3795"/>
                      <a:pt x="1934" y="3795"/>
                    </a:cubicBezTo>
                    <a:cubicBezTo>
                      <a:pt x="3001" y="3795"/>
                      <a:pt x="3867" y="2944"/>
                      <a:pt x="3867" y="1898"/>
                    </a:cubicBezTo>
                    <a:cubicBezTo>
                      <a:pt x="3867" y="851"/>
                      <a:pt x="3001" y="0"/>
                      <a:pt x="1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1"/>
              <p:cNvSpPr/>
              <p:nvPr/>
            </p:nvSpPr>
            <p:spPr>
              <a:xfrm flipH="1">
                <a:off x="2862311" y="1270300"/>
                <a:ext cx="337885" cy="1306066"/>
              </a:xfrm>
              <a:custGeom>
                <a:avLst/>
                <a:gdLst/>
                <a:ahLst/>
                <a:cxnLst/>
                <a:rect l="l" t="t" r="r" b="b"/>
                <a:pathLst>
                  <a:path w="2779" h="10742" extrusionOk="0">
                    <a:moveTo>
                      <a:pt x="0" y="0"/>
                    </a:moveTo>
                    <a:lnTo>
                      <a:pt x="0" y="10742"/>
                    </a:lnTo>
                    <a:lnTo>
                      <a:pt x="2779" y="10742"/>
                    </a:lnTo>
                    <a:lnTo>
                      <a:pt x="27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flipH="1">
                <a:off x="3477286" y="2552776"/>
                <a:ext cx="630540" cy="307002"/>
              </a:xfrm>
              <a:custGeom>
                <a:avLst/>
                <a:gdLst/>
                <a:ahLst/>
                <a:cxnLst/>
                <a:rect l="l" t="t" r="r" b="b"/>
                <a:pathLst>
                  <a:path w="5186" h="2525" extrusionOk="0">
                    <a:moveTo>
                      <a:pt x="0" y="1"/>
                    </a:moveTo>
                    <a:lnTo>
                      <a:pt x="0" y="2524"/>
                    </a:lnTo>
                    <a:lnTo>
                      <a:pt x="5186" y="2524"/>
                    </a:lnTo>
                    <a:lnTo>
                      <a:pt x="51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1"/>
              <p:cNvSpPr/>
              <p:nvPr/>
            </p:nvSpPr>
            <p:spPr>
              <a:xfrm flipH="1">
                <a:off x="2957510" y="1734511"/>
                <a:ext cx="1334517" cy="1045874"/>
              </a:xfrm>
              <a:custGeom>
                <a:avLst/>
                <a:gdLst/>
                <a:ahLst/>
                <a:cxnLst/>
                <a:rect l="l" t="t" r="r" b="b"/>
                <a:pathLst>
                  <a:path w="10976" h="8602" extrusionOk="0">
                    <a:moveTo>
                      <a:pt x="10976" y="1"/>
                    </a:moveTo>
                    <a:lnTo>
                      <a:pt x="5986" y="63"/>
                    </a:lnTo>
                    <a:cubicBezTo>
                      <a:pt x="5331" y="72"/>
                      <a:pt x="4853" y="259"/>
                      <a:pt x="4575" y="819"/>
                    </a:cubicBezTo>
                    <a:lnTo>
                      <a:pt x="3220" y="3467"/>
                    </a:lnTo>
                    <a:lnTo>
                      <a:pt x="1195" y="3879"/>
                    </a:lnTo>
                    <a:cubicBezTo>
                      <a:pt x="498" y="4024"/>
                      <a:pt x="0" y="4605"/>
                      <a:pt x="0" y="5278"/>
                    </a:cubicBezTo>
                    <a:lnTo>
                      <a:pt x="0" y="7769"/>
                    </a:lnTo>
                    <a:lnTo>
                      <a:pt x="0" y="8320"/>
                    </a:lnTo>
                    <a:lnTo>
                      <a:pt x="1714" y="8320"/>
                    </a:lnTo>
                    <a:cubicBezTo>
                      <a:pt x="1714" y="8320"/>
                      <a:pt x="1770" y="6879"/>
                      <a:pt x="4047" y="6844"/>
                    </a:cubicBezTo>
                    <a:cubicBezTo>
                      <a:pt x="4069" y="6843"/>
                      <a:pt x="4092" y="6843"/>
                      <a:pt x="4114" y="6843"/>
                    </a:cubicBezTo>
                    <a:cubicBezTo>
                      <a:pt x="6327" y="6843"/>
                      <a:pt x="6327" y="8602"/>
                      <a:pt x="6327" y="8602"/>
                    </a:cubicBezTo>
                    <a:lnTo>
                      <a:pt x="10976" y="8602"/>
                    </a:lnTo>
                    <a:lnTo>
                      <a:pt x="109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1"/>
              <p:cNvSpPr/>
              <p:nvPr/>
            </p:nvSpPr>
            <p:spPr>
              <a:xfrm flipH="1">
                <a:off x="3475827" y="1792871"/>
                <a:ext cx="425183" cy="363296"/>
              </a:xfrm>
              <a:custGeom>
                <a:avLst/>
                <a:gdLst/>
                <a:ahLst/>
                <a:cxnLst/>
                <a:rect l="l" t="t" r="r" b="b"/>
                <a:pathLst>
                  <a:path w="3497" h="2988" extrusionOk="0">
                    <a:moveTo>
                      <a:pt x="3222" y="0"/>
                    </a:moveTo>
                    <a:cubicBezTo>
                      <a:pt x="3192" y="0"/>
                      <a:pt x="3161" y="2"/>
                      <a:pt x="3132" y="4"/>
                    </a:cubicBezTo>
                    <a:lnTo>
                      <a:pt x="1554" y="40"/>
                    </a:lnTo>
                    <a:cubicBezTo>
                      <a:pt x="1492" y="108"/>
                      <a:pt x="1442" y="179"/>
                      <a:pt x="1397" y="259"/>
                    </a:cubicBezTo>
                    <a:lnTo>
                      <a:pt x="1" y="2987"/>
                    </a:lnTo>
                    <a:cubicBezTo>
                      <a:pt x="46" y="2987"/>
                      <a:pt x="96" y="2988"/>
                      <a:pt x="149" y="2988"/>
                    </a:cubicBezTo>
                    <a:cubicBezTo>
                      <a:pt x="541" y="2988"/>
                      <a:pt x="1114" y="2972"/>
                      <a:pt x="1482" y="2972"/>
                    </a:cubicBezTo>
                    <a:cubicBezTo>
                      <a:pt x="1508" y="2972"/>
                      <a:pt x="1533" y="2972"/>
                      <a:pt x="1557" y="2972"/>
                    </a:cubicBezTo>
                    <a:cubicBezTo>
                      <a:pt x="1576" y="2973"/>
                      <a:pt x="1595" y="2974"/>
                      <a:pt x="1614" y="2974"/>
                    </a:cubicBezTo>
                    <a:cubicBezTo>
                      <a:pt x="1691" y="2974"/>
                      <a:pt x="1769" y="2964"/>
                      <a:pt x="1845" y="2942"/>
                    </a:cubicBezTo>
                    <a:cubicBezTo>
                      <a:pt x="2002" y="2886"/>
                      <a:pt x="2103" y="2747"/>
                      <a:pt x="2192" y="2613"/>
                    </a:cubicBezTo>
                    <a:cubicBezTo>
                      <a:pt x="2648" y="1928"/>
                      <a:pt x="2948" y="1223"/>
                      <a:pt x="3372" y="520"/>
                    </a:cubicBezTo>
                    <a:cubicBezTo>
                      <a:pt x="3422" y="446"/>
                      <a:pt x="3458" y="363"/>
                      <a:pt x="3479" y="277"/>
                    </a:cubicBezTo>
                    <a:cubicBezTo>
                      <a:pt x="3496" y="188"/>
                      <a:pt x="3464" y="96"/>
                      <a:pt x="3390" y="40"/>
                    </a:cubicBezTo>
                    <a:cubicBezTo>
                      <a:pt x="3342" y="8"/>
                      <a:pt x="3283" y="0"/>
                      <a:pt x="3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1"/>
              <p:cNvSpPr/>
              <p:nvPr/>
            </p:nvSpPr>
            <p:spPr>
              <a:xfrm flipH="1">
                <a:off x="3105967" y="1806610"/>
                <a:ext cx="440259" cy="351867"/>
              </a:xfrm>
              <a:custGeom>
                <a:avLst/>
                <a:gdLst/>
                <a:ahLst/>
                <a:cxnLst/>
                <a:rect l="l" t="t" r="r" b="b"/>
                <a:pathLst>
                  <a:path w="3621" h="2894" extrusionOk="0">
                    <a:moveTo>
                      <a:pt x="2322" y="1"/>
                    </a:moveTo>
                    <a:cubicBezTo>
                      <a:pt x="2082" y="1"/>
                      <a:pt x="1830" y="4"/>
                      <a:pt x="1619" y="111"/>
                    </a:cubicBezTo>
                    <a:cubicBezTo>
                      <a:pt x="1409" y="214"/>
                      <a:pt x="1260" y="401"/>
                      <a:pt x="1142" y="591"/>
                    </a:cubicBezTo>
                    <a:cubicBezTo>
                      <a:pt x="706" y="1288"/>
                      <a:pt x="451" y="1771"/>
                      <a:pt x="122" y="2370"/>
                    </a:cubicBezTo>
                    <a:cubicBezTo>
                      <a:pt x="0" y="2589"/>
                      <a:pt x="169" y="2853"/>
                      <a:pt x="433" y="2853"/>
                    </a:cubicBezTo>
                    <a:cubicBezTo>
                      <a:pt x="1067" y="2860"/>
                      <a:pt x="1810" y="2893"/>
                      <a:pt x="2449" y="2893"/>
                    </a:cubicBezTo>
                    <a:cubicBezTo>
                      <a:pt x="2683" y="2893"/>
                      <a:pt x="2903" y="2889"/>
                      <a:pt x="3098" y="2877"/>
                    </a:cubicBezTo>
                    <a:cubicBezTo>
                      <a:pt x="3232" y="2868"/>
                      <a:pt x="3374" y="2856"/>
                      <a:pt x="3475" y="2776"/>
                    </a:cubicBezTo>
                    <a:cubicBezTo>
                      <a:pt x="3617" y="2663"/>
                      <a:pt x="3620" y="2465"/>
                      <a:pt x="3611" y="2293"/>
                    </a:cubicBezTo>
                    <a:cubicBezTo>
                      <a:pt x="3585" y="1637"/>
                      <a:pt x="3558" y="982"/>
                      <a:pt x="3528" y="327"/>
                    </a:cubicBezTo>
                    <a:cubicBezTo>
                      <a:pt x="3525" y="232"/>
                      <a:pt x="3517" y="128"/>
                      <a:pt x="3442" y="66"/>
                    </a:cubicBezTo>
                    <a:cubicBezTo>
                      <a:pt x="3368" y="1"/>
                      <a:pt x="3267" y="1"/>
                      <a:pt x="31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1"/>
              <p:cNvSpPr/>
              <p:nvPr/>
            </p:nvSpPr>
            <p:spPr>
              <a:xfrm flipH="1">
                <a:off x="2957510" y="2321035"/>
                <a:ext cx="1334517" cy="163775"/>
              </a:xfrm>
              <a:custGeom>
                <a:avLst/>
                <a:gdLst/>
                <a:ahLst/>
                <a:cxnLst/>
                <a:rect l="l" t="t" r="r" b="b"/>
                <a:pathLst>
                  <a:path w="10976" h="1347" extrusionOk="0">
                    <a:moveTo>
                      <a:pt x="0" y="1"/>
                    </a:moveTo>
                    <a:lnTo>
                      <a:pt x="0" y="1347"/>
                    </a:lnTo>
                    <a:lnTo>
                      <a:pt x="10976" y="1347"/>
                    </a:lnTo>
                    <a:lnTo>
                      <a:pt x="109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flipH="1">
                <a:off x="713175" y="1270300"/>
                <a:ext cx="2149258" cy="1306066"/>
              </a:xfrm>
              <a:custGeom>
                <a:avLst/>
                <a:gdLst/>
                <a:ahLst/>
                <a:cxnLst/>
                <a:rect l="l" t="t" r="r" b="b"/>
                <a:pathLst>
                  <a:path w="17677" h="10742" extrusionOk="0">
                    <a:moveTo>
                      <a:pt x="1" y="0"/>
                    </a:moveTo>
                    <a:lnTo>
                      <a:pt x="1" y="10742"/>
                    </a:lnTo>
                    <a:lnTo>
                      <a:pt x="17677" y="10742"/>
                    </a:lnTo>
                    <a:lnTo>
                      <a:pt x="176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1"/>
              <p:cNvSpPr/>
              <p:nvPr/>
            </p:nvSpPr>
            <p:spPr>
              <a:xfrm flipH="1">
                <a:off x="3546833" y="2621714"/>
                <a:ext cx="470534" cy="461537"/>
              </a:xfrm>
              <a:custGeom>
                <a:avLst/>
                <a:gdLst/>
                <a:ahLst/>
                <a:cxnLst/>
                <a:rect l="l" t="t" r="r" b="b"/>
                <a:pathLst>
                  <a:path w="3870" h="3796" extrusionOk="0">
                    <a:moveTo>
                      <a:pt x="1936" y="0"/>
                    </a:moveTo>
                    <a:cubicBezTo>
                      <a:pt x="866" y="0"/>
                      <a:pt x="0" y="851"/>
                      <a:pt x="0" y="1898"/>
                    </a:cubicBezTo>
                    <a:cubicBezTo>
                      <a:pt x="0" y="2944"/>
                      <a:pt x="866" y="3795"/>
                      <a:pt x="1936" y="3795"/>
                    </a:cubicBezTo>
                    <a:cubicBezTo>
                      <a:pt x="3004" y="3795"/>
                      <a:pt x="3869" y="2944"/>
                      <a:pt x="3869" y="1898"/>
                    </a:cubicBezTo>
                    <a:cubicBezTo>
                      <a:pt x="3869" y="851"/>
                      <a:pt x="3004" y="0"/>
                      <a:pt x="1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1"/>
              <p:cNvSpPr/>
              <p:nvPr/>
            </p:nvSpPr>
            <p:spPr>
              <a:xfrm flipH="1">
                <a:off x="3651031" y="2724089"/>
                <a:ext cx="262137" cy="256788"/>
              </a:xfrm>
              <a:custGeom>
                <a:avLst/>
                <a:gdLst/>
                <a:ahLst/>
                <a:cxnLst/>
                <a:rect l="l" t="t" r="r" b="b"/>
                <a:pathLst>
                  <a:path w="2156" h="2112" extrusionOk="0">
                    <a:moveTo>
                      <a:pt x="1076" y="0"/>
                    </a:moveTo>
                    <a:cubicBezTo>
                      <a:pt x="483" y="0"/>
                      <a:pt x="0" y="472"/>
                      <a:pt x="0" y="1056"/>
                    </a:cubicBezTo>
                    <a:cubicBezTo>
                      <a:pt x="0" y="1640"/>
                      <a:pt x="483" y="2111"/>
                      <a:pt x="1076" y="2111"/>
                    </a:cubicBezTo>
                    <a:cubicBezTo>
                      <a:pt x="1672" y="2111"/>
                      <a:pt x="2155" y="1640"/>
                      <a:pt x="2155" y="1056"/>
                    </a:cubicBezTo>
                    <a:cubicBezTo>
                      <a:pt x="2155" y="472"/>
                      <a:pt x="1672" y="0"/>
                      <a:pt x="10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1"/>
              <p:cNvSpPr/>
              <p:nvPr/>
            </p:nvSpPr>
            <p:spPr>
              <a:xfrm flipH="1">
                <a:off x="875738" y="2621714"/>
                <a:ext cx="470169" cy="461537"/>
              </a:xfrm>
              <a:custGeom>
                <a:avLst/>
                <a:gdLst/>
                <a:ahLst/>
                <a:cxnLst/>
                <a:rect l="l" t="t" r="r" b="b"/>
                <a:pathLst>
                  <a:path w="3867" h="3796" extrusionOk="0">
                    <a:moveTo>
                      <a:pt x="1934" y="0"/>
                    </a:moveTo>
                    <a:cubicBezTo>
                      <a:pt x="866" y="0"/>
                      <a:pt x="1" y="851"/>
                      <a:pt x="1" y="1898"/>
                    </a:cubicBezTo>
                    <a:cubicBezTo>
                      <a:pt x="1" y="2944"/>
                      <a:pt x="866" y="3795"/>
                      <a:pt x="1934" y="3795"/>
                    </a:cubicBezTo>
                    <a:cubicBezTo>
                      <a:pt x="3001" y="3795"/>
                      <a:pt x="3867" y="2944"/>
                      <a:pt x="3867" y="1898"/>
                    </a:cubicBezTo>
                    <a:cubicBezTo>
                      <a:pt x="3867" y="851"/>
                      <a:pt x="3001" y="0"/>
                      <a:pt x="1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1"/>
              <p:cNvSpPr/>
              <p:nvPr/>
            </p:nvSpPr>
            <p:spPr>
              <a:xfrm flipH="1">
                <a:off x="979936" y="2724089"/>
                <a:ext cx="261773" cy="256788"/>
              </a:xfrm>
              <a:custGeom>
                <a:avLst/>
                <a:gdLst/>
                <a:ahLst/>
                <a:cxnLst/>
                <a:rect l="l" t="t" r="r" b="b"/>
                <a:pathLst>
                  <a:path w="2153" h="2112" extrusionOk="0">
                    <a:moveTo>
                      <a:pt x="1077" y="0"/>
                    </a:moveTo>
                    <a:cubicBezTo>
                      <a:pt x="481" y="0"/>
                      <a:pt x="0" y="472"/>
                      <a:pt x="0" y="1056"/>
                    </a:cubicBezTo>
                    <a:cubicBezTo>
                      <a:pt x="0" y="1640"/>
                      <a:pt x="481" y="2111"/>
                      <a:pt x="1077" y="2111"/>
                    </a:cubicBezTo>
                    <a:cubicBezTo>
                      <a:pt x="1673" y="2111"/>
                      <a:pt x="2153" y="1640"/>
                      <a:pt x="2153" y="1056"/>
                    </a:cubicBezTo>
                    <a:cubicBezTo>
                      <a:pt x="2153" y="472"/>
                      <a:pt x="1673" y="0"/>
                      <a:pt x="10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flipH="1">
                <a:off x="713175" y="2577701"/>
                <a:ext cx="2244459" cy="230890"/>
              </a:xfrm>
              <a:custGeom>
                <a:avLst/>
                <a:gdLst/>
                <a:ahLst/>
                <a:cxnLst/>
                <a:rect l="l" t="t" r="r" b="b"/>
                <a:pathLst>
                  <a:path w="18460" h="1899" extrusionOk="0">
                    <a:moveTo>
                      <a:pt x="1" y="1"/>
                    </a:moveTo>
                    <a:lnTo>
                      <a:pt x="1" y="1898"/>
                    </a:lnTo>
                    <a:lnTo>
                      <a:pt x="18460" y="1898"/>
                    </a:lnTo>
                    <a:lnTo>
                      <a:pt x="18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41"/>
              <p:cNvGrpSpPr/>
              <p:nvPr/>
            </p:nvGrpSpPr>
            <p:grpSpPr>
              <a:xfrm>
                <a:off x="1016655" y="2621714"/>
                <a:ext cx="1616105" cy="46202"/>
                <a:chOff x="1016655" y="2621714"/>
                <a:chExt cx="1616105" cy="46202"/>
              </a:xfrm>
            </p:grpSpPr>
            <p:sp>
              <p:nvSpPr>
                <p:cNvPr id="696" name="Google Shape;696;p41"/>
                <p:cNvSpPr/>
                <p:nvPr/>
              </p:nvSpPr>
              <p:spPr>
                <a:xfrm flipH="1">
                  <a:off x="2527467" y="2621714"/>
                  <a:ext cx="105293" cy="46202"/>
                </a:xfrm>
                <a:custGeom>
                  <a:avLst/>
                  <a:gdLst/>
                  <a:ahLst/>
                  <a:cxnLst/>
                  <a:rect l="l" t="t" r="r" b="b"/>
                  <a:pathLst>
                    <a:path w="866" h="380" extrusionOk="0">
                      <a:moveTo>
                        <a:pt x="30" y="0"/>
                      </a:moveTo>
                      <a:cubicBezTo>
                        <a:pt x="12" y="0"/>
                        <a:pt x="0" y="12"/>
                        <a:pt x="0" y="30"/>
                      </a:cubicBezTo>
                      <a:lnTo>
                        <a:pt x="0" y="353"/>
                      </a:lnTo>
                      <a:cubicBezTo>
                        <a:pt x="0" y="368"/>
                        <a:pt x="12" y="380"/>
                        <a:pt x="30" y="380"/>
                      </a:cubicBezTo>
                      <a:lnTo>
                        <a:pt x="836" y="380"/>
                      </a:lnTo>
                      <a:cubicBezTo>
                        <a:pt x="854" y="380"/>
                        <a:pt x="866" y="368"/>
                        <a:pt x="866" y="353"/>
                      </a:cubicBezTo>
                      <a:lnTo>
                        <a:pt x="866" y="30"/>
                      </a:lnTo>
                      <a:cubicBezTo>
                        <a:pt x="866" y="12"/>
                        <a:pt x="854"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1"/>
                <p:cNvSpPr/>
                <p:nvPr/>
              </p:nvSpPr>
              <p:spPr>
                <a:xfrm flipH="1">
                  <a:off x="2023863" y="2621714"/>
                  <a:ext cx="105414" cy="46202"/>
                </a:xfrm>
                <a:custGeom>
                  <a:avLst/>
                  <a:gdLst/>
                  <a:ahLst/>
                  <a:cxnLst/>
                  <a:rect l="l" t="t" r="r" b="b"/>
                  <a:pathLst>
                    <a:path w="867" h="380" extrusionOk="0">
                      <a:moveTo>
                        <a:pt x="31" y="0"/>
                      </a:moveTo>
                      <a:cubicBezTo>
                        <a:pt x="13" y="0"/>
                        <a:pt x="1" y="12"/>
                        <a:pt x="1" y="30"/>
                      </a:cubicBezTo>
                      <a:lnTo>
                        <a:pt x="1" y="353"/>
                      </a:lnTo>
                      <a:cubicBezTo>
                        <a:pt x="1" y="368"/>
                        <a:pt x="13" y="380"/>
                        <a:pt x="31" y="380"/>
                      </a:cubicBezTo>
                      <a:lnTo>
                        <a:pt x="840" y="380"/>
                      </a:lnTo>
                      <a:cubicBezTo>
                        <a:pt x="855" y="380"/>
                        <a:pt x="867" y="368"/>
                        <a:pt x="867" y="353"/>
                      </a:cubicBezTo>
                      <a:lnTo>
                        <a:pt x="867" y="30"/>
                      </a:lnTo>
                      <a:cubicBezTo>
                        <a:pt x="867" y="12"/>
                        <a:pt x="855" y="0"/>
                        <a:pt x="8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1"/>
                <p:cNvSpPr/>
                <p:nvPr/>
              </p:nvSpPr>
              <p:spPr>
                <a:xfrm flipH="1">
                  <a:off x="1520259" y="2621714"/>
                  <a:ext cx="105414" cy="46202"/>
                </a:xfrm>
                <a:custGeom>
                  <a:avLst/>
                  <a:gdLst/>
                  <a:ahLst/>
                  <a:cxnLst/>
                  <a:rect l="l" t="t" r="r" b="b"/>
                  <a:pathLst>
                    <a:path w="867" h="380" extrusionOk="0">
                      <a:moveTo>
                        <a:pt x="30" y="0"/>
                      </a:moveTo>
                      <a:cubicBezTo>
                        <a:pt x="13" y="0"/>
                        <a:pt x="1" y="12"/>
                        <a:pt x="1" y="30"/>
                      </a:cubicBezTo>
                      <a:lnTo>
                        <a:pt x="1" y="353"/>
                      </a:lnTo>
                      <a:cubicBezTo>
                        <a:pt x="1" y="368"/>
                        <a:pt x="13" y="380"/>
                        <a:pt x="30" y="380"/>
                      </a:cubicBezTo>
                      <a:lnTo>
                        <a:pt x="840" y="380"/>
                      </a:lnTo>
                      <a:cubicBezTo>
                        <a:pt x="855" y="380"/>
                        <a:pt x="867" y="368"/>
                        <a:pt x="867" y="353"/>
                      </a:cubicBezTo>
                      <a:lnTo>
                        <a:pt x="867" y="30"/>
                      </a:lnTo>
                      <a:cubicBezTo>
                        <a:pt x="867" y="12"/>
                        <a:pt x="855" y="0"/>
                        <a:pt x="8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1"/>
                <p:cNvSpPr/>
                <p:nvPr/>
              </p:nvSpPr>
              <p:spPr>
                <a:xfrm flipH="1">
                  <a:off x="1016655" y="2621714"/>
                  <a:ext cx="105414" cy="46202"/>
                </a:xfrm>
                <a:custGeom>
                  <a:avLst/>
                  <a:gdLst/>
                  <a:ahLst/>
                  <a:cxnLst/>
                  <a:rect l="l" t="t" r="r" b="b"/>
                  <a:pathLst>
                    <a:path w="867" h="380" extrusionOk="0">
                      <a:moveTo>
                        <a:pt x="30" y="0"/>
                      </a:moveTo>
                      <a:cubicBezTo>
                        <a:pt x="13" y="0"/>
                        <a:pt x="1" y="12"/>
                        <a:pt x="1" y="30"/>
                      </a:cubicBezTo>
                      <a:lnTo>
                        <a:pt x="1" y="353"/>
                      </a:lnTo>
                      <a:cubicBezTo>
                        <a:pt x="1" y="368"/>
                        <a:pt x="13" y="380"/>
                        <a:pt x="30" y="380"/>
                      </a:cubicBezTo>
                      <a:lnTo>
                        <a:pt x="840" y="380"/>
                      </a:lnTo>
                      <a:cubicBezTo>
                        <a:pt x="855" y="380"/>
                        <a:pt x="866" y="368"/>
                        <a:pt x="866" y="353"/>
                      </a:cubicBezTo>
                      <a:lnTo>
                        <a:pt x="866" y="30"/>
                      </a:lnTo>
                      <a:cubicBezTo>
                        <a:pt x="866" y="12"/>
                        <a:pt x="855" y="0"/>
                        <a:pt x="8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0" name="Google Shape;700;p41"/>
              <p:cNvSpPr/>
              <p:nvPr/>
            </p:nvSpPr>
            <p:spPr>
              <a:xfrm flipH="1">
                <a:off x="3085420" y="2257568"/>
                <a:ext cx="70762" cy="140066"/>
              </a:xfrm>
              <a:custGeom>
                <a:avLst/>
                <a:gdLst/>
                <a:ahLst/>
                <a:cxnLst/>
                <a:rect l="l" t="t" r="r" b="b"/>
                <a:pathLst>
                  <a:path w="582" h="1152" extrusionOk="0">
                    <a:moveTo>
                      <a:pt x="42" y="1"/>
                    </a:moveTo>
                    <a:cubicBezTo>
                      <a:pt x="18" y="1"/>
                      <a:pt x="0" y="19"/>
                      <a:pt x="0" y="39"/>
                    </a:cubicBezTo>
                    <a:lnTo>
                      <a:pt x="0" y="1113"/>
                    </a:lnTo>
                    <a:cubicBezTo>
                      <a:pt x="0" y="1133"/>
                      <a:pt x="18" y="1151"/>
                      <a:pt x="42" y="1151"/>
                    </a:cubicBezTo>
                    <a:lnTo>
                      <a:pt x="540" y="1151"/>
                    </a:lnTo>
                    <a:cubicBezTo>
                      <a:pt x="561" y="1151"/>
                      <a:pt x="581" y="1133"/>
                      <a:pt x="581" y="1113"/>
                    </a:cubicBezTo>
                    <a:lnTo>
                      <a:pt x="581" y="39"/>
                    </a:lnTo>
                    <a:cubicBezTo>
                      <a:pt x="581" y="19"/>
                      <a:pt x="561" y="1"/>
                      <a:pt x="5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41"/>
              <p:cNvGrpSpPr/>
              <p:nvPr/>
            </p:nvGrpSpPr>
            <p:grpSpPr>
              <a:xfrm>
                <a:off x="3106696" y="1827158"/>
                <a:ext cx="708840" cy="331076"/>
                <a:chOff x="3106696" y="1827158"/>
                <a:chExt cx="708840" cy="331076"/>
              </a:xfrm>
            </p:grpSpPr>
            <p:sp>
              <p:nvSpPr>
                <p:cNvPr id="702" name="Google Shape;702;p41"/>
                <p:cNvSpPr/>
                <p:nvPr/>
              </p:nvSpPr>
              <p:spPr>
                <a:xfrm flipH="1">
                  <a:off x="3127974" y="1921994"/>
                  <a:ext cx="362080" cy="236240"/>
                </a:xfrm>
                <a:custGeom>
                  <a:avLst/>
                  <a:gdLst/>
                  <a:ahLst/>
                  <a:cxnLst/>
                  <a:rect l="l" t="t" r="r" b="b"/>
                  <a:pathLst>
                    <a:path w="2978" h="1943" extrusionOk="0">
                      <a:moveTo>
                        <a:pt x="457" y="1"/>
                      </a:moveTo>
                      <a:lnTo>
                        <a:pt x="1" y="795"/>
                      </a:lnTo>
                      <a:lnTo>
                        <a:pt x="1492" y="1925"/>
                      </a:lnTo>
                      <a:cubicBezTo>
                        <a:pt x="1690" y="1928"/>
                        <a:pt x="1994" y="1942"/>
                        <a:pt x="2278" y="1942"/>
                      </a:cubicBezTo>
                      <a:cubicBezTo>
                        <a:pt x="2594" y="1942"/>
                        <a:pt x="2885" y="1924"/>
                        <a:pt x="2977" y="1851"/>
                      </a:cubicBezTo>
                      <a:lnTo>
                        <a:pt x="457" y="1"/>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flipH="1">
                  <a:off x="3584403" y="1892449"/>
                  <a:ext cx="231133" cy="229796"/>
                </a:xfrm>
                <a:custGeom>
                  <a:avLst/>
                  <a:gdLst/>
                  <a:ahLst/>
                  <a:cxnLst/>
                  <a:rect l="l" t="t" r="r" b="b"/>
                  <a:pathLst>
                    <a:path w="1901" h="1890" extrusionOk="0">
                      <a:moveTo>
                        <a:pt x="410" y="0"/>
                      </a:moveTo>
                      <a:lnTo>
                        <a:pt x="1" y="810"/>
                      </a:lnTo>
                      <a:lnTo>
                        <a:pt x="1424" y="1889"/>
                      </a:lnTo>
                      <a:lnTo>
                        <a:pt x="1901" y="1139"/>
                      </a:lnTo>
                      <a:lnTo>
                        <a:pt x="410" y="0"/>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flipH="1">
                  <a:off x="3547198" y="1827158"/>
                  <a:ext cx="199521" cy="170341"/>
                </a:xfrm>
                <a:custGeom>
                  <a:avLst/>
                  <a:gdLst/>
                  <a:ahLst/>
                  <a:cxnLst/>
                  <a:rect l="l" t="t" r="r" b="b"/>
                  <a:pathLst>
                    <a:path w="1641" h="1401" extrusionOk="0">
                      <a:moveTo>
                        <a:pt x="140" y="1"/>
                      </a:moveTo>
                      <a:lnTo>
                        <a:pt x="1" y="280"/>
                      </a:lnTo>
                      <a:lnTo>
                        <a:pt x="1477" y="1400"/>
                      </a:lnTo>
                      <a:lnTo>
                        <a:pt x="1640" y="1095"/>
                      </a:lnTo>
                      <a:lnTo>
                        <a:pt x="140" y="1"/>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flipH="1">
                  <a:off x="3106696" y="1841262"/>
                  <a:ext cx="300801" cy="263232"/>
                </a:xfrm>
                <a:custGeom>
                  <a:avLst/>
                  <a:gdLst/>
                  <a:ahLst/>
                  <a:cxnLst/>
                  <a:rect l="l" t="t" r="r" b="b"/>
                  <a:pathLst>
                    <a:path w="2474" h="2165" extrusionOk="0">
                      <a:moveTo>
                        <a:pt x="238" y="0"/>
                      </a:moveTo>
                      <a:lnTo>
                        <a:pt x="1" y="306"/>
                      </a:lnTo>
                      <a:lnTo>
                        <a:pt x="2473" y="2165"/>
                      </a:lnTo>
                      <a:lnTo>
                        <a:pt x="2456" y="1640"/>
                      </a:lnTo>
                      <a:lnTo>
                        <a:pt x="238" y="0"/>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6" name="Google Shape;706;p41"/>
              <p:cNvSpPr/>
              <p:nvPr/>
            </p:nvSpPr>
            <p:spPr>
              <a:xfrm flipH="1">
                <a:off x="3331993" y="2108870"/>
                <a:ext cx="92769" cy="87055"/>
              </a:xfrm>
              <a:custGeom>
                <a:avLst/>
                <a:gdLst/>
                <a:ahLst/>
                <a:cxnLst/>
                <a:rect l="l" t="t" r="r" b="b"/>
                <a:pathLst>
                  <a:path w="763" h="716" extrusionOk="0">
                    <a:moveTo>
                      <a:pt x="732" y="0"/>
                    </a:moveTo>
                    <a:cubicBezTo>
                      <a:pt x="721" y="0"/>
                      <a:pt x="710" y="7"/>
                      <a:pt x="709" y="20"/>
                    </a:cubicBezTo>
                    <a:lnTo>
                      <a:pt x="709" y="210"/>
                    </a:lnTo>
                    <a:cubicBezTo>
                      <a:pt x="712" y="275"/>
                      <a:pt x="712" y="343"/>
                      <a:pt x="709" y="408"/>
                    </a:cubicBezTo>
                    <a:cubicBezTo>
                      <a:pt x="691" y="539"/>
                      <a:pt x="587" y="643"/>
                      <a:pt x="454" y="663"/>
                    </a:cubicBezTo>
                    <a:cubicBezTo>
                      <a:pt x="414" y="667"/>
                      <a:pt x="374" y="668"/>
                      <a:pt x="334" y="668"/>
                    </a:cubicBezTo>
                    <a:cubicBezTo>
                      <a:pt x="306" y="668"/>
                      <a:pt x="278" y="668"/>
                      <a:pt x="249" y="666"/>
                    </a:cubicBezTo>
                    <a:lnTo>
                      <a:pt x="27" y="666"/>
                    </a:lnTo>
                    <a:cubicBezTo>
                      <a:pt x="0" y="669"/>
                      <a:pt x="0" y="711"/>
                      <a:pt x="27" y="714"/>
                    </a:cubicBezTo>
                    <a:lnTo>
                      <a:pt x="232" y="714"/>
                    </a:lnTo>
                    <a:cubicBezTo>
                      <a:pt x="261" y="715"/>
                      <a:pt x="291" y="716"/>
                      <a:pt x="321" y="716"/>
                    </a:cubicBezTo>
                    <a:cubicBezTo>
                      <a:pt x="364" y="716"/>
                      <a:pt x="408" y="714"/>
                      <a:pt x="451" y="711"/>
                    </a:cubicBezTo>
                    <a:cubicBezTo>
                      <a:pt x="576" y="693"/>
                      <a:pt x="685" y="613"/>
                      <a:pt x="733" y="494"/>
                    </a:cubicBezTo>
                    <a:cubicBezTo>
                      <a:pt x="762" y="420"/>
                      <a:pt x="756" y="343"/>
                      <a:pt x="756" y="266"/>
                    </a:cubicBezTo>
                    <a:lnTo>
                      <a:pt x="756" y="20"/>
                    </a:lnTo>
                    <a:cubicBezTo>
                      <a:pt x="753" y="7"/>
                      <a:pt x="742" y="0"/>
                      <a:pt x="7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flipH="1">
                <a:off x="3330899" y="1790075"/>
                <a:ext cx="94958" cy="85474"/>
              </a:xfrm>
              <a:custGeom>
                <a:avLst/>
                <a:gdLst/>
                <a:ahLst/>
                <a:cxnLst/>
                <a:rect l="l" t="t" r="r" b="b"/>
                <a:pathLst>
                  <a:path w="781" h="703" extrusionOk="0">
                    <a:moveTo>
                      <a:pt x="344" y="0"/>
                    </a:moveTo>
                    <a:cubicBezTo>
                      <a:pt x="318" y="0"/>
                      <a:pt x="293" y="1"/>
                      <a:pt x="267" y="3"/>
                    </a:cubicBezTo>
                    <a:lnTo>
                      <a:pt x="30" y="3"/>
                    </a:lnTo>
                    <a:cubicBezTo>
                      <a:pt x="0" y="6"/>
                      <a:pt x="0" y="45"/>
                      <a:pt x="30" y="48"/>
                    </a:cubicBezTo>
                    <a:lnTo>
                      <a:pt x="416" y="48"/>
                    </a:lnTo>
                    <a:cubicBezTo>
                      <a:pt x="540" y="48"/>
                      <a:pt x="653" y="119"/>
                      <a:pt x="706" y="235"/>
                    </a:cubicBezTo>
                    <a:cubicBezTo>
                      <a:pt x="733" y="303"/>
                      <a:pt x="724" y="383"/>
                      <a:pt x="724" y="457"/>
                    </a:cubicBezTo>
                    <a:lnTo>
                      <a:pt x="724" y="682"/>
                    </a:lnTo>
                    <a:cubicBezTo>
                      <a:pt x="725" y="696"/>
                      <a:pt x="737" y="702"/>
                      <a:pt x="748" y="702"/>
                    </a:cubicBezTo>
                    <a:cubicBezTo>
                      <a:pt x="759" y="702"/>
                      <a:pt x="770" y="696"/>
                      <a:pt x="771" y="682"/>
                    </a:cubicBezTo>
                    <a:lnTo>
                      <a:pt x="771" y="472"/>
                    </a:lnTo>
                    <a:cubicBezTo>
                      <a:pt x="771" y="398"/>
                      <a:pt x="780" y="318"/>
                      <a:pt x="757" y="247"/>
                    </a:cubicBezTo>
                    <a:cubicBezTo>
                      <a:pt x="718" y="122"/>
                      <a:pt x="611" y="30"/>
                      <a:pt x="484" y="9"/>
                    </a:cubicBezTo>
                    <a:cubicBezTo>
                      <a:pt x="438" y="4"/>
                      <a:pt x="391" y="0"/>
                      <a:pt x="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flipH="1">
                <a:off x="3297463" y="1848435"/>
                <a:ext cx="87298" cy="284509"/>
              </a:xfrm>
              <a:custGeom>
                <a:avLst/>
                <a:gdLst/>
                <a:ahLst/>
                <a:cxnLst/>
                <a:rect l="l" t="t" r="r" b="b"/>
                <a:pathLst>
                  <a:path w="718" h="2340" extrusionOk="0">
                    <a:moveTo>
                      <a:pt x="51" y="1"/>
                    </a:moveTo>
                    <a:cubicBezTo>
                      <a:pt x="21" y="1"/>
                      <a:pt x="0" y="24"/>
                      <a:pt x="0" y="51"/>
                    </a:cubicBezTo>
                    <a:lnTo>
                      <a:pt x="0" y="2290"/>
                    </a:lnTo>
                    <a:cubicBezTo>
                      <a:pt x="0" y="2316"/>
                      <a:pt x="21" y="2340"/>
                      <a:pt x="51" y="2340"/>
                    </a:cubicBezTo>
                    <a:lnTo>
                      <a:pt x="671" y="2340"/>
                    </a:lnTo>
                    <a:cubicBezTo>
                      <a:pt x="697" y="2340"/>
                      <a:pt x="718" y="2316"/>
                      <a:pt x="718" y="2290"/>
                    </a:cubicBezTo>
                    <a:lnTo>
                      <a:pt x="718" y="51"/>
                    </a:lnTo>
                    <a:cubicBezTo>
                      <a:pt x="718" y="24"/>
                      <a:pt x="697" y="1"/>
                      <a:pt x="6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flipH="1">
                <a:off x="3990982" y="2621714"/>
                <a:ext cx="359162" cy="179946"/>
              </a:xfrm>
              <a:custGeom>
                <a:avLst/>
                <a:gdLst/>
                <a:ahLst/>
                <a:cxnLst/>
                <a:rect l="l" t="t" r="r" b="b"/>
                <a:pathLst>
                  <a:path w="2954" h="1480" extrusionOk="0">
                    <a:moveTo>
                      <a:pt x="292" y="0"/>
                    </a:moveTo>
                    <a:cubicBezTo>
                      <a:pt x="134" y="0"/>
                      <a:pt x="6" y="125"/>
                      <a:pt x="1" y="282"/>
                    </a:cubicBezTo>
                    <a:lnTo>
                      <a:pt x="1" y="1198"/>
                    </a:lnTo>
                    <a:cubicBezTo>
                      <a:pt x="7" y="1356"/>
                      <a:pt x="137" y="1480"/>
                      <a:pt x="297" y="1480"/>
                    </a:cubicBezTo>
                    <a:cubicBezTo>
                      <a:pt x="299" y="1480"/>
                      <a:pt x="301" y="1480"/>
                      <a:pt x="303" y="1480"/>
                    </a:cubicBezTo>
                    <a:lnTo>
                      <a:pt x="2212" y="1480"/>
                    </a:lnTo>
                    <a:lnTo>
                      <a:pt x="2954" y="0"/>
                    </a:lnTo>
                    <a:lnTo>
                      <a:pt x="303" y="0"/>
                    </a:lnTo>
                    <a:cubicBezTo>
                      <a:pt x="299" y="0"/>
                      <a:pt x="296"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flipH="1">
                <a:off x="2904499" y="2515206"/>
                <a:ext cx="1348986" cy="371564"/>
              </a:xfrm>
              <a:custGeom>
                <a:avLst/>
                <a:gdLst/>
                <a:ahLst/>
                <a:cxnLst/>
                <a:rect l="l" t="t" r="r" b="b"/>
                <a:pathLst>
                  <a:path w="11095" h="3056" extrusionOk="0">
                    <a:moveTo>
                      <a:pt x="3966" y="0"/>
                    </a:moveTo>
                    <a:cubicBezTo>
                      <a:pt x="3689" y="0"/>
                      <a:pt x="3420" y="28"/>
                      <a:pt x="3182" y="85"/>
                    </a:cubicBezTo>
                    <a:cubicBezTo>
                      <a:pt x="2473" y="251"/>
                      <a:pt x="2016" y="446"/>
                      <a:pt x="1497" y="927"/>
                    </a:cubicBezTo>
                    <a:lnTo>
                      <a:pt x="0" y="2356"/>
                    </a:lnTo>
                    <a:cubicBezTo>
                      <a:pt x="0" y="2996"/>
                      <a:pt x="527" y="3055"/>
                      <a:pt x="721" y="3055"/>
                    </a:cubicBezTo>
                    <a:cubicBezTo>
                      <a:pt x="765" y="3055"/>
                      <a:pt x="792" y="3052"/>
                      <a:pt x="792" y="3052"/>
                    </a:cubicBezTo>
                    <a:lnTo>
                      <a:pt x="1723" y="3052"/>
                    </a:lnTo>
                    <a:cubicBezTo>
                      <a:pt x="1723" y="3052"/>
                      <a:pt x="1444" y="725"/>
                      <a:pt x="3878" y="681"/>
                    </a:cubicBezTo>
                    <a:cubicBezTo>
                      <a:pt x="3899" y="680"/>
                      <a:pt x="3919" y="680"/>
                      <a:pt x="3940" y="680"/>
                    </a:cubicBezTo>
                    <a:cubicBezTo>
                      <a:pt x="5648" y="680"/>
                      <a:pt x="6008" y="2021"/>
                      <a:pt x="6084" y="2587"/>
                    </a:cubicBezTo>
                    <a:cubicBezTo>
                      <a:pt x="6110" y="2730"/>
                      <a:pt x="6235" y="2833"/>
                      <a:pt x="6377" y="2833"/>
                    </a:cubicBezTo>
                    <a:cubicBezTo>
                      <a:pt x="6379" y="2833"/>
                      <a:pt x="6381" y="2833"/>
                      <a:pt x="6384" y="2833"/>
                    </a:cubicBezTo>
                    <a:lnTo>
                      <a:pt x="11095" y="2833"/>
                    </a:lnTo>
                    <a:lnTo>
                      <a:pt x="11095" y="1855"/>
                    </a:lnTo>
                    <a:lnTo>
                      <a:pt x="7074" y="1855"/>
                    </a:lnTo>
                    <a:cubicBezTo>
                      <a:pt x="7072" y="1855"/>
                      <a:pt x="7070" y="1855"/>
                      <a:pt x="7067" y="1855"/>
                    </a:cubicBezTo>
                    <a:cubicBezTo>
                      <a:pt x="6949" y="1855"/>
                      <a:pt x="6842" y="1781"/>
                      <a:pt x="6799" y="1671"/>
                    </a:cubicBezTo>
                    <a:cubicBezTo>
                      <a:pt x="6597" y="1084"/>
                      <a:pt x="6117" y="586"/>
                      <a:pt x="5524" y="310"/>
                    </a:cubicBezTo>
                    <a:cubicBezTo>
                      <a:pt x="5089" y="107"/>
                      <a:pt x="4512" y="0"/>
                      <a:pt x="3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1" name="Google Shape;711;p41"/>
          <p:cNvGrpSpPr/>
          <p:nvPr/>
        </p:nvGrpSpPr>
        <p:grpSpPr>
          <a:xfrm>
            <a:off x="1910349" y="1093240"/>
            <a:ext cx="463619" cy="554249"/>
            <a:chOff x="6417862" y="1441950"/>
            <a:chExt cx="417788" cy="499458"/>
          </a:xfrm>
        </p:grpSpPr>
        <p:sp>
          <p:nvSpPr>
            <p:cNvPr id="712" name="Google Shape;712;p4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2"/>
          <p:cNvSpPr/>
          <p:nvPr/>
        </p:nvSpPr>
        <p:spPr>
          <a:xfrm rot="9900042">
            <a:off x="69457" y="3448792"/>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2"/>
          <p:cNvSpPr txBox="1">
            <a:spLocks noGrp="1"/>
          </p:cNvSpPr>
          <p:nvPr>
            <p:ph type="title"/>
          </p:nvPr>
        </p:nvSpPr>
        <p:spPr>
          <a:xfrm>
            <a:off x="713175" y="1551650"/>
            <a:ext cx="3751500" cy="72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720" name="Google Shape;720;p42"/>
          <p:cNvSpPr txBox="1">
            <a:spLocks noGrp="1"/>
          </p:cNvSpPr>
          <p:nvPr>
            <p:ph type="subTitle" idx="1"/>
          </p:nvPr>
        </p:nvSpPr>
        <p:spPr>
          <a:xfrm>
            <a:off x="713175" y="2586275"/>
            <a:ext cx="4141800" cy="131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La digitalisation est devenue une solution de publicité et de communication très rapide et</a:t>
            </a:r>
            <a:endParaRPr/>
          </a:p>
          <a:p>
            <a:pPr marL="0" lvl="0" indent="0" algn="l" rtl="0">
              <a:spcBef>
                <a:spcPts val="0"/>
              </a:spcBef>
              <a:spcAft>
                <a:spcPts val="0"/>
              </a:spcAft>
              <a:buClr>
                <a:schemeClr val="dk1"/>
              </a:buClr>
              <a:buSzPts val="1100"/>
              <a:buFont typeface="Arial"/>
              <a:buNone/>
            </a:pPr>
            <a:r>
              <a:rPr lang="en"/>
              <a:t>efficace.</a:t>
            </a:r>
            <a:endParaRPr/>
          </a:p>
          <a:p>
            <a:pPr marL="0" lvl="0" indent="0" algn="l" rtl="0">
              <a:spcBef>
                <a:spcPts val="0"/>
              </a:spcBef>
              <a:spcAft>
                <a:spcPts val="0"/>
              </a:spcAft>
              <a:buClr>
                <a:schemeClr val="dk1"/>
              </a:buClr>
              <a:buSzPts val="1100"/>
              <a:buFont typeface="Arial"/>
              <a:buNone/>
            </a:pPr>
            <a:r>
              <a:rPr lang="en"/>
              <a:t>Une telle technologie, peut être utilisée pour mettre en place un système de Gestion de</a:t>
            </a:r>
            <a:endParaRPr/>
          </a:p>
          <a:p>
            <a:pPr marL="0" lvl="0" indent="0" algn="l" rtl="0">
              <a:spcBef>
                <a:spcPts val="0"/>
              </a:spcBef>
              <a:spcAft>
                <a:spcPts val="0"/>
              </a:spcAft>
              <a:buClr>
                <a:schemeClr val="dk1"/>
              </a:buClr>
              <a:buSzPts val="1100"/>
              <a:buFont typeface="Arial"/>
              <a:buNone/>
            </a:pPr>
            <a:r>
              <a:rPr lang="en"/>
              <a:t>livraison et trajet.</a:t>
            </a:r>
            <a:endParaRPr/>
          </a:p>
          <a:p>
            <a:pPr marL="0" lvl="0" indent="0" algn="l" rtl="0">
              <a:spcBef>
                <a:spcPts val="0"/>
              </a:spcBef>
              <a:spcAft>
                <a:spcPts val="0"/>
              </a:spcAft>
              <a:buNone/>
            </a:pPr>
            <a:endParaRPr/>
          </a:p>
        </p:txBody>
      </p:sp>
      <p:grpSp>
        <p:nvGrpSpPr>
          <p:cNvPr id="721" name="Google Shape;721;p42"/>
          <p:cNvGrpSpPr/>
          <p:nvPr/>
        </p:nvGrpSpPr>
        <p:grpSpPr>
          <a:xfrm>
            <a:off x="4854845" y="1472525"/>
            <a:ext cx="4345023" cy="2198450"/>
            <a:chOff x="5327000" y="1441950"/>
            <a:chExt cx="3035506" cy="1535874"/>
          </a:xfrm>
        </p:grpSpPr>
        <p:sp>
          <p:nvSpPr>
            <p:cNvPr id="722" name="Google Shape;722;p42"/>
            <p:cNvSpPr/>
            <p:nvPr/>
          </p:nvSpPr>
          <p:spPr>
            <a:xfrm>
              <a:off x="5905124" y="1713350"/>
              <a:ext cx="544469" cy="827977"/>
            </a:xfrm>
            <a:custGeom>
              <a:avLst/>
              <a:gdLst/>
              <a:ahLst/>
              <a:cxnLst/>
              <a:rect l="l" t="t" r="r" b="b"/>
              <a:pathLst>
                <a:path w="6520" h="9915" fill="none" extrusionOk="0">
                  <a:moveTo>
                    <a:pt x="6520" y="555"/>
                  </a:moveTo>
                  <a:cubicBezTo>
                    <a:pt x="4495" y="0"/>
                    <a:pt x="2156" y="940"/>
                    <a:pt x="1077" y="2743"/>
                  </a:cubicBezTo>
                  <a:cubicBezTo>
                    <a:pt x="0" y="4545"/>
                    <a:pt x="226" y="9037"/>
                    <a:pt x="4557" y="9914"/>
                  </a:cubicBezTo>
                </a:path>
              </a:pathLst>
            </a:custGeom>
            <a:solidFill>
              <a:schemeClr val="dk2"/>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2"/>
            <p:cNvSpPr/>
            <p:nvPr/>
          </p:nvSpPr>
          <p:spPr>
            <a:xfrm>
              <a:off x="6675567" y="2749682"/>
              <a:ext cx="402673" cy="228142"/>
            </a:xfrm>
            <a:custGeom>
              <a:avLst/>
              <a:gdLst/>
              <a:ahLst/>
              <a:cxnLst/>
              <a:rect l="l" t="t" r="r" b="b"/>
              <a:pathLst>
                <a:path w="4822" h="2732" fill="none" extrusionOk="0">
                  <a:moveTo>
                    <a:pt x="1" y="742"/>
                  </a:moveTo>
                  <a:cubicBezTo>
                    <a:pt x="173" y="1489"/>
                    <a:pt x="849" y="2426"/>
                    <a:pt x="2053" y="2651"/>
                  </a:cubicBezTo>
                  <a:cubicBezTo>
                    <a:pt x="2488" y="2731"/>
                    <a:pt x="3052" y="2625"/>
                    <a:pt x="3464" y="2459"/>
                  </a:cubicBezTo>
                  <a:cubicBezTo>
                    <a:pt x="4072" y="2219"/>
                    <a:pt x="4822" y="1208"/>
                    <a:pt x="4753" y="1"/>
                  </a:cubicBezTo>
                </a:path>
              </a:pathLst>
            </a:custGeom>
            <a:solidFill>
              <a:schemeClr val="dk2"/>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2"/>
            <p:cNvSpPr/>
            <p:nvPr/>
          </p:nvSpPr>
          <p:spPr>
            <a:xfrm>
              <a:off x="7414861" y="1658820"/>
              <a:ext cx="125178" cy="130606"/>
            </a:xfrm>
            <a:custGeom>
              <a:avLst/>
              <a:gdLst/>
              <a:ahLst/>
              <a:cxnLst/>
              <a:rect l="l" t="t" r="r" b="b"/>
              <a:pathLst>
                <a:path w="1499" h="1564" extrusionOk="0">
                  <a:moveTo>
                    <a:pt x="710" y="393"/>
                  </a:moveTo>
                  <a:cubicBezTo>
                    <a:pt x="748" y="393"/>
                    <a:pt x="786" y="400"/>
                    <a:pt x="822" y="416"/>
                  </a:cubicBezTo>
                  <a:cubicBezTo>
                    <a:pt x="1024" y="499"/>
                    <a:pt x="1059" y="766"/>
                    <a:pt x="890" y="917"/>
                  </a:cubicBezTo>
                  <a:cubicBezTo>
                    <a:pt x="836" y="966"/>
                    <a:pt x="766" y="991"/>
                    <a:pt x="694" y="991"/>
                  </a:cubicBezTo>
                  <a:cubicBezTo>
                    <a:pt x="656" y="991"/>
                    <a:pt x="618" y="985"/>
                    <a:pt x="582" y="970"/>
                  </a:cubicBezTo>
                  <a:cubicBezTo>
                    <a:pt x="383" y="884"/>
                    <a:pt x="348" y="621"/>
                    <a:pt x="514" y="469"/>
                  </a:cubicBezTo>
                  <a:cubicBezTo>
                    <a:pt x="570" y="419"/>
                    <a:pt x="639" y="393"/>
                    <a:pt x="710" y="393"/>
                  </a:cubicBezTo>
                  <a:close/>
                  <a:moveTo>
                    <a:pt x="725" y="1"/>
                  </a:moveTo>
                  <a:cubicBezTo>
                    <a:pt x="530" y="1"/>
                    <a:pt x="333" y="83"/>
                    <a:pt x="194" y="235"/>
                  </a:cubicBezTo>
                  <a:cubicBezTo>
                    <a:pt x="90" y="348"/>
                    <a:pt x="25" y="490"/>
                    <a:pt x="4" y="638"/>
                  </a:cubicBezTo>
                  <a:cubicBezTo>
                    <a:pt x="1" y="674"/>
                    <a:pt x="1" y="709"/>
                    <a:pt x="4" y="745"/>
                  </a:cubicBezTo>
                  <a:lnTo>
                    <a:pt x="36" y="1409"/>
                  </a:lnTo>
                  <a:cubicBezTo>
                    <a:pt x="41" y="1497"/>
                    <a:pt x="115" y="1564"/>
                    <a:pt x="199" y="1564"/>
                  </a:cubicBezTo>
                  <a:cubicBezTo>
                    <a:pt x="213" y="1564"/>
                    <a:pt x="229" y="1562"/>
                    <a:pt x="244" y="1557"/>
                  </a:cubicBezTo>
                  <a:lnTo>
                    <a:pt x="701" y="1424"/>
                  </a:lnTo>
                  <a:cubicBezTo>
                    <a:pt x="742" y="1412"/>
                    <a:pt x="825" y="1385"/>
                    <a:pt x="896" y="1359"/>
                  </a:cubicBezTo>
                  <a:cubicBezTo>
                    <a:pt x="1036" y="1314"/>
                    <a:pt x="1157" y="1228"/>
                    <a:pt x="1246" y="1113"/>
                  </a:cubicBezTo>
                  <a:lnTo>
                    <a:pt x="1249" y="1110"/>
                  </a:lnTo>
                  <a:cubicBezTo>
                    <a:pt x="1498" y="769"/>
                    <a:pt x="1412" y="288"/>
                    <a:pt x="1050" y="84"/>
                  </a:cubicBezTo>
                  <a:cubicBezTo>
                    <a:pt x="950" y="28"/>
                    <a:pt x="838" y="1"/>
                    <a:pt x="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2"/>
            <p:cNvSpPr/>
            <p:nvPr/>
          </p:nvSpPr>
          <p:spPr>
            <a:xfrm>
              <a:off x="6689680" y="1647713"/>
              <a:ext cx="5595" cy="5511"/>
            </a:xfrm>
            <a:custGeom>
              <a:avLst/>
              <a:gdLst/>
              <a:ahLst/>
              <a:cxnLst/>
              <a:rect l="l" t="t" r="r" b="b"/>
              <a:pathLst>
                <a:path w="67" h="66" fill="none" extrusionOk="0">
                  <a:moveTo>
                    <a:pt x="1" y="66"/>
                  </a:moveTo>
                  <a:lnTo>
                    <a:pt x="66" y="0"/>
                  </a:lnTo>
                </a:path>
              </a:pathLst>
            </a:custGeom>
            <a:noFill/>
            <a:ln w="1850" cap="rnd" cmpd="sng">
              <a:solidFill>
                <a:srgbClr val="B6C2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2"/>
            <p:cNvSpPr/>
            <p:nvPr/>
          </p:nvSpPr>
          <p:spPr>
            <a:xfrm>
              <a:off x="6717404" y="1485040"/>
              <a:ext cx="564594" cy="369020"/>
            </a:xfrm>
            <a:custGeom>
              <a:avLst/>
              <a:gdLst/>
              <a:ahLst/>
              <a:cxnLst/>
              <a:rect l="l" t="t" r="r" b="b"/>
              <a:pathLst>
                <a:path w="6761" h="4419" fill="none" extrusionOk="0">
                  <a:moveTo>
                    <a:pt x="1" y="1688"/>
                  </a:moveTo>
                  <a:cubicBezTo>
                    <a:pt x="831" y="878"/>
                    <a:pt x="1706" y="125"/>
                    <a:pt x="2859" y="60"/>
                  </a:cubicBezTo>
                  <a:cubicBezTo>
                    <a:pt x="4006" y="1"/>
                    <a:pt x="5166" y="528"/>
                    <a:pt x="5871" y="1433"/>
                  </a:cubicBezTo>
                  <a:cubicBezTo>
                    <a:pt x="6518" y="2263"/>
                    <a:pt x="6761" y="3389"/>
                    <a:pt x="6532" y="4418"/>
                  </a:cubicBezTo>
                </a:path>
              </a:pathLst>
            </a:custGeom>
            <a:solidFill>
              <a:schemeClr val="dk2"/>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2"/>
            <p:cNvSpPr/>
            <p:nvPr/>
          </p:nvSpPr>
          <p:spPr>
            <a:xfrm>
              <a:off x="7256698" y="1869259"/>
              <a:ext cx="2255" cy="7516"/>
            </a:xfrm>
            <a:custGeom>
              <a:avLst/>
              <a:gdLst/>
              <a:ahLst/>
              <a:cxnLst/>
              <a:rect l="l" t="t" r="r" b="b"/>
              <a:pathLst>
                <a:path w="27" h="90" fill="none" extrusionOk="0">
                  <a:moveTo>
                    <a:pt x="27" y="1"/>
                  </a:moveTo>
                  <a:cubicBezTo>
                    <a:pt x="18" y="31"/>
                    <a:pt x="9" y="60"/>
                    <a:pt x="0" y="90"/>
                  </a:cubicBezTo>
                </a:path>
              </a:pathLst>
            </a:custGeom>
            <a:noFill/>
            <a:ln w="1850" cap="rnd" cmpd="sng">
              <a:solidFill>
                <a:srgbClr val="B6C2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2"/>
            <p:cNvSpPr/>
            <p:nvPr/>
          </p:nvSpPr>
          <p:spPr>
            <a:xfrm>
              <a:off x="5327000" y="2045043"/>
              <a:ext cx="605680" cy="257955"/>
            </a:xfrm>
            <a:custGeom>
              <a:avLst/>
              <a:gdLst/>
              <a:ahLst/>
              <a:cxnLst/>
              <a:rect l="l" t="t" r="r" b="b"/>
              <a:pathLst>
                <a:path w="7253" h="3089" extrusionOk="0">
                  <a:moveTo>
                    <a:pt x="4700" y="1"/>
                  </a:moveTo>
                  <a:cubicBezTo>
                    <a:pt x="3318" y="662"/>
                    <a:pt x="1993" y="1344"/>
                    <a:pt x="650" y="2085"/>
                  </a:cubicBezTo>
                  <a:cubicBezTo>
                    <a:pt x="504" y="2165"/>
                    <a:pt x="365" y="2257"/>
                    <a:pt x="235" y="2361"/>
                  </a:cubicBezTo>
                  <a:cubicBezTo>
                    <a:pt x="42" y="2527"/>
                    <a:pt x="0" y="2809"/>
                    <a:pt x="137" y="3025"/>
                  </a:cubicBezTo>
                  <a:cubicBezTo>
                    <a:pt x="164" y="3071"/>
                    <a:pt x="207" y="3089"/>
                    <a:pt x="260" y="3089"/>
                  </a:cubicBezTo>
                  <a:cubicBezTo>
                    <a:pt x="420" y="3089"/>
                    <a:pt x="669" y="2919"/>
                    <a:pt x="831" y="2877"/>
                  </a:cubicBezTo>
                  <a:lnTo>
                    <a:pt x="7252" y="1261"/>
                  </a:lnTo>
                  <a:lnTo>
                    <a:pt x="47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2"/>
            <p:cNvSpPr/>
            <p:nvPr/>
          </p:nvSpPr>
          <p:spPr>
            <a:xfrm>
              <a:off x="5332428" y="2067590"/>
              <a:ext cx="594072" cy="244009"/>
            </a:xfrm>
            <a:custGeom>
              <a:avLst/>
              <a:gdLst/>
              <a:ahLst/>
              <a:cxnLst/>
              <a:rect l="l" t="t" r="r" b="b"/>
              <a:pathLst>
                <a:path w="7114" h="2922" extrusionOk="0">
                  <a:moveTo>
                    <a:pt x="4564" y="1"/>
                  </a:moveTo>
                  <a:cubicBezTo>
                    <a:pt x="3182" y="662"/>
                    <a:pt x="1821" y="1365"/>
                    <a:pt x="478" y="2103"/>
                  </a:cubicBezTo>
                  <a:cubicBezTo>
                    <a:pt x="348" y="2174"/>
                    <a:pt x="214" y="2251"/>
                    <a:pt x="125" y="2370"/>
                  </a:cubicBezTo>
                  <a:cubicBezTo>
                    <a:pt x="36" y="2485"/>
                    <a:pt x="1" y="2660"/>
                    <a:pt x="84" y="2785"/>
                  </a:cubicBezTo>
                  <a:cubicBezTo>
                    <a:pt x="155" y="2888"/>
                    <a:pt x="274" y="2922"/>
                    <a:pt x="402" y="2922"/>
                  </a:cubicBezTo>
                  <a:cubicBezTo>
                    <a:pt x="499" y="2922"/>
                    <a:pt x="601" y="2903"/>
                    <a:pt x="691" y="2880"/>
                  </a:cubicBezTo>
                  <a:lnTo>
                    <a:pt x="7113" y="1261"/>
                  </a:lnTo>
                  <a:lnTo>
                    <a:pt x="4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2"/>
            <p:cNvSpPr/>
            <p:nvPr/>
          </p:nvSpPr>
          <p:spPr>
            <a:xfrm>
              <a:off x="5445080" y="1791180"/>
              <a:ext cx="1039418" cy="574281"/>
            </a:xfrm>
            <a:custGeom>
              <a:avLst/>
              <a:gdLst/>
              <a:ahLst/>
              <a:cxnLst/>
              <a:rect l="l" t="t" r="r" b="b"/>
              <a:pathLst>
                <a:path w="12447" h="6877" extrusionOk="0">
                  <a:moveTo>
                    <a:pt x="1884" y="0"/>
                  </a:moveTo>
                  <a:cubicBezTo>
                    <a:pt x="1435" y="0"/>
                    <a:pt x="872" y="217"/>
                    <a:pt x="567" y="503"/>
                  </a:cubicBezTo>
                  <a:cubicBezTo>
                    <a:pt x="351" y="699"/>
                    <a:pt x="193" y="948"/>
                    <a:pt x="110" y="1224"/>
                  </a:cubicBezTo>
                  <a:cubicBezTo>
                    <a:pt x="10" y="1556"/>
                    <a:pt x="1" y="1846"/>
                    <a:pt x="134" y="2131"/>
                  </a:cubicBezTo>
                  <a:cubicBezTo>
                    <a:pt x="306" y="2501"/>
                    <a:pt x="846" y="2893"/>
                    <a:pt x="1195" y="3100"/>
                  </a:cubicBezTo>
                  <a:cubicBezTo>
                    <a:pt x="3087" y="4218"/>
                    <a:pt x="7694" y="6139"/>
                    <a:pt x="10647" y="6851"/>
                  </a:cubicBezTo>
                  <a:cubicBezTo>
                    <a:pt x="10720" y="6868"/>
                    <a:pt x="10807" y="6877"/>
                    <a:pt x="10902" y="6877"/>
                  </a:cubicBezTo>
                  <a:cubicBezTo>
                    <a:pt x="11273" y="6877"/>
                    <a:pt x="11767" y="6750"/>
                    <a:pt x="11970" y="6542"/>
                  </a:cubicBezTo>
                  <a:cubicBezTo>
                    <a:pt x="12447" y="6056"/>
                    <a:pt x="12328" y="5247"/>
                    <a:pt x="11730" y="4921"/>
                  </a:cubicBezTo>
                  <a:cubicBezTo>
                    <a:pt x="9284" y="3587"/>
                    <a:pt x="3979" y="826"/>
                    <a:pt x="3357" y="500"/>
                  </a:cubicBezTo>
                  <a:cubicBezTo>
                    <a:pt x="2942" y="284"/>
                    <a:pt x="2512" y="76"/>
                    <a:pt x="2049" y="11"/>
                  </a:cubicBezTo>
                  <a:cubicBezTo>
                    <a:pt x="1997" y="4"/>
                    <a:pt x="1941" y="0"/>
                    <a:pt x="1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2"/>
            <p:cNvSpPr/>
            <p:nvPr/>
          </p:nvSpPr>
          <p:spPr>
            <a:xfrm>
              <a:off x="5864790" y="1805793"/>
              <a:ext cx="571943" cy="299291"/>
            </a:xfrm>
            <a:custGeom>
              <a:avLst/>
              <a:gdLst/>
              <a:ahLst/>
              <a:cxnLst/>
              <a:rect l="l" t="t" r="r" b="b"/>
              <a:pathLst>
                <a:path w="6849" h="3584" extrusionOk="0">
                  <a:moveTo>
                    <a:pt x="6198" y="0"/>
                  </a:moveTo>
                  <a:cubicBezTo>
                    <a:pt x="6033" y="0"/>
                    <a:pt x="5859" y="35"/>
                    <a:pt x="5701" y="76"/>
                  </a:cubicBezTo>
                  <a:cubicBezTo>
                    <a:pt x="3768" y="586"/>
                    <a:pt x="1883" y="1256"/>
                    <a:pt x="0" y="1923"/>
                  </a:cubicBezTo>
                  <a:lnTo>
                    <a:pt x="2132" y="3583"/>
                  </a:lnTo>
                  <a:cubicBezTo>
                    <a:pt x="3214" y="3020"/>
                    <a:pt x="4305" y="2478"/>
                    <a:pt x="5411" y="1962"/>
                  </a:cubicBezTo>
                  <a:cubicBezTo>
                    <a:pt x="5942" y="1716"/>
                    <a:pt x="6520" y="1428"/>
                    <a:pt x="6742" y="885"/>
                  </a:cubicBezTo>
                  <a:cubicBezTo>
                    <a:pt x="6837" y="663"/>
                    <a:pt x="6849" y="384"/>
                    <a:pt x="6695" y="198"/>
                  </a:cubicBezTo>
                  <a:cubicBezTo>
                    <a:pt x="6574" y="50"/>
                    <a:pt x="6393" y="0"/>
                    <a:pt x="61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2"/>
            <p:cNvSpPr/>
            <p:nvPr/>
          </p:nvSpPr>
          <p:spPr>
            <a:xfrm>
              <a:off x="5455017" y="2119365"/>
              <a:ext cx="185971" cy="157746"/>
            </a:xfrm>
            <a:custGeom>
              <a:avLst/>
              <a:gdLst/>
              <a:ahLst/>
              <a:cxnLst/>
              <a:rect l="l" t="t" r="r" b="b"/>
              <a:pathLst>
                <a:path w="2227" h="1889" extrusionOk="0">
                  <a:moveTo>
                    <a:pt x="909" y="0"/>
                  </a:moveTo>
                  <a:cubicBezTo>
                    <a:pt x="907" y="0"/>
                    <a:pt x="904" y="0"/>
                    <a:pt x="902" y="0"/>
                  </a:cubicBezTo>
                  <a:cubicBezTo>
                    <a:pt x="661" y="6"/>
                    <a:pt x="451" y="161"/>
                    <a:pt x="288" y="335"/>
                  </a:cubicBezTo>
                  <a:cubicBezTo>
                    <a:pt x="181" y="442"/>
                    <a:pt x="101" y="573"/>
                    <a:pt x="48" y="715"/>
                  </a:cubicBezTo>
                  <a:cubicBezTo>
                    <a:pt x="0" y="860"/>
                    <a:pt x="3" y="1026"/>
                    <a:pt x="80" y="1154"/>
                  </a:cubicBezTo>
                  <a:lnTo>
                    <a:pt x="80" y="1157"/>
                  </a:lnTo>
                  <a:cubicBezTo>
                    <a:pt x="282" y="1355"/>
                    <a:pt x="507" y="1527"/>
                    <a:pt x="747" y="1676"/>
                  </a:cubicBezTo>
                  <a:cubicBezTo>
                    <a:pt x="949" y="1802"/>
                    <a:pt x="1183" y="1889"/>
                    <a:pt x="1421" y="1889"/>
                  </a:cubicBezTo>
                  <a:cubicBezTo>
                    <a:pt x="1455" y="1889"/>
                    <a:pt x="1490" y="1887"/>
                    <a:pt x="1524" y="1883"/>
                  </a:cubicBezTo>
                  <a:cubicBezTo>
                    <a:pt x="1797" y="1850"/>
                    <a:pt x="2061" y="1676"/>
                    <a:pt x="2147" y="1418"/>
                  </a:cubicBezTo>
                  <a:cubicBezTo>
                    <a:pt x="2227" y="1186"/>
                    <a:pt x="2159" y="925"/>
                    <a:pt x="2022" y="727"/>
                  </a:cubicBezTo>
                  <a:cubicBezTo>
                    <a:pt x="1886" y="525"/>
                    <a:pt x="1687" y="374"/>
                    <a:pt x="1486" y="235"/>
                  </a:cubicBezTo>
                  <a:cubicBezTo>
                    <a:pt x="1313" y="118"/>
                    <a:pt x="1120" y="0"/>
                    <a:pt x="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2"/>
            <p:cNvSpPr/>
            <p:nvPr/>
          </p:nvSpPr>
          <p:spPr>
            <a:xfrm>
              <a:off x="5472304" y="2139240"/>
              <a:ext cx="72150" cy="67224"/>
            </a:xfrm>
            <a:custGeom>
              <a:avLst/>
              <a:gdLst/>
              <a:ahLst/>
              <a:cxnLst/>
              <a:rect l="l" t="t" r="r" b="b"/>
              <a:pathLst>
                <a:path w="864" h="805" extrusionOk="0">
                  <a:moveTo>
                    <a:pt x="831" y="0"/>
                  </a:moveTo>
                  <a:cubicBezTo>
                    <a:pt x="820" y="0"/>
                    <a:pt x="809" y="7"/>
                    <a:pt x="807" y="20"/>
                  </a:cubicBezTo>
                  <a:cubicBezTo>
                    <a:pt x="816" y="428"/>
                    <a:pt x="486" y="758"/>
                    <a:pt x="87" y="758"/>
                  </a:cubicBezTo>
                  <a:cubicBezTo>
                    <a:pt x="68" y="758"/>
                    <a:pt x="49" y="757"/>
                    <a:pt x="30" y="756"/>
                  </a:cubicBezTo>
                  <a:cubicBezTo>
                    <a:pt x="1" y="756"/>
                    <a:pt x="1" y="800"/>
                    <a:pt x="30" y="803"/>
                  </a:cubicBezTo>
                  <a:cubicBezTo>
                    <a:pt x="48" y="804"/>
                    <a:pt x="65" y="805"/>
                    <a:pt x="82" y="805"/>
                  </a:cubicBezTo>
                  <a:cubicBezTo>
                    <a:pt x="510" y="805"/>
                    <a:pt x="863" y="454"/>
                    <a:pt x="855" y="20"/>
                  </a:cubicBezTo>
                  <a:cubicBezTo>
                    <a:pt x="853" y="7"/>
                    <a:pt x="842" y="0"/>
                    <a:pt x="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2"/>
            <p:cNvSpPr/>
            <p:nvPr/>
          </p:nvSpPr>
          <p:spPr>
            <a:xfrm>
              <a:off x="5892264" y="1821159"/>
              <a:ext cx="555909" cy="264635"/>
            </a:xfrm>
            <a:custGeom>
              <a:avLst/>
              <a:gdLst/>
              <a:ahLst/>
              <a:cxnLst/>
              <a:rect l="l" t="t" r="r" b="b"/>
              <a:pathLst>
                <a:path w="6657" h="3169" extrusionOk="0">
                  <a:moveTo>
                    <a:pt x="6136" y="0"/>
                  </a:moveTo>
                  <a:cubicBezTo>
                    <a:pt x="5424" y="0"/>
                    <a:pt x="0" y="2181"/>
                    <a:pt x="0" y="2181"/>
                  </a:cubicBezTo>
                  <a:cubicBezTo>
                    <a:pt x="0" y="2181"/>
                    <a:pt x="685" y="2451"/>
                    <a:pt x="973" y="2599"/>
                  </a:cubicBezTo>
                  <a:cubicBezTo>
                    <a:pt x="1328" y="2783"/>
                    <a:pt x="2396" y="3168"/>
                    <a:pt x="2396" y="3168"/>
                  </a:cubicBezTo>
                  <a:cubicBezTo>
                    <a:pt x="2396" y="3168"/>
                    <a:pt x="5147" y="1736"/>
                    <a:pt x="5865" y="1342"/>
                  </a:cubicBezTo>
                  <a:cubicBezTo>
                    <a:pt x="6585" y="948"/>
                    <a:pt x="6656" y="123"/>
                    <a:pt x="6182" y="5"/>
                  </a:cubicBezTo>
                  <a:cubicBezTo>
                    <a:pt x="6170" y="2"/>
                    <a:pt x="6155" y="0"/>
                    <a:pt x="6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2"/>
            <p:cNvSpPr/>
            <p:nvPr/>
          </p:nvSpPr>
          <p:spPr>
            <a:xfrm>
              <a:off x="5474558" y="1815063"/>
              <a:ext cx="119666" cy="37745"/>
            </a:xfrm>
            <a:custGeom>
              <a:avLst/>
              <a:gdLst/>
              <a:ahLst/>
              <a:cxnLst/>
              <a:rect l="l" t="t" r="r" b="b"/>
              <a:pathLst>
                <a:path w="1433" h="452" extrusionOk="0">
                  <a:moveTo>
                    <a:pt x="884" y="1"/>
                  </a:moveTo>
                  <a:cubicBezTo>
                    <a:pt x="648" y="1"/>
                    <a:pt x="441" y="40"/>
                    <a:pt x="365" y="84"/>
                  </a:cubicBezTo>
                  <a:cubicBezTo>
                    <a:pt x="166" y="202"/>
                    <a:pt x="0" y="451"/>
                    <a:pt x="0" y="451"/>
                  </a:cubicBezTo>
                  <a:lnTo>
                    <a:pt x="116" y="407"/>
                  </a:lnTo>
                  <a:cubicBezTo>
                    <a:pt x="128" y="401"/>
                    <a:pt x="143" y="395"/>
                    <a:pt x="158" y="392"/>
                  </a:cubicBezTo>
                  <a:cubicBezTo>
                    <a:pt x="377" y="333"/>
                    <a:pt x="603" y="304"/>
                    <a:pt x="829" y="304"/>
                  </a:cubicBezTo>
                  <a:cubicBezTo>
                    <a:pt x="1024" y="304"/>
                    <a:pt x="1219" y="326"/>
                    <a:pt x="1412" y="368"/>
                  </a:cubicBezTo>
                  <a:lnTo>
                    <a:pt x="1432" y="84"/>
                  </a:lnTo>
                  <a:cubicBezTo>
                    <a:pt x="1262" y="23"/>
                    <a:pt x="1065" y="1"/>
                    <a:pt x="8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2"/>
            <p:cNvSpPr/>
            <p:nvPr/>
          </p:nvSpPr>
          <p:spPr>
            <a:xfrm>
              <a:off x="5638484" y="1833935"/>
              <a:ext cx="164176" cy="109228"/>
            </a:xfrm>
            <a:custGeom>
              <a:avLst/>
              <a:gdLst/>
              <a:ahLst/>
              <a:cxnLst/>
              <a:rect l="l" t="t" r="r" b="b"/>
              <a:pathLst>
                <a:path w="1966" h="1308" extrusionOk="0">
                  <a:moveTo>
                    <a:pt x="0" y="0"/>
                  </a:moveTo>
                  <a:lnTo>
                    <a:pt x="0" y="317"/>
                  </a:lnTo>
                  <a:lnTo>
                    <a:pt x="1966" y="1307"/>
                  </a:lnTo>
                  <a:lnTo>
                    <a:pt x="1942" y="97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2"/>
            <p:cNvSpPr/>
            <p:nvPr/>
          </p:nvSpPr>
          <p:spPr>
            <a:xfrm>
              <a:off x="5991304" y="1860157"/>
              <a:ext cx="211692" cy="179374"/>
            </a:xfrm>
            <a:custGeom>
              <a:avLst/>
              <a:gdLst/>
              <a:ahLst/>
              <a:cxnLst/>
              <a:rect l="l" t="t" r="r" b="b"/>
              <a:pathLst>
                <a:path w="2535" h="2148" extrusionOk="0">
                  <a:moveTo>
                    <a:pt x="1034" y="0"/>
                  </a:moveTo>
                  <a:cubicBezTo>
                    <a:pt x="1031" y="0"/>
                    <a:pt x="1029" y="0"/>
                    <a:pt x="1026" y="0"/>
                  </a:cubicBezTo>
                  <a:cubicBezTo>
                    <a:pt x="753" y="6"/>
                    <a:pt x="513" y="181"/>
                    <a:pt x="329" y="383"/>
                  </a:cubicBezTo>
                  <a:cubicBezTo>
                    <a:pt x="208" y="507"/>
                    <a:pt x="113" y="653"/>
                    <a:pt x="53" y="816"/>
                  </a:cubicBezTo>
                  <a:cubicBezTo>
                    <a:pt x="0" y="982"/>
                    <a:pt x="3" y="1168"/>
                    <a:pt x="89" y="1317"/>
                  </a:cubicBezTo>
                  <a:lnTo>
                    <a:pt x="92" y="1314"/>
                  </a:lnTo>
                  <a:cubicBezTo>
                    <a:pt x="323" y="1539"/>
                    <a:pt x="575" y="1738"/>
                    <a:pt x="851" y="1907"/>
                  </a:cubicBezTo>
                  <a:cubicBezTo>
                    <a:pt x="1080" y="2051"/>
                    <a:pt x="1344" y="2148"/>
                    <a:pt x="1614" y="2148"/>
                  </a:cubicBezTo>
                  <a:cubicBezTo>
                    <a:pt x="1655" y="2148"/>
                    <a:pt x="1696" y="2146"/>
                    <a:pt x="1737" y="2141"/>
                  </a:cubicBezTo>
                  <a:cubicBezTo>
                    <a:pt x="2046" y="2105"/>
                    <a:pt x="2345" y="1907"/>
                    <a:pt x="2446" y="1613"/>
                  </a:cubicBezTo>
                  <a:cubicBezTo>
                    <a:pt x="2535" y="1349"/>
                    <a:pt x="2458" y="1053"/>
                    <a:pt x="2301" y="824"/>
                  </a:cubicBezTo>
                  <a:cubicBezTo>
                    <a:pt x="2147" y="596"/>
                    <a:pt x="1921" y="424"/>
                    <a:pt x="1693" y="267"/>
                  </a:cubicBezTo>
                  <a:cubicBezTo>
                    <a:pt x="1494" y="132"/>
                    <a:pt x="1274" y="0"/>
                    <a:pt x="10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2"/>
            <p:cNvSpPr/>
            <p:nvPr/>
          </p:nvSpPr>
          <p:spPr>
            <a:xfrm>
              <a:off x="6011346" y="1882454"/>
              <a:ext cx="81754" cy="76242"/>
            </a:xfrm>
            <a:custGeom>
              <a:avLst/>
              <a:gdLst/>
              <a:ahLst/>
              <a:cxnLst/>
              <a:rect l="l" t="t" r="r" b="b"/>
              <a:pathLst>
                <a:path w="979" h="913" extrusionOk="0">
                  <a:moveTo>
                    <a:pt x="944" y="1"/>
                  </a:moveTo>
                  <a:cubicBezTo>
                    <a:pt x="933" y="1"/>
                    <a:pt x="922" y="8"/>
                    <a:pt x="919" y="21"/>
                  </a:cubicBezTo>
                  <a:cubicBezTo>
                    <a:pt x="931" y="489"/>
                    <a:pt x="553" y="865"/>
                    <a:pt x="92" y="865"/>
                  </a:cubicBezTo>
                  <a:cubicBezTo>
                    <a:pt x="71" y="865"/>
                    <a:pt x="51" y="864"/>
                    <a:pt x="30" y="863"/>
                  </a:cubicBezTo>
                  <a:cubicBezTo>
                    <a:pt x="29" y="863"/>
                    <a:pt x="28" y="863"/>
                    <a:pt x="27" y="863"/>
                  </a:cubicBezTo>
                  <a:cubicBezTo>
                    <a:pt x="0" y="863"/>
                    <a:pt x="1" y="907"/>
                    <a:pt x="30" y="907"/>
                  </a:cubicBezTo>
                  <a:lnTo>
                    <a:pt x="33" y="910"/>
                  </a:lnTo>
                  <a:cubicBezTo>
                    <a:pt x="54" y="912"/>
                    <a:pt x="74" y="912"/>
                    <a:pt x="95" y="912"/>
                  </a:cubicBezTo>
                  <a:cubicBezTo>
                    <a:pt x="580" y="912"/>
                    <a:pt x="978" y="513"/>
                    <a:pt x="967" y="21"/>
                  </a:cubicBezTo>
                  <a:cubicBezTo>
                    <a:pt x="965" y="8"/>
                    <a:pt x="955" y="1"/>
                    <a:pt x="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2"/>
            <p:cNvSpPr/>
            <p:nvPr/>
          </p:nvSpPr>
          <p:spPr>
            <a:xfrm>
              <a:off x="6257694" y="2020492"/>
              <a:ext cx="253111" cy="274489"/>
            </a:xfrm>
            <a:custGeom>
              <a:avLst/>
              <a:gdLst/>
              <a:ahLst/>
              <a:cxnLst/>
              <a:rect l="l" t="t" r="r" b="b"/>
              <a:pathLst>
                <a:path w="3031" h="3287" extrusionOk="0">
                  <a:moveTo>
                    <a:pt x="2637" y="0"/>
                  </a:moveTo>
                  <a:cubicBezTo>
                    <a:pt x="2531" y="0"/>
                    <a:pt x="2419" y="32"/>
                    <a:pt x="2319" y="70"/>
                  </a:cubicBezTo>
                  <a:cubicBezTo>
                    <a:pt x="1575" y="351"/>
                    <a:pt x="774" y="778"/>
                    <a:pt x="0" y="1267"/>
                  </a:cubicBezTo>
                  <a:lnTo>
                    <a:pt x="2203" y="3286"/>
                  </a:lnTo>
                  <a:cubicBezTo>
                    <a:pt x="2411" y="2536"/>
                    <a:pt x="2808" y="1442"/>
                    <a:pt x="2962" y="680"/>
                  </a:cubicBezTo>
                  <a:cubicBezTo>
                    <a:pt x="3007" y="467"/>
                    <a:pt x="3030" y="200"/>
                    <a:pt x="2855" y="67"/>
                  </a:cubicBezTo>
                  <a:cubicBezTo>
                    <a:pt x="2792" y="18"/>
                    <a:pt x="2716" y="0"/>
                    <a:pt x="2637" y="0"/>
                  </a:cubicBezTo>
                  <a:close/>
                </a:path>
              </a:pathLst>
            </a:custGeom>
            <a:solidFill>
              <a:srgbClr val="3F91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2"/>
            <p:cNvSpPr/>
            <p:nvPr/>
          </p:nvSpPr>
          <p:spPr>
            <a:xfrm>
              <a:off x="6159907" y="2060492"/>
              <a:ext cx="304468" cy="174698"/>
            </a:xfrm>
            <a:custGeom>
              <a:avLst/>
              <a:gdLst/>
              <a:ahLst/>
              <a:cxnLst/>
              <a:rect l="l" t="t" r="r" b="b"/>
              <a:pathLst>
                <a:path w="3646" h="2092" extrusionOk="0">
                  <a:moveTo>
                    <a:pt x="37" y="1"/>
                  </a:moveTo>
                  <a:cubicBezTo>
                    <a:pt x="16" y="1"/>
                    <a:pt x="1" y="31"/>
                    <a:pt x="24" y="44"/>
                  </a:cubicBezTo>
                  <a:lnTo>
                    <a:pt x="24" y="41"/>
                  </a:lnTo>
                  <a:cubicBezTo>
                    <a:pt x="492" y="273"/>
                    <a:pt x="958" y="510"/>
                    <a:pt x="1420" y="759"/>
                  </a:cubicBezTo>
                  <a:cubicBezTo>
                    <a:pt x="1918" y="1026"/>
                    <a:pt x="2413" y="1304"/>
                    <a:pt x="2894" y="1607"/>
                  </a:cubicBezTo>
                  <a:cubicBezTo>
                    <a:pt x="3137" y="1758"/>
                    <a:pt x="3374" y="1915"/>
                    <a:pt x="3602" y="2087"/>
                  </a:cubicBezTo>
                  <a:cubicBezTo>
                    <a:pt x="3607" y="2090"/>
                    <a:pt x="3611" y="2092"/>
                    <a:pt x="3615" y="2092"/>
                  </a:cubicBezTo>
                  <a:cubicBezTo>
                    <a:pt x="3633" y="2092"/>
                    <a:pt x="3646" y="2063"/>
                    <a:pt x="3626" y="2048"/>
                  </a:cubicBezTo>
                  <a:cubicBezTo>
                    <a:pt x="3196" y="1737"/>
                    <a:pt x="2751" y="1450"/>
                    <a:pt x="2289" y="1189"/>
                  </a:cubicBezTo>
                  <a:cubicBezTo>
                    <a:pt x="1800" y="907"/>
                    <a:pt x="1299" y="640"/>
                    <a:pt x="798" y="379"/>
                  </a:cubicBezTo>
                  <a:cubicBezTo>
                    <a:pt x="549" y="252"/>
                    <a:pt x="300" y="127"/>
                    <a:pt x="48" y="3"/>
                  </a:cubicBezTo>
                  <a:cubicBezTo>
                    <a:pt x="44" y="1"/>
                    <a:pt x="41" y="1"/>
                    <a:pt x="37" y="1"/>
                  </a:cubicBezTo>
                  <a:close/>
                </a:path>
              </a:pathLst>
            </a:custGeom>
            <a:solidFill>
              <a:srgbClr val="221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2"/>
            <p:cNvSpPr/>
            <p:nvPr/>
          </p:nvSpPr>
          <p:spPr>
            <a:xfrm>
              <a:off x="6207924" y="1684874"/>
              <a:ext cx="1176621" cy="1176537"/>
            </a:xfrm>
            <a:custGeom>
              <a:avLst/>
              <a:gdLst/>
              <a:ahLst/>
              <a:cxnLst/>
              <a:rect l="l" t="t" r="r" b="b"/>
              <a:pathLst>
                <a:path w="14090" h="14089" extrusionOk="0">
                  <a:moveTo>
                    <a:pt x="7045" y="0"/>
                  </a:moveTo>
                  <a:cubicBezTo>
                    <a:pt x="3155" y="0"/>
                    <a:pt x="0" y="3155"/>
                    <a:pt x="0" y="7045"/>
                  </a:cubicBezTo>
                  <a:cubicBezTo>
                    <a:pt x="0" y="10934"/>
                    <a:pt x="3155" y="14089"/>
                    <a:pt x="7045" y="14089"/>
                  </a:cubicBezTo>
                  <a:cubicBezTo>
                    <a:pt x="10935" y="14089"/>
                    <a:pt x="14089" y="10934"/>
                    <a:pt x="14089" y="7045"/>
                  </a:cubicBezTo>
                  <a:cubicBezTo>
                    <a:pt x="14089" y="3155"/>
                    <a:pt x="10935" y="0"/>
                    <a:pt x="70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2"/>
            <p:cNvSpPr/>
            <p:nvPr/>
          </p:nvSpPr>
          <p:spPr>
            <a:xfrm>
              <a:off x="6313895" y="1686043"/>
              <a:ext cx="484845" cy="1172195"/>
            </a:xfrm>
            <a:custGeom>
              <a:avLst/>
              <a:gdLst/>
              <a:ahLst/>
              <a:cxnLst/>
              <a:rect l="l" t="t" r="r" b="b"/>
              <a:pathLst>
                <a:path w="5806" h="14037" extrusionOk="0">
                  <a:moveTo>
                    <a:pt x="5615" y="1"/>
                  </a:moveTo>
                  <a:cubicBezTo>
                    <a:pt x="5614" y="1"/>
                    <a:pt x="5614" y="1"/>
                    <a:pt x="5613" y="1"/>
                  </a:cubicBezTo>
                  <a:lnTo>
                    <a:pt x="5613" y="4"/>
                  </a:lnTo>
                  <a:cubicBezTo>
                    <a:pt x="4409" y="117"/>
                    <a:pt x="3270" y="573"/>
                    <a:pt x="2363" y="1374"/>
                  </a:cubicBezTo>
                  <a:cubicBezTo>
                    <a:pt x="1622" y="2029"/>
                    <a:pt x="1053" y="2877"/>
                    <a:pt x="670" y="3787"/>
                  </a:cubicBezTo>
                  <a:cubicBezTo>
                    <a:pt x="92" y="5166"/>
                    <a:pt x="0" y="6713"/>
                    <a:pt x="229" y="8178"/>
                  </a:cubicBezTo>
                  <a:cubicBezTo>
                    <a:pt x="448" y="9574"/>
                    <a:pt x="958" y="10953"/>
                    <a:pt x="1862" y="12050"/>
                  </a:cubicBezTo>
                  <a:cubicBezTo>
                    <a:pt x="2716" y="13088"/>
                    <a:pt x="3946" y="13847"/>
                    <a:pt x="5289" y="14007"/>
                  </a:cubicBezTo>
                  <a:cubicBezTo>
                    <a:pt x="5453" y="14025"/>
                    <a:pt x="5616" y="14036"/>
                    <a:pt x="5779" y="14036"/>
                  </a:cubicBezTo>
                  <a:cubicBezTo>
                    <a:pt x="5805" y="14033"/>
                    <a:pt x="5805" y="13995"/>
                    <a:pt x="5779" y="13992"/>
                  </a:cubicBezTo>
                  <a:cubicBezTo>
                    <a:pt x="4430" y="13980"/>
                    <a:pt x="3146" y="13334"/>
                    <a:pt x="2215" y="12376"/>
                  </a:cubicBezTo>
                  <a:cubicBezTo>
                    <a:pt x="1237" y="11368"/>
                    <a:pt x="652" y="10034"/>
                    <a:pt x="365" y="8673"/>
                  </a:cubicBezTo>
                  <a:cubicBezTo>
                    <a:pt x="65" y="7238"/>
                    <a:pt x="68" y="5711"/>
                    <a:pt x="525" y="4309"/>
                  </a:cubicBezTo>
                  <a:cubicBezTo>
                    <a:pt x="845" y="3330"/>
                    <a:pt x="1394" y="2403"/>
                    <a:pt x="2120" y="1667"/>
                  </a:cubicBezTo>
                  <a:cubicBezTo>
                    <a:pt x="2927" y="855"/>
                    <a:pt x="3970" y="312"/>
                    <a:pt x="5100" y="117"/>
                  </a:cubicBezTo>
                  <a:cubicBezTo>
                    <a:pt x="5269" y="87"/>
                    <a:pt x="5441" y="63"/>
                    <a:pt x="5613" y="48"/>
                  </a:cubicBezTo>
                  <a:cubicBezTo>
                    <a:pt x="5641" y="46"/>
                    <a:pt x="5642" y="1"/>
                    <a:pt x="5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2"/>
            <p:cNvSpPr/>
            <p:nvPr/>
          </p:nvSpPr>
          <p:spPr>
            <a:xfrm>
              <a:off x="6512894" y="1686210"/>
              <a:ext cx="292527" cy="1177289"/>
            </a:xfrm>
            <a:custGeom>
              <a:avLst/>
              <a:gdLst/>
              <a:ahLst/>
              <a:cxnLst/>
              <a:rect l="l" t="t" r="r" b="b"/>
              <a:pathLst>
                <a:path w="3503" h="14098" extrusionOk="0">
                  <a:moveTo>
                    <a:pt x="3226" y="0"/>
                  </a:moveTo>
                  <a:cubicBezTo>
                    <a:pt x="3223" y="0"/>
                    <a:pt x="3221" y="1"/>
                    <a:pt x="3218" y="2"/>
                  </a:cubicBezTo>
                  <a:lnTo>
                    <a:pt x="3218" y="5"/>
                  </a:lnTo>
                  <a:cubicBezTo>
                    <a:pt x="2803" y="242"/>
                    <a:pt x="2435" y="559"/>
                    <a:pt x="2106" y="903"/>
                  </a:cubicBezTo>
                  <a:cubicBezTo>
                    <a:pt x="1744" y="1280"/>
                    <a:pt x="1421" y="1695"/>
                    <a:pt x="1142" y="2137"/>
                  </a:cubicBezTo>
                  <a:cubicBezTo>
                    <a:pt x="876" y="2552"/>
                    <a:pt x="653" y="2993"/>
                    <a:pt x="481" y="3456"/>
                  </a:cubicBezTo>
                  <a:cubicBezTo>
                    <a:pt x="286" y="4007"/>
                    <a:pt x="173" y="4594"/>
                    <a:pt x="102" y="5176"/>
                  </a:cubicBezTo>
                  <a:cubicBezTo>
                    <a:pt x="31" y="5789"/>
                    <a:pt x="1" y="6409"/>
                    <a:pt x="10" y="7029"/>
                  </a:cubicBezTo>
                  <a:cubicBezTo>
                    <a:pt x="16" y="7639"/>
                    <a:pt x="42" y="8253"/>
                    <a:pt x="99" y="8864"/>
                  </a:cubicBezTo>
                  <a:cubicBezTo>
                    <a:pt x="149" y="9463"/>
                    <a:pt x="244" y="10059"/>
                    <a:pt x="386" y="10643"/>
                  </a:cubicBezTo>
                  <a:cubicBezTo>
                    <a:pt x="520" y="11173"/>
                    <a:pt x="689" y="11710"/>
                    <a:pt x="976" y="12181"/>
                  </a:cubicBezTo>
                  <a:cubicBezTo>
                    <a:pt x="1474" y="13003"/>
                    <a:pt x="2281" y="13581"/>
                    <a:pt x="3150" y="13966"/>
                  </a:cubicBezTo>
                  <a:cubicBezTo>
                    <a:pt x="3253" y="14011"/>
                    <a:pt x="3357" y="14055"/>
                    <a:pt x="3464" y="14097"/>
                  </a:cubicBezTo>
                  <a:cubicBezTo>
                    <a:pt x="3466" y="14097"/>
                    <a:pt x="3469" y="14098"/>
                    <a:pt x="3471" y="14098"/>
                  </a:cubicBezTo>
                  <a:cubicBezTo>
                    <a:pt x="3493" y="14098"/>
                    <a:pt x="3503" y="14060"/>
                    <a:pt x="3476" y="14052"/>
                  </a:cubicBezTo>
                  <a:cubicBezTo>
                    <a:pt x="2592" y="13708"/>
                    <a:pt x="1744" y="13186"/>
                    <a:pt x="1181" y="12407"/>
                  </a:cubicBezTo>
                  <a:cubicBezTo>
                    <a:pt x="873" y="11980"/>
                    <a:pt x="680" y="11497"/>
                    <a:pt x="532" y="10993"/>
                  </a:cubicBezTo>
                  <a:cubicBezTo>
                    <a:pt x="363" y="10417"/>
                    <a:pt x="247" y="9827"/>
                    <a:pt x="182" y="9228"/>
                  </a:cubicBezTo>
                  <a:cubicBezTo>
                    <a:pt x="114" y="8641"/>
                    <a:pt x="81" y="8046"/>
                    <a:pt x="63" y="7456"/>
                  </a:cubicBezTo>
                  <a:cubicBezTo>
                    <a:pt x="42" y="6848"/>
                    <a:pt x="57" y="6240"/>
                    <a:pt x="102" y="5635"/>
                  </a:cubicBezTo>
                  <a:cubicBezTo>
                    <a:pt x="146" y="5030"/>
                    <a:pt x="250" y="4431"/>
                    <a:pt x="410" y="3847"/>
                  </a:cubicBezTo>
                  <a:cubicBezTo>
                    <a:pt x="544" y="3373"/>
                    <a:pt x="736" y="2919"/>
                    <a:pt x="982" y="2495"/>
                  </a:cubicBezTo>
                  <a:cubicBezTo>
                    <a:pt x="1240" y="2039"/>
                    <a:pt x="1540" y="1612"/>
                    <a:pt x="1884" y="1218"/>
                  </a:cubicBezTo>
                  <a:cubicBezTo>
                    <a:pt x="2201" y="847"/>
                    <a:pt x="2560" y="500"/>
                    <a:pt x="2963" y="218"/>
                  </a:cubicBezTo>
                  <a:cubicBezTo>
                    <a:pt x="3052" y="156"/>
                    <a:pt x="3144" y="97"/>
                    <a:pt x="3239" y="43"/>
                  </a:cubicBezTo>
                  <a:cubicBezTo>
                    <a:pt x="3260" y="28"/>
                    <a:pt x="3246" y="0"/>
                    <a:pt x="3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2"/>
            <p:cNvSpPr/>
            <p:nvPr/>
          </p:nvSpPr>
          <p:spPr>
            <a:xfrm>
              <a:off x="6769179" y="1686210"/>
              <a:ext cx="35825" cy="1172028"/>
            </a:xfrm>
            <a:custGeom>
              <a:avLst/>
              <a:gdLst/>
              <a:ahLst/>
              <a:cxnLst/>
              <a:rect l="l" t="t" r="r" b="b"/>
              <a:pathLst>
                <a:path w="429" h="14035" extrusionOk="0">
                  <a:moveTo>
                    <a:pt x="162" y="0"/>
                  </a:moveTo>
                  <a:cubicBezTo>
                    <a:pt x="150" y="0"/>
                    <a:pt x="138" y="8"/>
                    <a:pt x="137" y="23"/>
                  </a:cubicBezTo>
                  <a:cubicBezTo>
                    <a:pt x="92" y="915"/>
                    <a:pt x="60" y="1808"/>
                    <a:pt x="36" y="2703"/>
                  </a:cubicBezTo>
                  <a:cubicBezTo>
                    <a:pt x="12" y="3622"/>
                    <a:pt x="1" y="4544"/>
                    <a:pt x="1" y="5466"/>
                  </a:cubicBezTo>
                  <a:cubicBezTo>
                    <a:pt x="1" y="6385"/>
                    <a:pt x="12" y="7310"/>
                    <a:pt x="33" y="8238"/>
                  </a:cubicBezTo>
                  <a:cubicBezTo>
                    <a:pt x="57" y="9157"/>
                    <a:pt x="95" y="10073"/>
                    <a:pt x="146" y="10990"/>
                  </a:cubicBezTo>
                  <a:cubicBezTo>
                    <a:pt x="199" y="11891"/>
                    <a:pt x="264" y="12789"/>
                    <a:pt x="350" y="13688"/>
                  </a:cubicBezTo>
                  <a:cubicBezTo>
                    <a:pt x="359" y="13794"/>
                    <a:pt x="371" y="13904"/>
                    <a:pt x="380" y="14014"/>
                  </a:cubicBezTo>
                  <a:cubicBezTo>
                    <a:pt x="382" y="14027"/>
                    <a:pt x="395" y="14035"/>
                    <a:pt x="407" y="14035"/>
                  </a:cubicBezTo>
                  <a:cubicBezTo>
                    <a:pt x="418" y="14035"/>
                    <a:pt x="429" y="14028"/>
                    <a:pt x="427" y="14014"/>
                  </a:cubicBezTo>
                  <a:cubicBezTo>
                    <a:pt x="339" y="13124"/>
                    <a:pt x="267" y="12235"/>
                    <a:pt x="214" y="11342"/>
                  </a:cubicBezTo>
                  <a:cubicBezTo>
                    <a:pt x="158" y="10423"/>
                    <a:pt x="116" y="9504"/>
                    <a:pt x="89" y="8582"/>
                  </a:cubicBezTo>
                  <a:cubicBezTo>
                    <a:pt x="63" y="7660"/>
                    <a:pt x="48" y="6735"/>
                    <a:pt x="45" y="5810"/>
                  </a:cubicBezTo>
                  <a:cubicBezTo>
                    <a:pt x="45" y="4891"/>
                    <a:pt x="54" y="3972"/>
                    <a:pt x="75" y="3056"/>
                  </a:cubicBezTo>
                  <a:cubicBezTo>
                    <a:pt x="95" y="2151"/>
                    <a:pt x="128" y="1250"/>
                    <a:pt x="167" y="349"/>
                  </a:cubicBezTo>
                  <a:lnTo>
                    <a:pt x="184" y="23"/>
                  </a:lnTo>
                  <a:cubicBezTo>
                    <a:pt x="184" y="8"/>
                    <a:pt x="173" y="0"/>
                    <a:pt x="1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2"/>
            <p:cNvSpPr/>
            <p:nvPr/>
          </p:nvSpPr>
          <p:spPr>
            <a:xfrm>
              <a:off x="6784712" y="1685960"/>
              <a:ext cx="323759" cy="1177122"/>
            </a:xfrm>
            <a:custGeom>
              <a:avLst/>
              <a:gdLst/>
              <a:ahLst/>
              <a:cxnLst/>
              <a:rect l="l" t="t" r="r" b="b"/>
              <a:pathLst>
                <a:path w="3877" h="14096" extrusionOk="0">
                  <a:moveTo>
                    <a:pt x="30" y="1"/>
                  </a:moveTo>
                  <a:cubicBezTo>
                    <a:pt x="8" y="1"/>
                    <a:pt x="1" y="39"/>
                    <a:pt x="25" y="49"/>
                  </a:cubicBezTo>
                  <a:cubicBezTo>
                    <a:pt x="920" y="426"/>
                    <a:pt x="1694" y="1037"/>
                    <a:pt x="2272" y="1814"/>
                  </a:cubicBezTo>
                  <a:cubicBezTo>
                    <a:pt x="2877" y="2623"/>
                    <a:pt x="3274" y="3575"/>
                    <a:pt x="3512" y="4550"/>
                  </a:cubicBezTo>
                  <a:cubicBezTo>
                    <a:pt x="3642" y="5093"/>
                    <a:pt x="3728" y="5641"/>
                    <a:pt x="3773" y="6198"/>
                  </a:cubicBezTo>
                  <a:cubicBezTo>
                    <a:pt x="3829" y="6771"/>
                    <a:pt x="3832" y="7346"/>
                    <a:pt x="3787" y="7921"/>
                  </a:cubicBezTo>
                  <a:cubicBezTo>
                    <a:pt x="3684" y="9060"/>
                    <a:pt x="3310" y="10162"/>
                    <a:pt x="2747" y="11156"/>
                  </a:cubicBezTo>
                  <a:cubicBezTo>
                    <a:pt x="2175" y="12155"/>
                    <a:pt x="1413" y="13044"/>
                    <a:pt x="532" y="13785"/>
                  </a:cubicBezTo>
                  <a:cubicBezTo>
                    <a:pt x="422" y="13880"/>
                    <a:pt x="310" y="13969"/>
                    <a:pt x="200" y="14058"/>
                  </a:cubicBezTo>
                  <a:cubicBezTo>
                    <a:pt x="181" y="14072"/>
                    <a:pt x="198" y="14096"/>
                    <a:pt x="218" y="14096"/>
                  </a:cubicBezTo>
                  <a:cubicBezTo>
                    <a:pt x="223" y="14096"/>
                    <a:pt x="228" y="14094"/>
                    <a:pt x="233" y="14091"/>
                  </a:cubicBezTo>
                  <a:lnTo>
                    <a:pt x="233" y="14094"/>
                  </a:lnTo>
                  <a:cubicBezTo>
                    <a:pt x="1152" y="13370"/>
                    <a:pt x="1961" y="12505"/>
                    <a:pt x="2587" y="11511"/>
                  </a:cubicBezTo>
                  <a:cubicBezTo>
                    <a:pt x="3197" y="10539"/>
                    <a:pt x="3627" y="9445"/>
                    <a:pt x="3787" y="8303"/>
                  </a:cubicBezTo>
                  <a:cubicBezTo>
                    <a:pt x="3870" y="7731"/>
                    <a:pt x="3876" y="7153"/>
                    <a:pt x="3844" y="6575"/>
                  </a:cubicBezTo>
                  <a:cubicBezTo>
                    <a:pt x="3817" y="6012"/>
                    <a:pt x="3749" y="5451"/>
                    <a:pt x="3636" y="4897"/>
                  </a:cubicBezTo>
                  <a:cubicBezTo>
                    <a:pt x="3429" y="3889"/>
                    <a:pt x="3070" y="2902"/>
                    <a:pt x="2492" y="2045"/>
                  </a:cubicBezTo>
                  <a:cubicBezTo>
                    <a:pt x="1955" y="1244"/>
                    <a:pt x="1229" y="580"/>
                    <a:pt x="363" y="150"/>
                  </a:cubicBezTo>
                  <a:cubicBezTo>
                    <a:pt x="256" y="100"/>
                    <a:pt x="150" y="49"/>
                    <a:pt x="37" y="2"/>
                  </a:cubicBezTo>
                  <a:cubicBezTo>
                    <a:pt x="35" y="1"/>
                    <a:pt x="32" y="1"/>
                    <a:pt x="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2"/>
            <p:cNvSpPr/>
            <p:nvPr/>
          </p:nvSpPr>
          <p:spPr>
            <a:xfrm>
              <a:off x="6785296" y="1686294"/>
              <a:ext cx="494949" cy="1177372"/>
            </a:xfrm>
            <a:custGeom>
              <a:avLst/>
              <a:gdLst/>
              <a:ahLst/>
              <a:cxnLst/>
              <a:rect l="l" t="t" r="r" b="b"/>
              <a:pathLst>
                <a:path w="5927" h="14099" extrusionOk="0">
                  <a:moveTo>
                    <a:pt x="27" y="1"/>
                  </a:moveTo>
                  <a:cubicBezTo>
                    <a:pt x="0" y="4"/>
                    <a:pt x="0" y="45"/>
                    <a:pt x="27" y="48"/>
                  </a:cubicBezTo>
                  <a:lnTo>
                    <a:pt x="27" y="45"/>
                  </a:lnTo>
                  <a:cubicBezTo>
                    <a:pt x="572" y="45"/>
                    <a:pt x="1112" y="191"/>
                    <a:pt x="1616" y="389"/>
                  </a:cubicBezTo>
                  <a:cubicBezTo>
                    <a:pt x="2188" y="615"/>
                    <a:pt x="2734" y="911"/>
                    <a:pt x="3238" y="1270"/>
                  </a:cubicBezTo>
                  <a:cubicBezTo>
                    <a:pt x="3712" y="1602"/>
                    <a:pt x="4157" y="1990"/>
                    <a:pt x="4528" y="2438"/>
                  </a:cubicBezTo>
                  <a:cubicBezTo>
                    <a:pt x="4928" y="2930"/>
                    <a:pt x="5204" y="3520"/>
                    <a:pt x="5399" y="4119"/>
                  </a:cubicBezTo>
                  <a:cubicBezTo>
                    <a:pt x="5838" y="5474"/>
                    <a:pt x="5853" y="6948"/>
                    <a:pt x="5613" y="8344"/>
                  </a:cubicBezTo>
                  <a:cubicBezTo>
                    <a:pt x="5497" y="9053"/>
                    <a:pt x="5295" y="9743"/>
                    <a:pt x="5017" y="10404"/>
                  </a:cubicBezTo>
                  <a:cubicBezTo>
                    <a:pt x="4750" y="11024"/>
                    <a:pt x="4403" y="11626"/>
                    <a:pt x="3949" y="12130"/>
                  </a:cubicBezTo>
                  <a:cubicBezTo>
                    <a:pt x="3520" y="12607"/>
                    <a:pt x="3001" y="12996"/>
                    <a:pt x="2443" y="13310"/>
                  </a:cubicBezTo>
                  <a:cubicBezTo>
                    <a:pt x="1886" y="13627"/>
                    <a:pt x="1284" y="13856"/>
                    <a:pt x="655" y="13986"/>
                  </a:cubicBezTo>
                  <a:cubicBezTo>
                    <a:pt x="507" y="14016"/>
                    <a:pt x="359" y="14036"/>
                    <a:pt x="211" y="14051"/>
                  </a:cubicBezTo>
                  <a:cubicBezTo>
                    <a:pt x="182" y="14054"/>
                    <a:pt x="181" y="14099"/>
                    <a:pt x="208" y="14099"/>
                  </a:cubicBezTo>
                  <a:cubicBezTo>
                    <a:pt x="209" y="14099"/>
                    <a:pt x="210" y="14099"/>
                    <a:pt x="211" y="14099"/>
                  </a:cubicBezTo>
                  <a:cubicBezTo>
                    <a:pt x="836" y="14036"/>
                    <a:pt x="1444" y="13847"/>
                    <a:pt x="2010" y="13583"/>
                  </a:cubicBezTo>
                  <a:cubicBezTo>
                    <a:pt x="2606" y="13310"/>
                    <a:pt x="3158" y="12945"/>
                    <a:pt x="3644" y="12504"/>
                  </a:cubicBezTo>
                  <a:cubicBezTo>
                    <a:pt x="4667" y="11567"/>
                    <a:pt x="5254" y="10215"/>
                    <a:pt x="5556" y="8881"/>
                  </a:cubicBezTo>
                  <a:cubicBezTo>
                    <a:pt x="5871" y="7484"/>
                    <a:pt x="5927" y="5990"/>
                    <a:pt x="5583" y="4593"/>
                  </a:cubicBezTo>
                  <a:cubicBezTo>
                    <a:pt x="5423" y="3944"/>
                    <a:pt x="5174" y="3286"/>
                    <a:pt x="4797" y="2726"/>
                  </a:cubicBezTo>
                  <a:cubicBezTo>
                    <a:pt x="4477" y="2254"/>
                    <a:pt x="4062" y="1848"/>
                    <a:pt x="3614" y="1495"/>
                  </a:cubicBezTo>
                  <a:cubicBezTo>
                    <a:pt x="3128" y="1110"/>
                    <a:pt x="2594" y="781"/>
                    <a:pt x="2028" y="517"/>
                  </a:cubicBezTo>
                  <a:cubicBezTo>
                    <a:pt x="1512" y="277"/>
                    <a:pt x="964" y="90"/>
                    <a:pt x="398" y="25"/>
                  </a:cubicBezTo>
                  <a:cubicBezTo>
                    <a:pt x="273" y="10"/>
                    <a:pt x="151" y="1"/>
                    <a:pt x="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2"/>
            <p:cNvSpPr/>
            <p:nvPr/>
          </p:nvSpPr>
          <p:spPr>
            <a:xfrm>
              <a:off x="6212600" y="2295149"/>
              <a:ext cx="1174366" cy="3758"/>
            </a:xfrm>
            <a:custGeom>
              <a:avLst/>
              <a:gdLst/>
              <a:ahLst/>
              <a:cxnLst/>
              <a:rect l="l" t="t" r="r" b="b"/>
              <a:pathLst>
                <a:path w="14063" h="45" extrusionOk="0">
                  <a:moveTo>
                    <a:pt x="27" y="0"/>
                  </a:moveTo>
                  <a:cubicBezTo>
                    <a:pt x="1" y="3"/>
                    <a:pt x="1" y="42"/>
                    <a:pt x="27" y="45"/>
                  </a:cubicBezTo>
                  <a:lnTo>
                    <a:pt x="14033" y="45"/>
                  </a:lnTo>
                  <a:cubicBezTo>
                    <a:pt x="14063" y="42"/>
                    <a:pt x="14063" y="3"/>
                    <a:pt x="140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2"/>
            <p:cNvSpPr/>
            <p:nvPr/>
          </p:nvSpPr>
          <p:spPr>
            <a:xfrm>
              <a:off x="6302705" y="1963039"/>
              <a:ext cx="984219" cy="4008"/>
            </a:xfrm>
            <a:custGeom>
              <a:avLst/>
              <a:gdLst/>
              <a:ahLst/>
              <a:cxnLst/>
              <a:rect l="l" t="t" r="r" b="b"/>
              <a:pathLst>
                <a:path w="11786" h="48" extrusionOk="0">
                  <a:moveTo>
                    <a:pt x="202" y="0"/>
                  </a:moveTo>
                  <a:cubicBezTo>
                    <a:pt x="151" y="0"/>
                    <a:pt x="100" y="1"/>
                    <a:pt x="48" y="2"/>
                  </a:cubicBezTo>
                  <a:lnTo>
                    <a:pt x="30" y="2"/>
                  </a:lnTo>
                  <a:cubicBezTo>
                    <a:pt x="1" y="5"/>
                    <a:pt x="1" y="43"/>
                    <a:pt x="30" y="46"/>
                  </a:cubicBezTo>
                  <a:lnTo>
                    <a:pt x="11282" y="46"/>
                  </a:lnTo>
                  <a:cubicBezTo>
                    <a:pt x="11383" y="46"/>
                    <a:pt x="11485" y="47"/>
                    <a:pt x="11587" y="47"/>
                  </a:cubicBezTo>
                  <a:cubicBezTo>
                    <a:pt x="11637" y="47"/>
                    <a:pt x="11688" y="47"/>
                    <a:pt x="11739" y="46"/>
                  </a:cubicBezTo>
                  <a:lnTo>
                    <a:pt x="11759" y="46"/>
                  </a:lnTo>
                  <a:cubicBezTo>
                    <a:pt x="11786" y="43"/>
                    <a:pt x="11786" y="5"/>
                    <a:pt x="11759" y="2"/>
                  </a:cubicBezTo>
                  <a:lnTo>
                    <a:pt x="505" y="2"/>
                  </a:lnTo>
                  <a:cubicBezTo>
                    <a:pt x="404" y="2"/>
                    <a:pt x="303"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2"/>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2"/>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2"/>
            <p:cNvSpPr/>
            <p:nvPr/>
          </p:nvSpPr>
          <p:spPr>
            <a:xfrm>
              <a:off x="6369094" y="2138488"/>
              <a:ext cx="284093" cy="102297"/>
            </a:xfrm>
            <a:custGeom>
              <a:avLst/>
              <a:gdLst/>
              <a:ahLst/>
              <a:cxnLst/>
              <a:rect l="l" t="t" r="r" b="b"/>
              <a:pathLst>
                <a:path w="3402" h="1225" extrusionOk="0">
                  <a:moveTo>
                    <a:pt x="1956" y="0"/>
                  </a:moveTo>
                  <a:cubicBezTo>
                    <a:pt x="1813" y="0"/>
                    <a:pt x="1666" y="47"/>
                    <a:pt x="1542" y="121"/>
                  </a:cubicBezTo>
                  <a:cubicBezTo>
                    <a:pt x="1335" y="249"/>
                    <a:pt x="1183" y="444"/>
                    <a:pt x="1038" y="637"/>
                  </a:cubicBezTo>
                  <a:cubicBezTo>
                    <a:pt x="1044" y="498"/>
                    <a:pt x="911" y="376"/>
                    <a:pt x="771" y="367"/>
                  </a:cubicBezTo>
                  <a:cubicBezTo>
                    <a:pt x="766" y="367"/>
                    <a:pt x="762" y="367"/>
                    <a:pt x="757" y="367"/>
                  </a:cubicBezTo>
                  <a:cubicBezTo>
                    <a:pt x="626" y="367"/>
                    <a:pt x="501" y="445"/>
                    <a:pt x="412" y="545"/>
                  </a:cubicBezTo>
                  <a:cubicBezTo>
                    <a:pt x="184" y="794"/>
                    <a:pt x="51" y="1097"/>
                    <a:pt x="0" y="1224"/>
                  </a:cubicBezTo>
                  <a:lnTo>
                    <a:pt x="3250" y="1195"/>
                  </a:lnTo>
                  <a:cubicBezTo>
                    <a:pt x="3401" y="993"/>
                    <a:pt x="3291" y="667"/>
                    <a:pt x="3066" y="554"/>
                  </a:cubicBezTo>
                  <a:cubicBezTo>
                    <a:pt x="2991" y="517"/>
                    <a:pt x="2910" y="500"/>
                    <a:pt x="2828" y="500"/>
                  </a:cubicBezTo>
                  <a:cubicBezTo>
                    <a:pt x="2659" y="500"/>
                    <a:pt x="2487" y="572"/>
                    <a:pt x="2363" y="688"/>
                  </a:cubicBezTo>
                  <a:cubicBezTo>
                    <a:pt x="2529" y="513"/>
                    <a:pt x="2440" y="192"/>
                    <a:pt x="2233" y="71"/>
                  </a:cubicBezTo>
                  <a:cubicBezTo>
                    <a:pt x="2148" y="22"/>
                    <a:pt x="2053"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2"/>
            <p:cNvSpPr/>
            <p:nvPr/>
          </p:nvSpPr>
          <p:spPr>
            <a:xfrm>
              <a:off x="6939034" y="2281704"/>
              <a:ext cx="330606" cy="291274"/>
            </a:xfrm>
            <a:custGeom>
              <a:avLst/>
              <a:gdLst/>
              <a:ahLst/>
              <a:cxnLst/>
              <a:rect l="l" t="t" r="r" b="b"/>
              <a:pathLst>
                <a:path w="3959" h="3488" extrusionOk="0">
                  <a:moveTo>
                    <a:pt x="1979" y="1"/>
                  </a:moveTo>
                  <a:cubicBezTo>
                    <a:pt x="1754" y="1"/>
                    <a:pt x="1525" y="45"/>
                    <a:pt x="1305" y="138"/>
                  </a:cubicBezTo>
                  <a:cubicBezTo>
                    <a:pt x="418" y="508"/>
                    <a:pt x="0" y="1531"/>
                    <a:pt x="371" y="2418"/>
                  </a:cubicBezTo>
                  <a:cubicBezTo>
                    <a:pt x="652" y="3086"/>
                    <a:pt x="1300" y="3487"/>
                    <a:pt x="1981" y="3487"/>
                  </a:cubicBezTo>
                  <a:cubicBezTo>
                    <a:pt x="2206" y="3487"/>
                    <a:pt x="2434" y="3444"/>
                    <a:pt x="2654" y="3352"/>
                  </a:cubicBezTo>
                  <a:cubicBezTo>
                    <a:pt x="3540" y="2978"/>
                    <a:pt x="3958" y="1955"/>
                    <a:pt x="3585" y="1069"/>
                  </a:cubicBezTo>
                  <a:cubicBezTo>
                    <a:pt x="3306" y="403"/>
                    <a:pt x="2660" y="1"/>
                    <a:pt x="1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2"/>
            <p:cNvSpPr/>
            <p:nvPr/>
          </p:nvSpPr>
          <p:spPr>
            <a:xfrm>
              <a:off x="6991477" y="2318114"/>
              <a:ext cx="221963" cy="218205"/>
            </a:xfrm>
            <a:custGeom>
              <a:avLst/>
              <a:gdLst/>
              <a:ahLst/>
              <a:cxnLst/>
              <a:rect l="l" t="t" r="r" b="b"/>
              <a:pathLst>
                <a:path w="2658" h="2613" extrusionOk="0">
                  <a:moveTo>
                    <a:pt x="1353" y="43"/>
                  </a:moveTo>
                  <a:cubicBezTo>
                    <a:pt x="1964" y="43"/>
                    <a:pt x="2499" y="488"/>
                    <a:pt x="2595" y="1107"/>
                  </a:cubicBezTo>
                  <a:cubicBezTo>
                    <a:pt x="2607" y="1172"/>
                    <a:pt x="2610" y="1237"/>
                    <a:pt x="2613" y="1303"/>
                  </a:cubicBezTo>
                  <a:cubicBezTo>
                    <a:pt x="2610" y="1979"/>
                    <a:pt x="2076" y="2533"/>
                    <a:pt x="1400" y="2557"/>
                  </a:cubicBezTo>
                  <a:cubicBezTo>
                    <a:pt x="1385" y="2557"/>
                    <a:pt x="1370" y="2558"/>
                    <a:pt x="1355" y="2558"/>
                  </a:cubicBezTo>
                  <a:cubicBezTo>
                    <a:pt x="702" y="2558"/>
                    <a:pt x="151" y="2056"/>
                    <a:pt x="102" y="1398"/>
                  </a:cubicBezTo>
                  <a:cubicBezTo>
                    <a:pt x="51" y="725"/>
                    <a:pt x="538" y="129"/>
                    <a:pt x="1208" y="52"/>
                  </a:cubicBezTo>
                  <a:cubicBezTo>
                    <a:pt x="1256" y="46"/>
                    <a:pt x="1305" y="43"/>
                    <a:pt x="1353" y="43"/>
                  </a:cubicBezTo>
                  <a:close/>
                  <a:moveTo>
                    <a:pt x="1355" y="0"/>
                  </a:moveTo>
                  <a:cubicBezTo>
                    <a:pt x="675" y="0"/>
                    <a:pt x="104" y="523"/>
                    <a:pt x="51" y="1208"/>
                  </a:cubicBezTo>
                  <a:cubicBezTo>
                    <a:pt x="1" y="1908"/>
                    <a:pt x="508" y="2524"/>
                    <a:pt x="1205" y="2604"/>
                  </a:cubicBezTo>
                  <a:cubicBezTo>
                    <a:pt x="1253" y="2610"/>
                    <a:pt x="1302" y="2612"/>
                    <a:pt x="1350" y="2612"/>
                  </a:cubicBezTo>
                  <a:cubicBezTo>
                    <a:pt x="1988" y="2612"/>
                    <a:pt x="2546" y="2147"/>
                    <a:pt x="2643" y="1501"/>
                  </a:cubicBezTo>
                  <a:cubicBezTo>
                    <a:pt x="2652" y="1436"/>
                    <a:pt x="2657" y="1371"/>
                    <a:pt x="2657" y="1303"/>
                  </a:cubicBezTo>
                  <a:cubicBezTo>
                    <a:pt x="2657" y="603"/>
                    <a:pt x="2100" y="28"/>
                    <a:pt x="1400" y="1"/>
                  </a:cubicBezTo>
                  <a:cubicBezTo>
                    <a:pt x="1385" y="1"/>
                    <a:pt x="1370" y="0"/>
                    <a:pt x="1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2"/>
            <p:cNvSpPr/>
            <p:nvPr/>
          </p:nvSpPr>
          <p:spPr>
            <a:xfrm>
              <a:off x="7072730" y="2376068"/>
              <a:ext cx="58789" cy="98372"/>
            </a:xfrm>
            <a:custGeom>
              <a:avLst/>
              <a:gdLst/>
              <a:ahLst/>
              <a:cxnLst/>
              <a:rect l="l" t="t" r="r" b="b"/>
              <a:pathLst>
                <a:path w="704" h="1178" extrusionOk="0">
                  <a:moveTo>
                    <a:pt x="312" y="235"/>
                  </a:moveTo>
                  <a:lnTo>
                    <a:pt x="312" y="469"/>
                  </a:lnTo>
                  <a:cubicBezTo>
                    <a:pt x="279" y="458"/>
                    <a:pt x="247" y="440"/>
                    <a:pt x="220" y="416"/>
                  </a:cubicBezTo>
                  <a:cubicBezTo>
                    <a:pt x="199" y="398"/>
                    <a:pt x="187" y="375"/>
                    <a:pt x="187" y="348"/>
                  </a:cubicBezTo>
                  <a:cubicBezTo>
                    <a:pt x="187" y="321"/>
                    <a:pt x="199" y="294"/>
                    <a:pt x="220" y="274"/>
                  </a:cubicBezTo>
                  <a:cubicBezTo>
                    <a:pt x="247" y="253"/>
                    <a:pt x="279" y="238"/>
                    <a:pt x="312" y="235"/>
                  </a:cubicBezTo>
                  <a:close/>
                  <a:moveTo>
                    <a:pt x="439" y="662"/>
                  </a:moveTo>
                  <a:cubicBezTo>
                    <a:pt x="478" y="677"/>
                    <a:pt x="510" y="698"/>
                    <a:pt x="540" y="724"/>
                  </a:cubicBezTo>
                  <a:cubicBezTo>
                    <a:pt x="558" y="742"/>
                    <a:pt x="570" y="769"/>
                    <a:pt x="570" y="796"/>
                  </a:cubicBezTo>
                  <a:cubicBezTo>
                    <a:pt x="567" y="828"/>
                    <a:pt x="555" y="858"/>
                    <a:pt x="531" y="881"/>
                  </a:cubicBezTo>
                  <a:cubicBezTo>
                    <a:pt x="507" y="905"/>
                    <a:pt x="475" y="923"/>
                    <a:pt x="439" y="932"/>
                  </a:cubicBezTo>
                  <a:lnTo>
                    <a:pt x="439" y="662"/>
                  </a:lnTo>
                  <a:close/>
                  <a:moveTo>
                    <a:pt x="380" y="1"/>
                  </a:moveTo>
                  <a:cubicBezTo>
                    <a:pt x="362" y="1"/>
                    <a:pt x="344" y="10"/>
                    <a:pt x="332" y="22"/>
                  </a:cubicBezTo>
                  <a:cubicBezTo>
                    <a:pt x="321" y="37"/>
                    <a:pt x="315" y="54"/>
                    <a:pt x="315" y="72"/>
                  </a:cubicBezTo>
                  <a:lnTo>
                    <a:pt x="315" y="102"/>
                  </a:lnTo>
                  <a:cubicBezTo>
                    <a:pt x="241" y="108"/>
                    <a:pt x="172" y="137"/>
                    <a:pt x="119" y="188"/>
                  </a:cubicBezTo>
                  <a:cubicBezTo>
                    <a:pt x="75" y="232"/>
                    <a:pt x="48" y="294"/>
                    <a:pt x="51" y="360"/>
                  </a:cubicBezTo>
                  <a:cubicBezTo>
                    <a:pt x="48" y="422"/>
                    <a:pt x="75" y="481"/>
                    <a:pt x="119" y="523"/>
                  </a:cubicBezTo>
                  <a:cubicBezTo>
                    <a:pt x="175" y="567"/>
                    <a:pt x="241" y="603"/>
                    <a:pt x="312" y="624"/>
                  </a:cubicBezTo>
                  <a:lnTo>
                    <a:pt x="306" y="938"/>
                  </a:lnTo>
                  <a:cubicBezTo>
                    <a:pt x="270" y="929"/>
                    <a:pt x="235" y="914"/>
                    <a:pt x="205" y="893"/>
                  </a:cubicBezTo>
                  <a:cubicBezTo>
                    <a:pt x="178" y="876"/>
                    <a:pt x="158" y="846"/>
                    <a:pt x="146" y="813"/>
                  </a:cubicBezTo>
                  <a:cubicBezTo>
                    <a:pt x="140" y="798"/>
                    <a:pt x="131" y="787"/>
                    <a:pt x="116" y="778"/>
                  </a:cubicBezTo>
                  <a:cubicBezTo>
                    <a:pt x="104" y="766"/>
                    <a:pt x="89" y="763"/>
                    <a:pt x="75" y="763"/>
                  </a:cubicBezTo>
                  <a:cubicBezTo>
                    <a:pt x="54" y="763"/>
                    <a:pt x="36" y="769"/>
                    <a:pt x="21" y="784"/>
                  </a:cubicBezTo>
                  <a:cubicBezTo>
                    <a:pt x="9" y="796"/>
                    <a:pt x="0" y="813"/>
                    <a:pt x="0" y="834"/>
                  </a:cubicBezTo>
                  <a:cubicBezTo>
                    <a:pt x="0" y="852"/>
                    <a:pt x="6" y="873"/>
                    <a:pt x="15" y="890"/>
                  </a:cubicBezTo>
                  <a:cubicBezTo>
                    <a:pt x="39" y="938"/>
                    <a:pt x="78" y="982"/>
                    <a:pt x="122" y="1012"/>
                  </a:cubicBezTo>
                  <a:cubicBezTo>
                    <a:pt x="175" y="1048"/>
                    <a:pt x="238" y="1068"/>
                    <a:pt x="303" y="1077"/>
                  </a:cubicBezTo>
                  <a:lnTo>
                    <a:pt x="303" y="1107"/>
                  </a:lnTo>
                  <a:cubicBezTo>
                    <a:pt x="303" y="1125"/>
                    <a:pt x="309" y="1145"/>
                    <a:pt x="321" y="1157"/>
                  </a:cubicBezTo>
                  <a:cubicBezTo>
                    <a:pt x="332" y="1172"/>
                    <a:pt x="350" y="1178"/>
                    <a:pt x="368" y="1178"/>
                  </a:cubicBezTo>
                  <a:cubicBezTo>
                    <a:pt x="386" y="1178"/>
                    <a:pt x="404" y="1169"/>
                    <a:pt x="415" y="1157"/>
                  </a:cubicBezTo>
                  <a:cubicBezTo>
                    <a:pt x="430" y="1145"/>
                    <a:pt x="436" y="1128"/>
                    <a:pt x="436" y="1107"/>
                  </a:cubicBezTo>
                  <a:lnTo>
                    <a:pt x="436" y="1071"/>
                  </a:lnTo>
                  <a:cubicBezTo>
                    <a:pt x="510" y="1059"/>
                    <a:pt x="576" y="1024"/>
                    <a:pt x="629" y="970"/>
                  </a:cubicBezTo>
                  <a:cubicBezTo>
                    <a:pt x="676" y="923"/>
                    <a:pt x="703" y="858"/>
                    <a:pt x="703" y="790"/>
                  </a:cubicBezTo>
                  <a:cubicBezTo>
                    <a:pt x="703" y="659"/>
                    <a:pt x="614" y="570"/>
                    <a:pt x="439" y="511"/>
                  </a:cubicBezTo>
                  <a:lnTo>
                    <a:pt x="445" y="235"/>
                  </a:lnTo>
                  <a:cubicBezTo>
                    <a:pt x="475" y="238"/>
                    <a:pt x="501" y="250"/>
                    <a:pt x="528" y="268"/>
                  </a:cubicBezTo>
                  <a:cubicBezTo>
                    <a:pt x="546" y="280"/>
                    <a:pt x="561" y="300"/>
                    <a:pt x="564" y="324"/>
                  </a:cubicBezTo>
                  <a:cubicBezTo>
                    <a:pt x="567" y="339"/>
                    <a:pt x="573" y="354"/>
                    <a:pt x="584" y="366"/>
                  </a:cubicBezTo>
                  <a:cubicBezTo>
                    <a:pt x="596" y="377"/>
                    <a:pt x="614" y="383"/>
                    <a:pt x="629" y="383"/>
                  </a:cubicBezTo>
                  <a:cubicBezTo>
                    <a:pt x="650" y="383"/>
                    <a:pt x="668" y="375"/>
                    <a:pt x="679" y="363"/>
                  </a:cubicBezTo>
                  <a:cubicBezTo>
                    <a:pt x="694" y="348"/>
                    <a:pt x="700" y="327"/>
                    <a:pt x="700" y="309"/>
                  </a:cubicBezTo>
                  <a:cubicBezTo>
                    <a:pt x="700" y="253"/>
                    <a:pt x="676" y="203"/>
                    <a:pt x="635" y="167"/>
                  </a:cubicBezTo>
                  <a:cubicBezTo>
                    <a:pt x="582" y="128"/>
                    <a:pt x="516" y="105"/>
                    <a:pt x="448" y="102"/>
                  </a:cubicBezTo>
                  <a:lnTo>
                    <a:pt x="448" y="72"/>
                  </a:lnTo>
                  <a:cubicBezTo>
                    <a:pt x="448" y="54"/>
                    <a:pt x="442" y="37"/>
                    <a:pt x="427" y="22"/>
                  </a:cubicBezTo>
                  <a:cubicBezTo>
                    <a:pt x="415" y="10"/>
                    <a:pt x="398" y="1"/>
                    <a:pt x="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2"/>
            <p:cNvSpPr/>
            <p:nvPr/>
          </p:nvSpPr>
          <p:spPr>
            <a:xfrm>
              <a:off x="6964253" y="2316276"/>
              <a:ext cx="70898" cy="128685"/>
            </a:xfrm>
            <a:custGeom>
              <a:avLst/>
              <a:gdLst/>
              <a:ahLst/>
              <a:cxnLst/>
              <a:rect l="l" t="t" r="r" b="b"/>
              <a:pathLst>
                <a:path w="849" h="1541" extrusionOk="0">
                  <a:moveTo>
                    <a:pt x="815" y="0"/>
                  </a:moveTo>
                  <a:cubicBezTo>
                    <a:pt x="812" y="0"/>
                    <a:pt x="808" y="1"/>
                    <a:pt x="804" y="2"/>
                  </a:cubicBezTo>
                  <a:cubicBezTo>
                    <a:pt x="280" y="317"/>
                    <a:pt x="1" y="922"/>
                    <a:pt x="102" y="1523"/>
                  </a:cubicBezTo>
                  <a:cubicBezTo>
                    <a:pt x="104" y="1535"/>
                    <a:pt x="113" y="1541"/>
                    <a:pt x="122" y="1541"/>
                  </a:cubicBezTo>
                  <a:cubicBezTo>
                    <a:pt x="135" y="1541"/>
                    <a:pt x="150" y="1529"/>
                    <a:pt x="146" y="1512"/>
                  </a:cubicBezTo>
                  <a:cubicBezTo>
                    <a:pt x="51" y="927"/>
                    <a:pt x="321" y="346"/>
                    <a:pt x="828" y="41"/>
                  </a:cubicBezTo>
                  <a:cubicBezTo>
                    <a:pt x="848" y="28"/>
                    <a:pt x="836" y="0"/>
                    <a:pt x="8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2"/>
            <p:cNvSpPr/>
            <p:nvPr/>
          </p:nvSpPr>
          <p:spPr>
            <a:xfrm>
              <a:off x="7047344" y="2302748"/>
              <a:ext cx="11858" cy="7182"/>
            </a:xfrm>
            <a:custGeom>
              <a:avLst/>
              <a:gdLst/>
              <a:ahLst/>
              <a:cxnLst/>
              <a:rect l="l" t="t" r="r" b="b"/>
              <a:pathLst>
                <a:path w="142" h="86" extrusionOk="0">
                  <a:moveTo>
                    <a:pt x="117" y="1"/>
                  </a:moveTo>
                  <a:cubicBezTo>
                    <a:pt x="115" y="1"/>
                    <a:pt x="113" y="1"/>
                    <a:pt x="112" y="1"/>
                  </a:cubicBezTo>
                  <a:lnTo>
                    <a:pt x="23" y="40"/>
                  </a:lnTo>
                  <a:cubicBezTo>
                    <a:pt x="17" y="40"/>
                    <a:pt x="14" y="46"/>
                    <a:pt x="11" y="52"/>
                  </a:cubicBezTo>
                  <a:cubicBezTo>
                    <a:pt x="0" y="67"/>
                    <a:pt x="13" y="85"/>
                    <a:pt x="30" y="85"/>
                  </a:cubicBezTo>
                  <a:cubicBezTo>
                    <a:pt x="33" y="85"/>
                    <a:pt x="35" y="85"/>
                    <a:pt x="38" y="84"/>
                  </a:cubicBezTo>
                  <a:lnTo>
                    <a:pt x="124" y="49"/>
                  </a:lnTo>
                  <a:cubicBezTo>
                    <a:pt x="129" y="46"/>
                    <a:pt x="135" y="43"/>
                    <a:pt x="138" y="37"/>
                  </a:cubicBezTo>
                  <a:cubicBezTo>
                    <a:pt x="141" y="31"/>
                    <a:pt x="141" y="25"/>
                    <a:pt x="141" y="19"/>
                  </a:cubicBezTo>
                  <a:cubicBezTo>
                    <a:pt x="139" y="9"/>
                    <a:pt x="127" y="1"/>
                    <a:pt x="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2"/>
            <p:cNvSpPr/>
            <p:nvPr/>
          </p:nvSpPr>
          <p:spPr>
            <a:xfrm>
              <a:off x="7177198" y="2430181"/>
              <a:ext cx="45428" cy="87432"/>
            </a:xfrm>
            <a:custGeom>
              <a:avLst/>
              <a:gdLst/>
              <a:ahLst/>
              <a:cxnLst/>
              <a:rect l="l" t="t" r="r" b="b"/>
              <a:pathLst>
                <a:path w="544" h="1047" extrusionOk="0">
                  <a:moveTo>
                    <a:pt x="521" y="1"/>
                  </a:moveTo>
                  <a:cubicBezTo>
                    <a:pt x="510" y="1"/>
                    <a:pt x="499" y="8"/>
                    <a:pt x="499" y="23"/>
                  </a:cubicBezTo>
                  <a:cubicBezTo>
                    <a:pt x="475" y="402"/>
                    <a:pt x="303" y="755"/>
                    <a:pt x="18" y="1007"/>
                  </a:cubicBezTo>
                  <a:cubicBezTo>
                    <a:pt x="0" y="1023"/>
                    <a:pt x="15" y="1047"/>
                    <a:pt x="34" y="1047"/>
                  </a:cubicBezTo>
                  <a:cubicBezTo>
                    <a:pt x="40" y="1047"/>
                    <a:pt x="46" y="1045"/>
                    <a:pt x="51" y="1040"/>
                  </a:cubicBezTo>
                  <a:cubicBezTo>
                    <a:pt x="342" y="779"/>
                    <a:pt x="519" y="414"/>
                    <a:pt x="543" y="23"/>
                  </a:cubicBezTo>
                  <a:cubicBezTo>
                    <a:pt x="543" y="8"/>
                    <a:pt x="532" y="1"/>
                    <a:pt x="5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2"/>
            <p:cNvSpPr/>
            <p:nvPr/>
          </p:nvSpPr>
          <p:spPr>
            <a:xfrm>
              <a:off x="7039661" y="2030095"/>
              <a:ext cx="128936" cy="21211"/>
            </a:xfrm>
            <a:custGeom>
              <a:avLst/>
              <a:gdLst/>
              <a:ahLst/>
              <a:cxnLst/>
              <a:rect l="l" t="t" r="r" b="b"/>
              <a:pathLst>
                <a:path w="1544" h="254" extrusionOk="0">
                  <a:moveTo>
                    <a:pt x="1517" y="0"/>
                  </a:moveTo>
                  <a:cubicBezTo>
                    <a:pt x="1514" y="0"/>
                    <a:pt x="1511" y="1"/>
                    <a:pt x="1508" y="2"/>
                  </a:cubicBezTo>
                  <a:cubicBezTo>
                    <a:pt x="1167" y="139"/>
                    <a:pt x="804" y="207"/>
                    <a:pt x="439" y="207"/>
                  </a:cubicBezTo>
                  <a:cubicBezTo>
                    <a:pt x="306" y="207"/>
                    <a:pt x="173" y="198"/>
                    <a:pt x="41" y="180"/>
                  </a:cubicBezTo>
                  <a:cubicBezTo>
                    <a:pt x="40" y="180"/>
                    <a:pt x="39" y="180"/>
                    <a:pt x="38" y="180"/>
                  </a:cubicBezTo>
                  <a:cubicBezTo>
                    <a:pt x="10" y="180"/>
                    <a:pt x="0" y="222"/>
                    <a:pt x="29" y="224"/>
                  </a:cubicBezTo>
                  <a:cubicBezTo>
                    <a:pt x="164" y="244"/>
                    <a:pt x="301" y="253"/>
                    <a:pt x="437" y="253"/>
                  </a:cubicBezTo>
                  <a:cubicBezTo>
                    <a:pt x="806" y="253"/>
                    <a:pt x="1173" y="183"/>
                    <a:pt x="1520" y="47"/>
                  </a:cubicBezTo>
                  <a:cubicBezTo>
                    <a:pt x="1544" y="36"/>
                    <a:pt x="1537" y="0"/>
                    <a:pt x="1517" y="0"/>
                  </a:cubicBezTo>
                  <a:close/>
                </a:path>
              </a:pathLst>
            </a:custGeom>
            <a:solidFill>
              <a:srgbClr val="FF7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2"/>
            <p:cNvSpPr/>
            <p:nvPr/>
          </p:nvSpPr>
          <p:spPr>
            <a:xfrm>
              <a:off x="6991477" y="1879614"/>
              <a:ext cx="1089021" cy="594156"/>
            </a:xfrm>
            <a:custGeom>
              <a:avLst/>
              <a:gdLst/>
              <a:ahLst/>
              <a:cxnLst/>
              <a:rect l="l" t="t" r="r" b="b"/>
              <a:pathLst>
                <a:path w="13041" h="7115" extrusionOk="0">
                  <a:moveTo>
                    <a:pt x="4762" y="1"/>
                  </a:moveTo>
                  <a:cubicBezTo>
                    <a:pt x="4478" y="1"/>
                    <a:pt x="4186" y="35"/>
                    <a:pt x="3888" y="111"/>
                  </a:cubicBezTo>
                  <a:cubicBezTo>
                    <a:pt x="1353" y="766"/>
                    <a:pt x="1" y="3017"/>
                    <a:pt x="84" y="4081"/>
                  </a:cubicBezTo>
                  <a:cubicBezTo>
                    <a:pt x="136" y="4772"/>
                    <a:pt x="569" y="5117"/>
                    <a:pt x="1012" y="5117"/>
                  </a:cubicBezTo>
                  <a:cubicBezTo>
                    <a:pt x="1251" y="5117"/>
                    <a:pt x="1493" y="5017"/>
                    <a:pt x="1679" y="4816"/>
                  </a:cubicBezTo>
                  <a:cubicBezTo>
                    <a:pt x="2213" y="4244"/>
                    <a:pt x="2251" y="2934"/>
                    <a:pt x="3437" y="2934"/>
                  </a:cubicBezTo>
                  <a:cubicBezTo>
                    <a:pt x="4626" y="2934"/>
                    <a:pt x="5625" y="3162"/>
                    <a:pt x="5358" y="4674"/>
                  </a:cubicBezTo>
                  <a:cubicBezTo>
                    <a:pt x="5198" y="5572"/>
                    <a:pt x="8513" y="6738"/>
                    <a:pt x="8513" y="6738"/>
                  </a:cubicBezTo>
                  <a:lnTo>
                    <a:pt x="12382" y="7114"/>
                  </a:lnTo>
                  <a:cubicBezTo>
                    <a:pt x="12776" y="5042"/>
                    <a:pt x="13040" y="3088"/>
                    <a:pt x="12604" y="1777"/>
                  </a:cubicBezTo>
                  <a:lnTo>
                    <a:pt x="12604" y="1777"/>
                  </a:lnTo>
                  <a:cubicBezTo>
                    <a:pt x="12400" y="1819"/>
                    <a:pt x="8552" y="1911"/>
                    <a:pt x="8552" y="1911"/>
                  </a:cubicBezTo>
                  <a:cubicBezTo>
                    <a:pt x="8552" y="1911"/>
                    <a:pt x="6896" y="1"/>
                    <a:pt x="47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2"/>
            <p:cNvSpPr/>
            <p:nvPr/>
          </p:nvSpPr>
          <p:spPr>
            <a:xfrm>
              <a:off x="7184630" y="2231934"/>
              <a:ext cx="527684" cy="337454"/>
            </a:xfrm>
            <a:custGeom>
              <a:avLst/>
              <a:gdLst/>
              <a:ahLst/>
              <a:cxnLst/>
              <a:rect l="l" t="t" r="r" b="b"/>
              <a:pathLst>
                <a:path w="6319" h="4041" extrusionOk="0">
                  <a:moveTo>
                    <a:pt x="3971" y="0"/>
                  </a:moveTo>
                  <a:cubicBezTo>
                    <a:pt x="3888" y="0"/>
                    <a:pt x="3806" y="10"/>
                    <a:pt x="3724" y="31"/>
                  </a:cubicBezTo>
                  <a:cubicBezTo>
                    <a:pt x="3351" y="132"/>
                    <a:pt x="3084" y="464"/>
                    <a:pt x="2885" y="799"/>
                  </a:cubicBezTo>
                  <a:cubicBezTo>
                    <a:pt x="2690" y="1131"/>
                    <a:pt x="2524" y="1499"/>
                    <a:pt x="2233" y="1754"/>
                  </a:cubicBezTo>
                  <a:cubicBezTo>
                    <a:pt x="1951" y="2003"/>
                    <a:pt x="1587" y="2124"/>
                    <a:pt x="1237" y="2258"/>
                  </a:cubicBezTo>
                  <a:cubicBezTo>
                    <a:pt x="887" y="2391"/>
                    <a:pt x="528" y="2551"/>
                    <a:pt x="303" y="2854"/>
                  </a:cubicBezTo>
                  <a:cubicBezTo>
                    <a:pt x="81" y="3153"/>
                    <a:pt x="1" y="3497"/>
                    <a:pt x="279" y="3746"/>
                  </a:cubicBezTo>
                  <a:lnTo>
                    <a:pt x="279" y="3749"/>
                  </a:lnTo>
                  <a:cubicBezTo>
                    <a:pt x="462" y="3953"/>
                    <a:pt x="829" y="4040"/>
                    <a:pt x="1296" y="4040"/>
                  </a:cubicBezTo>
                  <a:cubicBezTo>
                    <a:pt x="2530" y="4040"/>
                    <a:pt x="4464" y="3427"/>
                    <a:pt x="5548" y="2711"/>
                  </a:cubicBezTo>
                  <a:cubicBezTo>
                    <a:pt x="5752" y="2575"/>
                    <a:pt x="5957" y="2427"/>
                    <a:pt x="6099" y="2222"/>
                  </a:cubicBezTo>
                  <a:cubicBezTo>
                    <a:pt x="6241" y="2017"/>
                    <a:pt x="6319" y="1757"/>
                    <a:pt x="6247" y="1519"/>
                  </a:cubicBezTo>
                  <a:cubicBezTo>
                    <a:pt x="6191" y="1324"/>
                    <a:pt x="6043" y="1170"/>
                    <a:pt x="5895" y="1033"/>
                  </a:cubicBezTo>
                  <a:cubicBezTo>
                    <a:pt x="5574" y="737"/>
                    <a:pt x="5219" y="482"/>
                    <a:pt x="4836" y="271"/>
                  </a:cubicBezTo>
                  <a:cubicBezTo>
                    <a:pt x="4569" y="125"/>
                    <a:pt x="4269" y="0"/>
                    <a:pt x="39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2"/>
            <p:cNvSpPr/>
            <p:nvPr/>
          </p:nvSpPr>
          <p:spPr>
            <a:xfrm>
              <a:off x="6809263" y="1937903"/>
              <a:ext cx="422965" cy="205929"/>
            </a:xfrm>
            <a:custGeom>
              <a:avLst/>
              <a:gdLst/>
              <a:ahLst/>
              <a:cxnLst/>
              <a:rect l="l" t="t" r="r" b="b"/>
              <a:pathLst>
                <a:path w="5065" h="2466" extrusionOk="0">
                  <a:moveTo>
                    <a:pt x="5065" y="0"/>
                  </a:moveTo>
                  <a:lnTo>
                    <a:pt x="5065" y="0"/>
                  </a:lnTo>
                  <a:cubicBezTo>
                    <a:pt x="3778" y="202"/>
                    <a:pt x="2491" y="400"/>
                    <a:pt x="1225" y="709"/>
                  </a:cubicBezTo>
                  <a:cubicBezTo>
                    <a:pt x="935" y="777"/>
                    <a:pt x="635" y="857"/>
                    <a:pt x="398" y="1041"/>
                  </a:cubicBezTo>
                  <a:cubicBezTo>
                    <a:pt x="164" y="1225"/>
                    <a:pt x="1" y="1536"/>
                    <a:pt x="84" y="1824"/>
                  </a:cubicBezTo>
                  <a:cubicBezTo>
                    <a:pt x="158" y="2084"/>
                    <a:pt x="404" y="2262"/>
                    <a:pt x="659" y="2354"/>
                  </a:cubicBezTo>
                  <a:cubicBezTo>
                    <a:pt x="878" y="2433"/>
                    <a:pt x="1103" y="2465"/>
                    <a:pt x="1330" y="2465"/>
                  </a:cubicBezTo>
                  <a:cubicBezTo>
                    <a:pt x="1875" y="2465"/>
                    <a:pt x="2434" y="2279"/>
                    <a:pt x="2957" y="2093"/>
                  </a:cubicBezTo>
                  <a:lnTo>
                    <a:pt x="50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2"/>
            <p:cNvSpPr/>
            <p:nvPr/>
          </p:nvSpPr>
          <p:spPr>
            <a:xfrm>
              <a:off x="6874650" y="1883873"/>
              <a:ext cx="525429" cy="133528"/>
            </a:xfrm>
            <a:custGeom>
              <a:avLst/>
              <a:gdLst/>
              <a:ahLst/>
              <a:cxnLst/>
              <a:rect l="l" t="t" r="r" b="b"/>
              <a:pathLst>
                <a:path w="6292" h="1599" extrusionOk="0">
                  <a:moveTo>
                    <a:pt x="1861" y="0"/>
                  </a:moveTo>
                  <a:cubicBezTo>
                    <a:pt x="1534" y="0"/>
                    <a:pt x="1208" y="11"/>
                    <a:pt x="881" y="34"/>
                  </a:cubicBezTo>
                  <a:cubicBezTo>
                    <a:pt x="653" y="51"/>
                    <a:pt x="410" y="78"/>
                    <a:pt x="238" y="232"/>
                  </a:cubicBezTo>
                  <a:cubicBezTo>
                    <a:pt x="18" y="428"/>
                    <a:pt x="1" y="784"/>
                    <a:pt x="134" y="1045"/>
                  </a:cubicBezTo>
                  <a:cubicBezTo>
                    <a:pt x="270" y="1305"/>
                    <a:pt x="528" y="1483"/>
                    <a:pt x="798" y="1599"/>
                  </a:cubicBezTo>
                  <a:lnTo>
                    <a:pt x="6292" y="698"/>
                  </a:lnTo>
                  <a:cubicBezTo>
                    <a:pt x="4857" y="235"/>
                    <a:pt x="3363" y="0"/>
                    <a:pt x="18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2"/>
            <p:cNvSpPr/>
            <p:nvPr/>
          </p:nvSpPr>
          <p:spPr>
            <a:xfrm>
              <a:off x="7068555" y="1801701"/>
              <a:ext cx="514239" cy="156076"/>
            </a:xfrm>
            <a:custGeom>
              <a:avLst/>
              <a:gdLst/>
              <a:ahLst/>
              <a:cxnLst/>
              <a:rect l="l" t="t" r="r" b="b"/>
              <a:pathLst>
                <a:path w="6158" h="1869" extrusionOk="0">
                  <a:moveTo>
                    <a:pt x="714" y="0"/>
                  </a:moveTo>
                  <a:cubicBezTo>
                    <a:pt x="588" y="0"/>
                    <a:pt x="465" y="21"/>
                    <a:pt x="356" y="81"/>
                  </a:cubicBezTo>
                  <a:cubicBezTo>
                    <a:pt x="98" y="223"/>
                    <a:pt x="0" y="567"/>
                    <a:pt x="77" y="851"/>
                  </a:cubicBezTo>
                  <a:cubicBezTo>
                    <a:pt x="151" y="1136"/>
                    <a:pt x="362" y="1364"/>
                    <a:pt x="599" y="1539"/>
                  </a:cubicBezTo>
                  <a:lnTo>
                    <a:pt x="6158" y="1868"/>
                  </a:lnTo>
                  <a:cubicBezTo>
                    <a:pt x="4581" y="932"/>
                    <a:pt x="2837" y="309"/>
                    <a:pt x="1026" y="30"/>
                  </a:cubicBezTo>
                  <a:cubicBezTo>
                    <a:pt x="924" y="14"/>
                    <a:pt x="818" y="0"/>
                    <a:pt x="7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2"/>
            <p:cNvSpPr/>
            <p:nvPr/>
          </p:nvSpPr>
          <p:spPr>
            <a:xfrm>
              <a:off x="7000496" y="1879447"/>
              <a:ext cx="463383" cy="300293"/>
            </a:xfrm>
            <a:custGeom>
              <a:avLst/>
              <a:gdLst/>
              <a:ahLst/>
              <a:cxnLst/>
              <a:rect l="l" t="t" r="r" b="b"/>
              <a:pathLst>
                <a:path w="5549" h="3596" extrusionOk="0">
                  <a:moveTo>
                    <a:pt x="4559" y="1"/>
                  </a:moveTo>
                  <a:cubicBezTo>
                    <a:pt x="4354" y="1"/>
                    <a:pt x="4149" y="16"/>
                    <a:pt x="3946" y="48"/>
                  </a:cubicBezTo>
                  <a:cubicBezTo>
                    <a:pt x="3531" y="116"/>
                    <a:pt x="3128" y="250"/>
                    <a:pt x="2754" y="445"/>
                  </a:cubicBezTo>
                  <a:cubicBezTo>
                    <a:pt x="2431" y="614"/>
                    <a:pt x="2123" y="810"/>
                    <a:pt x="1829" y="1026"/>
                  </a:cubicBezTo>
                  <a:cubicBezTo>
                    <a:pt x="1639" y="1157"/>
                    <a:pt x="1458" y="1299"/>
                    <a:pt x="1286" y="1456"/>
                  </a:cubicBezTo>
                  <a:cubicBezTo>
                    <a:pt x="1100" y="1628"/>
                    <a:pt x="928" y="1821"/>
                    <a:pt x="776" y="2023"/>
                  </a:cubicBezTo>
                  <a:cubicBezTo>
                    <a:pt x="468" y="2435"/>
                    <a:pt x="228" y="2894"/>
                    <a:pt x="65" y="3380"/>
                  </a:cubicBezTo>
                  <a:cubicBezTo>
                    <a:pt x="44" y="3443"/>
                    <a:pt x="23" y="3505"/>
                    <a:pt x="3" y="3567"/>
                  </a:cubicBezTo>
                  <a:cubicBezTo>
                    <a:pt x="1" y="3585"/>
                    <a:pt x="14" y="3596"/>
                    <a:pt x="28" y="3596"/>
                  </a:cubicBezTo>
                  <a:cubicBezTo>
                    <a:pt x="37" y="3596"/>
                    <a:pt x="45" y="3591"/>
                    <a:pt x="50" y="3582"/>
                  </a:cubicBezTo>
                  <a:cubicBezTo>
                    <a:pt x="192" y="3093"/>
                    <a:pt x="412" y="2627"/>
                    <a:pt x="702" y="2206"/>
                  </a:cubicBezTo>
                  <a:cubicBezTo>
                    <a:pt x="990" y="1788"/>
                    <a:pt x="1349" y="1424"/>
                    <a:pt x="1761" y="1130"/>
                  </a:cubicBezTo>
                  <a:cubicBezTo>
                    <a:pt x="2042" y="923"/>
                    <a:pt x="2336" y="733"/>
                    <a:pt x="2638" y="558"/>
                  </a:cubicBezTo>
                  <a:cubicBezTo>
                    <a:pt x="2994" y="359"/>
                    <a:pt x="3377" y="211"/>
                    <a:pt x="3777" y="125"/>
                  </a:cubicBezTo>
                  <a:cubicBezTo>
                    <a:pt x="4042" y="73"/>
                    <a:pt x="4311" y="47"/>
                    <a:pt x="4581" y="47"/>
                  </a:cubicBezTo>
                  <a:cubicBezTo>
                    <a:pt x="4818" y="47"/>
                    <a:pt x="5056" y="67"/>
                    <a:pt x="5292" y="107"/>
                  </a:cubicBezTo>
                  <a:cubicBezTo>
                    <a:pt x="5366" y="116"/>
                    <a:pt x="5437" y="131"/>
                    <a:pt x="5508" y="146"/>
                  </a:cubicBezTo>
                  <a:cubicBezTo>
                    <a:pt x="5510" y="146"/>
                    <a:pt x="5512" y="146"/>
                    <a:pt x="5514" y="146"/>
                  </a:cubicBezTo>
                  <a:cubicBezTo>
                    <a:pt x="5539" y="146"/>
                    <a:pt x="5548" y="107"/>
                    <a:pt x="5523" y="101"/>
                  </a:cubicBezTo>
                  <a:cubicBezTo>
                    <a:pt x="5206" y="38"/>
                    <a:pt x="4882" y="1"/>
                    <a:pt x="4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2"/>
            <p:cNvSpPr/>
            <p:nvPr/>
          </p:nvSpPr>
          <p:spPr>
            <a:xfrm>
              <a:off x="6808511" y="1944583"/>
              <a:ext cx="375199" cy="202589"/>
            </a:xfrm>
            <a:custGeom>
              <a:avLst/>
              <a:gdLst/>
              <a:ahLst/>
              <a:cxnLst/>
              <a:rect l="l" t="t" r="r" b="b"/>
              <a:pathLst>
                <a:path w="4493" h="2426" extrusionOk="0">
                  <a:moveTo>
                    <a:pt x="4463" y="0"/>
                  </a:moveTo>
                  <a:cubicBezTo>
                    <a:pt x="3843" y="51"/>
                    <a:pt x="3230" y="134"/>
                    <a:pt x="2622" y="246"/>
                  </a:cubicBezTo>
                  <a:cubicBezTo>
                    <a:pt x="2014" y="359"/>
                    <a:pt x="1418" y="525"/>
                    <a:pt x="837" y="739"/>
                  </a:cubicBezTo>
                  <a:cubicBezTo>
                    <a:pt x="582" y="833"/>
                    <a:pt x="321" y="925"/>
                    <a:pt x="158" y="1160"/>
                  </a:cubicBezTo>
                  <a:cubicBezTo>
                    <a:pt x="13" y="1367"/>
                    <a:pt x="1" y="1619"/>
                    <a:pt x="108" y="1847"/>
                  </a:cubicBezTo>
                  <a:cubicBezTo>
                    <a:pt x="292" y="2254"/>
                    <a:pt x="739" y="2417"/>
                    <a:pt x="1160" y="2425"/>
                  </a:cubicBezTo>
                  <a:cubicBezTo>
                    <a:pt x="1173" y="2426"/>
                    <a:pt x="1186" y="2426"/>
                    <a:pt x="1199" y="2426"/>
                  </a:cubicBezTo>
                  <a:cubicBezTo>
                    <a:pt x="1453" y="2426"/>
                    <a:pt x="1706" y="2372"/>
                    <a:pt x="1952" y="2322"/>
                  </a:cubicBezTo>
                  <a:cubicBezTo>
                    <a:pt x="2150" y="2280"/>
                    <a:pt x="2346" y="2236"/>
                    <a:pt x="2542" y="2182"/>
                  </a:cubicBezTo>
                  <a:lnTo>
                    <a:pt x="2571" y="2173"/>
                  </a:lnTo>
                  <a:cubicBezTo>
                    <a:pt x="2598" y="2165"/>
                    <a:pt x="2591" y="2128"/>
                    <a:pt x="2567" y="2128"/>
                  </a:cubicBezTo>
                  <a:cubicBezTo>
                    <a:pt x="2565" y="2128"/>
                    <a:pt x="2562" y="2128"/>
                    <a:pt x="2560" y="2129"/>
                  </a:cubicBezTo>
                  <a:cubicBezTo>
                    <a:pt x="2432" y="2165"/>
                    <a:pt x="2305" y="2194"/>
                    <a:pt x="2174" y="2224"/>
                  </a:cubicBezTo>
                  <a:cubicBezTo>
                    <a:pt x="1910" y="2292"/>
                    <a:pt x="1643" y="2342"/>
                    <a:pt x="1374" y="2372"/>
                  </a:cubicBezTo>
                  <a:cubicBezTo>
                    <a:pt x="1315" y="2378"/>
                    <a:pt x="1255" y="2381"/>
                    <a:pt x="1195" y="2381"/>
                  </a:cubicBezTo>
                  <a:cubicBezTo>
                    <a:pt x="832" y="2381"/>
                    <a:pt x="448" y="2274"/>
                    <a:pt x="229" y="1966"/>
                  </a:cubicBezTo>
                  <a:cubicBezTo>
                    <a:pt x="84" y="1761"/>
                    <a:pt x="28" y="1495"/>
                    <a:pt x="146" y="1266"/>
                  </a:cubicBezTo>
                  <a:cubicBezTo>
                    <a:pt x="206" y="1154"/>
                    <a:pt x="289" y="1062"/>
                    <a:pt x="392" y="991"/>
                  </a:cubicBezTo>
                  <a:cubicBezTo>
                    <a:pt x="508" y="910"/>
                    <a:pt x="641" y="863"/>
                    <a:pt x="769" y="813"/>
                  </a:cubicBezTo>
                  <a:cubicBezTo>
                    <a:pt x="1323" y="602"/>
                    <a:pt x="1893" y="439"/>
                    <a:pt x="2474" y="323"/>
                  </a:cubicBezTo>
                  <a:cubicBezTo>
                    <a:pt x="3058" y="208"/>
                    <a:pt x="3648" y="122"/>
                    <a:pt x="4238" y="68"/>
                  </a:cubicBezTo>
                  <a:cubicBezTo>
                    <a:pt x="4312" y="60"/>
                    <a:pt x="4386" y="54"/>
                    <a:pt x="4463" y="48"/>
                  </a:cubicBezTo>
                  <a:cubicBezTo>
                    <a:pt x="4493" y="45"/>
                    <a:pt x="4493" y="0"/>
                    <a:pt x="44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2"/>
            <p:cNvSpPr/>
            <p:nvPr/>
          </p:nvSpPr>
          <p:spPr>
            <a:xfrm>
              <a:off x="6869222" y="1879197"/>
              <a:ext cx="428310" cy="119750"/>
            </a:xfrm>
            <a:custGeom>
              <a:avLst/>
              <a:gdLst/>
              <a:ahLst/>
              <a:cxnLst/>
              <a:rect l="l" t="t" r="r" b="b"/>
              <a:pathLst>
                <a:path w="5129" h="1434" extrusionOk="0">
                  <a:moveTo>
                    <a:pt x="1571" y="1"/>
                  </a:moveTo>
                  <a:cubicBezTo>
                    <a:pt x="1380" y="1"/>
                    <a:pt x="1190" y="10"/>
                    <a:pt x="999" y="30"/>
                  </a:cubicBezTo>
                  <a:cubicBezTo>
                    <a:pt x="839" y="39"/>
                    <a:pt x="682" y="72"/>
                    <a:pt x="531" y="125"/>
                  </a:cubicBezTo>
                  <a:cubicBezTo>
                    <a:pt x="172" y="270"/>
                    <a:pt x="0" y="677"/>
                    <a:pt x="143" y="1035"/>
                  </a:cubicBezTo>
                  <a:cubicBezTo>
                    <a:pt x="184" y="1136"/>
                    <a:pt x="246" y="1228"/>
                    <a:pt x="324" y="1308"/>
                  </a:cubicBezTo>
                  <a:cubicBezTo>
                    <a:pt x="365" y="1355"/>
                    <a:pt x="418" y="1394"/>
                    <a:pt x="475" y="1424"/>
                  </a:cubicBezTo>
                  <a:cubicBezTo>
                    <a:pt x="484" y="1427"/>
                    <a:pt x="492" y="1430"/>
                    <a:pt x="501" y="1433"/>
                  </a:cubicBezTo>
                  <a:cubicBezTo>
                    <a:pt x="503" y="1433"/>
                    <a:pt x="505" y="1433"/>
                    <a:pt x="507" y="1433"/>
                  </a:cubicBezTo>
                  <a:cubicBezTo>
                    <a:pt x="532" y="1433"/>
                    <a:pt x="541" y="1394"/>
                    <a:pt x="513" y="1388"/>
                  </a:cubicBezTo>
                  <a:cubicBezTo>
                    <a:pt x="484" y="1379"/>
                    <a:pt x="454" y="1361"/>
                    <a:pt x="430" y="1344"/>
                  </a:cubicBezTo>
                  <a:cubicBezTo>
                    <a:pt x="347" y="1275"/>
                    <a:pt x="279" y="1195"/>
                    <a:pt x="229" y="1103"/>
                  </a:cubicBezTo>
                  <a:cubicBezTo>
                    <a:pt x="27" y="760"/>
                    <a:pt x="178" y="318"/>
                    <a:pt x="546" y="167"/>
                  </a:cubicBezTo>
                  <a:cubicBezTo>
                    <a:pt x="691" y="119"/>
                    <a:pt x="845" y="87"/>
                    <a:pt x="999" y="75"/>
                  </a:cubicBezTo>
                  <a:cubicBezTo>
                    <a:pt x="1195" y="56"/>
                    <a:pt x="1392" y="47"/>
                    <a:pt x="1588" y="47"/>
                  </a:cubicBezTo>
                  <a:cubicBezTo>
                    <a:pt x="1666" y="47"/>
                    <a:pt x="1743" y="48"/>
                    <a:pt x="1821" y="51"/>
                  </a:cubicBezTo>
                  <a:cubicBezTo>
                    <a:pt x="1879" y="53"/>
                    <a:pt x="1938" y="54"/>
                    <a:pt x="1996" y="54"/>
                  </a:cubicBezTo>
                  <a:cubicBezTo>
                    <a:pt x="2114" y="54"/>
                    <a:pt x="2232" y="51"/>
                    <a:pt x="2348" y="51"/>
                  </a:cubicBezTo>
                  <a:cubicBezTo>
                    <a:pt x="2627" y="51"/>
                    <a:pt x="2909" y="48"/>
                    <a:pt x="3190" y="48"/>
                  </a:cubicBezTo>
                  <a:cubicBezTo>
                    <a:pt x="3825" y="54"/>
                    <a:pt x="4459" y="84"/>
                    <a:pt x="5088" y="187"/>
                  </a:cubicBezTo>
                  <a:cubicBezTo>
                    <a:pt x="5089" y="187"/>
                    <a:pt x="5090" y="187"/>
                    <a:pt x="5091" y="187"/>
                  </a:cubicBezTo>
                  <a:cubicBezTo>
                    <a:pt x="5118" y="187"/>
                    <a:pt x="5129" y="146"/>
                    <a:pt x="5100" y="143"/>
                  </a:cubicBezTo>
                  <a:cubicBezTo>
                    <a:pt x="4522" y="54"/>
                    <a:pt x="3938" y="9"/>
                    <a:pt x="3354" y="6"/>
                  </a:cubicBezTo>
                  <a:cubicBezTo>
                    <a:pt x="3229" y="4"/>
                    <a:pt x="3105" y="3"/>
                    <a:pt x="2981" y="3"/>
                  </a:cubicBezTo>
                  <a:cubicBezTo>
                    <a:pt x="2812" y="3"/>
                    <a:pt x="2642" y="5"/>
                    <a:pt x="2473" y="6"/>
                  </a:cubicBezTo>
                  <a:cubicBezTo>
                    <a:pt x="2331" y="6"/>
                    <a:pt x="2190" y="10"/>
                    <a:pt x="2048" y="10"/>
                  </a:cubicBezTo>
                  <a:cubicBezTo>
                    <a:pt x="1978" y="10"/>
                    <a:pt x="1907" y="9"/>
                    <a:pt x="1836" y="6"/>
                  </a:cubicBezTo>
                  <a:cubicBezTo>
                    <a:pt x="1747" y="3"/>
                    <a:pt x="1659" y="1"/>
                    <a:pt x="15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2"/>
            <p:cNvSpPr/>
            <p:nvPr/>
          </p:nvSpPr>
          <p:spPr>
            <a:xfrm>
              <a:off x="7205841" y="2104417"/>
              <a:ext cx="91608" cy="50522"/>
            </a:xfrm>
            <a:custGeom>
              <a:avLst/>
              <a:gdLst/>
              <a:ahLst/>
              <a:cxnLst/>
              <a:rect l="l" t="t" r="r" b="b"/>
              <a:pathLst>
                <a:path w="1097" h="605" extrusionOk="0">
                  <a:moveTo>
                    <a:pt x="1062" y="1"/>
                  </a:moveTo>
                  <a:cubicBezTo>
                    <a:pt x="1061" y="1"/>
                    <a:pt x="1059" y="1"/>
                    <a:pt x="1057" y="2"/>
                  </a:cubicBezTo>
                  <a:cubicBezTo>
                    <a:pt x="660" y="73"/>
                    <a:pt x="295" y="271"/>
                    <a:pt x="16" y="565"/>
                  </a:cubicBezTo>
                  <a:cubicBezTo>
                    <a:pt x="0" y="581"/>
                    <a:pt x="16" y="604"/>
                    <a:pt x="34" y="604"/>
                  </a:cubicBezTo>
                  <a:cubicBezTo>
                    <a:pt x="39" y="604"/>
                    <a:pt x="44" y="602"/>
                    <a:pt x="49" y="597"/>
                  </a:cubicBezTo>
                  <a:cubicBezTo>
                    <a:pt x="322" y="310"/>
                    <a:pt x="680" y="117"/>
                    <a:pt x="1069" y="46"/>
                  </a:cubicBezTo>
                  <a:cubicBezTo>
                    <a:pt x="1097" y="40"/>
                    <a:pt x="1088" y="1"/>
                    <a:pt x="10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2"/>
            <p:cNvSpPr/>
            <p:nvPr/>
          </p:nvSpPr>
          <p:spPr>
            <a:xfrm>
              <a:off x="7628558" y="2359867"/>
              <a:ext cx="127516" cy="109562"/>
            </a:xfrm>
            <a:custGeom>
              <a:avLst/>
              <a:gdLst/>
              <a:ahLst/>
              <a:cxnLst/>
              <a:rect l="l" t="t" r="r" b="b"/>
              <a:pathLst>
                <a:path w="1527" h="1312" extrusionOk="0">
                  <a:moveTo>
                    <a:pt x="1498" y="1"/>
                  </a:moveTo>
                  <a:cubicBezTo>
                    <a:pt x="1491" y="1"/>
                    <a:pt x="1484" y="4"/>
                    <a:pt x="1480" y="11"/>
                  </a:cubicBezTo>
                  <a:cubicBezTo>
                    <a:pt x="1207" y="444"/>
                    <a:pt x="840" y="809"/>
                    <a:pt x="404" y="1073"/>
                  </a:cubicBezTo>
                  <a:cubicBezTo>
                    <a:pt x="282" y="1147"/>
                    <a:pt x="155" y="1212"/>
                    <a:pt x="24" y="1271"/>
                  </a:cubicBezTo>
                  <a:cubicBezTo>
                    <a:pt x="1" y="1279"/>
                    <a:pt x="16" y="1312"/>
                    <a:pt x="38" y="1312"/>
                  </a:cubicBezTo>
                  <a:cubicBezTo>
                    <a:pt x="41" y="1312"/>
                    <a:pt x="45" y="1311"/>
                    <a:pt x="48" y="1310"/>
                  </a:cubicBezTo>
                  <a:cubicBezTo>
                    <a:pt x="522" y="1102"/>
                    <a:pt x="937" y="785"/>
                    <a:pt x="1266" y="388"/>
                  </a:cubicBezTo>
                  <a:cubicBezTo>
                    <a:pt x="1358" y="275"/>
                    <a:pt x="1441" y="156"/>
                    <a:pt x="1518" y="35"/>
                  </a:cubicBezTo>
                  <a:cubicBezTo>
                    <a:pt x="1527" y="16"/>
                    <a:pt x="1512" y="1"/>
                    <a:pt x="14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2"/>
            <p:cNvSpPr/>
            <p:nvPr/>
          </p:nvSpPr>
          <p:spPr>
            <a:xfrm>
              <a:off x="7850354" y="1988174"/>
              <a:ext cx="512151" cy="557079"/>
            </a:xfrm>
            <a:custGeom>
              <a:avLst/>
              <a:gdLst/>
              <a:ahLst/>
              <a:cxnLst/>
              <a:rect l="l" t="t" r="r" b="b"/>
              <a:pathLst>
                <a:path w="6133" h="6671" extrusionOk="0">
                  <a:moveTo>
                    <a:pt x="6132" y="0"/>
                  </a:moveTo>
                  <a:lnTo>
                    <a:pt x="1" y="297"/>
                  </a:lnTo>
                  <a:cubicBezTo>
                    <a:pt x="1" y="297"/>
                    <a:pt x="188" y="4249"/>
                    <a:pt x="1" y="6309"/>
                  </a:cubicBezTo>
                  <a:lnTo>
                    <a:pt x="6132" y="6671"/>
                  </a:lnTo>
                  <a:lnTo>
                    <a:pt x="61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2"/>
            <p:cNvSpPr/>
            <p:nvPr/>
          </p:nvSpPr>
          <p:spPr>
            <a:xfrm>
              <a:off x="7946221" y="2354773"/>
              <a:ext cx="106806" cy="91524"/>
            </a:xfrm>
            <a:custGeom>
              <a:avLst/>
              <a:gdLst/>
              <a:ahLst/>
              <a:cxnLst/>
              <a:rect l="l" t="t" r="r" b="b"/>
              <a:pathLst>
                <a:path w="1279" h="1096" extrusionOk="0">
                  <a:moveTo>
                    <a:pt x="733" y="1"/>
                  </a:moveTo>
                  <a:cubicBezTo>
                    <a:pt x="246" y="1"/>
                    <a:pt x="0" y="591"/>
                    <a:pt x="347" y="935"/>
                  </a:cubicBezTo>
                  <a:cubicBezTo>
                    <a:pt x="459" y="1046"/>
                    <a:pt x="595" y="1096"/>
                    <a:pt x="729" y="1096"/>
                  </a:cubicBezTo>
                  <a:cubicBezTo>
                    <a:pt x="1010" y="1096"/>
                    <a:pt x="1278" y="878"/>
                    <a:pt x="1278" y="549"/>
                  </a:cubicBezTo>
                  <a:cubicBezTo>
                    <a:pt x="1278" y="247"/>
                    <a:pt x="1035" y="1"/>
                    <a:pt x="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42"/>
          <p:cNvSpPr/>
          <p:nvPr/>
        </p:nvSpPr>
        <p:spPr>
          <a:xfrm>
            <a:off x="-471837" y="4833957"/>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43"/>
          <p:cNvSpPr txBox="1">
            <a:spLocks noGrp="1"/>
          </p:cNvSpPr>
          <p:nvPr>
            <p:ph type="title"/>
          </p:nvPr>
        </p:nvSpPr>
        <p:spPr>
          <a:xfrm>
            <a:off x="1753450" y="2554700"/>
            <a:ext cx="5235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Contexte du projet</a:t>
            </a:r>
            <a:endParaRPr/>
          </a:p>
        </p:txBody>
      </p:sp>
      <p:sp>
        <p:nvSpPr>
          <p:cNvPr id="777" name="Google Shape;777;p43"/>
          <p:cNvSpPr txBox="1">
            <a:spLocks noGrp="1"/>
          </p:cNvSpPr>
          <p:nvPr>
            <p:ph type="title" idx="2"/>
          </p:nvPr>
        </p:nvSpPr>
        <p:spPr>
          <a:xfrm>
            <a:off x="3414300" y="1336302"/>
            <a:ext cx="1705800" cy="113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778" name="Google Shape;778;p43"/>
          <p:cNvGrpSpPr/>
          <p:nvPr/>
        </p:nvGrpSpPr>
        <p:grpSpPr>
          <a:xfrm>
            <a:off x="1753949" y="1305240"/>
            <a:ext cx="463619" cy="554249"/>
            <a:chOff x="6417862" y="1441950"/>
            <a:chExt cx="417788" cy="499458"/>
          </a:xfrm>
        </p:grpSpPr>
        <p:sp>
          <p:nvSpPr>
            <p:cNvPr id="779" name="Google Shape;779;p43"/>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43"/>
          <p:cNvGrpSpPr/>
          <p:nvPr/>
        </p:nvGrpSpPr>
        <p:grpSpPr>
          <a:xfrm>
            <a:off x="6684603" y="2510377"/>
            <a:ext cx="2597602" cy="2653213"/>
            <a:chOff x="6728753" y="2510390"/>
            <a:chExt cx="2597602" cy="2653213"/>
          </a:xfrm>
        </p:grpSpPr>
        <p:grpSp>
          <p:nvGrpSpPr>
            <p:cNvPr id="782" name="Google Shape;782;p43"/>
            <p:cNvGrpSpPr/>
            <p:nvPr/>
          </p:nvGrpSpPr>
          <p:grpSpPr>
            <a:xfrm>
              <a:off x="6728753" y="2510390"/>
              <a:ext cx="2597602" cy="2653213"/>
              <a:chOff x="6728753" y="2510390"/>
              <a:chExt cx="2597602" cy="2653213"/>
            </a:xfrm>
          </p:grpSpPr>
          <p:sp>
            <p:nvSpPr>
              <p:cNvPr id="783" name="Google Shape;783;p43"/>
              <p:cNvSpPr/>
              <p:nvPr/>
            </p:nvSpPr>
            <p:spPr>
              <a:xfrm>
                <a:off x="7011056" y="2991164"/>
                <a:ext cx="845843" cy="1245846"/>
              </a:xfrm>
              <a:custGeom>
                <a:avLst/>
                <a:gdLst/>
                <a:ahLst/>
                <a:cxnLst/>
                <a:rect l="l" t="t" r="r" b="b"/>
                <a:pathLst>
                  <a:path w="7363" h="10845" extrusionOk="0">
                    <a:moveTo>
                      <a:pt x="282" y="1"/>
                    </a:moveTo>
                    <a:cubicBezTo>
                      <a:pt x="209" y="1"/>
                      <a:pt x="152" y="28"/>
                      <a:pt x="119" y="100"/>
                    </a:cubicBezTo>
                    <a:cubicBezTo>
                      <a:pt x="0" y="355"/>
                      <a:pt x="380" y="613"/>
                      <a:pt x="380" y="613"/>
                    </a:cubicBezTo>
                    <a:cubicBezTo>
                      <a:pt x="380" y="613"/>
                      <a:pt x="344" y="836"/>
                      <a:pt x="588" y="1132"/>
                    </a:cubicBezTo>
                    <a:cubicBezTo>
                      <a:pt x="588" y="1132"/>
                      <a:pt x="582" y="1352"/>
                      <a:pt x="908" y="1568"/>
                    </a:cubicBezTo>
                    <a:cubicBezTo>
                      <a:pt x="940" y="1660"/>
                      <a:pt x="1000" y="1740"/>
                      <a:pt x="1083" y="1790"/>
                    </a:cubicBezTo>
                    <a:cubicBezTo>
                      <a:pt x="1444" y="2042"/>
                      <a:pt x="1795" y="2097"/>
                      <a:pt x="2154" y="2097"/>
                    </a:cubicBezTo>
                    <a:cubicBezTo>
                      <a:pt x="2431" y="2097"/>
                      <a:pt x="2712" y="2064"/>
                      <a:pt x="3005" y="2064"/>
                    </a:cubicBezTo>
                    <a:cubicBezTo>
                      <a:pt x="3044" y="2064"/>
                      <a:pt x="3083" y="2065"/>
                      <a:pt x="3122" y="2066"/>
                    </a:cubicBezTo>
                    <a:cubicBezTo>
                      <a:pt x="1978" y="4610"/>
                      <a:pt x="561" y="7993"/>
                      <a:pt x="2580" y="10845"/>
                    </a:cubicBezTo>
                    <a:cubicBezTo>
                      <a:pt x="6114" y="9265"/>
                      <a:pt x="7362" y="8642"/>
                      <a:pt x="7362" y="8642"/>
                    </a:cubicBezTo>
                    <a:lnTo>
                      <a:pt x="6031" y="5025"/>
                    </a:lnTo>
                    <a:lnTo>
                      <a:pt x="4036" y="6356"/>
                    </a:lnTo>
                    <a:lnTo>
                      <a:pt x="4273" y="1283"/>
                    </a:lnTo>
                    <a:cubicBezTo>
                      <a:pt x="4282" y="1108"/>
                      <a:pt x="4231" y="934"/>
                      <a:pt x="4133" y="788"/>
                    </a:cubicBezTo>
                    <a:lnTo>
                      <a:pt x="4012" y="610"/>
                    </a:lnTo>
                    <a:lnTo>
                      <a:pt x="3831" y="367"/>
                    </a:lnTo>
                    <a:cubicBezTo>
                      <a:pt x="3808" y="366"/>
                      <a:pt x="3779" y="366"/>
                      <a:pt x="3743" y="366"/>
                    </a:cubicBezTo>
                    <a:cubicBezTo>
                      <a:pt x="3553" y="366"/>
                      <a:pt x="3187" y="377"/>
                      <a:pt x="2760" y="377"/>
                    </a:cubicBezTo>
                    <a:cubicBezTo>
                      <a:pt x="2253" y="377"/>
                      <a:pt x="1661" y="361"/>
                      <a:pt x="1180" y="293"/>
                    </a:cubicBezTo>
                    <a:cubicBezTo>
                      <a:pt x="865" y="249"/>
                      <a:pt x="501" y="1"/>
                      <a:pt x="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7503826" y="2876607"/>
                <a:ext cx="1761573" cy="1656520"/>
              </a:xfrm>
              <a:custGeom>
                <a:avLst/>
                <a:gdLst/>
                <a:ahLst/>
                <a:cxnLst/>
                <a:rect l="l" t="t" r="r" b="b"/>
                <a:pathLst>
                  <a:path w="13180" h="12394" extrusionOk="0">
                    <a:moveTo>
                      <a:pt x="6301" y="0"/>
                    </a:moveTo>
                    <a:lnTo>
                      <a:pt x="5732" y="1047"/>
                    </a:lnTo>
                    <a:lnTo>
                      <a:pt x="5812" y="1749"/>
                    </a:lnTo>
                    <a:cubicBezTo>
                      <a:pt x="5566" y="1767"/>
                      <a:pt x="5317" y="1797"/>
                      <a:pt x="5071" y="1841"/>
                    </a:cubicBezTo>
                    <a:lnTo>
                      <a:pt x="5071" y="1832"/>
                    </a:lnTo>
                    <a:cubicBezTo>
                      <a:pt x="4970" y="1850"/>
                      <a:pt x="4872" y="1874"/>
                      <a:pt x="4774" y="1910"/>
                    </a:cubicBezTo>
                    <a:cubicBezTo>
                      <a:pt x="4653" y="1942"/>
                      <a:pt x="4534" y="1987"/>
                      <a:pt x="4424" y="2049"/>
                    </a:cubicBezTo>
                    <a:cubicBezTo>
                      <a:pt x="3974" y="2250"/>
                      <a:pt x="3312" y="2639"/>
                      <a:pt x="2494" y="3371"/>
                    </a:cubicBezTo>
                    <a:cubicBezTo>
                      <a:pt x="914" y="4782"/>
                      <a:pt x="1" y="5533"/>
                      <a:pt x="1" y="5533"/>
                    </a:cubicBezTo>
                    <a:lnTo>
                      <a:pt x="1673" y="8654"/>
                    </a:lnTo>
                    <a:lnTo>
                      <a:pt x="2162" y="9565"/>
                    </a:lnTo>
                    <a:lnTo>
                      <a:pt x="4433" y="8076"/>
                    </a:lnTo>
                    <a:cubicBezTo>
                      <a:pt x="4487" y="10338"/>
                      <a:pt x="4531" y="12393"/>
                      <a:pt x="4531" y="12393"/>
                    </a:cubicBezTo>
                    <a:lnTo>
                      <a:pt x="13179" y="12186"/>
                    </a:lnTo>
                    <a:cubicBezTo>
                      <a:pt x="13179" y="12186"/>
                      <a:pt x="12014" y="5117"/>
                      <a:pt x="11641" y="3786"/>
                    </a:cubicBezTo>
                    <a:cubicBezTo>
                      <a:pt x="11368" y="2817"/>
                      <a:pt x="10997" y="2013"/>
                      <a:pt x="9945" y="1785"/>
                    </a:cubicBezTo>
                    <a:cubicBezTo>
                      <a:pt x="9407" y="1669"/>
                      <a:pt x="8857" y="1632"/>
                      <a:pt x="8304" y="1632"/>
                    </a:cubicBezTo>
                    <a:cubicBezTo>
                      <a:pt x="8095" y="1632"/>
                      <a:pt x="7886" y="1638"/>
                      <a:pt x="7677" y="1646"/>
                    </a:cubicBezTo>
                    <a:lnTo>
                      <a:pt x="63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6728753" y="2510390"/>
                <a:ext cx="705431" cy="566831"/>
              </a:xfrm>
              <a:custGeom>
                <a:avLst/>
                <a:gdLst/>
                <a:ahLst/>
                <a:cxnLst/>
                <a:rect l="l" t="t" r="r" b="b"/>
                <a:pathLst>
                  <a:path w="5278" h="4241" extrusionOk="0">
                    <a:moveTo>
                      <a:pt x="5278" y="1"/>
                    </a:moveTo>
                    <a:lnTo>
                      <a:pt x="1" y="21"/>
                    </a:lnTo>
                    <a:lnTo>
                      <a:pt x="499" y="4240"/>
                    </a:lnTo>
                    <a:lnTo>
                      <a:pt x="4967" y="3971"/>
                    </a:lnTo>
                    <a:lnTo>
                      <a:pt x="52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6728753" y="2510791"/>
                <a:ext cx="579929" cy="456298"/>
              </a:xfrm>
              <a:custGeom>
                <a:avLst/>
                <a:gdLst/>
                <a:ahLst/>
                <a:cxnLst/>
                <a:rect l="l" t="t" r="r" b="b"/>
                <a:pathLst>
                  <a:path w="4339" h="3414" extrusionOk="0">
                    <a:moveTo>
                      <a:pt x="4338" y="1"/>
                    </a:moveTo>
                    <a:lnTo>
                      <a:pt x="1" y="18"/>
                    </a:lnTo>
                    <a:lnTo>
                      <a:pt x="401" y="3413"/>
                    </a:lnTo>
                    <a:cubicBezTo>
                      <a:pt x="2002" y="2657"/>
                      <a:pt x="3363" y="1477"/>
                      <a:pt x="4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7054365" y="3061239"/>
                <a:ext cx="197934" cy="63068"/>
              </a:xfrm>
              <a:custGeom>
                <a:avLst/>
                <a:gdLst/>
                <a:ahLst/>
                <a:cxnLst/>
                <a:rect l="l" t="t" r="r" b="b"/>
                <a:pathLst>
                  <a:path w="1723" h="549" extrusionOk="0">
                    <a:moveTo>
                      <a:pt x="15" y="0"/>
                    </a:moveTo>
                    <a:cubicBezTo>
                      <a:pt x="6" y="0"/>
                      <a:pt x="0" y="9"/>
                      <a:pt x="6" y="12"/>
                    </a:cubicBezTo>
                    <a:cubicBezTo>
                      <a:pt x="513" y="344"/>
                      <a:pt x="1103" y="528"/>
                      <a:pt x="1708" y="549"/>
                    </a:cubicBezTo>
                    <a:cubicBezTo>
                      <a:pt x="1723" y="549"/>
                      <a:pt x="1723" y="537"/>
                      <a:pt x="1711" y="534"/>
                    </a:cubicBezTo>
                    <a:cubicBezTo>
                      <a:pt x="1426" y="498"/>
                      <a:pt x="1144" y="442"/>
                      <a:pt x="869" y="365"/>
                    </a:cubicBezTo>
                    <a:cubicBezTo>
                      <a:pt x="575" y="264"/>
                      <a:pt x="291" y="143"/>
                      <a:pt x="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8258317" y="2876607"/>
                <a:ext cx="265706" cy="350042"/>
              </a:xfrm>
              <a:custGeom>
                <a:avLst/>
                <a:gdLst/>
                <a:ahLst/>
                <a:cxnLst/>
                <a:rect l="l" t="t" r="r" b="b"/>
                <a:pathLst>
                  <a:path w="1988" h="2619" extrusionOk="0">
                    <a:moveTo>
                      <a:pt x="659" y="0"/>
                    </a:moveTo>
                    <a:lnTo>
                      <a:pt x="526" y="48"/>
                    </a:lnTo>
                    <a:lnTo>
                      <a:pt x="1" y="973"/>
                    </a:lnTo>
                    <a:lnTo>
                      <a:pt x="354" y="2618"/>
                    </a:lnTo>
                    <a:cubicBezTo>
                      <a:pt x="380" y="2612"/>
                      <a:pt x="407" y="2606"/>
                      <a:pt x="434" y="2600"/>
                    </a:cubicBezTo>
                    <a:cubicBezTo>
                      <a:pt x="958" y="2476"/>
                      <a:pt x="1459" y="2215"/>
                      <a:pt x="1818" y="1812"/>
                    </a:cubicBezTo>
                    <a:cubicBezTo>
                      <a:pt x="1878" y="1743"/>
                      <a:pt x="1934" y="1669"/>
                      <a:pt x="1987" y="1595"/>
                    </a:cubicBezTo>
                    <a:lnTo>
                      <a:pt x="6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7971490" y="2671712"/>
                <a:ext cx="496662" cy="367551"/>
              </a:xfrm>
              <a:custGeom>
                <a:avLst/>
                <a:gdLst/>
                <a:ahLst/>
                <a:cxnLst/>
                <a:rect l="l" t="t" r="r" b="b"/>
                <a:pathLst>
                  <a:path w="3716" h="2750" extrusionOk="0">
                    <a:moveTo>
                      <a:pt x="1302" y="0"/>
                    </a:moveTo>
                    <a:cubicBezTo>
                      <a:pt x="1302" y="0"/>
                      <a:pt x="0" y="1225"/>
                      <a:pt x="842" y="2263"/>
                    </a:cubicBezTo>
                    <a:cubicBezTo>
                      <a:pt x="1109" y="2591"/>
                      <a:pt x="1434" y="2749"/>
                      <a:pt x="1773" y="2749"/>
                    </a:cubicBezTo>
                    <a:cubicBezTo>
                      <a:pt x="2503" y="2749"/>
                      <a:pt x="3298" y="2013"/>
                      <a:pt x="3715" y="653"/>
                    </a:cubicBezTo>
                    <a:lnTo>
                      <a:pt x="1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7079523" y="3120171"/>
                <a:ext cx="173120" cy="72143"/>
              </a:xfrm>
              <a:custGeom>
                <a:avLst/>
                <a:gdLst/>
                <a:ahLst/>
                <a:cxnLst/>
                <a:rect l="l" t="t" r="r" b="b"/>
                <a:pathLst>
                  <a:path w="1507" h="628" extrusionOk="0">
                    <a:moveTo>
                      <a:pt x="0" y="0"/>
                    </a:moveTo>
                    <a:lnTo>
                      <a:pt x="0" y="0"/>
                    </a:lnTo>
                    <a:cubicBezTo>
                      <a:pt x="430" y="344"/>
                      <a:pt x="946" y="558"/>
                      <a:pt x="1492" y="626"/>
                    </a:cubicBezTo>
                    <a:cubicBezTo>
                      <a:pt x="1495" y="627"/>
                      <a:pt x="1497" y="627"/>
                      <a:pt x="1499" y="627"/>
                    </a:cubicBezTo>
                    <a:cubicBezTo>
                      <a:pt x="1507" y="627"/>
                      <a:pt x="1506" y="619"/>
                      <a:pt x="1492" y="617"/>
                    </a:cubicBezTo>
                    <a:cubicBezTo>
                      <a:pt x="1219" y="558"/>
                      <a:pt x="742" y="445"/>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7115595" y="3170947"/>
                <a:ext cx="136589" cy="58243"/>
              </a:xfrm>
              <a:custGeom>
                <a:avLst/>
                <a:gdLst/>
                <a:ahLst/>
                <a:cxnLst/>
                <a:rect l="l" t="t" r="r" b="b"/>
                <a:pathLst>
                  <a:path w="1189" h="507" extrusionOk="0">
                    <a:moveTo>
                      <a:pt x="1" y="0"/>
                    </a:moveTo>
                    <a:cubicBezTo>
                      <a:pt x="466" y="323"/>
                      <a:pt x="677" y="385"/>
                      <a:pt x="1175" y="504"/>
                    </a:cubicBezTo>
                    <a:cubicBezTo>
                      <a:pt x="1178" y="506"/>
                      <a:pt x="1181" y="507"/>
                      <a:pt x="1182" y="507"/>
                    </a:cubicBezTo>
                    <a:cubicBezTo>
                      <a:pt x="1189" y="507"/>
                      <a:pt x="1186" y="497"/>
                      <a:pt x="1172" y="492"/>
                    </a:cubicBezTo>
                    <a:cubicBezTo>
                      <a:pt x="763" y="383"/>
                      <a:pt x="365" y="216"/>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7931393" y="4438246"/>
                <a:ext cx="800593" cy="724945"/>
              </a:xfrm>
              <a:custGeom>
                <a:avLst/>
                <a:gdLst/>
                <a:ahLst/>
                <a:cxnLst/>
                <a:rect l="l" t="t" r="r" b="b"/>
                <a:pathLst>
                  <a:path w="5990" h="5424" extrusionOk="0">
                    <a:moveTo>
                      <a:pt x="5990" y="1"/>
                    </a:moveTo>
                    <a:lnTo>
                      <a:pt x="1747" y="167"/>
                    </a:lnTo>
                    <a:lnTo>
                      <a:pt x="1" y="5423"/>
                    </a:lnTo>
                    <a:lnTo>
                      <a:pt x="4202" y="5423"/>
                    </a:lnTo>
                    <a:lnTo>
                      <a:pt x="59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8303894" y="4427152"/>
                <a:ext cx="1022461" cy="736038"/>
              </a:xfrm>
              <a:custGeom>
                <a:avLst/>
                <a:gdLst/>
                <a:ahLst/>
                <a:cxnLst/>
                <a:rect l="l" t="t" r="r" b="b"/>
                <a:pathLst>
                  <a:path w="7650" h="5507" extrusionOk="0">
                    <a:moveTo>
                      <a:pt x="6820" y="0"/>
                    </a:moveTo>
                    <a:lnTo>
                      <a:pt x="582" y="42"/>
                    </a:lnTo>
                    <a:lnTo>
                      <a:pt x="1" y="5506"/>
                    </a:lnTo>
                    <a:lnTo>
                      <a:pt x="5907" y="5506"/>
                    </a:lnTo>
                    <a:cubicBezTo>
                      <a:pt x="7650" y="2266"/>
                      <a:pt x="6820" y="1"/>
                      <a:pt x="68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8592057" y="4568961"/>
                <a:ext cx="655845" cy="594631"/>
              </a:xfrm>
              <a:custGeom>
                <a:avLst/>
                <a:gdLst/>
                <a:ahLst/>
                <a:cxnLst/>
                <a:rect l="l" t="t" r="r" b="b"/>
                <a:pathLst>
                  <a:path w="4907" h="4449" extrusionOk="0">
                    <a:moveTo>
                      <a:pt x="4851" y="1"/>
                    </a:moveTo>
                    <a:lnTo>
                      <a:pt x="4851" y="1"/>
                    </a:lnTo>
                    <a:cubicBezTo>
                      <a:pt x="3840" y="321"/>
                      <a:pt x="2876" y="784"/>
                      <a:pt x="2049" y="1439"/>
                    </a:cubicBezTo>
                    <a:cubicBezTo>
                      <a:pt x="1106" y="2186"/>
                      <a:pt x="353" y="3301"/>
                      <a:pt x="0" y="4448"/>
                    </a:cubicBezTo>
                    <a:lnTo>
                      <a:pt x="3748" y="4448"/>
                    </a:lnTo>
                    <a:cubicBezTo>
                      <a:pt x="4762" y="2562"/>
                      <a:pt x="4907" y="944"/>
                      <a:pt x="48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8253238" y="2722769"/>
                <a:ext cx="256083" cy="204626"/>
              </a:xfrm>
              <a:custGeom>
                <a:avLst/>
                <a:gdLst/>
                <a:ahLst/>
                <a:cxnLst/>
                <a:rect l="l" t="t" r="r" b="b"/>
                <a:pathLst>
                  <a:path w="1916" h="1531" extrusionOk="0">
                    <a:moveTo>
                      <a:pt x="0" y="1"/>
                    </a:moveTo>
                    <a:cubicBezTo>
                      <a:pt x="0" y="1"/>
                      <a:pt x="344" y="1264"/>
                      <a:pt x="842" y="1531"/>
                    </a:cubicBezTo>
                    <a:cubicBezTo>
                      <a:pt x="1877" y="1225"/>
                      <a:pt x="1916" y="419"/>
                      <a:pt x="1916" y="419"/>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7746413" y="2515468"/>
                <a:ext cx="839353" cy="299387"/>
              </a:xfrm>
              <a:custGeom>
                <a:avLst/>
                <a:gdLst/>
                <a:ahLst/>
                <a:cxnLst/>
                <a:rect l="l" t="t" r="r" b="b"/>
                <a:pathLst>
                  <a:path w="6280" h="2240" extrusionOk="0">
                    <a:moveTo>
                      <a:pt x="4520" y="0"/>
                    </a:moveTo>
                    <a:cubicBezTo>
                      <a:pt x="3476" y="0"/>
                      <a:pt x="2642" y="1208"/>
                      <a:pt x="2642" y="1208"/>
                    </a:cubicBezTo>
                    <a:cubicBezTo>
                      <a:pt x="2642" y="1208"/>
                      <a:pt x="1266" y="913"/>
                      <a:pt x="463" y="913"/>
                    </a:cubicBezTo>
                    <a:cubicBezTo>
                      <a:pt x="264" y="913"/>
                      <a:pt x="99" y="931"/>
                      <a:pt x="0" y="977"/>
                    </a:cubicBezTo>
                    <a:lnTo>
                      <a:pt x="5669" y="2240"/>
                    </a:lnTo>
                    <a:cubicBezTo>
                      <a:pt x="5669" y="2240"/>
                      <a:pt x="6280" y="594"/>
                      <a:pt x="5017" y="96"/>
                    </a:cubicBezTo>
                    <a:cubicBezTo>
                      <a:pt x="4848" y="29"/>
                      <a:pt x="4681" y="0"/>
                      <a:pt x="4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8365777" y="2808175"/>
                <a:ext cx="178563" cy="134992"/>
              </a:xfrm>
              <a:custGeom>
                <a:avLst/>
                <a:gdLst/>
                <a:ahLst/>
                <a:cxnLst/>
                <a:rect l="l" t="t" r="r" b="b"/>
                <a:pathLst>
                  <a:path w="1336" h="1010" extrusionOk="0">
                    <a:moveTo>
                      <a:pt x="591" y="0"/>
                    </a:moveTo>
                    <a:cubicBezTo>
                      <a:pt x="498" y="0"/>
                      <a:pt x="401" y="16"/>
                      <a:pt x="306" y="50"/>
                    </a:cubicBezTo>
                    <a:lnTo>
                      <a:pt x="0" y="892"/>
                    </a:lnTo>
                    <a:cubicBezTo>
                      <a:pt x="0" y="892"/>
                      <a:pt x="169" y="1009"/>
                      <a:pt x="401" y="1009"/>
                    </a:cubicBezTo>
                    <a:cubicBezTo>
                      <a:pt x="567" y="1009"/>
                      <a:pt x="766" y="949"/>
                      <a:pt x="958" y="740"/>
                    </a:cubicBezTo>
                    <a:cubicBezTo>
                      <a:pt x="1335" y="331"/>
                      <a:pt x="1015" y="0"/>
                      <a:pt x="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8" name="Google Shape;798;p43"/>
              <p:cNvGrpSpPr/>
              <p:nvPr/>
            </p:nvGrpSpPr>
            <p:grpSpPr>
              <a:xfrm>
                <a:off x="8087504" y="2765940"/>
                <a:ext cx="161456" cy="199014"/>
                <a:chOff x="8087504" y="2720878"/>
                <a:chExt cx="161456" cy="199014"/>
              </a:xfrm>
            </p:grpSpPr>
            <p:sp>
              <p:nvSpPr>
                <p:cNvPr id="799" name="Google Shape;799;p43"/>
                <p:cNvSpPr/>
                <p:nvPr/>
              </p:nvSpPr>
              <p:spPr>
                <a:xfrm>
                  <a:off x="8202850" y="2784364"/>
                  <a:ext cx="16039" cy="35419"/>
                </a:xfrm>
                <a:custGeom>
                  <a:avLst/>
                  <a:gdLst/>
                  <a:ahLst/>
                  <a:cxnLst/>
                  <a:rect l="l" t="t" r="r" b="b"/>
                  <a:pathLst>
                    <a:path w="120" h="265" extrusionOk="0">
                      <a:moveTo>
                        <a:pt x="21" y="0"/>
                      </a:moveTo>
                      <a:cubicBezTo>
                        <a:pt x="21" y="0"/>
                        <a:pt x="21" y="0"/>
                        <a:pt x="21" y="0"/>
                      </a:cubicBezTo>
                      <a:lnTo>
                        <a:pt x="21" y="0"/>
                      </a:lnTo>
                      <a:lnTo>
                        <a:pt x="29" y="21"/>
                      </a:lnTo>
                      <a:lnTo>
                        <a:pt x="29" y="21"/>
                      </a:lnTo>
                      <a:cubicBezTo>
                        <a:pt x="30" y="17"/>
                        <a:pt x="30" y="13"/>
                        <a:pt x="30" y="9"/>
                      </a:cubicBezTo>
                      <a:cubicBezTo>
                        <a:pt x="30" y="6"/>
                        <a:pt x="21" y="0"/>
                        <a:pt x="21" y="0"/>
                      </a:cubicBezTo>
                      <a:close/>
                      <a:moveTo>
                        <a:pt x="29" y="22"/>
                      </a:moveTo>
                      <a:lnTo>
                        <a:pt x="117" y="257"/>
                      </a:lnTo>
                      <a:lnTo>
                        <a:pt x="117" y="257"/>
                      </a:lnTo>
                      <a:cubicBezTo>
                        <a:pt x="34" y="222"/>
                        <a:pt x="22" y="116"/>
                        <a:pt x="29" y="22"/>
                      </a:cubicBezTo>
                      <a:close/>
                      <a:moveTo>
                        <a:pt x="21" y="0"/>
                      </a:moveTo>
                      <a:lnTo>
                        <a:pt x="21" y="0"/>
                      </a:lnTo>
                      <a:cubicBezTo>
                        <a:pt x="1" y="92"/>
                        <a:pt x="10" y="243"/>
                        <a:pt x="119" y="264"/>
                      </a:cubicBezTo>
                      <a:lnTo>
                        <a:pt x="117" y="257"/>
                      </a:lnTo>
                      <a:lnTo>
                        <a:pt x="117" y="257"/>
                      </a:lnTo>
                      <a:cubicBezTo>
                        <a:pt x="118" y="258"/>
                        <a:pt x="118" y="258"/>
                        <a:pt x="119" y="258"/>
                      </a:cubicBezTo>
                      <a:lnTo>
                        <a:pt x="29" y="21"/>
                      </a:lnTo>
                      <a:lnTo>
                        <a:pt x="29" y="21"/>
                      </a:lnTo>
                      <a:cubicBezTo>
                        <a:pt x="29" y="21"/>
                        <a:pt x="29" y="21"/>
                        <a:pt x="29" y="22"/>
                      </a:cubicBezTo>
                      <a:lnTo>
                        <a:pt x="29" y="22"/>
                      </a:lnTo>
                      <a:lnTo>
                        <a:pt x="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8200043" y="2770865"/>
                  <a:ext cx="39562" cy="42903"/>
                </a:xfrm>
                <a:custGeom>
                  <a:avLst/>
                  <a:gdLst/>
                  <a:ahLst/>
                  <a:cxnLst/>
                  <a:rect l="l" t="t" r="r" b="b"/>
                  <a:pathLst>
                    <a:path w="296" h="321" extrusionOk="0">
                      <a:moveTo>
                        <a:pt x="141" y="0"/>
                      </a:moveTo>
                      <a:cubicBezTo>
                        <a:pt x="139" y="0"/>
                        <a:pt x="137" y="0"/>
                        <a:pt x="134" y="1"/>
                      </a:cubicBezTo>
                      <a:cubicBezTo>
                        <a:pt x="2" y="6"/>
                        <a:pt x="1" y="321"/>
                        <a:pt x="145" y="321"/>
                      </a:cubicBezTo>
                      <a:cubicBezTo>
                        <a:pt x="146" y="321"/>
                        <a:pt x="148" y="321"/>
                        <a:pt x="149" y="321"/>
                      </a:cubicBezTo>
                      <a:cubicBezTo>
                        <a:pt x="295" y="312"/>
                        <a:pt x="295" y="0"/>
                        <a:pt x="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8114904" y="2787171"/>
                  <a:ext cx="16841" cy="35018"/>
                </a:xfrm>
                <a:custGeom>
                  <a:avLst/>
                  <a:gdLst/>
                  <a:ahLst/>
                  <a:cxnLst/>
                  <a:rect l="l" t="t" r="r" b="b"/>
                  <a:pathLst>
                    <a:path w="126" h="262" extrusionOk="0">
                      <a:moveTo>
                        <a:pt x="104" y="0"/>
                      </a:moveTo>
                      <a:cubicBezTo>
                        <a:pt x="104" y="0"/>
                        <a:pt x="98" y="3"/>
                        <a:pt x="98" y="9"/>
                      </a:cubicBezTo>
                      <a:cubicBezTo>
                        <a:pt x="101" y="107"/>
                        <a:pt x="89" y="222"/>
                        <a:pt x="1" y="255"/>
                      </a:cubicBezTo>
                      <a:lnTo>
                        <a:pt x="1" y="261"/>
                      </a:lnTo>
                      <a:cubicBezTo>
                        <a:pt x="110" y="246"/>
                        <a:pt x="125" y="92"/>
                        <a:pt x="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8094722" y="2773271"/>
                  <a:ext cx="39829" cy="42903"/>
                </a:xfrm>
                <a:custGeom>
                  <a:avLst/>
                  <a:gdLst/>
                  <a:ahLst/>
                  <a:cxnLst/>
                  <a:rect l="l" t="t" r="r" b="b"/>
                  <a:pathLst>
                    <a:path w="298" h="321" extrusionOk="0">
                      <a:moveTo>
                        <a:pt x="158" y="0"/>
                      </a:moveTo>
                      <a:cubicBezTo>
                        <a:pt x="9" y="0"/>
                        <a:pt x="0" y="309"/>
                        <a:pt x="146" y="321"/>
                      </a:cubicBezTo>
                      <a:cubicBezTo>
                        <a:pt x="148" y="321"/>
                        <a:pt x="150" y="321"/>
                        <a:pt x="152" y="321"/>
                      </a:cubicBezTo>
                      <a:cubicBezTo>
                        <a:pt x="294" y="321"/>
                        <a:pt x="298" y="9"/>
                        <a:pt x="166" y="0"/>
                      </a:cubicBezTo>
                      <a:cubicBezTo>
                        <a:pt x="163" y="0"/>
                        <a:pt x="161" y="0"/>
                        <a:pt x="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8200043" y="2720878"/>
                  <a:ext cx="48918" cy="30607"/>
                </a:xfrm>
                <a:custGeom>
                  <a:avLst/>
                  <a:gdLst/>
                  <a:ahLst/>
                  <a:cxnLst/>
                  <a:rect l="l" t="t" r="r" b="b"/>
                  <a:pathLst>
                    <a:path w="366" h="229" extrusionOk="0">
                      <a:moveTo>
                        <a:pt x="127" y="0"/>
                      </a:moveTo>
                      <a:cubicBezTo>
                        <a:pt x="92" y="0"/>
                        <a:pt x="56" y="12"/>
                        <a:pt x="28" y="34"/>
                      </a:cubicBezTo>
                      <a:cubicBezTo>
                        <a:pt x="4" y="54"/>
                        <a:pt x="1" y="90"/>
                        <a:pt x="16" y="117"/>
                      </a:cubicBezTo>
                      <a:cubicBezTo>
                        <a:pt x="48" y="152"/>
                        <a:pt x="90" y="176"/>
                        <a:pt x="134" y="185"/>
                      </a:cubicBezTo>
                      <a:cubicBezTo>
                        <a:pt x="176" y="200"/>
                        <a:pt x="217" y="214"/>
                        <a:pt x="259" y="226"/>
                      </a:cubicBezTo>
                      <a:cubicBezTo>
                        <a:pt x="265" y="228"/>
                        <a:pt x="271" y="228"/>
                        <a:pt x="277" y="228"/>
                      </a:cubicBezTo>
                      <a:cubicBezTo>
                        <a:pt x="330" y="228"/>
                        <a:pt x="366" y="171"/>
                        <a:pt x="339" y="123"/>
                      </a:cubicBezTo>
                      <a:cubicBezTo>
                        <a:pt x="306" y="69"/>
                        <a:pt x="256" y="31"/>
                        <a:pt x="197" y="16"/>
                      </a:cubicBezTo>
                      <a:cubicBezTo>
                        <a:pt x="174" y="5"/>
                        <a:pt x="151" y="0"/>
                        <a:pt x="1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8087504" y="2722882"/>
                  <a:ext cx="48517" cy="29270"/>
                </a:xfrm>
                <a:custGeom>
                  <a:avLst/>
                  <a:gdLst/>
                  <a:ahLst/>
                  <a:cxnLst/>
                  <a:rect l="l" t="t" r="r" b="b"/>
                  <a:pathLst>
                    <a:path w="363" h="219" extrusionOk="0">
                      <a:moveTo>
                        <a:pt x="234" y="1"/>
                      </a:moveTo>
                      <a:cubicBezTo>
                        <a:pt x="214" y="1"/>
                        <a:pt x="193" y="5"/>
                        <a:pt x="173" y="13"/>
                      </a:cubicBezTo>
                      <a:cubicBezTo>
                        <a:pt x="114" y="22"/>
                        <a:pt x="63" y="54"/>
                        <a:pt x="25" y="102"/>
                      </a:cubicBezTo>
                      <a:cubicBezTo>
                        <a:pt x="1" y="131"/>
                        <a:pt x="4" y="179"/>
                        <a:pt x="37" y="202"/>
                      </a:cubicBezTo>
                      <a:cubicBezTo>
                        <a:pt x="48" y="214"/>
                        <a:pt x="65" y="218"/>
                        <a:pt x="82" y="218"/>
                      </a:cubicBezTo>
                      <a:cubicBezTo>
                        <a:pt x="86" y="218"/>
                        <a:pt x="91" y="218"/>
                        <a:pt x="96" y="217"/>
                      </a:cubicBezTo>
                      <a:cubicBezTo>
                        <a:pt x="140" y="208"/>
                        <a:pt x="182" y="197"/>
                        <a:pt x="223" y="185"/>
                      </a:cubicBezTo>
                      <a:cubicBezTo>
                        <a:pt x="268" y="179"/>
                        <a:pt x="312" y="158"/>
                        <a:pt x="345" y="122"/>
                      </a:cubicBezTo>
                      <a:cubicBezTo>
                        <a:pt x="363" y="99"/>
                        <a:pt x="360" y="63"/>
                        <a:pt x="342" y="42"/>
                      </a:cubicBezTo>
                      <a:cubicBezTo>
                        <a:pt x="311" y="15"/>
                        <a:pt x="273"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8192558" y="2907061"/>
                  <a:ext cx="27800" cy="12831"/>
                </a:xfrm>
                <a:custGeom>
                  <a:avLst/>
                  <a:gdLst/>
                  <a:ahLst/>
                  <a:cxnLst/>
                  <a:rect l="l" t="t" r="r" b="b"/>
                  <a:pathLst>
                    <a:path w="208" h="96" extrusionOk="0">
                      <a:moveTo>
                        <a:pt x="200" y="0"/>
                      </a:moveTo>
                      <a:cubicBezTo>
                        <a:pt x="199" y="0"/>
                        <a:pt x="197" y="1"/>
                        <a:pt x="196" y="1"/>
                      </a:cubicBezTo>
                      <a:cubicBezTo>
                        <a:pt x="173" y="25"/>
                        <a:pt x="149" y="58"/>
                        <a:pt x="113" y="61"/>
                      </a:cubicBezTo>
                      <a:cubicBezTo>
                        <a:pt x="78" y="61"/>
                        <a:pt x="39" y="52"/>
                        <a:pt x="7" y="37"/>
                      </a:cubicBezTo>
                      <a:cubicBezTo>
                        <a:pt x="7" y="37"/>
                        <a:pt x="1" y="37"/>
                        <a:pt x="4" y="40"/>
                      </a:cubicBezTo>
                      <a:cubicBezTo>
                        <a:pt x="29" y="75"/>
                        <a:pt x="67" y="95"/>
                        <a:pt x="106" y="95"/>
                      </a:cubicBezTo>
                      <a:cubicBezTo>
                        <a:pt x="114" y="95"/>
                        <a:pt x="121" y="95"/>
                        <a:pt x="128" y="93"/>
                      </a:cubicBezTo>
                      <a:cubicBezTo>
                        <a:pt x="170" y="82"/>
                        <a:pt x="202" y="46"/>
                        <a:pt x="205" y="4"/>
                      </a:cubicBezTo>
                      <a:cubicBezTo>
                        <a:pt x="207" y="2"/>
                        <a:pt x="203" y="0"/>
                        <a:pt x="2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8127066" y="2724887"/>
                  <a:ext cx="78055" cy="164396"/>
                </a:xfrm>
                <a:custGeom>
                  <a:avLst/>
                  <a:gdLst/>
                  <a:ahLst/>
                  <a:cxnLst/>
                  <a:rect l="l" t="t" r="r" b="b"/>
                  <a:pathLst>
                    <a:path w="584" h="1230" extrusionOk="0">
                      <a:moveTo>
                        <a:pt x="134" y="1"/>
                      </a:moveTo>
                      <a:cubicBezTo>
                        <a:pt x="130" y="1"/>
                        <a:pt x="126" y="3"/>
                        <a:pt x="126" y="7"/>
                      </a:cubicBezTo>
                      <a:cubicBezTo>
                        <a:pt x="49" y="345"/>
                        <a:pt x="7" y="686"/>
                        <a:pt x="1" y="1029"/>
                      </a:cubicBezTo>
                      <a:cubicBezTo>
                        <a:pt x="1" y="1039"/>
                        <a:pt x="8" y="1043"/>
                        <a:pt x="20" y="1043"/>
                      </a:cubicBezTo>
                      <a:cubicBezTo>
                        <a:pt x="59" y="1043"/>
                        <a:pt x="148" y="1002"/>
                        <a:pt x="170" y="991"/>
                      </a:cubicBezTo>
                      <a:lnTo>
                        <a:pt x="170" y="1193"/>
                      </a:lnTo>
                      <a:cubicBezTo>
                        <a:pt x="170" y="1195"/>
                        <a:pt x="170" y="1201"/>
                        <a:pt x="170" y="1204"/>
                      </a:cubicBezTo>
                      <a:cubicBezTo>
                        <a:pt x="170" y="1216"/>
                        <a:pt x="179" y="1225"/>
                        <a:pt x="191" y="1228"/>
                      </a:cubicBezTo>
                      <a:lnTo>
                        <a:pt x="236" y="1228"/>
                      </a:lnTo>
                      <a:cubicBezTo>
                        <a:pt x="245" y="1229"/>
                        <a:pt x="255" y="1229"/>
                        <a:pt x="265" y="1229"/>
                      </a:cubicBezTo>
                      <a:cubicBezTo>
                        <a:pt x="295" y="1229"/>
                        <a:pt x="325" y="1226"/>
                        <a:pt x="354" y="1219"/>
                      </a:cubicBezTo>
                      <a:cubicBezTo>
                        <a:pt x="449" y="1204"/>
                        <a:pt x="529" y="1148"/>
                        <a:pt x="580" y="1068"/>
                      </a:cubicBezTo>
                      <a:cubicBezTo>
                        <a:pt x="584" y="1062"/>
                        <a:pt x="582" y="1057"/>
                        <a:pt x="575" y="1057"/>
                      </a:cubicBezTo>
                      <a:cubicBezTo>
                        <a:pt x="572" y="1057"/>
                        <a:pt x="569" y="1057"/>
                        <a:pt x="565" y="1059"/>
                      </a:cubicBezTo>
                      <a:cubicBezTo>
                        <a:pt x="478" y="1133"/>
                        <a:pt x="370" y="1174"/>
                        <a:pt x="258" y="1174"/>
                      </a:cubicBezTo>
                      <a:cubicBezTo>
                        <a:pt x="244" y="1174"/>
                        <a:pt x="229" y="1173"/>
                        <a:pt x="215" y="1172"/>
                      </a:cubicBezTo>
                      <a:cubicBezTo>
                        <a:pt x="212" y="1133"/>
                        <a:pt x="239" y="911"/>
                        <a:pt x="227" y="911"/>
                      </a:cubicBezTo>
                      <a:lnTo>
                        <a:pt x="227" y="911"/>
                      </a:lnTo>
                      <a:cubicBezTo>
                        <a:pt x="173" y="920"/>
                        <a:pt x="120" y="938"/>
                        <a:pt x="70" y="961"/>
                      </a:cubicBezTo>
                      <a:cubicBezTo>
                        <a:pt x="79" y="641"/>
                        <a:pt x="144" y="327"/>
                        <a:pt x="144" y="7"/>
                      </a:cubicBezTo>
                      <a:cubicBezTo>
                        <a:pt x="144" y="3"/>
                        <a:pt x="138" y="1"/>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8164490" y="2867899"/>
                  <a:ext cx="47180" cy="34216"/>
                </a:xfrm>
                <a:custGeom>
                  <a:avLst/>
                  <a:gdLst/>
                  <a:ahLst/>
                  <a:cxnLst/>
                  <a:rect l="l" t="t" r="r" b="b"/>
                  <a:pathLst>
                    <a:path w="353" h="256" extrusionOk="0">
                      <a:moveTo>
                        <a:pt x="303" y="1"/>
                      </a:moveTo>
                      <a:cubicBezTo>
                        <a:pt x="217" y="72"/>
                        <a:pt x="110" y="114"/>
                        <a:pt x="0" y="117"/>
                      </a:cubicBezTo>
                      <a:cubicBezTo>
                        <a:pt x="42" y="173"/>
                        <a:pt x="98" y="214"/>
                        <a:pt x="163" y="244"/>
                      </a:cubicBezTo>
                      <a:cubicBezTo>
                        <a:pt x="183" y="251"/>
                        <a:pt x="206" y="255"/>
                        <a:pt x="229" y="255"/>
                      </a:cubicBezTo>
                      <a:cubicBezTo>
                        <a:pt x="244" y="255"/>
                        <a:pt x="259" y="254"/>
                        <a:pt x="273" y="250"/>
                      </a:cubicBezTo>
                      <a:cubicBezTo>
                        <a:pt x="353" y="226"/>
                        <a:pt x="353" y="158"/>
                        <a:pt x="338" y="93"/>
                      </a:cubicBezTo>
                      <a:cubicBezTo>
                        <a:pt x="329" y="60"/>
                        <a:pt x="317" y="3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43"/>
              <p:cNvSpPr/>
              <p:nvPr/>
            </p:nvSpPr>
            <p:spPr>
              <a:xfrm>
                <a:off x="8186276" y="2925258"/>
                <a:ext cx="25394" cy="21919"/>
              </a:xfrm>
              <a:custGeom>
                <a:avLst/>
                <a:gdLst/>
                <a:ahLst/>
                <a:cxnLst/>
                <a:rect l="l" t="t" r="r" b="b"/>
                <a:pathLst>
                  <a:path w="190" h="164" extrusionOk="0">
                    <a:moveTo>
                      <a:pt x="175" y="1"/>
                    </a:moveTo>
                    <a:lnTo>
                      <a:pt x="175" y="1"/>
                    </a:lnTo>
                    <a:cubicBezTo>
                      <a:pt x="89" y="4"/>
                      <a:pt x="15" y="66"/>
                      <a:pt x="0" y="152"/>
                    </a:cubicBezTo>
                    <a:cubicBezTo>
                      <a:pt x="20" y="159"/>
                      <a:pt x="43" y="163"/>
                      <a:pt x="66" y="163"/>
                    </a:cubicBezTo>
                    <a:cubicBezTo>
                      <a:pt x="81" y="163"/>
                      <a:pt x="96" y="162"/>
                      <a:pt x="110" y="158"/>
                    </a:cubicBezTo>
                    <a:cubicBezTo>
                      <a:pt x="190" y="134"/>
                      <a:pt x="190" y="66"/>
                      <a:pt x="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7255971" y="3739968"/>
                <a:ext cx="1550157" cy="834585"/>
              </a:xfrm>
              <a:custGeom>
                <a:avLst/>
                <a:gdLst/>
                <a:ahLst/>
                <a:cxnLst/>
                <a:rect l="l" t="t" r="r" b="b"/>
                <a:pathLst>
                  <a:path w="13494" h="7265" extrusionOk="0">
                    <a:moveTo>
                      <a:pt x="1988" y="1"/>
                    </a:moveTo>
                    <a:cubicBezTo>
                      <a:pt x="1927" y="1"/>
                      <a:pt x="1882" y="16"/>
                      <a:pt x="1862" y="51"/>
                    </a:cubicBezTo>
                    <a:cubicBezTo>
                      <a:pt x="1711" y="321"/>
                      <a:pt x="2230" y="715"/>
                      <a:pt x="2509" y="875"/>
                    </a:cubicBezTo>
                    <a:cubicBezTo>
                      <a:pt x="2509" y="875"/>
                      <a:pt x="2491" y="905"/>
                      <a:pt x="2467" y="955"/>
                    </a:cubicBezTo>
                    <a:cubicBezTo>
                      <a:pt x="2162" y="810"/>
                      <a:pt x="1898" y="682"/>
                      <a:pt x="1868" y="670"/>
                    </a:cubicBezTo>
                    <a:cubicBezTo>
                      <a:pt x="1593" y="555"/>
                      <a:pt x="1219" y="161"/>
                      <a:pt x="989" y="161"/>
                    </a:cubicBezTo>
                    <a:cubicBezTo>
                      <a:pt x="954" y="161"/>
                      <a:pt x="923" y="170"/>
                      <a:pt x="896" y="190"/>
                    </a:cubicBezTo>
                    <a:cubicBezTo>
                      <a:pt x="721" y="318"/>
                      <a:pt x="991" y="561"/>
                      <a:pt x="991" y="561"/>
                    </a:cubicBezTo>
                    <a:cubicBezTo>
                      <a:pt x="991" y="561"/>
                      <a:pt x="822" y="427"/>
                      <a:pt x="681" y="427"/>
                    </a:cubicBezTo>
                    <a:cubicBezTo>
                      <a:pt x="625" y="427"/>
                      <a:pt x="573" y="448"/>
                      <a:pt x="537" y="507"/>
                    </a:cubicBezTo>
                    <a:cubicBezTo>
                      <a:pt x="413" y="718"/>
                      <a:pt x="694" y="994"/>
                      <a:pt x="694" y="994"/>
                    </a:cubicBezTo>
                    <a:cubicBezTo>
                      <a:pt x="694" y="994"/>
                      <a:pt x="546" y="913"/>
                      <a:pt x="410" y="913"/>
                    </a:cubicBezTo>
                    <a:cubicBezTo>
                      <a:pt x="336" y="913"/>
                      <a:pt x="265" y="937"/>
                      <a:pt x="226" y="1014"/>
                    </a:cubicBezTo>
                    <a:cubicBezTo>
                      <a:pt x="116" y="1231"/>
                      <a:pt x="413" y="1480"/>
                      <a:pt x="413" y="1480"/>
                    </a:cubicBezTo>
                    <a:cubicBezTo>
                      <a:pt x="413" y="1480"/>
                      <a:pt x="349" y="1448"/>
                      <a:pt x="276" y="1448"/>
                    </a:cubicBezTo>
                    <a:cubicBezTo>
                      <a:pt x="207" y="1448"/>
                      <a:pt x="130" y="1476"/>
                      <a:pt x="86" y="1584"/>
                    </a:cubicBezTo>
                    <a:cubicBezTo>
                      <a:pt x="0" y="1806"/>
                      <a:pt x="768" y="2274"/>
                      <a:pt x="1044" y="2417"/>
                    </a:cubicBezTo>
                    <a:cubicBezTo>
                      <a:pt x="1323" y="2559"/>
                      <a:pt x="2829" y="2850"/>
                      <a:pt x="3063" y="2888"/>
                    </a:cubicBezTo>
                    <a:cubicBezTo>
                      <a:pt x="4549" y="4222"/>
                      <a:pt x="8077" y="7264"/>
                      <a:pt x="9375" y="7264"/>
                    </a:cubicBezTo>
                    <a:cubicBezTo>
                      <a:pt x="11039" y="7264"/>
                      <a:pt x="13493" y="2067"/>
                      <a:pt x="13493" y="2067"/>
                    </a:cubicBezTo>
                    <a:lnTo>
                      <a:pt x="10374" y="199"/>
                    </a:lnTo>
                    <a:lnTo>
                      <a:pt x="8670" y="3481"/>
                    </a:lnTo>
                    <a:lnTo>
                      <a:pt x="3680" y="1266"/>
                    </a:lnTo>
                    <a:cubicBezTo>
                      <a:pt x="3680" y="1266"/>
                      <a:pt x="3357" y="736"/>
                      <a:pt x="3164" y="534"/>
                    </a:cubicBezTo>
                    <a:cubicBezTo>
                      <a:pt x="3006" y="367"/>
                      <a:pt x="2292" y="1"/>
                      <a:pt x="19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8359361" y="3095135"/>
                <a:ext cx="792841" cy="926764"/>
              </a:xfrm>
              <a:custGeom>
                <a:avLst/>
                <a:gdLst/>
                <a:ahLst/>
                <a:cxnLst/>
                <a:rect l="l" t="t" r="r" b="b"/>
                <a:pathLst>
                  <a:path w="5932" h="6934" extrusionOk="0">
                    <a:moveTo>
                      <a:pt x="2843" y="0"/>
                    </a:moveTo>
                    <a:cubicBezTo>
                      <a:pt x="2692" y="0"/>
                      <a:pt x="2535" y="10"/>
                      <a:pt x="2370" y="31"/>
                    </a:cubicBezTo>
                    <a:lnTo>
                      <a:pt x="1" y="4645"/>
                    </a:lnTo>
                    <a:lnTo>
                      <a:pt x="3745" y="6933"/>
                    </a:lnTo>
                    <a:cubicBezTo>
                      <a:pt x="3745" y="6933"/>
                      <a:pt x="5367" y="4894"/>
                      <a:pt x="5658" y="3815"/>
                    </a:cubicBezTo>
                    <a:cubicBezTo>
                      <a:pt x="5932" y="2796"/>
                      <a:pt x="5354" y="0"/>
                      <a:pt x="2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flipH="1">
                <a:off x="8603851" y="4603232"/>
                <a:ext cx="303850" cy="280080"/>
              </a:xfrm>
              <a:custGeom>
                <a:avLst/>
                <a:gdLst/>
                <a:ahLst/>
                <a:cxnLst/>
                <a:rect l="l" t="t" r="r" b="b"/>
                <a:pathLst>
                  <a:path w="1510" h="1618" extrusionOk="0">
                    <a:moveTo>
                      <a:pt x="1482" y="0"/>
                    </a:moveTo>
                    <a:cubicBezTo>
                      <a:pt x="1480" y="0"/>
                      <a:pt x="1479" y="1"/>
                      <a:pt x="1477" y="1"/>
                    </a:cubicBezTo>
                    <a:cubicBezTo>
                      <a:pt x="1474" y="1"/>
                      <a:pt x="1474" y="4"/>
                      <a:pt x="1474" y="4"/>
                    </a:cubicBezTo>
                    <a:cubicBezTo>
                      <a:pt x="1462" y="49"/>
                      <a:pt x="1456" y="93"/>
                      <a:pt x="1456" y="138"/>
                    </a:cubicBezTo>
                    <a:cubicBezTo>
                      <a:pt x="1451" y="188"/>
                      <a:pt x="1445" y="239"/>
                      <a:pt x="1439" y="292"/>
                    </a:cubicBezTo>
                    <a:cubicBezTo>
                      <a:pt x="1427" y="396"/>
                      <a:pt x="1409" y="500"/>
                      <a:pt x="1385" y="600"/>
                    </a:cubicBezTo>
                    <a:cubicBezTo>
                      <a:pt x="1338" y="793"/>
                      <a:pt x="1240" y="968"/>
                      <a:pt x="1101" y="1110"/>
                    </a:cubicBezTo>
                    <a:cubicBezTo>
                      <a:pt x="961" y="1244"/>
                      <a:pt x="801" y="1350"/>
                      <a:pt x="620" y="1425"/>
                    </a:cubicBezTo>
                    <a:cubicBezTo>
                      <a:pt x="422" y="1508"/>
                      <a:pt x="214" y="1540"/>
                      <a:pt x="7" y="1602"/>
                    </a:cubicBezTo>
                    <a:cubicBezTo>
                      <a:pt x="1" y="1602"/>
                      <a:pt x="1" y="1605"/>
                      <a:pt x="1" y="1611"/>
                    </a:cubicBezTo>
                    <a:cubicBezTo>
                      <a:pt x="4" y="1614"/>
                      <a:pt x="7" y="1617"/>
                      <a:pt x="10" y="1617"/>
                    </a:cubicBezTo>
                    <a:cubicBezTo>
                      <a:pt x="238" y="1614"/>
                      <a:pt x="463" y="1570"/>
                      <a:pt x="677" y="1484"/>
                    </a:cubicBezTo>
                    <a:cubicBezTo>
                      <a:pt x="864" y="1416"/>
                      <a:pt x="1033" y="1306"/>
                      <a:pt x="1175" y="1167"/>
                    </a:cubicBezTo>
                    <a:cubicBezTo>
                      <a:pt x="1320" y="1021"/>
                      <a:pt x="1421" y="840"/>
                      <a:pt x="1468" y="642"/>
                    </a:cubicBezTo>
                    <a:cubicBezTo>
                      <a:pt x="1492" y="541"/>
                      <a:pt x="1504" y="437"/>
                      <a:pt x="1510" y="333"/>
                    </a:cubicBezTo>
                    <a:cubicBezTo>
                      <a:pt x="1510" y="274"/>
                      <a:pt x="1510" y="218"/>
                      <a:pt x="1504" y="159"/>
                    </a:cubicBezTo>
                    <a:cubicBezTo>
                      <a:pt x="1504" y="108"/>
                      <a:pt x="1498" y="55"/>
                      <a:pt x="1489" y="4"/>
                    </a:cubicBezTo>
                    <a:cubicBezTo>
                      <a:pt x="1487" y="2"/>
                      <a:pt x="1485" y="0"/>
                      <a:pt x="1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flipH="1">
                <a:off x="9025530" y="4507024"/>
                <a:ext cx="89545" cy="656578"/>
              </a:xfrm>
              <a:custGeom>
                <a:avLst/>
                <a:gdLst/>
                <a:ahLst/>
                <a:cxnLst/>
                <a:rect l="l" t="t" r="r" b="b"/>
                <a:pathLst>
                  <a:path w="445" h="3793" extrusionOk="0">
                    <a:moveTo>
                      <a:pt x="445" y="1"/>
                    </a:moveTo>
                    <a:lnTo>
                      <a:pt x="445" y="1"/>
                    </a:lnTo>
                    <a:cubicBezTo>
                      <a:pt x="418" y="75"/>
                      <a:pt x="389" y="152"/>
                      <a:pt x="365" y="226"/>
                    </a:cubicBezTo>
                    <a:cubicBezTo>
                      <a:pt x="341" y="303"/>
                      <a:pt x="314" y="380"/>
                      <a:pt x="291" y="457"/>
                    </a:cubicBezTo>
                    <a:lnTo>
                      <a:pt x="228" y="689"/>
                    </a:lnTo>
                    <a:lnTo>
                      <a:pt x="199" y="807"/>
                    </a:lnTo>
                    <a:cubicBezTo>
                      <a:pt x="187" y="846"/>
                      <a:pt x="181" y="884"/>
                      <a:pt x="172" y="926"/>
                    </a:cubicBezTo>
                    <a:lnTo>
                      <a:pt x="122" y="1160"/>
                    </a:lnTo>
                    <a:cubicBezTo>
                      <a:pt x="104" y="1240"/>
                      <a:pt x="95" y="1320"/>
                      <a:pt x="80" y="1400"/>
                    </a:cubicBezTo>
                    <a:cubicBezTo>
                      <a:pt x="54" y="1560"/>
                      <a:pt x="42" y="1720"/>
                      <a:pt x="24" y="1880"/>
                    </a:cubicBezTo>
                    <a:cubicBezTo>
                      <a:pt x="0" y="2204"/>
                      <a:pt x="3" y="2527"/>
                      <a:pt x="30" y="2850"/>
                    </a:cubicBezTo>
                    <a:cubicBezTo>
                      <a:pt x="54" y="3170"/>
                      <a:pt x="119" y="3487"/>
                      <a:pt x="223" y="3793"/>
                    </a:cubicBezTo>
                    <a:cubicBezTo>
                      <a:pt x="184" y="3639"/>
                      <a:pt x="154" y="3479"/>
                      <a:pt x="137" y="3321"/>
                    </a:cubicBezTo>
                    <a:lnTo>
                      <a:pt x="122" y="3200"/>
                    </a:lnTo>
                    <a:lnTo>
                      <a:pt x="110" y="3081"/>
                    </a:lnTo>
                    <a:cubicBezTo>
                      <a:pt x="101" y="3001"/>
                      <a:pt x="98" y="2921"/>
                      <a:pt x="92" y="2844"/>
                    </a:cubicBezTo>
                    <a:cubicBezTo>
                      <a:pt x="77" y="2524"/>
                      <a:pt x="83" y="2204"/>
                      <a:pt x="107" y="1886"/>
                    </a:cubicBezTo>
                    <a:cubicBezTo>
                      <a:pt x="122" y="1726"/>
                      <a:pt x="134" y="1569"/>
                      <a:pt x="157" y="1409"/>
                    </a:cubicBezTo>
                    <a:cubicBezTo>
                      <a:pt x="169" y="1332"/>
                      <a:pt x="175" y="1252"/>
                      <a:pt x="190" y="1172"/>
                    </a:cubicBezTo>
                    <a:lnTo>
                      <a:pt x="231" y="938"/>
                    </a:lnTo>
                    <a:cubicBezTo>
                      <a:pt x="240" y="896"/>
                      <a:pt x="243" y="858"/>
                      <a:pt x="252" y="819"/>
                    </a:cubicBezTo>
                    <a:lnTo>
                      <a:pt x="279" y="700"/>
                    </a:lnTo>
                    <a:lnTo>
                      <a:pt x="329" y="466"/>
                    </a:lnTo>
                    <a:cubicBezTo>
                      <a:pt x="365" y="309"/>
                      <a:pt x="406" y="155"/>
                      <a:pt x="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rot="1706120">
                <a:off x="7529350" y="3668645"/>
                <a:ext cx="303852" cy="184231"/>
              </a:xfrm>
              <a:custGeom>
                <a:avLst/>
                <a:gdLst/>
                <a:ahLst/>
                <a:cxnLst/>
                <a:rect l="l" t="t" r="r" b="b"/>
                <a:pathLst>
                  <a:path w="1316" h="798" extrusionOk="0">
                    <a:moveTo>
                      <a:pt x="6" y="1"/>
                    </a:moveTo>
                    <a:cubicBezTo>
                      <a:pt x="2" y="1"/>
                      <a:pt x="0" y="8"/>
                      <a:pt x="5" y="10"/>
                    </a:cubicBezTo>
                    <a:cubicBezTo>
                      <a:pt x="216" y="153"/>
                      <a:pt x="429" y="289"/>
                      <a:pt x="649" y="420"/>
                    </a:cubicBezTo>
                    <a:cubicBezTo>
                      <a:pt x="755" y="488"/>
                      <a:pt x="871" y="556"/>
                      <a:pt x="978" y="618"/>
                    </a:cubicBezTo>
                    <a:cubicBezTo>
                      <a:pt x="1084" y="678"/>
                      <a:pt x="1197" y="731"/>
                      <a:pt x="1304" y="796"/>
                    </a:cubicBezTo>
                    <a:cubicBezTo>
                      <a:pt x="1306" y="797"/>
                      <a:pt x="1307" y="797"/>
                      <a:pt x="1308" y="797"/>
                    </a:cubicBezTo>
                    <a:cubicBezTo>
                      <a:pt x="1311" y="797"/>
                      <a:pt x="1314" y="795"/>
                      <a:pt x="1316" y="793"/>
                    </a:cubicBezTo>
                    <a:cubicBezTo>
                      <a:pt x="1316" y="790"/>
                      <a:pt x="1316" y="784"/>
                      <a:pt x="1313" y="784"/>
                    </a:cubicBezTo>
                    <a:cubicBezTo>
                      <a:pt x="1200" y="716"/>
                      <a:pt x="1093" y="636"/>
                      <a:pt x="990" y="571"/>
                    </a:cubicBezTo>
                    <a:cubicBezTo>
                      <a:pt x="883" y="506"/>
                      <a:pt x="776" y="440"/>
                      <a:pt x="669" y="375"/>
                    </a:cubicBezTo>
                    <a:cubicBezTo>
                      <a:pt x="453" y="245"/>
                      <a:pt x="231" y="120"/>
                      <a:pt x="8" y="2"/>
                    </a:cubicBezTo>
                    <a:cubicBezTo>
                      <a:pt x="7" y="1"/>
                      <a:pt x="7" y="1"/>
                      <a:pt x="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rot="1280398" flipH="1">
                <a:off x="8034270" y="3555809"/>
                <a:ext cx="147714" cy="409915"/>
              </a:xfrm>
              <a:custGeom>
                <a:avLst/>
                <a:gdLst/>
                <a:ahLst/>
                <a:cxnLst/>
                <a:rect l="l" t="t" r="r" b="b"/>
                <a:pathLst>
                  <a:path w="289" h="802" extrusionOk="0">
                    <a:moveTo>
                      <a:pt x="269" y="1"/>
                    </a:moveTo>
                    <a:cubicBezTo>
                      <a:pt x="268" y="1"/>
                      <a:pt x="268" y="1"/>
                      <a:pt x="268" y="3"/>
                    </a:cubicBezTo>
                    <a:cubicBezTo>
                      <a:pt x="265" y="3"/>
                      <a:pt x="265" y="6"/>
                      <a:pt x="268" y="6"/>
                    </a:cubicBezTo>
                    <a:cubicBezTo>
                      <a:pt x="229" y="139"/>
                      <a:pt x="182" y="273"/>
                      <a:pt x="137" y="403"/>
                    </a:cubicBezTo>
                    <a:cubicBezTo>
                      <a:pt x="90" y="537"/>
                      <a:pt x="36" y="664"/>
                      <a:pt x="1" y="798"/>
                    </a:cubicBezTo>
                    <a:cubicBezTo>
                      <a:pt x="1" y="800"/>
                      <a:pt x="2" y="802"/>
                      <a:pt x="3" y="802"/>
                    </a:cubicBezTo>
                    <a:cubicBezTo>
                      <a:pt x="5" y="802"/>
                      <a:pt x="7" y="799"/>
                      <a:pt x="7" y="795"/>
                    </a:cubicBezTo>
                    <a:cubicBezTo>
                      <a:pt x="69" y="670"/>
                      <a:pt x="119" y="543"/>
                      <a:pt x="158" y="409"/>
                    </a:cubicBezTo>
                    <a:lnTo>
                      <a:pt x="179" y="353"/>
                    </a:lnTo>
                    <a:cubicBezTo>
                      <a:pt x="194" y="329"/>
                      <a:pt x="211" y="305"/>
                      <a:pt x="226" y="279"/>
                    </a:cubicBezTo>
                    <a:cubicBezTo>
                      <a:pt x="250" y="243"/>
                      <a:pt x="271" y="208"/>
                      <a:pt x="288" y="169"/>
                    </a:cubicBezTo>
                    <a:cubicBezTo>
                      <a:pt x="288" y="166"/>
                      <a:pt x="286" y="166"/>
                      <a:pt x="286" y="166"/>
                    </a:cubicBezTo>
                    <a:cubicBezTo>
                      <a:pt x="259" y="199"/>
                      <a:pt x="232" y="234"/>
                      <a:pt x="211" y="270"/>
                    </a:cubicBezTo>
                    <a:cubicBezTo>
                      <a:pt x="202" y="282"/>
                      <a:pt x="197" y="293"/>
                      <a:pt x="191" y="305"/>
                    </a:cubicBezTo>
                    <a:cubicBezTo>
                      <a:pt x="200" y="273"/>
                      <a:pt x="211" y="240"/>
                      <a:pt x="220" y="208"/>
                    </a:cubicBezTo>
                    <a:cubicBezTo>
                      <a:pt x="238" y="142"/>
                      <a:pt x="253" y="71"/>
                      <a:pt x="271" y="3"/>
                    </a:cubicBezTo>
                    <a:cubicBezTo>
                      <a:pt x="271" y="1"/>
                      <a:pt x="270" y="1"/>
                      <a:pt x="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rot="5633777" flipH="1">
                <a:off x="8770560" y="3740412"/>
                <a:ext cx="278651" cy="189026"/>
              </a:xfrm>
              <a:custGeom>
                <a:avLst/>
                <a:gdLst/>
                <a:ahLst/>
                <a:cxnLst/>
                <a:rect l="l" t="t" r="r" b="b"/>
                <a:pathLst>
                  <a:path w="600" h="407" extrusionOk="0">
                    <a:moveTo>
                      <a:pt x="582" y="0"/>
                    </a:moveTo>
                    <a:cubicBezTo>
                      <a:pt x="576" y="0"/>
                      <a:pt x="566" y="4"/>
                      <a:pt x="551" y="11"/>
                    </a:cubicBezTo>
                    <a:cubicBezTo>
                      <a:pt x="349" y="118"/>
                      <a:pt x="121" y="272"/>
                      <a:pt x="3" y="397"/>
                    </a:cubicBezTo>
                    <a:cubicBezTo>
                      <a:pt x="0" y="402"/>
                      <a:pt x="2" y="406"/>
                      <a:pt x="6" y="406"/>
                    </a:cubicBezTo>
                    <a:cubicBezTo>
                      <a:pt x="6" y="406"/>
                      <a:pt x="7" y="406"/>
                      <a:pt x="8" y="406"/>
                    </a:cubicBezTo>
                    <a:cubicBezTo>
                      <a:pt x="124" y="314"/>
                      <a:pt x="474" y="100"/>
                      <a:pt x="563" y="41"/>
                    </a:cubicBezTo>
                    <a:cubicBezTo>
                      <a:pt x="583" y="26"/>
                      <a:pt x="599"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rot="5064465">
                <a:off x="8376888" y="3528883"/>
                <a:ext cx="303853" cy="184231"/>
              </a:xfrm>
              <a:custGeom>
                <a:avLst/>
                <a:gdLst/>
                <a:ahLst/>
                <a:cxnLst/>
                <a:rect l="l" t="t" r="r" b="b"/>
                <a:pathLst>
                  <a:path w="1316" h="798" extrusionOk="0">
                    <a:moveTo>
                      <a:pt x="6" y="1"/>
                    </a:moveTo>
                    <a:cubicBezTo>
                      <a:pt x="2" y="1"/>
                      <a:pt x="0" y="8"/>
                      <a:pt x="5" y="10"/>
                    </a:cubicBezTo>
                    <a:cubicBezTo>
                      <a:pt x="216" y="153"/>
                      <a:pt x="429" y="289"/>
                      <a:pt x="649" y="420"/>
                    </a:cubicBezTo>
                    <a:cubicBezTo>
                      <a:pt x="755" y="488"/>
                      <a:pt x="871" y="556"/>
                      <a:pt x="978" y="618"/>
                    </a:cubicBezTo>
                    <a:cubicBezTo>
                      <a:pt x="1084" y="678"/>
                      <a:pt x="1197" y="731"/>
                      <a:pt x="1304" y="796"/>
                    </a:cubicBezTo>
                    <a:cubicBezTo>
                      <a:pt x="1306" y="797"/>
                      <a:pt x="1307" y="797"/>
                      <a:pt x="1308" y="797"/>
                    </a:cubicBezTo>
                    <a:cubicBezTo>
                      <a:pt x="1311" y="797"/>
                      <a:pt x="1314" y="795"/>
                      <a:pt x="1316" y="793"/>
                    </a:cubicBezTo>
                    <a:cubicBezTo>
                      <a:pt x="1316" y="790"/>
                      <a:pt x="1316" y="784"/>
                      <a:pt x="1313" y="784"/>
                    </a:cubicBezTo>
                    <a:cubicBezTo>
                      <a:pt x="1200" y="716"/>
                      <a:pt x="1093" y="636"/>
                      <a:pt x="990" y="571"/>
                    </a:cubicBezTo>
                    <a:cubicBezTo>
                      <a:pt x="883" y="506"/>
                      <a:pt x="776" y="440"/>
                      <a:pt x="669" y="375"/>
                    </a:cubicBezTo>
                    <a:cubicBezTo>
                      <a:pt x="453" y="245"/>
                      <a:pt x="231" y="120"/>
                      <a:pt x="8" y="2"/>
                    </a:cubicBezTo>
                    <a:cubicBezTo>
                      <a:pt x="7" y="1"/>
                      <a:pt x="7" y="1"/>
                      <a:pt x="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rot="-6920023" flipH="1">
                <a:off x="7304199" y="3810936"/>
                <a:ext cx="193454" cy="162322"/>
              </a:xfrm>
              <a:custGeom>
                <a:avLst/>
                <a:gdLst/>
                <a:ahLst/>
                <a:cxnLst/>
                <a:rect l="l" t="t" r="r" b="b"/>
                <a:pathLst>
                  <a:path w="1684" h="1413" extrusionOk="0">
                    <a:moveTo>
                      <a:pt x="762" y="0"/>
                    </a:moveTo>
                    <a:cubicBezTo>
                      <a:pt x="751" y="0"/>
                      <a:pt x="742" y="16"/>
                      <a:pt x="753" y="21"/>
                    </a:cubicBezTo>
                    <a:cubicBezTo>
                      <a:pt x="1093" y="211"/>
                      <a:pt x="1405" y="451"/>
                      <a:pt x="1678" y="730"/>
                    </a:cubicBezTo>
                    <a:lnTo>
                      <a:pt x="1683" y="727"/>
                    </a:lnTo>
                    <a:cubicBezTo>
                      <a:pt x="1455" y="398"/>
                      <a:pt x="1135" y="143"/>
                      <a:pt x="764" y="1"/>
                    </a:cubicBezTo>
                    <a:cubicBezTo>
                      <a:pt x="763" y="0"/>
                      <a:pt x="763" y="0"/>
                      <a:pt x="762" y="0"/>
                    </a:cubicBezTo>
                    <a:close/>
                    <a:moveTo>
                      <a:pt x="368" y="368"/>
                    </a:moveTo>
                    <a:cubicBezTo>
                      <a:pt x="355" y="368"/>
                      <a:pt x="345" y="377"/>
                      <a:pt x="358" y="380"/>
                    </a:cubicBezTo>
                    <a:cubicBezTo>
                      <a:pt x="646" y="469"/>
                      <a:pt x="1168" y="840"/>
                      <a:pt x="1420" y="1103"/>
                    </a:cubicBezTo>
                    <a:lnTo>
                      <a:pt x="1420" y="1106"/>
                    </a:lnTo>
                    <a:cubicBezTo>
                      <a:pt x="1420" y="1107"/>
                      <a:pt x="1420" y="1107"/>
                      <a:pt x="1421" y="1107"/>
                    </a:cubicBezTo>
                    <a:cubicBezTo>
                      <a:pt x="1423" y="1107"/>
                      <a:pt x="1426" y="1100"/>
                      <a:pt x="1426" y="1100"/>
                    </a:cubicBezTo>
                    <a:cubicBezTo>
                      <a:pt x="1174" y="739"/>
                      <a:pt x="800" y="478"/>
                      <a:pt x="373" y="368"/>
                    </a:cubicBezTo>
                    <a:cubicBezTo>
                      <a:pt x="371" y="368"/>
                      <a:pt x="370" y="368"/>
                      <a:pt x="368" y="368"/>
                    </a:cubicBezTo>
                    <a:close/>
                    <a:moveTo>
                      <a:pt x="9" y="762"/>
                    </a:moveTo>
                    <a:cubicBezTo>
                      <a:pt x="4" y="762"/>
                      <a:pt x="0" y="772"/>
                      <a:pt x="8" y="774"/>
                    </a:cubicBezTo>
                    <a:cubicBezTo>
                      <a:pt x="423" y="887"/>
                      <a:pt x="761" y="1121"/>
                      <a:pt x="1076" y="1412"/>
                    </a:cubicBezTo>
                    <a:cubicBezTo>
                      <a:pt x="1076" y="1412"/>
                      <a:pt x="1077" y="1413"/>
                      <a:pt x="1078" y="1413"/>
                    </a:cubicBezTo>
                    <a:cubicBezTo>
                      <a:pt x="1081" y="1413"/>
                      <a:pt x="1084" y="1408"/>
                      <a:pt x="1082" y="1406"/>
                    </a:cubicBezTo>
                    <a:cubicBezTo>
                      <a:pt x="969" y="1222"/>
                      <a:pt x="750" y="1059"/>
                      <a:pt x="569" y="946"/>
                    </a:cubicBezTo>
                    <a:cubicBezTo>
                      <a:pt x="403" y="837"/>
                      <a:pt x="210" y="774"/>
                      <a:pt x="11" y="762"/>
                    </a:cubicBezTo>
                    <a:cubicBezTo>
                      <a:pt x="11" y="762"/>
                      <a:pt x="10" y="762"/>
                      <a:pt x="9" y="7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8" name="Google Shape;818;p43"/>
            <p:cNvSpPr/>
            <p:nvPr/>
          </p:nvSpPr>
          <p:spPr>
            <a:xfrm>
              <a:off x="8262698" y="2977940"/>
              <a:ext cx="86926" cy="132175"/>
            </a:xfrm>
            <a:custGeom>
              <a:avLst/>
              <a:gdLst/>
              <a:ahLst/>
              <a:cxnLst/>
              <a:rect l="l" t="t" r="r" b="b"/>
              <a:pathLst>
                <a:path w="653" h="768" extrusionOk="0">
                  <a:moveTo>
                    <a:pt x="650" y="0"/>
                  </a:moveTo>
                  <a:cubicBezTo>
                    <a:pt x="528" y="42"/>
                    <a:pt x="0" y="294"/>
                    <a:pt x="0" y="294"/>
                  </a:cubicBezTo>
                  <a:cubicBezTo>
                    <a:pt x="66" y="427"/>
                    <a:pt x="116" y="566"/>
                    <a:pt x="146" y="712"/>
                  </a:cubicBezTo>
                  <a:cubicBezTo>
                    <a:pt x="149" y="726"/>
                    <a:pt x="149" y="744"/>
                    <a:pt x="149" y="759"/>
                  </a:cubicBezTo>
                  <a:cubicBezTo>
                    <a:pt x="149" y="762"/>
                    <a:pt x="149" y="765"/>
                    <a:pt x="149" y="768"/>
                  </a:cubicBezTo>
                  <a:cubicBezTo>
                    <a:pt x="172" y="765"/>
                    <a:pt x="199" y="762"/>
                    <a:pt x="223" y="759"/>
                  </a:cubicBezTo>
                  <a:cubicBezTo>
                    <a:pt x="635" y="676"/>
                    <a:pt x="653" y="136"/>
                    <a:pt x="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43"/>
          <p:cNvGrpSpPr/>
          <p:nvPr/>
        </p:nvGrpSpPr>
        <p:grpSpPr>
          <a:xfrm>
            <a:off x="-141400" y="2530475"/>
            <a:ext cx="2524606" cy="2613025"/>
            <a:chOff x="-141400" y="2530475"/>
            <a:chExt cx="2524606" cy="2613025"/>
          </a:xfrm>
        </p:grpSpPr>
        <p:sp>
          <p:nvSpPr>
            <p:cNvPr id="820" name="Google Shape;820;p43"/>
            <p:cNvSpPr/>
            <p:nvPr/>
          </p:nvSpPr>
          <p:spPr>
            <a:xfrm>
              <a:off x="36702" y="2824638"/>
              <a:ext cx="657278" cy="562432"/>
            </a:xfrm>
            <a:custGeom>
              <a:avLst/>
              <a:gdLst/>
              <a:ahLst/>
              <a:cxnLst/>
              <a:rect l="l" t="t" r="r" b="b"/>
              <a:pathLst>
                <a:path w="4650" h="3979" extrusionOk="0">
                  <a:moveTo>
                    <a:pt x="2906" y="1"/>
                  </a:moveTo>
                  <a:cubicBezTo>
                    <a:pt x="2721" y="1"/>
                    <a:pt x="2513" y="16"/>
                    <a:pt x="2281" y="50"/>
                  </a:cubicBezTo>
                  <a:cubicBezTo>
                    <a:pt x="549" y="311"/>
                    <a:pt x="1" y="3217"/>
                    <a:pt x="1012" y="3676"/>
                  </a:cubicBezTo>
                  <a:cubicBezTo>
                    <a:pt x="1549" y="3921"/>
                    <a:pt x="1907" y="3978"/>
                    <a:pt x="2124" y="3978"/>
                  </a:cubicBezTo>
                  <a:cubicBezTo>
                    <a:pt x="2314" y="3978"/>
                    <a:pt x="2396" y="3934"/>
                    <a:pt x="2396" y="3934"/>
                  </a:cubicBezTo>
                  <a:lnTo>
                    <a:pt x="4650" y="887"/>
                  </a:lnTo>
                  <a:lnTo>
                    <a:pt x="4389" y="626"/>
                  </a:lnTo>
                  <a:cubicBezTo>
                    <a:pt x="4389" y="626"/>
                    <a:pt x="4106" y="1"/>
                    <a:pt x="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305675" y="2901600"/>
              <a:ext cx="470428" cy="725204"/>
            </a:xfrm>
            <a:custGeom>
              <a:avLst/>
              <a:gdLst/>
              <a:ahLst/>
              <a:cxnLst/>
              <a:rect l="l" t="t" r="r" b="b"/>
              <a:pathLst>
                <a:path w="3659" h="5349" extrusionOk="0">
                  <a:moveTo>
                    <a:pt x="2918" y="0"/>
                  </a:moveTo>
                  <a:lnTo>
                    <a:pt x="0" y="4358"/>
                  </a:lnTo>
                  <a:cubicBezTo>
                    <a:pt x="0" y="4358"/>
                    <a:pt x="1178" y="5348"/>
                    <a:pt x="2189" y="5348"/>
                  </a:cubicBezTo>
                  <a:cubicBezTo>
                    <a:pt x="2658" y="5348"/>
                    <a:pt x="3090" y="5135"/>
                    <a:pt x="3353" y="4513"/>
                  </a:cubicBezTo>
                  <a:cubicBezTo>
                    <a:pt x="3659" y="1076"/>
                    <a:pt x="3659" y="451"/>
                    <a:pt x="3659" y="451"/>
                  </a:cubicBezTo>
                  <a:lnTo>
                    <a:pt x="29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595100" y="2870725"/>
              <a:ext cx="180999" cy="320423"/>
            </a:xfrm>
            <a:custGeom>
              <a:avLst/>
              <a:gdLst/>
              <a:ahLst/>
              <a:cxnLst/>
              <a:rect l="l" t="t" r="r" b="b"/>
              <a:pathLst>
                <a:path w="1531" h="2267" extrusionOk="0">
                  <a:moveTo>
                    <a:pt x="790" y="0"/>
                  </a:moveTo>
                  <a:lnTo>
                    <a:pt x="1" y="1177"/>
                  </a:lnTo>
                  <a:cubicBezTo>
                    <a:pt x="111" y="1575"/>
                    <a:pt x="366" y="1936"/>
                    <a:pt x="727" y="2129"/>
                  </a:cubicBezTo>
                  <a:cubicBezTo>
                    <a:pt x="903" y="2220"/>
                    <a:pt x="1098" y="2266"/>
                    <a:pt x="1295" y="2266"/>
                  </a:cubicBezTo>
                  <a:cubicBezTo>
                    <a:pt x="1328" y="2266"/>
                    <a:pt x="1361" y="2265"/>
                    <a:pt x="1394" y="2262"/>
                  </a:cubicBezTo>
                  <a:cubicBezTo>
                    <a:pt x="1516" y="783"/>
                    <a:pt x="1531" y="451"/>
                    <a:pt x="1531" y="451"/>
                  </a:cubicBezTo>
                  <a:lnTo>
                    <a:pt x="790" y="0"/>
                  </a:lnTo>
                  <a:close/>
                </a:path>
              </a:pathLst>
            </a:custGeom>
            <a:solidFill>
              <a:srgbClr val="B88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rot="-630851">
              <a:off x="1932823" y="3394885"/>
              <a:ext cx="368293" cy="303159"/>
            </a:xfrm>
            <a:custGeom>
              <a:avLst/>
              <a:gdLst/>
              <a:ahLst/>
              <a:cxnLst/>
              <a:rect l="l" t="t" r="r" b="b"/>
              <a:pathLst>
                <a:path w="3206" h="2639" extrusionOk="0">
                  <a:moveTo>
                    <a:pt x="1166" y="0"/>
                  </a:moveTo>
                  <a:cubicBezTo>
                    <a:pt x="534" y="952"/>
                    <a:pt x="0" y="2639"/>
                    <a:pt x="0" y="2639"/>
                  </a:cubicBezTo>
                  <a:lnTo>
                    <a:pt x="2194" y="1500"/>
                  </a:lnTo>
                  <a:lnTo>
                    <a:pt x="3205" y="433"/>
                  </a:lnTo>
                  <a:lnTo>
                    <a:pt x="11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rot="-630851">
              <a:off x="1943572" y="3414979"/>
              <a:ext cx="408845" cy="375071"/>
            </a:xfrm>
            <a:custGeom>
              <a:avLst/>
              <a:gdLst/>
              <a:ahLst/>
              <a:cxnLst/>
              <a:rect l="l" t="t" r="r" b="b"/>
              <a:pathLst>
                <a:path w="3559" h="3265" extrusionOk="0">
                  <a:moveTo>
                    <a:pt x="1459" y="1"/>
                  </a:moveTo>
                  <a:cubicBezTo>
                    <a:pt x="837" y="315"/>
                    <a:pt x="0" y="2423"/>
                    <a:pt x="0" y="2423"/>
                  </a:cubicBezTo>
                  <a:lnTo>
                    <a:pt x="1269" y="3265"/>
                  </a:lnTo>
                  <a:cubicBezTo>
                    <a:pt x="2126" y="1732"/>
                    <a:pt x="3558" y="531"/>
                    <a:pt x="3558" y="531"/>
                  </a:cubicBezTo>
                  <a:lnTo>
                    <a:pt x="14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1056819" y="2870730"/>
              <a:ext cx="954747" cy="1322125"/>
            </a:xfrm>
            <a:custGeom>
              <a:avLst/>
              <a:gdLst/>
              <a:ahLst/>
              <a:cxnLst/>
              <a:rect l="l" t="t" r="r" b="b"/>
              <a:pathLst>
                <a:path w="8311" h="11509" extrusionOk="0">
                  <a:moveTo>
                    <a:pt x="7768" y="0"/>
                  </a:moveTo>
                  <a:cubicBezTo>
                    <a:pt x="7410" y="0"/>
                    <a:pt x="6603" y="519"/>
                    <a:pt x="6390" y="752"/>
                  </a:cubicBezTo>
                  <a:cubicBezTo>
                    <a:pt x="6247" y="909"/>
                    <a:pt x="6123" y="1078"/>
                    <a:pt x="6010" y="1259"/>
                  </a:cubicBezTo>
                  <a:cubicBezTo>
                    <a:pt x="5903" y="1428"/>
                    <a:pt x="5797" y="1579"/>
                    <a:pt x="5797" y="1786"/>
                  </a:cubicBezTo>
                  <a:cubicBezTo>
                    <a:pt x="5797" y="2003"/>
                    <a:pt x="5859" y="2231"/>
                    <a:pt x="5915" y="2439"/>
                  </a:cubicBezTo>
                  <a:cubicBezTo>
                    <a:pt x="5921" y="2462"/>
                    <a:pt x="5951" y="2525"/>
                    <a:pt x="5948" y="2551"/>
                  </a:cubicBezTo>
                  <a:lnTo>
                    <a:pt x="4703" y="7817"/>
                  </a:lnTo>
                  <a:lnTo>
                    <a:pt x="1788" y="4870"/>
                  </a:lnTo>
                  <a:lnTo>
                    <a:pt x="1" y="7864"/>
                  </a:lnTo>
                  <a:cubicBezTo>
                    <a:pt x="1" y="7864"/>
                    <a:pt x="1557" y="9581"/>
                    <a:pt x="5542" y="11508"/>
                  </a:cubicBezTo>
                  <a:cubicBezTo>
                    <a:pt x="8311" y="10349"/>
                    <a:pt x="6947" y="2661"/>
                    <a:pt x="6947" y="2661"/>
                  </a:cubicBezTo>
                  <a:cubicBezTo>
                    <a:pt x="6947" y="2661"/>
                    <a:pt x="7949" y="1870"/>
                    <a:pt x="7866" y="1831"/>
                  </a:cubicBezTo>
                  <a:cubicBezTo>
                    <a:pt x="7780" y="1789"/>
                    <a:pt x="6434" y="1727"/>
                    <a:pt x="6434" y="1727"/>
                  </a:cubicBezTo>
                  <a:cubicBezTo>
                    <a:pt x="6434" y="1727"/>
                    <a:pt x="6087" y="1558"/>
                    <a:pt x="5918" y="1534"/>
                  </a:cubicBezTo>
                  <a:lnTo>
                    <a:pt x="5909" y="1534"/>
                  </a:lnTo>
                  <a:cubicBezTo>
                    <a:pt x="6188" y="1443"/>
                    <a:pt x="6713" y="1297"/>
                    <a:pt x="7131" y="1143"/>
                  </a:cubicBezTo>
                  <a:lnTo>
                    <a:pt x="7131" y="1143"/>
                  </a:lnTo>
                  <a:cubicBezTo>
                    <a:pt x="7121" y="1144"/>
                    <a:pt x="7113" y="1144"/>
                    <a:pt x="7104" y="1144"/>
                  </a:cubicBezTo>
                  <a:cubicBezTo>
                    <a:pt x="7006" y="1144"/>
                    <a:pt x="7010" y="1078"/>
                    <a:pt x="7161" y="936"/>
                  </a:cubicBezTo>
                  <a:cubicBezTo>
                    <a:pt x="7324" y="784"/>
                    <a:pt x="8100" y="313"/>
                    <a:pt x="7914" y="58"/>
                  </a:cubicBezTo>
                  <a:cubicBezTo>
                    <a:pt x="7885" y="18"/>
                    <a:pt x="7834" y="0"/>
                    <a:pt x="7768" y="0"/>
                  </a:cubicBezTo>
                  <a:close/>
                </a:path>
              </a:pathLst>
            </a:custGeom>
            <a:solidFill>
              <a:srgbClr val="B07C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rot="-226764">
              <a:off x="1735163" y="2837600"/>
              <a:ext cx="369114" cy="376552"/>
            </a:xfrm>
            <a:custGeom>
              <a:avLst/>
              <a:gdLst/>
              <a:ahLst/>
              <a:cxnLst/>
              <a:rect l="l" t="t" r="r" b="b"/>
              <a:pathLst>
                <a:path w="3168" h="3278" extrusionOk="0">
                  <a:moveTo>
                    <a:pt x="2868" y="1"/>
                  </a:moveTo>
                  <a:cubicBezTo>
                    <a:pt x="2668" y="1"/>
                    <a:pt x="2438" y="432"/>
                    <a:pt x="2156" y="615"/>
                  </a:cubicBezTo>
                  <a:cubicBezTo>
                    <a:pt x="1469" y="1069"/>
                    <a:pt x="736" y="1312"/>
                    <a:pt x="1" y="1671"/>
                  </a:cubicBezTo>
                  <a:cubicBezTo>
                    <a:pt x="345" y="2189"/>
                    <a:pt x="653" y="2759"/>
                    <a:pt x="997" y="3277"/>
                  </a:cubicBezTo>
                  <a:cubicBezTo>
                    <a:pt x="1623" y="2928"/>
                    <a:pt x="2420" y="2527"/>
                    <a:pt x="2826" y="1834"/>
                  </a:cubicBezTo>
                  <a:cubicBezTo>
                    <a:pt x="2874" y="1756"/>
                    <a:pt x="2895" y="1668"/>
                    <a:pt x="2883" y="1579"/>
                  </a:cubicBezTo>
                  <a:cubicBezTo>
                    <a:pt x="3072" y="1267"/>
                    <a:pt x="2981" y="1086"/>
                    <a:pt x="2981" y="1086"/>
                  </a:cubicBezTo>
                  <a:cubicBezTo>
                    <a:pt x="3067" y="745"/>
                    <a:pt x="2951" y="571"/>
                    <a:pt x="2951" y="571"/>
                  </a:cubicBezTo>
                  <a:cubicBezTo>
                    <a:pt x="2951" y="571"/>
                    <a:pt x="3167" y="206"/>
                    <a:pt x="2966" y="40"/>
                  </a:cubicBezTo>
                  <a:cubicBezTo>
                    <a:pt x="2934" y="13"/>
                    <a:pt x="2901" y="1"/>
                    <a:pt x="2868" y="1"/>
                  </a:cubicBezTo>
                  <a:close/>
                </a:path>
              </a:pathLst>
            </a:custGeom>
            <a:solidFill>
              <a:srgbClr val="B07C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rot="-226774">
              <a:off x="1926262" y="2913807"/>
              <a:ext cx="157152" cy="110512"/>
            </a:xfrm>
            <a:custGeom>
              <a:avLst/>
              <a:gdLst/>
              <a:ahLst/>
              <a:cxnLst/>
              <a:rect l="l" t="t" r="r" b="b"/>
              <a:pathLst>
                <a:path w="1368" h="962" extrusionOk="0">
                  <a:moveTo>
                    <a:pt x="1355" y="0"/>
                  </a:moveTo>
                  <a:cubicBezTo>
                    <a:pt x="1354" y="0"/>
                    <a:pt x="1352" y="0"/>
                    <a:pt x="1351" y="1"/>
                  </a:cubicBezTo>
                  <a:cubicBezTo>
                    <a:pt x="1149" y="202"/>
                    <a:pt x="932" y="392"/>
                    <a:pt x="701" y="564"/>
                  </a:cubicBezTo>
                  <a:cubicBezTo>
                    <a:pt x="482" y="706"/>
                    <a:pt x="251" y="837"/>
                    <a:pt x="10" y="950"/>
                  </a:cubicBezTo>
                  <a:cubicBezTo>
                    <a:pt x="0" y="955"/>
                    <a:pt x="3" y="962"/>
                    <a:pt x="12" y="962"/>
                  </a:cubicBezTo>
                  <a:cubicBezTo>
                    <a:pt x="13" y="962"/>
                    <a:pt x="15" y="962"/>
                    <a:pt x="16" y="961"/>
                  </a:cubicBezTo>
                  <a:cubicBezTo>
                    <a:pt x="544" y="772"/>
                    <a:pt x="1007" y="443"/>
                    <a:pt x="1362" y="10"/>
                  </a:cubicBezTo>
                  <a:cubicBezTo>
                    <a:pt x="1367" y="5"/>
                    <a:pt x="1362"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rot="-630886">
              <a:off x="2027917" y="3608920"/>
              <a:ext cx="128347" cy="75199"/>
            </a:xfrm>
            <a:custGeom>
              <a:avLst/>
              <a:gdLst/>
              <a:ahLst/>
              <a:cxnLst/>
              <a:rect l="l" t="t" r="r" b="b"/>
              <a:pathLst>
                <a:path w="908" h="532" extrusionOk="0">
                  <a:moveTo>
                    <a:pt x="596" y="178"/>
                  </a:moveTo>
                  <a:cubicBezTo>
                    <a:pt x="600" y="178"/>
                    <a:pt x="604" y="178"/>
                    <a:pt x="608" y="179"/>
                  </a:cubicBezTo>
                  <a:cubicBezTo>
                    <a:pt x="650" y="182"/>
                    <a:pt x="682" y="214"/>
                    <a:pt x="685" y="253"/>
                  </a:cubicBezTo>
                  <a:lnTo>
                    <a:pt x="519" y="226"/>
                  </a:lnTo>
                  <a:cubicBezTo>
                    <a:pt x="535" y="197"/>
                    <a:pt x="565" y="178"/>
                    <a:pt x="596" y="178"/>
                  </a:cubicBezTo>
                  <a:close/>
                  <a:moveTo>
                    <a:pt x="202" y="256"/>
                  </a:moveTo>
                  <a:lnTo>
                    <a:pt x="353" y="280"/>
                  </a:lnTo>
                  <a:cubicBezTo>
                    <a:pt x="338" y="308"/>
                    <a:pt x="309" y="325"/>
                    <a:pt x="278" y="325"/>
                  </a:cubicBezTo>
                  <a:cubicBezTo>
                    <a:pt x="273" y="325"/>
                    <a:pt x="269" y="325"/>
                    <a:pt x="264" y="324"/>
                  </a:cubicBezTo>
                  <a:cubicBezTo>
                    <a:pt x="229" y="318"/>
                    <a:pt x="202" y="291"/>
                    <a:pt x="202" y="256"/>
                  </a:cubicBezTo>
                  <a:close/>
                  <a:moveTo>
                    <a:pt x="178" y="1"/>
                  </a:moveTo>
                  <a:cubicBezTo>
                    <a:pt x="146" y="48"/>
                    <a:pt x="122" y="102"/>
                    <a:pt x="110" y="158"/>
                  </a:cubicBezTo>
                  <a:lnTo>
                    <a:pt x="12" y="143"/>
                  </a:lnTo>
                  <a:lnTo>
                    <a:pt x="0" y="223"/>
                  </a:lnTo>
                  <a:lnTo>
                    <a:pt x="98" y="238"/>
                  </a:lnTo>
                  <a:cubicBezTo>
                    <a:pt x="95" y="291"/>
                    <a:pt x="110" y="342"/>
                    <a:pt x="140" y="383"/>
                  </a:cubicBezTo>
                  <a:cubicBezTo>
                    <a:pt x="169" y="425"/>
                    <a:pt x="211" y="452"/>
                    <a:pt x="261" y="457"/>
                  </a:cubicBezTo>
                  <a:cubicBezTo>
                    <a:pt x="275" y="460"/>
                    <a:pt x="288" y="462"/>
                    <a:pt x="301" y="462"/>
                  </a:cubicBezTo>
                  <a:cubicBezTo>
                    <a:pt x="315" y="462"/>
                    <a:pt x="328" y="460"/>
                    <a:pt x="341" y="457"/>
                  </a:cubicBezTo>
                  <a:cubicBezTo>
                    <a:pt x="368" y="449"/>
                    <a:pt x="392" y="434"/>
                    <a:pt x="412" y="416"/>
                  </a:cubicBezTo>
                  <a:cubicBezTo>
                    <a:pt x="442" y="383"/>
                    <a:pt x="466" y="345"/>
                    <a:pt x="484" y="303"/>
                  </a:cubicBezTo>
                  <a:lnTo>
                    <a:pt x="682" y="336"/>
                  </a:lnTo>
                  <a:cubicBezTo>
                    <a:pt x="679" y="354"/>
                    <a:pt x="673" y="371"/>
                    <a:pt x="667" y="386"/>
                  </a:cubicBezTo>
                  <a:cubicBezTo>
                    <a:pt x="661" y="398"/>
                    <a:pt x="656" y="404"/>
                    <a:pt x="650" y="407"/>
                  </a:cubicBezTo>
                  <a:cubicBezTo>
                    <a:pt x="647" y="409"/>
                    <a:pt x="643" y="409"/>
                    <a:pt x="639" y="409"/>
                  </a:cubicBezTo>
                  <a:cubicBezTo>
                    <a:pt x="636" y="409"/>
                    <a:pt x="632" y="409"/>
                    <a:pt x="629" y="407"/>
                  </a:cubicBezTo>
                  <a:lnTo>
                    <a:pt x="567" y="398"/>
                  </a:lnTo>
                  <a:lnTo>
                    <a:pt x="555" y="505"/>
                  </a:lnTo>
                  <a:lnTo>
                    <a:pt x="715" y="532"/>
                  </a:lnTo>
                  <a:cubicBezTo>
                    <a:pt x="750" y="475"/>
                    <a:pt x="774" y="416"/>
                    <a:pt x="786" y="354"/>
                  </a:cubicBezTo>
                  <a:lnTo>
                    <a:pt x="893" y="371"/>
                  </a:lnTo>
                  <a:lnTo>
                    <a:pt x="908" y="291"/>
                  </a:lnTo>
                  <a:lnTo>
                    <a:pt x="795" y="274"/>
                  </a:lnTo>
                  <a:cubicBezTo>
                    <a:pt x="798" y="217"/>
                    <a:pt x="783" y="167"/>
                    <a:pt x="753" y="122"/>
                  </a:cubicBezTo>
                  <a:cubicBezTo>
                    <a:pt x="721" y="78"/>
                    <a:pt x="673" y="51"/>
                    <a:pt x="623" y="45"/>
                  </a:cubicBezTo>
                  <a:cubicBezTo>
                    <a:pt x="611" y="43"/>
                    <a:pt x="599" y="41"/>
                    <a:pt x="587" y="41"/>
                  </a:cubicBezTo>
                  <a:cubicBezTo>
                    <a:pt x="546" y="41"/>
                    <a:pt x="507" y="56"/>
                    <a:pt x="478" y="84"/>
                  </a:cubicBezTo>
                  <a:cubicBezTo>
                    <a:pt x="442" y="119"/>
                    <a:pt x="415" y="161"/>
                    <a:pt x="395" y="205"/>
                  </a:cubicBezTo>
                  <a:lnTo>
                    <a:pt x="208" y="176"/>
                  </a:lnTo>
                  <a:cubicBezTo>
                    <a:pt x="211" y="164"/>
                    <a:pt x="214" y="152"/>
                    <a:pt x="220" y="140"/>
                  </a:cubicBezTo>
                  <a:cubicBezTo>
                    <a:pt x="223" y="131"/>
                    <a:pt x="229" y="125"/>
                    <a:pt x="235" y="122"/>
                  </a:cubicBezTo>
                  <a:cubicBezTo>
                    <a:pt x="239" y="121"/>
                    <a:pt x="243" y="120"/>
                    <a:pt x="247" y="120"/>
                  </a:cubicBezTo>
                  <a:cubicBezTo>
                    <a:pt x="252" y="120"/>
                    <a:pt x="255" y="121"/>
                    <a:pt x="258" y="122"/>
                  </a:cubicBezTo>
                  <a:lnTo>
                    <a:pt x="315" y="131"/>
                  </a:lnTo>
                  <a:lnTo>
                    <a:pt x="326" y="25"/>
                  </a:lnTo>
                  <a:lnTo>
                    <a:pt x="1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rot="-226774">
              <a:off x="1951216" y="2971482"/>
              <a:ext cx="132339" cy="112235"/>
            </a:xfrm>
            <a:custGeom>
              <a:avLst/>
              <a:gdLst/>
              <a:ahLst/>
              <a:cxnLst/>
              <a:rect l="l" t="t" r="r" b="b"/>
              <a:pathLst>
                <a:path w="1152" h="977" extrusionOk="0">
                  <a:moveTo>
                    <a:pt x="1152" y="1"/>
                  </a:moveTo>
                  <a:lnTo>
                    <a:pt x="1152" y="1"/>
                  </a:lnTo>
                  <a:cubicBezTo>
                    <a:pt x="624" y="603"/>
                    <a:pt x="233" y="834"/>
                    <a:pt x="10" y="964"/>
                  </a:cubicBezTo>
                  <a:cubicBezTo>
                    <a:pt x="1" y="972"/>
                    <a:pt x="0" y="977"/>
                    <a:pt x="3" y="977"/>
                  </a:cubicBezTo>
                  <a:cubicBezTo>
                    <a:pt x="5" y="977"/>
                    <a:pt x="9" y="975"/>
                    <a:pt x="13" y="970"/>
                  </a:cubicBezTo>
                  <a:cubicBezTo>
                    <a:pt x="476" y="760"/>
                    <a:pt x="870" y="425"/>
                    <a:pt x="1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rot="-226774">
              <a:off x="1970923" y="3026870"/>
              <a:ext cx="103849" cy="89489"/>
            </a:xfrm>
            <a:custGeom>
              <a:avLst/>
              <a:gdLst/>
              <a:ahLst/>
              <a:cxnLst/>
              <a:rect l="l" t="t" r="r" b="b"/>
              <a:pathLst>
                <a:path w="904" h="779" extrusionOk="0">
                  <a:moveTo>
                    <a:pt x="904" y="0"/>
                  </a:moveTo>
                  <a:cubicBezTo>
                    <a:pt x="643" y="294"/>
                    <a:pt x="343" y="549"/>
                    <a:pt x="11" y="762"/>
                  </a:cubicBezTo>
                  <a:cubicBezTo>
                    <a:pt x="0" y="769"/>
                    <a:pt x="1" y="778"/>
                    <a:pt x="6" y="778"/>
                  </a:cubicBezTo>
                  <a:cubicBezTo>
                    <a:pt x="8" y="778"/>
                    <a:pt x="11" y="777"/>
                    <a:pt x="14" y="774"/>
                  </a:cubicBezTo>
                  <a:cubicBezTo>
                    <a:pt x="417" y="531"/>
                    <a:pt x="584" y="415"/>
                    <a:pt x="9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rot="-630851">
              <a:off x="2020800" y="3571173"/>
              <a:ext cx="150258" cy="130499"/>
            </a:xfrm>
            <a:custGeom>
              <a:avLst/>
              <a:gdLst/>
              <a:ahLst/>
              <a:cxnLst/>
              <a:rect l="l" t="t" r="r" b="b"/>
              <a:pathLst>
                <a:path w="1308" h="1136" extrusionOk="0">
                  <a:moveTo>
                    <a:pt x="637" y="0"/>
                  </a:moveTo>
                  <a:cubicBezTo>
                    <a:pt x="349" y="0"/>
                    <a:pt x="98" y="192"/>
                    <a:pt x="53" y="466"/>
                  </a:cubicBezTo>
                  <a:cubicBezTo>
                    <a:pt x="0" y="774"/>
                    <a:pt x="228" y="1071"/>
                    <a:pt x="560" y="1127"/>
                  </a:cubicBezTo>
                  <a:cubicBezTo>
                    <a:pt x="596" y="1133"/>
                    <a:pt x="631" y="1136"/>
                    <a:pt x="666" y="1136"/>
                  </a:cubicBezTo>
                  <a:cubicBezTo>
                    <a:pt x="956" y="1136"/>
                    <a:pt x="1209" y="943"/>
                    <a:pt x="1257" y="668"/>
                  </a:cubicBezTo>
                  <a:cubicBezTo>
                    <a:pt x="1308" y="362"/>
                    <a:pt x="1079" y="66"/>
                    <a:pt x="747" y="9"/>
                  </a:cubicBezTo>
                  <a:cubicBezTo>
                    <a:pt x="710" y="3"/>
                    <a:pt x="673" y="0"/>
                    <a:pt x="6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rot="-630851">
              <a:off x="2046326" y="3598648"/>
              <a:ext cx="107754" cy="75014"/>
            </a:xfrm>
            <a:custGeom>
              <a:avLst/>
              <a:gdLst/>
              <a:ahLst/>
              <a:cxnLst/>
              <a:rect l="l" t="t" r="r" b="b"/>
              <a:pathLst>
                <a:path w="938" h="653" extrusionOk="0">
                  <a:moveTo>
                    <a:pt x="623" y="260"/>
                  </a:moveTo>
                  <a:cubicBezTo>
                    <a:pt x="632" y="260"/>
                    <a:pt x="641" y="262"/>
                    <a:pt x="650" y="264"/>
                  </a:cubicBezTo>
                  <a:cubicBezTo>
                    <a:pt x="691" y="273"/>
                    <a:pt x="721" y="315"/>
                    <a:pt x="718" y="359"/>
                  </a:cubicBezTo>
                  <a:lnTo>
                    <a:pt x="549" y="300"/>
                  </a:lnTo>
                  <a:cubicBezTo>
                    <a:pt x="565" y="275"/>
                    <a:pt x="593" y="260"/>
                    <a:pt x="623" y="260"/>
                  </a:cubicBezTo>
                  <a:close/>
                  <a:moveTo>
                    <a:pt x="205" y="273"/>
                  </a:moveTo>
                  <a:lnTo>
                    <a:pt x="362" y="327"/>
                  </a:lnTo>
                  <a:cubicBezTo>
                    <a:pt x="345" y="349"/>
                    <a:pt x="317" y="361"/>
                    <a:pt x="290" y="361"/>
                  </a:cubicBezTo>
                  <a:cubicBezTo>
                    <a:pt x="280" y="361"/>
                    <a:pt x="270" y="359"/>
                    <a:pt x="261" y="356"/>
                  </a:cubicBezTo>
                  <a:cubicBezTo>
                    <a:pt x="226" y="345"/>
                    <a:pt x="202" y="312"/>
                    <a:pt x="205" y="273"/>
                  </a:cubicBezTo>
                  <a:close/>
                  <a:moveTo>
                    <a:pt x="226" y="1"/>
                  </a:moveTo>
                  <a:cubicBezTo>
                    <a:pt x="181" y="45"/>
                    <a:pt x="149" y="98"/>
                    <a:pt x="125" y="155"/>
                  </a:cubicBezTo>
                  <a:lnTo>
                    <a:pt x="27" y="122"/>
                  </a:lnTo>
                  <a:lnTo>
                    <a:pt x="0" y="202"/>
                  </a:lnTo>
                  <a:lnTo>
                    <a:pt x="98" y="238"/>
                  </a:lnTo>
                  <a:cubicBezTo>
                    <a:pt x="86" y="291"/>
                    <a:pt x="92" y="347"/>
                    <a:pt x="116" y="398"/>
                  </a:cubicBezTo>
                  <a:cubicBezTo>
                    <a:pt x="140" y="445"/>
                    <a:pt x="181" y="481"/>
                    <a:pt x="232" y="496"/>
                  </a:cubicBezTo>
                  <a:cubicBezTo>
                    <a:pt x="254" y="503"/>
                    <a:pt x="278" y="508"/>
                    <a:pt x="302" y="508"/>
                  </a:cubicBezTo>
                  <a:cubicBezTo>
                    <a:pt x="307" y="508"/>
                    <a:pt x="312" y="508"/>
                    <a:pt x="318" y="508"/>
                  </a:cubicBezTo>
                  <a:cubicBezTo>
                    <a:pt x="347" y="505"/>
                    <a:pt x="374" y="493"/>
                    <a:pt x="398" y="478"/>
                  </a:cubicBezTo>
                  <a:cubicBezTo>
                    <a:pt x="436" y="448"/>
                    <a:pt x="469" y="413"/>
                    <a:pt x="493" y="371"/>
                  </a:cubicBezTo>
                  <a:lnTo>
                    <a:pt x="697" y="442"/>
                  </a:lnTo>
                  <a:cubicBezTo>
                    <a:pt x="691" y="460"/>
                    <a:pt x="682" y="478"/>
                    <a:pt x="673" y="493"/>
                  </a:cubicBezTo>
                  <a:cubicBezTo>
                    <a:pt x="667" y="505"/>
                    <a:pt x="655" y="512"/>
                    <a:pt x="644" y="512"/>
                  </a:cubicBezTo>
                  <a:cubicBezTo>
                    <a:pt x="639" y="512"/>
                    <a:pt x="634" y="510"/>
                    <a:pt x="629" y="508"/>
                  </a:cubicBezTo>
                  <a:lnTo>
                    <a:pt x="564" y="487"/>
                  </a:lnTo>
                  <a:lnTo>
                    <a:pt x="534" y="597"/>
                  </a:lnTo>
                  <a:lnTo>
                    <a:pt x="697" y="653"/>
                  </a:lnTo>
                  <a:cubicBezTo>
                    <a:pt x="745" y="602"/>
                    <a:pt x="780" y="543"/>
                    <a:pt x="804" y="478"/>
                  </a:cubicBezTo>
                  <a:lnTo>
                    <a:pt x="911" y="516"/>
                  </a:lnTo>
                  <a:lnTo>
                    <a:pt x="937" y="433"/>
                  </a:lnTo>
                  <a:lnTo>
                    <a:pt x="828" y="398"/>
                  </a:lnTo>
                  <a:cubicBezTo>
                    <a:pt x="839" y="342"/>
                    <a:pt x="834" y="282"/>
                    <a:pt x="810" y="232"/>
                  </a:cubicBezTo>
                  <a:cubicBezTo>
                    <a:pt x="783" y="181"/>
                    <a:pt x="739" y="143"/>
                    <a:pt x="685" y="128"/>
                  </a:cubicBezTo>
                  <a:cubicBezTo>
                    <a:pt x="664" y="120"/>
                    <a:pt x="642" y="116"/>
                    <a:pt x="620" y="116"/>
                  </a:cubicBezTo>
                  <a:cubicBezTo>
                    <a:pt x="587" y="116"/>
                    <a:pt x="555" y="125"/>
                    <a:pt x="528" y="143"/>
                  </a:cubicBezTo>
                  <a:cubicBezTo>
                    <a:pt x="484" y="176"/>
                    <a:pt x="448" y="211"/>
                    <a:pt x="418" y="256"/>
                  </a:cubicBezTo>
                  <a:lnTo>
                    <a:pt x="226" y="190"/>
                  </a:lnTo>
                  <a:cubicBezTo>
                    <a:pt x="232" y="178"/>
                    <a:pt x="238" y="167"/>
                    <a:pt x="246" y="158"/>
                  </a:cubicBezTo>
                  <a:cubicBezTo>
                    <a:pt x="252" y="146"/>
                    <a:pt x="261" y="140"/>
                    <a:pt x="264" y="140"/>
                  </a:cubicBezTo>
                  <a:cubicBezTo>
                    <a:pt x="269" y="138"/>
                    <a:pt x="273" y="138"/>
                    <a:pt x="277" y="138"/>
                  </a:cubicBezTo>
                  <a:cubicBezTo>
                    <a:pt x="281" y="138"/>
                    <a:pt x="285" y="138"/>
                    <a:pt x="288" y="140"/>
                  </a:cubicBezTo>
                  <a:lnTo>
                    <a:pt x="347" y="161"/>
                  </a:lnTo>
                  <a:lnTo>
                    <a:pt x="377" y="54"/>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rot="-630851">
              <a:off x="352503" y="3599971"/>
              <a:ext cx="1928084" cy="888224"/>
            </a:xfrm>
            <a:custGeom>
              <a:avLst/>
              <a:gdLst/>
              <a:ahLst/>
              <a:cxnLst/>
              <a:rect l="l" t="t" r="r" b="b"/>
              <a:pathLst>
                <a:path w="16784" h="7732" extrusionOk="0">
                  <a:moveTo>
                    <a:pt x="4755" y="215"/>
                  </a:moveTo>
                  <a:cubicBezTo>
                    <a:pt x="4679" y="215"/>
                    <a:pt x="4601" y="219"/>
                    <a:pt x="4519" y="226"/>
                  </a:cubicBezTo>
                  <a:cubicBezTo>
                    <a:pt x="2278" y="434"/>
                    <a:pt x="1" y="1"/>
                    <a:pt x="1086" y="1848"/>
                  </a:cubicBezTo>
                  <a:cubicBezTo>
                    <a:pt x="2171" y="3692"/>
                    <a:pt x="3766" y="5175"/>
                    <a:pt x="3766" y="5175"/>
                  </a:cubicBezTo>
                  <a:lnTo>
                    <a:pt x="4128" y="4967"/>
                  </a:lnTo>
                  <a:cubicBezTo>
                    <a:pt x="5026" y="5770"/>
                    <a:pt x="6105" y="6663"/>
                    <a:pt x="7368" y="7626"/>
                  </a:cubicBezTo>
                  <a:cubicBezTo>
                    <a:pt x="7459" y="7696"/>
                    <a:pt x="7569" y="7732"/>
                    <a:pt x="7681" y="7732"/>
                  </a:cubicBezTo>
                  <a:cubicBezTo>
                    <a:pt x="7693" y="7732"/>
                    <a:pt x="7706" y="7731"/>
                    <a:pt x="7718" y="7730"/>
                  </a:cubicBezTo>
                  <a:cubicBezTo>
                    <a:pt x="10203" y="7526"/>
                    <a:pt x="13858" y="4261"/>
                    <a:pt x="13858" y="4261"/>
                  </a:cubicBezTo>
                  <a:lnTo>
                    <a:pt x="14448" y="4178"/>
                  </a:lnTo>
                  <a:cubicBezTo>
                    <a:pt x="14662" y="4149"/>
                    <a:pt x="14866" y="4083"/>
                    <a:pt x="15056" y="3986"/>
                  </a:cubicBezTo>
                  <a:cubicBezTo>
                    <a:pt x="15056" y="3986"/>
                    <a:pt x="15649" y="3734"/>
                    <a:pt x="15800" y="3600"/>
                  </a:cubicBezTo>
                  <a:cubicBezTo>
                    <a:pt x="15880" y="3535"/>
                    <a:pt x="15910" y="3425"/>
                    <a:pt x="15868" y="3330"/>
                  </a:cubicBezTo>
                  <a:lnTo>
                    <a:pt x="15868" y="3330"/>
                  </a:lnTo>
                  <a:cubicBezTo>
                    <a:pt x="15868" y="3330"/>
                    <a:pt x="15912" y="3342"/>
                    <a:pt x="15971" y="3342"/>
                  </a:cubicBezTo>
                  <a:cubicBezTo>
                    <a:pt x="16043" y="3342"/>
                    <a:pt x="16138" y="3324"/>
                    <a:pt x="16203" y="3244"/>
                  </a:cubicBezTo>
                  <a:cubicBezTo>
                    <a:pt x="16263" y="3170"/>
                    <a:pt x="16197" y="3007"/>
                    <a:pt x="16197" y="3007"/>
                  </a:cubicBezTo>
                  <a:lnTo>
                    <a:pt x="16197" y="3007"/>
                  </a:lnTo>
                  <a:cubicBezTo>
                    <a:pt x="16217" y="3012"/>
                    <a:pt x="16237" y="3014"/>
                    <a:pt x="16257" y="3014"/>
                  </a:cubicBezTo>
                  <a:cubicBezTo>
                    <a:pt x="16339" y="3014"/>
                    <a:pt x="16418" y="2977"/>
                    <a:pt x="16470" y="2912"/>
                  </a:cubicBezTo>
                  <a:cubicBezTo>
                    <a:pt x="16547" y="2806"/>
                    <a:pt x="16470" y="2660"/>
                    <a:pt x="16470" y="2660"/>
                  </a:cubicBezTo>
                  <a:cubicBezTo>
                    <a:pt x="16470" y="2660"/>
                    <a:pt x="16657" y="2619"/>
                    <a:pt x="16702" y="2485"/>
                  </a:cubicBezTo>
                  <a:cubicBezTo>
                    <a:pt x="16783" y="2243"/>
                    <a:pt x="16124" y="1618"/>
                    <a:pt x="15688" y="1618"/>
                  </a:cubicBezTo>
                  <a:cubicBezTo>
                    <a:pt x="15633" y="1618"/>
                    <a:pt x="15582" y="1627"/>
                    <a:pt x="15536" y="1649"/>
                  </a:cubicBezTo>
                  <a:cubicBezTo>
                    <a:pt x="15344" y="1741"/>
                    <a:pt x="15560" y="1916"/>
                    <a:pt x="15560" y="1916"/>
                  </a:cubicBezTo>
                  <a:cubicBezTo>
                    <a:pt x="15560" y="1916"/>
                    <a:pt x="15392" y="1835"/>
                    <a:pt x="15233" y="1835"/>
                  </a:cubicBezTo>
                  <a:cubicBezTo>
                    <a:pt x="15156" y="1835"/>
                    <a:pt x="15082" y="1854"/>
                    <a:pt x="15029" y="1910"/>
                  </a:cubicBezTo>
                  <a:cubicBezTo>
                    <a:pt x="14866" y="2082"/>
                    <a:pt x="15163" y="2290"/>
                    <a:pt x="15163" y="2290"/>
                  </a:cubicBezTo>
                  <a:cubicBezTo>
                    <a:pt x="15163" y="2290"/>
                    <a:pt x="15020" y="2224"/>
                    <a:pt x="14876" y="2224"/>
                  </a:cubicBezTo>
                  <a:cubicBezTo>
                    <a:pt x="14792" y="2224"/>
                    <a:pt x="14708" y="2247"/>
                    <a:pt x="14653" y="2319"/>
                  </a:cubicBezTo>
                  <a:lnTo>
                    <a:pt x="14650" y="2322"/>
                  </a:lnTo>
                  <a:lnTo>
                    <a:pt x="14635" y="2322"/>
                  </a:lnTo>
                  <a:cubicBezTo>
                    <a:pt x="14635" y="2322"/>
                    <a:pt x="14828" y="1424"/>
                    <a:pt x="14688" y="1350"/>
                  </a:cubicBezTo>
                  <a:cubicBezTo>
                    <a:pt x="14674" y="1342"/>
                    <a:pt x="14658" y="1338"/>
                    <a:pt x="14642" y="1338"/>
                  </a:cubicBezTo>
                  <a:cubicBezTo>
                    <a:pt x="14298" y="1338"/>
                    <a:pt x="13766" y="3212"/>
                    <a:pt x="13766" y="3212"/>
                  </a:cubicBezTo>
                  <a:lnTo>
                    <a:pt x="8133" y="4605"/>
                  </a:lnTo>
                  <a:cubicBezTo>
                    <a:pt x="7522" y="4217"/>
                    <a:pt x="7350" y="3817"/>
                    <a:pt x="6849" y="3351"/>
                  </a:cubicBezTo>
                  <a:lnTo>
                    <a:pt x="6648" y="3449"/>
                  </a:lnTo>
                  <a:cubicBezTo>
                    <a:pt x="6713" y="3410"/>
                    <a:pt x="6781" y="2782"/>
                    <a:pt x="6760" y="2711"/>
                  </a:cubicBezTo>
                  <a:cubicBezTo>
                    <a:pt x="6607" y="2171"/>
                    <a:pt x="6494" y="215"/>
                    <a:pt x="4755" y="215"/>
                  </a:cubicBezTo>
                  <a:close/>
                </a:path>
              </a:pathLst>
            </a:custGeom>
            <a:solidFill>
              <a:srgbClr val="B88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rot="-630851">
              <a:off x="1998862" y="3669887"/>
              <a:ext cx="193452" cy="162320"/>
            </a:xfrm>
            <a:custGeom>
              <a:avLst/>
              <a:gdLst/>
              <a:ahLst/>
              <a:cxnLst/>
              <a:rect l="l" t="t" r="r" b="b"/>
              <a:pathLst>
                <a:path w="1684" h="1413" extrusionOk="0">
                  <a:moveTo>
                    <a:pt x="762" y="0"/>
                  </a:moveTo>
                  <a:cubicBezTo>
                    <a:pt x="751" y="0"/>
                    <a:pt x="742" y="16"/>
                    <a:pt x="753" y="21"/>
                  </a:cubicBezTo>
                  <a:cubicBezTo>
                    <a:pt x="1093" y="211"/>
                    <a:pt x="1405" y="451"/>
                    <a:pt x="1678" y="730"/>
                  </a:cubicBezTo>
                  <a:lnTo>
                    <a:pt x="1683" y="727"/>
                  </a:lnTo>
                  <a:cubicBezTo>
                    <a:pt x="1455" y="398"/>
                    <a:pt x="1135" y="143"/>
                    <a:pt x="764" y="1"/>
                  </a:cubicBezTo>
                  <a:cubicBezTo>
                    <a:pt x="763" y="0"/>
                    <a:pt x="763" y="0"/>
                    <a:pt x="762" y="0"/>
                  </a:cubicBezTo>
                  <a:close/>
                  <a:moveTo>
                    <a:pt x="368" y="368"/>
                  </a:moveTo>
                  <a:cubicBezTo>
                    <a:pt x="355" y="368"/>
                    <a:pt x="345" y="377"/>
                    <a:pt x="358" y="380"/>
                  </a:cubicBezTo>
                  <a:cubicBezTo>
                    <a:pt x="646" y="469"/>
                    <a:pt x="1168" y="840"/>
                    <a:pt x="1420" y="1103"/>
                  </a:cubicBezTo>
                  <a:lnTo>
                    <a:pt x="1420" y="1106"/>
                  </a:lnTo>
                  <a:cubicBezTo>
                    <a:pt x="1420" y="1107"/>
                    <a:pt x="1420" y="1107"/>
                    <a:pt x="1421" y="1107"/>
                  </a:cubicBezTo>
                  <a:cubicBezTo>
                    <a:pt x="1423" y="1107"/>
                    <a:pt x="1426" y="1100"/>
                    <a:pt x="1426" y="1100"/>
                  </a:cubicBezTo>
                  <a:cubicBezTo>
                    <a:pt x="1174" y="739"/>
                    <a:pt x="800" y="478"/>
                    <a:pt x="373" y="368"/>
                  </a:cubicBezTo>
                  <a:cubicBezTo>
                    <a:pt x="371" y="368"/>
                    <a:pt x="370" y="368"/>
                    <a:pt x="368" y="368"/>
                  </a:cubicBezTo>
                  <a:close/>
                  <a:moveTo>
                    <a:pt x="9" y="762"/>
                  </a:moveTo>
                  <a:cubicBezTo>
                    <a:pt x="4" y="762"/>
                    <a:pt x="0" y="772"/>
                    <a:pt x="8" y="774"/>
                  </a:cubicBezTo>
                  <a:cubicBezTo>
                    <a:pt x="423" y="887"/>
                    <a:pt x="761" y="1121"/>
                    <a:pt x="1076" y="1412"/>
                  </a:cubicBezTo>
                  <a:cubicBezTo>
                    <a:pt x="1076" y="1412"/>
                    <a:pt x="1077" y="1413"/>
                    <a:pt x="1078" y="1413"/>
                  </a:cubicBezTo>
                  <a:cubicBezTo>
                    <a:pt x="1081" y="1413"/>
                    <a:pt x="1084" y="1408"/>
                    <a:pt x="1082" y="1406"/>
                  </a:cubicBezTo>
                  <a:cubicBezTo>
                    <a:pt x="969" y="1222"/>
                    <a:pt x="750" y="1059"/>
                    <a:pt x="569" y="946"/>
                  </a:cubicBezTo>
                  <a:cubicBezTo>
                    <a:pt x="403" y="837"/>
                    <a:pt x="210" y="774"/>
                    <a:pt x="11" y="762"/>
                  </a:cubicBezTo>
                  <a:cubicBezTo>
                    <a:pt x="11" y="762"/>
                    <a:pt x="10" y="762"/>
                    <a:pt x="9" y="7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610874" y="4514775"/>
              <a:ext cx="573603" cy="628725"/>
            </a:xfrm>
            <a:custGeom>
              <a:avLst/>
              <a:gdLst/>
              <a:ahLst/>
              <a:cxnLst/>
              <a:rect l="l" t="t" r="r" b="b"/>
              <a:pathLst>
                <a:path w="4573" h="4448" extrusionOk="0">
                  <a:moveTo>
                    <a:pt x="2909" y="0"/>
                  </a:moveTo>
                  <a:lnTo>
                    <a:pt x="374" y="125"/>
                  </a:lnTo>
                  <a:lnTo>
                    <a:pt x="1" y="4447"/>
                  </a:lnTo>
                  <a:lnTo>
                    <a:pt x="4572" y="4447"/>
                  </a:lnTo>
                  <a:cubicBezTo>
                    <a:pt x="4572" y="4447"/>
                    <a:pt x="2909" y="166"/>
                    <a:pt x="29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141400" y="4456114"/>
              <a:ext cx="1128397" cy="687385"/>
            </a:xfrm>
            <a:custGeom>
              <a:avLst/>
              <a:gdLst/>
              <a:ahLst/>
              <a:cxnLst/>
              <a:rect l="l" t="t" r="r" b="b"/>
              <a:pathLst>
                <a:path w="7983" h="4863" extrusionOk="0">
                  <a:moveTo>
                    <a:pt x="1038" y="0"/>
                  </a:moveTo>
                  <a:cubicBezTo>
                    <a:pt x="1038" y="0"/>
                    <a:pt x="1" y="1287"/>
                    <a:pt x="1495" y="4862"/>
                  </a:cubicBezTo>
                  <a:lnTo>
                    <a:pt x="7647" y="4862"/>
                  </a:lnTo>
                  <a:lnTo>
                    <a:pt x="7982" y="830"/>
                  </a:lnTo>
                  <a:lnTo>
                    <a:pt x="10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53762" y="4589267"/>
              <a:ext cx="614872" cy="554233"/>
            </a:xfrm>
            <a:custGeom>
              <a:avLst/>
              <a:gdLst/>
              <a:ahLst/>
              <a:cxnLst/>
              <a:rect l="l" t="t" r="r" b="b"/>
              <a:pathLst>
                <a:path w="4350" h="3921" extrusionOk="0">
                  <a:moveTo>
                    <a:pt x="104" y="1"/>
                  </a:moveTo>
                  <a:cubicBezTo>
                    <a:pt x="0" y="757"/>
                    <a:pt x="77" y="2014"/>
                    <a:pt x="875" y="3920"/>
                  </a:cubicBezTo>
                  <a:lnTo>
                    <a:pt x="4350" y="3920"/>
                  </a:lnTo>
                  <a:cubicBezTo>
                    <a:pt x="3917" y="1842"/>
                    <a:pt x="2209" y="268"/>
                    <a:pt x="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628925" y="3214150"/>
              <a:ext cx="863402" cy="725200"/>
            </a:xfrm>
            <a:custGeom>
              <a:avLst/>
              <a:gdLst/>
              <a:ahLst/>
              <a:cxnLst/>
              <a:rect l="l" t="t" r="r" b="b"/>
              <a:pathLst>
                <a:path w="4730" h="5940" extrusionOk="0">
                  <a:moveTo>
                    <a:pt x="2183" y="1"/>
                  </a:moveTo>
                  <a:lnTo>
                    <a:pt x="1" y="4415"/>
                  </a:lnTo>
                  <a:lnTo>
                    <a:pt x="2711" y="5939"/>
                  </a:lnTo>
                  <a:lnTo>
                    <a:pt x="4730" y="2607"/>
                  </a:lnTo>
                  <a:lnTo>
                    <a:pt x="2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106200" y="3078650"/>
              <a:ext cx="1203100" cy="1559939"/>
            </a:xfrm>
            <a:custGeom>
              <a:avLst/>
              <a:gdLst/>
              <a:ahLst/>
              <a:cxnLst/>
              <a:rect l="l" t="t" r="r" b="b"/>
              <a:pathLst>
                <a:path w="8899" h="11036" extrusionOk="0">
                  <a:moveTo>
                    <a:pt x="5465" y="0"/>
                  </a:moveTo>
                  <a:cubicBezTo>
                    <a:pt x="3612" y="0"/>
                    <a:pt x="2992" y="1263"/>
                    <a:pt x="2992" y="1263"/>
                  </a:cubicBezTo>
                  <a:cubicBezTo>
                    <a:pt x="1913" y="2386"/>
                    <a:pt x="1706" y="3383"/>
                    <a:pt x="1" y="9538"/>
                  </a:cubicBezTo>
                  <a:cubicBezTo>
                    <a:pt x="1681" y="10778"/>
                    <a:pt x="4248" y="11035"/>
                    <a:pt x="6085" y="11035"/>
                  </a:cubicBezTo>
                  <a:cubicBezTo>
                    <a:pt x="7382" y="11035"/>
                    <a:pt x="8314" y="10907"/>
                    <a:pt x="8314" y="10907"/>
                  </a:cubicBezTo>
                  <a:lnTo>
                    <a:pt x="8898" y="1346"/>
                  </a:lnTo>
                  <a:cubicBezTo>
                    <a:pt x="8898" y="1346"/>
                    <a:pt x="8815" y="1014"/>
                    <a:pt x="7650" y="474"/>
                  </a:cubicBezTo>
                  <a:cubicBezTo>
                    <a:pt x="6781" y="130"/>
                    <a:pt x="6060" y="0"/>
                    <a:pt x="5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519550" y="2530475"/>
              <a:ext cx="459404" cy="416299"/>
            </a:xfrm>
            <a:custGeom>
              <a:avLst/>
              <a:gdLst/>
              <a:ahLst/>
              <a:cxnLst/>
              <a:rect l="l" t="t" r="r" b="b"/>
              <a:pathLst>
                <a:path w="3250" h="3078" extrusionOk="0">
                  <a:moveTo>
                    <a:pt x="1463" y="1"/>
                  </a:moveTo>
                  <a:cubicBezTo>
                    <a:pt x="1334" y="1"/>
                    <a:pt x="1203" y="28"/>
                    <a:pt x="1085" y="80"/>
                  </a:cubicBezTo>
                  <a:cubicBezTo>
                    <a:pt x="534" y="329"/>
                    <a:pt x="95" y="1020"/>
                    <a:pt x="33" y="1613"/>
                  </a:cubicBezTo>
                  <a:cubicBezTo>
                    <a:pt x="0" y="1909"/>
                    <a:pt x="48" y="2209"/>
                    <a:pt x="169" y="2481"/>
                  </a:cubicBezTo>
                  <a:cubicBezTo>
                    <a:pt x="212" y="2578"/>
                    <a:pt x="501" y="3078"/>
                    <a:pt x="656" y="3078"/>
                  </a:cubicBezTo>
                  <a:cubicBezTo>
                    <a:pt x="663" y="3078"/>
                    <a:pt x="670" y="3077"/>
                    <a:pt x="676" y="3074"/>
                  </a:cubicBezTo>
                  <a:cubicBezTo>
                    <a:pt x="1334" y="2837"/>
                    <a:pt x="2752" y="2066"/>
                    <a:pt x="2752" y="2066"/>
                  </a:cubicBezTo>
                  <a:cubicBezTo>
                    <a:pt x="3030" y="1983"/>
                    <a:pt x="3137" y="1598"/>
                    <a:pt x="3167" y="1352"/>
                  </a:cubicBezTo>
                  <a:cubicBezTo>
                    <a:pt x="3202" y="1061"/>
                    <a:pt x="3250" y="756"/>
                    <a:pt x="3004" y="560"/>
                  </a:cubicBezTo>
                  <a:cubicBezTo>
                    <a:pt x="2864" y="453"/>
                    <a:pt x="2707" y="379"/>
                    <a:pt x="2538" y="347"/>
                  </a:cubicBezTo>
                  <a:cubicBezTo>
                    <a:pt x="2504" y="339"/>
                    <a:pt x="2229" y="334"/>
                    <a:pt x="2134" y="334"/>
                  </a:cubicBezTo>
                  <a:cubicBezTo>
                    <a:pt x="2114" y="334"/>
                    <a:pt x="2102" y="334"/>
                    <a:pt x="2102" y="335"/>
                  </a:cubicBezTo>
                  <a:lnTo>
                    <a:pt x="2102" y="335"/>
                  </a:lnTo>
                  <a:cubicBezTo>
                    <a:pt x="1980" y="109"/>
                    <a:pt x="1724" y="1"/>
                    <a:pt x="1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1" name="Google Shape;841;p43"/>
            <p:cNvGrpSpPr/>
            <p:nvPr/>
          </p:nvGrpSpPr>
          <p:grpSpPr>
            <a:xfrm>
              <a:off x="99175" y="3169424"/>
              <a:ext cx="1185699" cy="1238592"/>
              <a:chOff x="99175" y="3169424"/>
              <a:chExt cx="1185699" cy="1238592"/>
            </a:xfrm>
          </p:grpSpPr>
          <p:sp>
            <p:nvSpPr>
              <p:cNvPr id="842" name="Google Shape;842;p43"/>
              <p:cNvSpPr/>
              <p:nvPr/>
            </p:nvSpPr>
            <p:spPr>
              <a:xfrm rot="609239">
                <a:off x="307455" y="3320259"/>
                <a:ext cx="894789" cy="1016848"/>
              </a:xfrm>
              <a:custGeom>
                <a:avLst/>
                <a:gdLst/>
                <a:ahLst/>
                <a:cxnLst/>
                <a:rect l="l" t="t" r="r" b="b"/>
                <a:pathLst>
                  <a:path w="6313" h="7546" extrusionOk="0">
                    <a:moveTo>
                      <a:pt x="158" y="0"/>
                    </a:moveTo>
                    <a:lnTo>
                      <a:pt x="158" y="0"/>
                    </a:lnTo>
                    <a:cubicBezTo>
                      <a:pt x="1" y="1243"/>
                      <a:pt x="336" y="2521"/>
                      <a:pt x="970" y="3603"/>
                    </a:cubicBezTo>
                    <a:cubicBezTo>
                      <a:pt x="1602" y="4682"/>
                      <a:pt x="2518" y="5577"/>
                      <a:pt x="3535" y="6310"/>
                    </a:cubicBezTo>
                    <a:cubicBezTo>
                      <a:pt x="4300" y="6858"/>
                      <a:pt x="5160" y="7329"/>
                      <a:pt x="6067" y="7546"/>
                    </a:cubicBezTo>
                    <a:lnTo>
                      <a:pt x="6313" y="4041"/>
                    </a:lnTo>
                    <a:lnTo>
                      <a:pt x="1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99175" y="3169424"/>
                <a:ext cx="1031246" cy="933869"/>
              </a:xfrm>
              <a:custGeom>
                <a:avLst/>
                <a:gdLst/>
                <a:ahLst/>
                <a:cxnLst/>
                <a:rect l="l" t="t" r="r" b="b"/>
                <a:pathLst>
                  <a:path w="7360" h="7065" extrusionOk="0">
                    <a:moveTo>
                      <a:pt x="2898" y="0"/>
                    </a:moveTo>
                    <a:cubicBezTo>
                      <a:pt x="2790" y="0"/>
                      <a:pt x="2684" y="13"/>
                      <a:pt x="2580" y="41"/>
                    </a:cubicBezTo>
                    <a:cubicBezTo>
                      <a:pt x="540" y="581"/>
                      <a:pt x="1" y="2867"/>
                      <a:pt x="1290" y="4405"/>
                    </a:cubicBezTo>
                    <a:cubicBezTo>
                      <a:pt x="2580" y="5944"/>
                      <a:pt x="4285" y="7065"/>
                      <a:pt x="4285" y="7065"/>
                    </a:cubicBezTo>
                    <a:lnTo>
                      <a:pt x="7359" y="4530"/>
                    </a:lnTo>
                    <a:cubicBezTo>
                      <a:pt x="7359" y="4530"/>
                      <a:pt x="4890" y="0"/>
                      <a:pt x="2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4" name="Google Shape;844;p43"/>
            <p:cNvSpPr/>
            <p:nvPr/>
          </p:nvSpPr>
          <p:spPr>
            <a:xfrm flipH="1">
              <a:off x="569091" y="4634562"/>
              <a:ext cx="144084" cy="134747"/>
            </a:xfrm>
            <a:custGeom>
              <a:avLst/>
              <a:gdLst/>
              <a:ahLst/>
              <a:cxnLst/>
              <a:rect l="l" t="t" r="r" b="b"/>
              <a:pathLst>
                <a:path w="787" h="736" extrusionOk="0">
                  <a:moveTo>
                    <a:pt x="3" y="1"/>
                  </a:moveTo>
                  <a:cubicBezTo>
                    <a:pt x="2" y="1"/>
                    <a:pt x="0" y="2"/>
                    <a:pt x="0" y="5"/>
                  </a:cubicBezTo>
                  <a:cubicBezTo>
                    <a:pt x="6" y="109"/>
                    <a:pt x="24" y="213"/>
                    <a:pt x="51" y="313"/>
                  </a:cubicBezTo>
                  <a:cubicBezTo>
                    <a:pt x="66" y="364"/>
                    <a:pt x="86" y="414"/>
                    <a:pt x="110" y="462"/>
                  </a:cubicBezTo>
                  <a:cubicBezTo>
                    <a:pt x="131" y="509"/>
                    <a:pt x="158" y="554"/>
                    <a:pt x="190" y="592"/>
                  </a:cubicBezTo>
                  <a:cubicBezTo>
                    <a:pt x="261" y="666"/>
                    <a:pt x="371" y="702"/>
                    <a:pt x="466" y="723"/>
                  </a:cubicBezTo>
                  <a:cubicBezTo>
                    <a:pt x="518" y="731"/>
                    <a:pt x="570" y="736"/>
                    <a:pt x="623" y="736"/>
                  </a:cubicBezTo>
                  <a:cubicBezTo>
                    <a:pt x="675" y="736"/>
                    <a:pt x="727" y="731"/>
                    <a:pt x="777" y="723"/>
                  </a:cubicBezTo>
                  <a:cubicBezTo>
                    <a:pt x="786" y="720"/>
                    <a:pt x="786" y="711"/>
                    <a:pt x="777" y="711"/>
                  </a:cubicBezTo>
                  <a:cubicBezTo>
                    <a:pt x="724" y="711"/>
                    <a:pt x="673" y="705"/>
                    <a:pt x="620" y="699"/>
                  </a:cubicBezTo>
                  <a:cubicBezTo>
                    <a:pt x="573" y="687"/>
                    <a:pt x="528" y="678"/>
                    <a:pt x="484" y="663"/>
                  </a:cubicBezTo>
                  <a:cubicBezTo>
                    <a:pt x="398" y="637"/>
                    <a:pt x="294" y="607"/>
                    <a:pt x="232" y="542"/>
                  </a:cubicBezTo>
                  <a:cubicBezTo>
                    <a:pt x="172" y="468"/>
                    <a:pt x="125" y="385"/>
                    <a:pt x="89" y="296"/>
                  </a:cubicBezTo>
                  <a:cubicBezTo>
                    <a:pt x="48" y="204"/>
                    <a:pt x="18" y="106"/>
                    <a:pt x="6" y="5"/>
                  </a:cubicBezTo>
                  <a:cubicBezTo>
                    <a:pt x="6" y="2"/>
                    <a:pt x="5" y="1"/>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rot="-4299396" flipH="1">
              <a:off x="674831" y="3886653"/>
              <a:ext cx="533042" cy="427592"/>
            </a:xfrm>
            <a:custGeom>
              <a:avLst/>
              <a:gdLst/>
              <a:ahLst/>
              <a:cxnLst/>
              <a:rect l="l" t="t" r="r" b="b"/>
              <a:pathLst>
                <a:path w="1284" h="1030" extrusionOk="0">
                  <a:moveTo>
                    <a:pt x="24" y="158"/>
                  </a:moveTo>
                  <a:cubicBezTo>
                    <a:pt x="21" y="247"/>
                    <a:pt x="27" y="336"/>
                    <a:pt x="30" y="425"/>
                  </a:cubicBezTo>
                  <a:cubicBezTo>
                    <a:pt x="21" y="381"/>
                    <a:pt x="12" y="336"/>
                    <a:pt x="0" y="295"/>
                  </a:cubicBezTo>
                  <a:lnTo>
                    <a:pt x="0" y="295"/>
                  </a:lnTo>
                  <a:cubicBezTo>
                    <a:pt x="12" y="354"/>
                    <a:pt x="24" y="413"/>
                    <a:pt x="36" y="473"/>
                  </a:cubicBezTo>
                  <a:lnTo>
                    <a:pt x="24" y="158"/>
                  </a:lnTo>
                  <a:close/>
                  <a:moveTo>
                    <a:pt x="272" y="748"/>
                  </a:moveTo>
                  <a:cubicBezTo>
                    <a:pt x="224" y="748"/>
                    <a:pt x="184" y="749"/>
                    <a:pt x="154" y="751"/>
                  </a:cubicBezTo>
                  <a:lnTo>
                    <a:pt x="157" y="754"/>
                  </a:lnTo>
                  <a:cubicBezTo>
                    <a:pt x="154" y="754"/>
                    <a:pt x="154" y="757"/>
                    <a:pt x="157" y="757"/>
                  </a:cubicBezTo>
                  <a:cubicBezTo>
                    <a:pt x="303" y="781"/>
                    <a:pt x="756" y="790"/>
                    <a:pt x="830" y="790"/>
                  </a:cubicBezTo>
                  <a:cubicBezTo>
                    <a:pt x="846" y="790"/>
                    <a:pt x="862" y="791"/>
                    <a:pt x="877" y="791"/>
                  </a:cubicBezTo>
                  <a:cubicBezTo>
                    <a:pt x="920" y="791"/>
                    <a:pt x="963" y="789"/>
                    <a:pt x="1006" y="789"/>
                  </a:cubicBezTo>
                  <a:cubicBezTo>
                    <a:pt x="1021" y="789"/>
                    <a:pt x="1037" y="789"/>
                    <a:pt x="1053" y="790"/>
                  </a:cubicBezTo>
                  <a:cubicBezTo>
                    <a:pt x="1056" y="790"/>
                    <a:pt x="1059" y="784"/>
                    <a:pt x="1053" y="784"/>
                  </a:cubicBezTo>
                  <a:cubicBezTo>
                    <a:pt x="1014" y="781"/>
                    <a:pt x="857" y="766"/>
                    <a:pt x="821" y="766"/>
                  </a:cubicBezTo>
                  <a:cubicBezTo>
                    <a:pt x="762" y="764"/>
                    <a:pt x="464" y="748"/>
                    <a:pt x="272" y="748"/>
                  </a:cubicBezTo>
                  <a:close/>
                  <a:moveTo>
                    <a:pt x="27" y="158"/>
                  </a:moveTo>
                  <a:lnTo>
                    <a:pt x="36" y="473"/>
                  </a:lnTo>
                  <a:cubicBezTo>
                    <a:pt x="45" y="636"/>
                    <a:pt x="65" y="799"/>
                    <a:pt x="89" y="965"/>
                  </a:cubicBezTo>
                  <a:cubicBezTo>
                    <a:pt x="89" y="970"/>
                    <a:pt x="93" y="974"/>
                    <a:pt x="99" y="974"/>
                  </a:cubicBezTo>
                  <a:cubicBezTo>
                    <a:pt x="101" y="974"/>
                    <a:pt x="102" y="974"/>
                    <a:pt x="104" y="974"/>
                  </a:cubicBezTo>
                  <a:lnTo>
                    <a:pt x="190" y="974"/>
                  </a:lnTo>
                  <a:cubicBezTo>
                    <a:pt x="190" y="974"/>
                    <a:pt x="193" y="974"/>
                    <a:pt x="193" y="971"/>
                  </a:cubicBezTo>
                  <a:cubicBezTo>
                    <a:pt x="193" y="971"/>
                    <a:pt x="193" y="968"/>
                    <a:pt x="190" y="968"/>
                  </a:cubicBezTo>
                  <a:cubicBezTo>
                    <a:pt x="163" y="962"/>
                    <a:pt x="136" y="956"/>
                    <a:pt x="113" y="953"/>
                  </a:cubicBezTo>
                  <a:cubicBezTo>
                    <a:pt x="98" y="819"/>
                    <a:pt x="89" y="692"/>
                    <a:pt x="71" y="559"/>
                  </a:cubicBezTo>
                  <a:cubicBezTo>
                    <a:pt x="53" y="425"/>
                    <a:pt x="45" y="292"/>
                    <a:pt x="27" y="158"/>
                  </a:cubicBezTo>
                  <a:close/>
                  <a:moveTo>
                    <a:pt x="740" y="1"/>
                  </a:moveTo>
                  <a:cubicBezTo>
                    <a:pt x="738" y="1"/>
                    <a:pt x="737" y="3"/>
                    <a:pt x="738" y="7"/>
                  </a:cubicBezTo>
                  <a:cubicBezTo>
                    <a:pt x="818" y="179"/>
                    <a:pt x="907" y="354"/>
                    <a:pt x="993" y="517"/>
                  </a:cubicBezTo>
                  <a:cubicBezTo>
                    <a:pt x="1076" y="680"/>
                    <a:pt x="1156" y="846"/>
                    <a:pt x="1248" y="1006"/>
                  </a:cubicBezTo>
                  <a:cubicBezTo>
                    <a:pt x="1216" y="1006"/>
                    <a:pt x="1183" y="1006"/>
                    <a:pt x="1150" y="1009"/>
                  </a:cubicBezTo>
                  <a:cubicBezTo>
                    <a:pt x="1145" y="1009"/>
                    <a:pt x="1145" y="1018"/>
                    <a:pt x="1150" y="1018"/>
                  </a:cubicBezTo>
                  <a:cubicBezTo>
                    <a:pt x="1189" y="1024"/>
                    <a:pt x="1228" y="1027"/>
                    <a:pt x="1269" y="1030"/>
                  </a:cubicBezTo>
                  <a:lnTo>
                    <a:pt x="1275" y="1030"/>
                  </a:lnTo>
                  <a:cubicBezTo>
                    <a:pt x="1281" y="1027"/>
                    <a:pt x="1284" y="1021"/>
                    <a:pt x="1281" y="1012"/>
                  </a:cubicBezTo>
                  <a:cubicBezTo>
                    <a:pt x="1204" y="837"/>
                    <a:pt x="1112" y="674"/>
                    <a:pt x="1026" y="505"/>
                  </a:cubicBezTo>
                  <a:cubicBezTo>
                    <a:pt x="990" y="440"/>
                    <a:pt x="955" y="372"/>
                    <a:pt x="919" y="306"/>
                  </a:cubicBezTo>
                  <a:cubicBezTo>
                    <a:pt x="904" y="244"/>
                    <a:pt x="881" y="182"/>
                    <a:pt x="848" y="126"/>
                  </a:cubicBezTo>
                  <a:cubicBezTo>
                    <a:pt x="848" y="124"/>
                    <a:pt x="848" y="123"/>
                    <a:pt x="847" y="123"/>
                  </a:cubicBezTo>
                  <a:cubicBezTo>
                    <a:pt x="846" y="123"/>
                    <a:pt x="845" y="126"/>
                    <a:pt x="845" y="126"/>
                  </a:cubicBezTo>
                  <a:cubicBezTo>
                    <a:pt x="872" y="176"/>
                    <a:pt x="890" y="226"/>
                    <a:pt x="904" y="283"/>
                  </a:cubicBezTo>
                  <a:cubicBezTo>
                    <a:pt x="854" y="188"/>
                    <a:pt x="801" y="96"/>
                    <a:pt x="744" y="4"/>
                  </a:cubicBezTo>
                  <a:cubicBezTo>
                    <a:pt x="743" y="2"/>
                    <a:pt x="742"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rot="-396295">
              <a:off x="1197515" y="3536157"/>
              <a:ext cx="224725" cy="204928"/>
            </a:xfrm>
            <a:custGeom>
              <a:avLst/>
              <a:gdLst/>
              <a:ahLst/>
              <a:cxnLst/>
              <a:rect l="l" t="t" r="r" b="b"/>
              <a:pathLst>
                <a:path w="738" h="673" extrusionOk="0">
                  <a:moveTo>
                    <a:pt x="735" y="0"/>
                  </a:moveTo>
                  <a:cubicBezTo>
                    <a:pt x="734" y="0"/>
                    <a:pt x="733" y="1"/>
                    <a:pt x="732" y="1"/>
                  </a:cubicBezTo>
                  <a:cubicBezTo>
                    <a:pt x="599" y="93"/>
                    <a:pt x="246" y="431"/>
                    <a:pt x="184" y="485"/>
                  </a:cubicBezTo>
                  <a:cubicBezTo>
                    <a:pt x="154" y="514"/>
                    <a:pt x="35" y="636"/>
                    <a:pt x="3" y="666"/>
                  </a:cubicBezTo>
                  <a:cubicBezTo>
                    <a:pt x="0" y="668"/>
                    <a:pt x="2" y="672"/>
                    <a:pt x="6" y="672"/>
                  </a:cubicBezTo>
                  <a:cubicBezTo>
                    <a:pt x="7" y="672"/>
                    <a:pt x="8" y="672"/>
                    <a:pt x="9" y="671"/>
                  </a:cubicBezTo>
                  <a:cubicBezTo>
                    <a:pt x="68" y="615"/>
                    <a:pt x="136" y="568"/>
                    <a:pt x="196" y="511"/>
                  </a:cubicBezTo>
                  <a:cubicBezTo>
                    <a:pt x="255" y="458"/>
                    <a:pt x="628" y="129"/>
                    <a:pt x="735" y="4"/>
                  </a:cubicBezTo>
                  <a:cubicBezTo>
                    <a:pt x="737" y="2"/>
                    <a:pt x="736" y="0"/>
                    <a:pt x="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rot="4159669" flipH="1">
              <a:off x="523452" y="4817738"/>
              <a:ext cx="275344" cy="129120"/>
            </a:xfrm>
            <a:custGeom>
              <a:avLst/>
              <a:gdLst/>
              <a:ahLst/>
              <a:cxnLst/>
              <a:rect l="l" t="t" r="r" b="b"/>
              <a:pathLst>
                <a:path w="1288" h="604" extrusionOk="0">
                  <a:moveTo>
                    <a:pt x="1251" y="0"/>
                  </a:moveTo>
                  <a:cubicBezTo>
                    <a:pt x="1248" y="0"/>
                    <a:pt x="1246" y="0"/>
                    <a:pt x="1243" y="1"/>
                  </a:cubicBezTo>
                  <a:cubicBezTo>
                    <a:pt x="816" y="150"/>
                    <a:pt x="404" y="357"/>
                    <a:pt x="9" y="576"/>
                  </a:cubicBezTo>
                  <a:cubicBezTo>
                    <a:pt x="1" y="579"/>
                    <a:pt x="1" y="588"/>
                    <a:pt x="4" y="597"/>
                  </a:cubicBezTo>
                  <a:cubicBezTo>
                    <a:pt x="7" y="600"/>
                    <a:pt x="15" y="603"/>
                    <a:pt x="21" y="603"/>
                  </a:cubicBezTo>
                  <a:cubicBezTo>
                    <a:pt x="436" y="422"/>
                    <a:pt x="857" y="253"/>
                    <a:pt x="1264" y="52"/>
                  </a:cubicBezTo>
                  <a:cubicBezTo>
                    <a:pt x="1288" y="36"/>
                    <a:pt x="1275"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rot="-1179815">
              <a:off x="158185" y="3311774"/>
              <a:ext cx="278651" cy="189026"/>
            </a:xfrm>
            <a:custGeom>
              <a:avLst/>
              <a:gdLst/>
              <a:ahLst/>
              <a:cxnLst/>
              <a:rect l="l" t="t" r="r" b="b"/>
              <a:pathLst>
                <a:path w="600" h="407" extrusionOk="0">
                  <a:moveTo>
                    <a:pt x="582" y="0"/>
                  </a:moveTo>
                  <a:cubicBezTo>
                    <a:pt x="576" y="0"/>
                    <a:pt x="566" y="4"/>
                    <a:pt x="551" y="11"/>
                  </a:cubicBezTo>
                  <a:cubicBezTo>
                    <a:pt x="349" y="118"/>
                    <a:pt x="121" y="272"/>
                    <a:pt x="3" y="397"/>
                  </a:cubicBezTo>
                  <a:cubicBezTo>
                    <a:pt x="0" y="402"/>
                    <a:pt x="2" y="406"/>
                    <a:pt x="6" y="406"/>
                  </a:cubicBezTo>
                  <a:cubicBezTo>
                    <a:pt x="6" y="406"/>
                    <a:pt x="7" y="406"/>
                    <a:pt x="8" y="406"/>
                  </a:cubicBezTo>
                  <a:cubicBezTo>
                    <a:pt x="124" y="314"/>
                    <a:pt x="474" y="100"/>
                    <a:pt x="563" y="41"/>
                  </a:cubicBezTo>
                  <a:cubicBezTo>
                    <a:pt x="583" y="26"/>
                    <a:pt x="599"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rot="-293541" flipH="1">
              <a:off x="657934" y="2910951"/>
              <a:ext cx="137784" cy="126498"/>
            </a:xfrm>
            <a:custGeom>
              <a:avLst/>
              <a:gdLst/>
              <a:ahLst/>
              <a:cxnLst/>
              <a:rect l="l" t="t" r="r" b="b"/>
              <a:pathLst>
                <a:path w="653" h="768" extrusionOk="0">
                  <a:moveTo>
                    <a:pt x="650" y="0"/>
                  </a:moveTo>
                  <a:cubicBezTo>
                    <a:pt x="528" y="42"/>
                    <a:pt x="0" y="294"/>
                    <a:pt x="0" y="294"/>
                  </a:cubicBezTo>
                  <a:cubicBezTo>
                    <a:pt x="66" y="427"/>
                    <a:pt x="116" y="566"/>
                    <a:pt x="146" y="712"/>
                  </a:cubicBezTo>
                  <a:cubicBezTo>
                    <a:pt x="149" y="726"/>
                    <a:pt x="149" y="744"/>
                    <a:pt x="149" y="759"/>
                  </a:cubicBezTo>
                  <a:cubicBezTo>
                    <a:pt x="149" y="762"/>
                    <a:pt x="149" y="765"/>
                    <a:pt x="149" y="768"/>
                  </a:cubicBezTo>
                  <a:cubicBezTo>
                    <a:pt x="172" y="765"/>
                    <a:pt x="199" y="762"/>
                    <a:pt x="223" y="759"/>
                  </a:cubicBezTo>
                  <a:cubicBezTo>
                    <a:pt x="635" y="676"/>
                    <a:pt x="653" y="136"/>
                    <a:pt x="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rot="278351">
              <a:off x="662885" y="2622083"/>
              <a:ext cx="281570" cy="357617"/>
            </a:xfrm>
            <a:custGeom>
              <a:avLst/>
              <a:gdLst/>
              <a:ahLst/>
              <a:cxnLst/>
              <a:rect l="l" t="t" r="r" b="b"/>
              <a:pathLst>
                <a:path w="1992" h="2530" extrusionOk="0">
                  <a:moveTo>
                    <a:pt x="925" y="0"/>
                  </a:moveTo>
                  <a:cubicBezTo>
                    <a:pt x="845" y="0"/>
                    <a:pt x="795" y="10"/>
                    <a:pt x="795" y="10"/>
                  </a:cubicBezTo>
                  <a:lnTo>
                    <a:pt x="0" y="2290"/>
                  </a:lnTo>
                  <a:cubicBezTo>
                    <a:pt x="304" y="2458"/>
                    <a:pt x="571" y="2530"/>
                    <a:pt x="801" y="2530"/>
                  </a:cubicBezTo>
                  <a:cubicBezTo>
                    <a:pt x="1651" y="2530"/>
                    <a:pt x="1992" y="1546"/>
                    <a:pt x="1824" y="802"/>
                  </a:cubicBezTo>
                  <a:cubicBezTo>
                    <a:pt x="1665" y="89"/>
                    <a:pt x="1164" y="0"/>
                    <a:pt x="925" y="0"/>
                  </a:cubicBezTo>
                  <a:close/>
                </a:path>
              </a:pathLst>
            </a:custGeom>
            <a:solidFill>
              <a:srgbClr val="B88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570160" y="2762302"/>
              <a:ext cx="162411" cy="140502"/>
            </a:xfrm>
            <a:custGeom>
              <a:avLst/>
              <a:gdLst/>
              <a:ahLst/>
              <a:cxnLst/>
              <a:rect l="l" t="t" r="r" b="b"/>
              <a:pathLst>
                <a:path w="1149" h="994" extrusionOk="0">
                  <a:moveTo>
                    <a:pt x="752" y="0"/>
                  </a:moveTo>
                  <a:cubicBezTo>
                    <a:pt x="675" y="0"/>
                    <a:pt x="585" y="19"/>
                    <a:pt x="481" y="67"/>
                  </a:cubicBezTo>
                  <a:cubicBezTo>
                    <a:pt x="1" y="286"/>
                    <a:pt x="284" y="993"/>
                    <a:pt x="749" y="993"/>
                  </a:cubicBezTo>
                  <a:cubicBezTo>
                    <a:pt x="758" y="993"/>
                    <a:pt x="766" y="993"/>
                    <a:pt x="775" y="993"/>
                  </a:cubicBezTo>
                  <a:lnTo>
                    <a:pt x="1148" y="257"/>
                  </a:lnTo>
                  <a:cubicBezTo>
                    <a:pt x="1148" y="257"/>
                    <a:pt x="1037" y="0"/>
                    <a:pt x="752" y="0"/>
                  </a:cubicBezTo>
                  <a:close/>
                </a:path>
              </a:pathLst>
            </a:custGeom>
            <a:solidFill>
              <a:srgbClr val="B88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712359" y="2620668"/>
              <a:ext cx="193650" cy="158312"/>
            </a:xfrm>
            <a:custGeom>
              <a:avLst/>
              <a:gdLst/>
              <a:ahLst/>
              <a:cxnLst/>
              <a:rect l="l" t="t" r="r" b="b"/>
              <a:pathLst>
                <a:path w="1370" h="1120" extrusionOk="0">
                  <a:moveTo>
                    <a:pt x="634" y="0"/>
                  </a:moveTo>
                  <a:cubicBezTo>
                    <a:pt x="546" y="0"/>
                    <a:pt x="458" y="12"/>
                    <a:pt x="371" y="38"/>
                  </a:cubicBezTo>
                  <a:lnTo>
                    <a:pt x="0" y="177"/>
                  </a:lnTo>
                  <a:lnTo>
                    <a:pt x="33" y="1120"/>
                  </a:lnTo>
                  <a:cubicBezTo>
                    <a:pt x="563" y="1055"/>
                    <a:pt x="1047" y="776"/>
                    <a:pt x="1370" y="352"/>
                  </a:cubicBezTo>
                  <a:cubicBezTo>
                    <a:pt x="1187" y="126"/>
                    <a:pt x="914" y="0"/>
                    <a:pt x="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3" name="Google Shape;853;p43"/>
            <p:cNvGrpSpPr/>
            <p:nvPr/>
          </p:nvGrpSpPr>
          <p:grpSpPr>
            <a:xfrm>
              <a:off x="739923" y="2746895"/>
              <a:ext cx="169479" cy="199871"/>
              <a:chOff x="739923" y="2746895"/>
              <a:chExt cx="169479" cy="199871"/>
            </a:xfrm>
          </p:grpSpPr>
          <p:sp>
            <p:nvSpPr>
              <p:cNvPr id="854" name="Google Shape;854;p43"/>
              <p:cNvSpPr/>
              <p:nvPr/>
            </p:nvSpPr>
            <p:spPr>
              <a:xfrm>
                <a:off x="850600" y="2746895"/>
                <a:ext cx="38306" cy="19082"/>
              </a:xfrm>
              <a:custGeom>
                <a:avLst/>
                <a:gdLst/>
                <a:ahLst/>
                <a:cxnLst/>
                <a:rect l="l" t="t" r="r" b="b"/>
                <a:pathLst>
                  <a:path w="271" h="135" extrusionOk="0">
                    <a:moveTo>
                      <a:pt x="105" y="0"/>
                    </a:moveTo>
                    <a:cubicBezTo>
                      <a:pt x="67" y="0"/>
                      <a:pt x="33" y="18"/>
                      <a:pt x="9" y="46"/>
                    </a:cubicBezTo>
                    <a:cubicBezTo>
                      <a:pt x="0" y="64"/>
                      <a:pt x="3" y="88"/>
                      <a:pt x="18" y="105"/>
                    </a:cubicBezTo>
                    <a:cubicBezTo>
                      <a:pt x="45" y="123"/>
                      <a:pt x="78" y="129"/>
                      <a:pt x="110" y="129"/>
                    </a:cubicBezTo>
                    <a:cubicBezTo>
                      <a:pt x="143" y="132"/>
                      <a:pt x="172" y="135"/>
                      <a:pt x="202" y="135"/>
                    </a:cubicBezTo>
                    <a:cubicBezTo>
                      <a:pt x="247" y="132"/>
                      <a:pt x="270" y="79"/>
                      <a:pt x="238" y="49"/>
                    </a:cubicBezTo>
                    <a:cubicBezTo>
                      <a:pt x="205" y="19"/>
                      <a:pt x="164" y="2"/>
                      <a:pt x="122" y="2"/>
                    </a:cubicBezTo>
                    <a:cubicBezTo>
                      <a:pt x="116" y="1"/>
                      <a:pt x="111" y="0"/>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739923" y="2791138"/>
                <a:ext cx="35338" cy="22899"/>
              </a:xfrm>
              <a:custGeom>
                <a:avLst/>
                <a:gdLst/>
                <a:ahLst/>
                <a:cxnLst/>
                <a:rect l="l" t="t" r="r" b="b"/>
                <a:pathLst>
                  <a:path w="250" h="162" extrusionOk="0">
                    <a:moveTo>
                      <a:pt x="164" y="1"/>
                    </a:moveTo>
                    <a:cubicBezTo>
                      <a:pt x="147" y="1"/>
                      <a:pt x="129" y="4"/>
                      <a:pt x="113" y="12"/>
                    </a:cubicBezTo>
                    <a:cubicBezTo>
                      <a:pt x="72" y="24"/>
                      <a:pt x="36" y="50"/>
                      <a:pt x="13" y="89"/>
                    </a:cubicBezTo>
                    <a:cubicBezTo>
                      <a:pt x="1" y="113"/>
                      <a:pt x="10" y="142"/>
                      <a:pt x="33" y="157"/>
                    </a:cubicBezTo>
                    <a:cubicBezTo>
                      <a:pt x="40" y="160"/>
                      <a:pt x="47" y="162"/>
                      <a:pt x="54" y="162"/>
                    </a:cubicBezTo>
                    <a:cubicBezTo>
                      <a:pt x="59" y="162"/>
                      <a:pt x="64" y="161"/>
                      <a:pt x="69" y="160"/>
                    </a:cubicBezTo>
                    <a:cubicBezTo>
                      <a:pt x="99" y="151"/>
                      <a:pt x="128" y="142"/>
                      <a:pt x="158" y="130"/>
                    </a:cubicBezTo>
                    <a:cubicBezTo>
                      <a:pt x="188" y="121"/>
                      <a:pt x="217" y="104"/>
                      <a:pt x="238" y="80"/>
                    </a:cubicBezTo>
                    <a:cubicBezTo>
                      <a:pt x="250" y="62"/>
                      <a:pt x="247" y="38"/>
                      <a:pt x="232" y="24"/>
                    </a:cubicBezTo>
                    <a:cubicBezTo>
                      <a:pt x="211" y="8"/>
                      <a:pt x="187"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747980" y="2825345"/>
                <a:ext cx="42405" cy="41698"/>
              </a:xfrm>
              <a:custGeom>
                <a:avLst/>
                <a:gdLst/>
                <a:ahLst/>
                <a:cxnLst/>
                <a:rect l="l" t="t" r="r" b="b"/>
                <a:pathLst>
                  <a:path w="300" h="295" extrusionOk="0">
                    <a:moveTo>
                      <a:pt x="150" y="1"/>
                    </a:moveTo>
                    <a:cubicBezTo>
                      <a:pt x="147" y="1"/>
                      <a:pt x="145" y="1"/>
                      <a:pt x="142" y="1"/>
                    </a:cubicBezTo>
                    <a:cubicBezTo>
                      <a:pt x="0" y="13"/>
                      <a:pt x="34" y="295"/>
                      <a:pt x="161" y="295"/>
                    </a:cubicBezTo>
                    <a:cubicBezTo>
                      <a:pt x="164" y="295"/>
                      <a:pt x="166" y="295"/>
                      <a:pt x="169" y="295"/>
                    </a:cubicBezTo>
                    <a:cubicBezTo>
                      <a:pt x="300" y="280"/>
                      <a:pt x="265" y="1"/>
                      <a:pt x="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p:nvPr/>
            </p:nvSpPr>
            <p:spPr>
              <a:xfrm>
                <a:off x="866573" y="2792693"/>
                <a:ext cx="42829" cy="41274"/>
              </a:xfrm>
              <a:custGeom>
                <a:avLst/>
                <a:gdLst/>
                <a:ahLst/>
                <a:cxnLst/>
                <a:rect l="l" t="t" r="r" b="b"/>
                <a:pathLst>
                  <a:path w="303" h="292" extrusionOk="0">
                    <a:moveTo>
                      <a:pt x="150" y="0"/>
                    </a:moveTo>
                    <a:cubicBezTo>
                      <a:pt x="147" y="0"/>
                      <a:pt x="145" y="0"/>
                      <a:pt x="142" y="1"/>
                    </a:cubicBezTo>
                    <a:cubicBezTo>
                      <a:pt x="1" y="12"/>
                      <a:pt x="34" y="292"/>
                      <a:pt x="159" y="292"/>
                    </a:cubicBezTo>
                    <a:cubicBezTo>
                      <a:pt x="163" y="292"/>
                      <a:pt x="166" y="292"/>
                      <a:pt x="169" y="291"/>
                    </a:cubicBezTo>
                    <a:cubicBezTo>
                      <a:pt x="303" y="280"/>
                      <a:pt x="268" y="0"/>
                      <a:pt x="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3"/>
              <p:cNvSpPr/>
              <p:nvPr/>
            </p:nvSpPr>
            <p:spPr>
              <a:xfrm>
                <a:off x="803389" y="2935316"/>
                <a:ext cx="27281" cy="11449"/>
              </a:xfrm>
              <a:custGeom>
                <a:avLst/>
                <a:gdLst/>
                <a:ahLst/>
                <a:cxnLst/>
                <a:rect l="l" t="t" r="r" b="b"/>
                <a:pathLst>
                  <a:path w="193" h="81" extrusionOk="0">
                    <a:moveTo>
                      <a:pt x="6" y="0"/>
                    </a:moveTo>
                    <a:cubicBezTo>
                      <a:pt x="3" y="0"/>
                      <a:pt x="0" y="4"/>
                      <a:pt x="2" y="6"/>
                    </a:cubicBezTo>
                    <a:cubicBezTo>
                      <a:pt x="11" y="44"/>
                      <a:pt x="41" y="74"/>
                      <a:pt x="80" y="80"/>
                    </a:cubicBezTo>
                    <a:cubicBezTo>
                      <a:pt x="82" y="80"/>
                      <a:pt x="85" y="80"/>
                      <a:pt x="87" y="80"/>
                    </a:cubicBezTo>
                    <a:cubicBezTo>
                      <a:pt x="129" y="80"/>
                      <a:pt x="170" y="57"/>
                      <a:pt x="189" y="21"/>
                    </a:cubicBezTo>
                    <a:cubicBezTo>
                      <a:pt x="192" y="18"/>
                      <a:pt x="189" y="18"/>
                      <a:pt x="186" y="18"/>
                    </a:cubicBezTo>
                    <a:cubicBezTo>
                      <a:pt x="157" y="35"/>
                      <a:pt x="124" y="44"/>
                      <a:pt x="91" y="47"/>
                    </a:cubicBezTo>
                    <a:cubicBezTo>
                      <a:pt x="59" y="47"/>
                      <a:pt x="32" y="21"/>
                      <a:pt x="11" y="3"/>
                    </a:cubicBezTo>
                    <a:cubicBezTo>
                      <a:pt x="9" y="1"/>
                      <a:pt x="8" y="0"/>
                      <a:pt x="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a:off x="808760" y="2758627"/>
                <a:ext cx="65445" cy="155485"/>
              </a:xfrm>
              <a:custGeom>
                <a:avLst/>
                <a:gdLst/>
                <a:ahLst/>
                <a:cxnLst/>
                <a:rect l="l" t="t" r="r" b="b"/>
                <a:pathLst>
                  <a:path w="463" h="1100" extrusionOk="0">
                    <a:moveTo>
                      <a:pt x="145" y="0"/>
                    </a:moveTo>
                    <a:cubicBezTo>
                      <a:pt x="140" y="0"/>
                      <a:pt x="134" y="5"/>
                      <a:pt x="136" y="10"/>
                    </a:cubicBezTo>
                    <a:cubicBezTo>
                      <a:pt x="202" y="289"/>
                      <a:pt x="317" y="553"/>
                      <a:pt x="385" y="829"/>
                    </a:cubicBezTo>
                    <a:cubicBezTo>
                      <a:pt x="346" y="821"/>
                      <a:pt x="305" y="816"/>
                      <a:pt x="264" y="816"/>
                    </a:cubicBezTo>
                    <a:cubicBezTo>
                      <a:pt x="255" y="816"/>
                      <a:pt x="246" y="816"/>
                      <a:pt x="237" y="817"/>
                    </a:cubicBezTo>
                    <a:cubicBezTo>
                      <a:pt x="228" y="820"/>
                      <a:pt x="302" y="1024"/>
                      <a:pt x="299" y="1042"/>
                    </a:cubicBezTo>
                    <a:cubicBezTo>
                      <a:pt x="272" y="1047"/>
                      <a:pt x="244" y="1050"/>
                      <a:pt x="217" y="1050"/>
                    </a:cubicBezTo>
                    <a:cubicBezTo>
                      <a:pt x="146" y="1050"/>
                      <a:pt x="76" y="1034"/>
                      <a:pt x="12" y="1004"/>
                    </a:cubicBezTo>
                    <a:cubicBezTo>
                      <a:pt x="10" y="1002"/>
                      <a:pt x="9" y="1001"/>
                      <a:pt x="7" y="1001"/>
                    </a:cubicBezTo>
                    <a:cubicBezTo>
                      <a:pt x="6" y="1001"/>
                      <a:pt x="4" y="1002"/>
                      <a:pt x="3" y="1004"/>
                    </a:cubicBezTo>
                    <a:cubicBezTo>
                      <a:pt x="0" y="1004"/>
                      <a:pt x="0" y="1010"/>
                      <a:pt x="3" y="1013"/>
                    </a:cubicBezTo>
                    <a:cubicBezTo>
                      <a:pt x="62" y="1069"/>
                      <a:pt x="138" y="1099"/>
                      <a:pt x="216" y="1099"/>
                    </a:cubicBezTo>
                    <a:cubicBezTo>
                      <a:pt x="248" y="1099"/>
                      <a:pt x="280" y="1094"/>
                      <a:pt x="311" y="1084"/>
                    </a:cubicBezTo>
                    <a:lnTo>
                      <a:pt x="314" y="1084"/>
                    </a:lnTo>
                    <a:cubicBezTo>
                      <a:pt x="338" y="1081"/>
                      <a:pt x="353" y="1075"/>
                      <a:pt x="353" y="1069"/>
                    </a:cubicBezTo>
                    <a:cubicBezTo>
                      <a:pt x="344" y="1004"/>
                      <a:pt x="305" y="873"/>
                      <a:pt x="305" y="873"/>
                    </a:cubicBezTo>
                    <a:lnTo>
                      <a:pt x="305" y="873"/>
                    </a:lnTo>
                    <a:cubicBezTo>
                      <a:pt x="322" y="879"/>
                      <a:pt x="382" y="893"/>
                      <a:pt x="422" y="893"/>
                    </a:cubicBezTo>
                    <a:cubicBezTo>
                      <a:pt x="446" y="893"/>
                      <a:pt x="463" y="888"/>
                      <a:pt x="460" y="873"/>
                    </a:cubicBezTo>
                    <a:cubicBezTo>
                      <a:pt x="380" y="589"/>
                      <a:pt x="291" y="271"/>
                      <a:pt x="151" y="5"/>
                    </a:cubicBezTo>
                    <a:cubicBezTo>
                      <a:pt x="150" y="1"/>
                      <a:pt x="148" y="0"/>
                      <a:pt x="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5"/>
          <p:cNvSpPr txBox="1">
            <a:spLocks noGrp="1"/>
          </p:cNvSpPr>
          <p:nvPr>
            <p:ph type="subTitle" idx="1"/>
          </p:nvPr>
        </p:nvSpPr>
        <p:spPr>
          <a:xfrm>
            <a:off x="1418775" y="2411675"/>
            <a:ext cx="2772900" cy="7122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r>
              <a:rPr lang="en"/>
              <a:t>Absence de flexibilité de l'heure et date</a:t>
            </a:r>
            <a:endParaRPr/>
          </a:p>
          <a:p>
            <a:pPr marL="0" lvl="0" indent="0" algn="l" rtl="0">
              <a:spcBef>
                <a:spcPts val="1200"/>
              </a:spcBef>
              <a:spcAft>
                <a:spcPts val="0"/>
              </a:spcAft>
              <a:buNone/>
            </a:pPr>
            <a:endParaRPr/>
          </a:p>
        </p:txBody>
      </p:sp>
      <p:sp>
        <p:nvSpPr>
          <p:cNvPr id="873" name="Google Shape;873;p45"/>
          <p:cNvSpPr txBox="1">
            <a:spLocks noGrp="1"/>
          </p:cNvSpPr>
          <p:nvPr>
            <p:ph type="subTitle" idx="3"/>
          </p:nvPr>
        </p:nvSpPr>
        <p:spPr>
          <a:xfrm>
            <a:off x="5447600" y="2486675"/>
            <a:ext cx="2772900" cy="4848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r>
              <a:rPr lang="en"/>
              <a:t>Limitation du choix du fournisseur</a:t>
            </a:r>
            <a:endParaRPr/>
          </a:p>
          <a:p>
            <a:pPr marL="0" lvl="0" indent="0" algn="l" rtl="0">
              <a:spcBef>
                <a:spcPts val="1200"/>
              </a:spcBef>
              <a:spcAft>
                <a:spcPts val="0"/>
              </a:spcAft>
              <a:buNone/>
            </a:pPr>
            <a:endParaRPr/>
          </a:p>
        </p:txBody>
      </p:sp>
      <p:sp>
        <p:nvSpPr>
          <p:cNvPr id="874" name="Google Shape;874;p45"/>
          <p:cNvSpPr txBox="1">
            <a:spLocks noGrp="1"/>
          </p:cNvSpPr>
          <p:nvPr>
            <p:ph type="subTitle" idx="5"/>
          </p:nvPr>
        </p:nvSpPr>
        <p:spPr>
          <a:xfrm>
            <a:off x="1487700" y="3872900"/>
            <a:ext cx="27729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Manque de transparence</a:t>
            </a:r>
            <a:endParaRPr/>
          </a:p>
        </p:txBody>
      </p:sp>
      <p:sp>
        <p:nvSpPr>
          <p:cNvPr id="875" name="Google Shape;875;p45"/>
          <p:cNvSpPr txBox="1">
            <a:spLocks noGrp="1"/>
          </p:cNvSpPr>
          <p:nvPr>
            <p:ph type="subTitle" idx="7"/>
          </p:nvPr>
        </p:nvSpPr>
        <p:spPr>
          <a:xfrm>
            <a:off x="5447600" y="3379725"/>
            <a:ext cx="3158700" cy="8217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r>
              <a:rPr lang="en"/>
              <a:t>Signature classique qui exige la présence physique des parties concernées.</a:t>
            </a:r>
            <a:endParaRPr/>
          </a:p>
          <a:p>
            <a:pPr marL="0" lvl="0" indent="0" algn="l" rtl="0">
              <a:spcBef>
                <a:spcPts val="1200"/>
              </a:spcBef>
              <a:spcAft>
                <a:spcPts val="0"/>
              </a:spcAft>
              <a:buNone/>
            </a:pPr>
            <a:endParaRPr/>
          </a:p>
        </p:txBody>
      </p:sp>
      <p:sp>
        <p:nvSpPr>
          <p:cNvPr id="876" name="Google Shape;876;p45"/>
          <p:cNvSpPr txBox="1">
            <a:spLocks noGrp="1"/>
          </p:cNvSpPr>
          <p:nvPr>
            <p:ph type="title" idx="8"/>
          </p:nvPr>
        </p:nvSpPr>
        <p:spPr>
          <a:xfrm>
            <a:off x="720000" y="540275"/>
            <a:ext cx="77040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rgbClr val="AB84A6"/>
                </a:solidFill>
              </a:rPr>
              <a:t>Etude de l’existant</a:t>
            </a:r>
            <a:endParaRPr sz="6000">
              <a:solidFill>
                <a:srgbClr val="AB84A6"/>
              </a:solidFill>
            </a:endParaRPr>
          </a:p>
        </p:txBody>
      </p:sp>
      <p:grpSp>
        <p:nvGrpSpPr>
          <p:cNvPr id="877" name="Google Shape;877;p45"/>
          <p:cNvGrpSpPr/>
          <p:nvPr/>
        </p:nvGrpSpPr>
        <p:grpSpPr>
          <a:xfrm>
            <a:off x="4879848" y="2563760"/>
            <a:ext cx="567740" cy="567740"/>
            <a:chOff x="902798" y="1771135"/>
            <a:chExt cx="567740" cy="567740"/>
          </a:xfrm>
        </p:grpSpPr>
        <p:sp>
          <p:nvSpPr>
            <p:cNvPr id="878" name="Google Shape;878;p45"/>
            <p:cNvSpPr/>
            <p:nvPr/>
          </p:nvSpPr>
          <p:spPr>
            <a:xfrm>
              <a:off x="1122575" y="1944991"/>
              <a:ext cx="45921" cy="100667"/>
            </a:xfrm>
            <a:custGeom>
              <a:avLst/>
              <a:gdLst/>
              <a:ahLst/>
              <a:cxnLst/>
              <a:rect l="l" t="t" r="r" b="b"/>
              <a:pathLst>
                <a:path w="1098" h="2407" extrusionOk="0">
                  <a:moveTo>
                    <a:pt x="660" y="1"/>
                  </a:moveTo>
                  <a:cubicBezTo>
                    <a:pt x="299" y="1"/>
                    <a:pt x="5" y="294"/>
                    <a:pt x="5" y="660"/>
                  </a:cubicBezTo>
                  <a:lnTo>
                    <a:pt x="5" y="809"/>
                  </a:lnTo>
                  <a:cubicBezTo>
                    <a:pt x="0" y="1001"/>
                    <a:pt x="34" y="1184"/>
                    <a:pt x="92" y="1367"/>
                  </a:cubicBezTo>
                  <a:lnTo>
                    <a:pt x="443" y="2406"/>
                  </a:lnTo>
                  <a:lnTo>
                    <a:pt x="1097" y="2406"/>
                  </a:lnTo>
                  <a:lnTo>
                    <a:pt x="10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5"/>
            <p:cNvSpPr/>
            <p:nvPr/>
          </p:nvSpPr>
          <p:spPr>
            <a:xfrm>
              <a:off x="1140893" y="1935957"/>
              <a:ext cx="109910" cy="109910"/>
            </a:xfrm>
            <a:custGeom>
              <a:avLst/>
              <a:gdLst/>
              <a:ahLst/>
              <a:cxnLst/>
              <a:rect l="l" t="t" r="r" b="b"/>
              <a:pathLst>
                <a:path w="2628" h="2628" extrusionOk="0">
                  <a:moveTo>
                    <a:pt x="659" y="0"/>
                  </a:moveTo>
                  <a:cubicBezTo>
                    <a:pt x="294" y="0"/>
                    <a:pt x="0" y="294"/>
                    <a:pt x="0" y="654"/>
                  </a:cubicBezTo>
                  <a:cubicBezTo>
                    <a:pt x="0" y="895"/>
                    <a:pt x="197" y="1092"/>
                    <a:pt x="438" y="1092"/>
                  </a:cubicBezTo>
                  <a:lnTo>
                    <a:pt x="2190" y="2627"/>
                  </a:lnTo>
                  <a:lnTo>
                    <a:pt x="2579" y="1270"/>
                  </a:lnTo>
                  <a:cubicBezTo>
                    <a:pt x="2613" y="1150"/>
                    <a:pt x="2627" y="1030"/>
                    <a:pt x="2627" y="909"/>
                  </a:cubicBezTo>
                  <a:lnTo>
                    <a:pt x="26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5"/>
            <p:cNvSpPr/>
            <p:nvPr/>
          </p:nvSpPr>
          <p:spPr>
            <a:xfrm>
              <a:off x="1159211" y="2073176"/>
              <a:ext cx="54955" cy="54997"/>
            </a:xfrm>
            <a:custGeom>
              <a:avLst/>
              <a:gdLst/>
              <a:ahLst/>
              <a:cxnLst/>
              <a:rect l="l" t="t" r="r" b="b"/>
              <a:pathLst>
                <a:path w="1314" h="1315" extrusionOk="0">
                  <a:moveTo>
                    <a:pt x="0" y="1"/>
                  </a:moveTo>
                  <a:lnTo>
                    <a:pt x="0" y="1314"/>
                  </a:lnTo>
                  <a:lnTo>
                    <a:pt x="1314" y="1314"/>
                  </a:lnTo>
                  <a:lnTo>
                    <a:pt x="1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5"/>
            <p:cNvSpPr/>
            <p:nvPr/>
          </p:nvSpPr>
          <p:spPr>
            <a:xfrm>
              <a:off x="1095181" y="2095509"/>
              <a:ext cx="183183" cy="142531"/>
            </a:xfrm>
            <a:custGeom>
              <a:avLst/>
              <a:gdLst/>
              <a:ahLst/>
              <a:cxnLst/>
              <a:rect l="l" t="t" r="r" b="b"/>
              <a:pathLst>
                <a:path w="4380" h="3408" extrusionOk="0">
                  <a:moveTo>
                    <a:pt x="1536" y="1"/>
                  </a:moveTo>
                  <a:lnTo>
                    <a:pt x="477" y="299"/>
                  </a:lnTo>
                  <a:cubicBezTo>
                    <a:pt x="193" y="381"/>
                    <a:pt x="1" y="636"/>
                    <a:pt x="1" y="929"/>
                  </a:cubicBezTo>
                  <a:lnTo>
                    <a:pt x="1" y="3407"/>
                  </a:lnTo>
                  <a:lnTo>
                    <a:pt x="4380" y="3407"/>
                  </a:lnTo>
                  <a:lnTo>
                    <a:pt x="4380" y="929"/>
                  </a:lnTo>
                  <a:cubicBezTo>
                    <a:pt x="4380" y="636"/>
                    <a:pt x="4187" y="381"/>
                    <a:pt x="3903" y="299"/>
                  </a:cubicBezTo>
                  <a:lnTo>
                    <a:pt x="2849" y="1"/>
                  </a:lnTo>
                  <a:lnTo>
                    <a:pt x="2590" y="309"/>
                  </a:lnTo>
                  <a:cubicBezTo>
                    <a:pt x="2486" y="431"/>
                    <a:pt x="2339" y="493"/>
                    <a:pt x="2192" y="493"/>
                  </a:cubicBezTo>
                  <a:cubicBezTo>
                    <a:pt x="2045" y="493"/>
                    <a:pt x="1897" y="431"/>
                    <a:pt x="1791" y="309"/>
                  </a:cubicBezTo>
                  <a:lnTo>
                    <a:pt x="1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5"/>
            <p:cNvSpPr/>
            <p:nvPr/>
          </p:nvSpPr>
          <p:spPr>
            <a:xfrm>
              <a:off x="1131818" y="1981794"/>
              <a:ext cx="109910" cy="100667"/>
            </a:xfrm>
            <a:custGeom>
              <a:avLst/>
              <a:gdLst/>
              <a:ahLst/>
              <a:cxnLst/>
              <a:rect l="l" t="t" r="r" b="b"/>
              <a:pathLst>
                <a:path w="2628" h="2407" extrusionOk="0">
                  <a:moveTo>
                    <a:pt x="826" y="1"/>
                  </a:moveTo>
                  <a:cubicBezTo>
                    <a:pt x="712" y="1"/>
                    <a:pt x="608" y="48"/>
                    <a:pt x="525" y="126"/>
                  </a:cubicBezTo>
                  <a:lnTo>
                    <a:pt x="309" y="343"/>
                  </a:lnTo>
                  <a:cubicBezTo>
                    <a:pt x="111" y="540"/>
                    <a:pt x="1" y="809"/>
                    <a:pt x="1" y="1093"/>
                  </a:cubicBezTo>
                  <a:cubicBezTo>
                    <a:pt x="1" y="1815"/>
                    <a:pt x="588" y="2407"/>
                    <a:pt x="1314" y="2407"/>
                  </a:cubicBezTo>
                  <a:cubicBezTo>
                    <a:pt x="2041" y="2407"/>
                    <a:pt x="2628" y="1815"/>
                    <a:pt x="2628" y="1093"/>
                  </a:cubicBezTo>
                  <a:lnTo>
                    <a:pt x="2628" y="814"/>
                  </a:lnTo>
                  <a:cubicBezTo>
                    <a:pt x="2628" y="694"/>
                    <a:pt x="2585" y="583"/>
                    <a:pt x="2503" y="502"/>
                  </a:cubicBezTo>
                  <a:cubicBezTo>
                    <a:pt x="2161" y="169"/>
                    <a:pt x="1545" y="20"/>
                    <a:pt x="843" y="1"/>
                  </a:cubicBezTo>
                  <a:cubicBezTo>
                    <a:pt x="837" y="1"/>
                    <a:pt x="832" y="1"/>
                    <a:pt x="8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5"/>
            <p:cNvSpPr/>
            <p:nvPr/>
          </p:nvSpPr>
          <p:spPr>
            <a:xfrm>
              <a:off x="1131818" y="1981794"/>
              <a:ext cx="109742" cy="98492"/>
            </a:xfrm>
            <a:custGeom>
              <a:avLst/>
              <a:gdLst/>
              <a:ahLst/>
              <a:cxnLst/>
              <a:rect l="l" t="t" r="r" b="b"/>
              <a:pathLst>
                <a:path w="2624" h="2355" extrusionOk="0">
                  <a:moveTo>
                    <a:pt x="826" y="1"/>
                  </a:moveTo>
                  <a:cubicBezTo>
                    <a:pt x="712" y="1"/>
                    <a:pt x="608" y="48"/>
                    <a:pt x="525" y="126"/>
                  </a:cubicBezTo>
                  <a:lnTo>
                    <a:pt x="309" y="343"/>
                  </a:lnTo>
                  <a:cubicBezTo>
                    <a:pt x="111" y="540"/>
                    <a:pt x="1" y="809"/>
                    <a:pt x="1" y="1089"/>
                  </a:cubicBezTo>
                  <a:cubicBezTo>
                    <a:pt x="1" y="1676"/>
                    <a:pt x="386" y="2190"/>
                    <a:pt x="949" y="2354"/>
                  </a:cubicBezTo>
                  <a:cubicBezTo>
                    <a:pt x="761" y="2123"/>
                    <a:pt x="655" y="1830"/>
                    <a:pt x="655" y="1531"/>
                  </a:cubicBezTo>
                  <a:lnTo>
                    <a:pt x="655" y="1093"/>
                  </a:lnTo>
                  <a:lnTo>
                    <a:pt x="660" y="1093"/>
                  </a:lnTo>
                  <a:cubicBezTo>
                    <a:pt x="655" y="850"/>
                    <a:pt x="853" y="654"/>
                    <a:pt x="1089" y="654"/>
                  </a:cubicBezTo>
                  <a:cubicBezTo>
                    <a:pt x="1100" y="654"/>
                    <a:pt x="1111" y="655"/>
                    <a:pt x="1122" y="655"/>
                  </a:cubicBezTo>
                  <a:cubicBezTo>
                    <a:pt x="1564" y="684"/>
                    <a:pt x="2219" y="757"/>
                    <a:pt x="2623" y="949"/>
                  </a:cubicBezTo>
                  <a:cubicBezTo>
                    <a:pt x="2609" y="858"/>
                    <a:pt x="2570" y="569"/>
                    <a:pt x="2503" y="502"/>
                  </a:cubicBezTo>
                  <a:cubicBezTo>
                    <a:pt x="2161" y="169"/>
                    <a:pt x="1545" y="20"/>
                    <a:pt x="843" y="1"/>
                  </a:cubicBezTo>
                  <a:cubicBezTo>
                    <a:pt x="837" y="1"/>
                    <a:pt x="832" y="1"/>
                    <a:pt x="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5"/>
            <p:cNvSpPr/>
            <p:nvPr/>
          </p:nvSpPr>
          <p:spPr>
            <a:xfrm>
              <a:off x="1095181" y="2118679"/>
              <a:ext cx="36678" cy="119361"/>
            </a:xfrm>
            <a:custGeom>
              <a:avLst/>
              <a:gdLst/>
              <a:ahLst/>
              <a:cxnLst/>
              <a:rect l="l" t="t" r="r" b="b"/>
              <a:pathLst>
                <a:path w="877" h="2854" extrusionOk="0">
                  <a:moveTo>
                    <a:pt x="121" y="0"/>
                  </a:moveTo>
                  <a:cubicBezTo>
                    <a:pt x="44" y="111"/>
                    <a:pt x="1" y="241"/>
                    <a:pt x="1" y="375"/>
                  </a:cubicBezTo>
                  <a:lnTo>
                    <a:pt x="1" y="2853"/>
                  </a:lnTo>
                  <a:lnTo>
                    <a:pt x="877" y="2853"/>
                  </a:lnTo>
                  <a:lnTo>
                    <a:pt x="877" y="1030"/>
                  </a:lnTo>
                  <a:cubicBezTo>
                    <a:pt x="877" y="857"/>
                    <a:pt x="809" y="688"/>
                    <a:pt x="684" y="563"/>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5"/>
            <p:cNvSpPr/>
            <p:nvPr/>
          </p:nvSpPr>
          <p:spPr>
            <a:xfrm>
              <a:off x="1241685" y="2118679"/>
              <a:ext cx="36678" cy="119361"/>
            </a:xfrm>
            <a:custGeom>
              <a:avLst/>
              <a:gdLst/>
              <a:ahLst/>
              <a:cxnLst/>
              <a:rect l="l" t="t" r="r" b="b"/>
              <a:pathLst>
                <a:path w="877" h="2854" extrusionOk="0">
                  <a:moveTo>
                    <a:pt x="756" y="0"/>
                  </a:moveTo>
                  <a:lnTo>
                    <a:pt x="193" y="563"/>
                  </a:lnTo>
                  <a:cubicBezTo>
                    <a:pt x="68" y="688"/>
                    <a:pt x="1" y="857"/>
                    <a:pt x="1" y="1030"/>
                  </a:cubicBezTo>
                  <a:lnTo>
                    <a:pt x="1" y="2853"/>
                  </a:lnTo>
                  <a:lnTo>
                    <a:pt x="877" y="2853"/>
                  </a:lnTo>
                  <a:lnTo>
                    <a:pt x="877" y="375"/>
                  </a:lnTo>
                  <a:cubicBezTo>
                    <a:pt x="877" y="241"/>
                    <a:pt x="833" y="111"/>
                    <a:pt x="7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5"/>
            <p:cNvSpPr/>
            <p:nvPr/>
          </p:nvSpPr>
          <p:spPr>
            <a:xfrm>
              <a:off x="902798" y="1771135"/>
              <a:ext cx="567740" cy="567740"/>
            </a:xfrm>
            <a:custGeom>
              <a:avLst/>
              <a:gdLst/>
              <a:ahLst/>
              <a:cxnLst/>
              <a:rect l="l" t="t" r="r" b="b"/>
              <a:pathLst>
                <a:path w="13575" h="13575" extrusionOk="0">
                  <a:moveTo>
                    <a:pt x="6792" y="2625"/>
                  </a:moveTo>
                  <a:cubicBezTo>
                    <a:pt x="7328" y="2625"/>
                    <a:pt x="7868" y="2728"/>
                    <a:pt x="8383" y="2940"/>
                  </a:cubicBezTo>
                  <a:cubicBezTo>
                    <a:pt x="9937" y="3585"/>
                    <a:pt x="10948" y="5101"/>
                    <a:pt x="10952" y="6785"/>
                  </a:cubicBezTo>
                  <a:cubicBezTo>
                    <a:pt x="10952" y="9080"/>
                    <a:pt x="9085" y="10947"/>
                    <a:pt x="6790" y="10947"/>
                  </a:cubicBezTo>
                  <a:cubicBezTo>
                    <a:pt x="5106" y="10942"/>
                    <a:pt x="3590" y="9932"/>
                    <a:pt x="2946" y="8373"/>
                  </a:cubicBezTo>
                  <a:cubicBezTo>
                    <a:pt x="2306" y="6818"/>
                    <a:pt x="2662" y="5033"/>
                    <a:pt x="3850" y="3845"/>
                  </a:cubicBezTo>
                  <a:cubicBezTo>
                    <a:pt x="4645" y="3047"/>
                    <a:pt x="5710" y="2625"/>
                    <a:pt x="6792" y="2625"/>
                  </a:cubicBezTo>
                  <a:close/>
                  <a:moveTo>
                    <a:pt x="5906" y="0"/>
                  </a:moveTo>
                  <a:cubicBezTo>
                    <a:pt x="5785" y="0"/>
                    <a:pt x="5693" y="99"/>
                    <a:pt x="5693" y="217"/>
                  </a:cubicBezTo>
                  <a:lnTo>
                    <a:pt x="5693" y="799"/>
                  </a:lnTo>
                  <a:cubicBezTo>
                    <a:pt x="5693" y="900"/>
                    <a:pt x="5621" y="991"/>
                    <a:pt x="5520" y="1011"/>
                  </a:cubicBezTo>
                  <a:cubicBezTo>
                    <a:pt x="4842" y="1160"/>
                    <a:pt x="4192" y="1429"/>
                    <a:pt x="3605" y="1809"/>
                  </a:cubicBezTo>
                  <a:cubicBezTo>
                    <a:pt x="3568" y="1832"/>
                    <a:pt x="3526" y="1843"/>
                    <a:pt x="3485" y="1843"/>
                  </a:cubicBezTo>
                  <a:cubicBezTo>
                    <a:pt x="3428" y="1843"/>
                    <a:pt x="3372" y="1822"/>
                    <a:pt x="3331" y="1781"/>
                  </a:cubicBezTo>
                  <a:lnTo>
                    <a:pt x="2922" y="1367"/>
                  </a:lnTo>
                  <a:cubicBezTo>
                    <a:pt x="2878" y="1323"/>
                    <a:pt x="2822" y="1302"/>
                    <a:pt x="2765" y="1302"/>
                  </a:cubicBezTo>
                  <a:cubicBezTo>
                    <a:pt x="2709" y="1302"/>
                    <a:pt x="2652" y="1323"/>
                    <a:pt x="2609" y="1367"/>
                  </a:cubicBezTo>
                  <a:lnTo>
                    <a:pt x="1372" y="2608"/>
                  </a:lnTo>
                  <a:cubicBezTo>
                    <a:pt x="1286" y="2690"/>
                    <a:pt x="1286" y="2830"/>
                    <a:pt x="1372" y="2916"/>
                  </a:cubicBezTo>
                  <a:lnTo>
                    <a:pt x="1781" y="3330"/>
                  </a:lnTo>
                  <a:cubicBezTo>
                    <a:pt x="1853" y="3402"/>
                    <a:pt x="1868" y="3513"/>
                    <a:pt x="1810" y="3599"/>
                  </a:cubicBezTo>
                  <a:cubicBezTo>
                    <a:pt x="1435" y="4186"/>
                    <a:pt x="1165" y="4836"/>
                    <a:pt x="1016" y="5519"/>
                  </a:cubicBezTo>
                  <a:cubicBezTo>
                    <a:pt x="997" y="5620"/>
                    <a:pt x="906" y="5692"/>
                    <a:pt x="804" y="5692"/>
                  </a:cubicBezTo>
                  <a:lnTo>
                    <a:pt x="222" y="5692"/>
                  </a:lnTo>
                  <a:cubicBezTo>
                    <a:pt x="102" y="5692"/>
                    <a:pt x="1" y="5789"/>
                    <a:pt x="6" y="5914"/>
                  </a:cubicBezTo>
                  <a:lnTo>
                    <a:pt x="6" y="7665"/>
                  </a:lnTo>
                  <a:cubicBezTo>
                    <a:pt x="6" y="7786"/>
                    <a:pt x="102" y="7882"/>
                    <a:pt x="222" y="7882"/>
                  </a:cubicBezTo>
                  <a:lnTo>
                    <a:pt x="804" y="7882"/>
                  </a:lnTo>
                  <a:cubicBezTo>
                    <a:pt x="906" y="7882"/>
                    <a:pt x="997" y="7954"/>
                    <a:pt x="1016" y="8055"/>
                  </a:cubicBezTo>
                  <a:cubicBezTo>
                    <a:pt x="1165" y="8738"/>
                    <a:pt x="1435" y="9388"/>
                    <a:pt x="1810" y="9975"/>
                  </a:cubicBezTo>
                  <a:cubicBezTo>
                    <a:pt x="1868" y="10057"/>
                    <a:pt x="1853" y="10172"/>
                    <a:pt x="1781" y="10244"/>
                  </a:cubicBezTo>
                  <a:lnTo>
                    <a:pt x="1372" y="10658"/>
                  </a:lnTo>
                  <a:cubicBezTo>
                    <a:pt x="1286" y="10745"/>
                    <a:pt x="1286" y="10880"/>
                    <a:pt x="1372" y="10966"/>
                  </a:cubicBezTo>
                  <a:lnTo>
                    <a:pt x="2609" y="12208"/>
                  </a:lnTo>
                  <a:cubicBezTo>
                    <a:pt x="2652" y="12248"/>
                    <a:pt x="2709" y="12269"/>
                    <a:pt x="2765" y="12269"/>
                  </a:cubicBezTo>
                  <a:cubicBezTo>
                    <a:pt x="2822" y="12269"/>
                    <a:pt x="2878" y="12248"/>
                    <a:pt x="2922" y="12208"/>
                  </a:cubicBezTo>
                  <a:lnTo>
                    <a:pt x="3331" y="11794"/>
                  </a:lnTo>
                  <a:cubicBezTo>
                    <a:pt x="3372" y="11752"/>
                    <a:pt x="3428" y="11731"/>
                    <a:pt x="3485" y="11731"/>
                  </a:cubicBezTo>
                  <a:cubicBezTo>
                    <a:pt x="3526" y="11731"/>
                    <a:pt x="3568" y="11742"/>
                    <a:pt x="3605" y="11765"/>
                  </a:cubicBezTo>
                  <a:cubicBezTo>
                    <a:pt x="4192" y="12145"/>
                    <a:pt x="4842" y="12410"/>
                    <a:pt x="5520" y="12559"/>
                  </a:cubicBezTo>
                  <a:cubicBezTo>
                    <a:pt x="5621" y="12583"/>
                    <a:pt x="5693" y="12669"/>
                    <a:pt x="5698" y="12775"/>
                  </a:cubicBezTo>
                  <a:lnTo>
                    <a:pt x="5698" y="13358"/>
                  </a:lnTo>
                  <a:cubicBezTo>
                    <a:pt x="5698" y="13478"/>
                    <a:pt x="5794" y="13574"/>
                    <a:pt x="5915" y="13574"/>
                  </a:cubicBezTo>
                  <a:lnTo>
                    <a:pt x="7666" y="13574"/>
                  </a:lnTo>
                  <a:cubicBezTo>
                    <a:pt x="7786" y="13574"/>
                    <a:pt x="7883" y="13473"/>
                    <a:pt x="7883" y="13358"/>
                  </a:cubicBezTo>
                  <a:lnTo>
                    <a:pt x="7883" y="12775"/>
                  </a:lnTo>
                  <a:cubicBezTo>
                    <a:pt x="7883" y="12669"/>
                    <a:pt x="7955" y="12583"/>
                    <a:pt x="8056" y="12559"/>
                  </a:cubicBezTo>
                  <a:cubicBezTo>
                    <a:pt x="8739" y="12410"/>
                    <a:pt x="9389" y="12145"/>
                    <a:pt x="9976" y="11765"/>
                  </a:cubicBezTo>
                  <a:cubicBezTo>
                    <a:pt x="10010" y="11742"/>
                    <a:pt x="10051" y="11731"/>
                    <a:pt x="10092" y="11731"/>
                  </a:cubicBezTo>
                  <a:cubicBezTo>
                    <a:pt x="10147" y="11731"/>
                    <a:pt x="10203" y="11752"/>
                    <a:pt x="10245" y="11794"/>
                  </a:cubicBezTo>
                  <a:lnTo>
                    <a:pt x="10659" y="12208"/>
                  </a:lnTo>
                  <a:cubicBezTo>
                    <a:pt x="10702" y="12248"/>
                    <a:pt x="10758" y="12269"/>
                    <a:pt x="10813" y="12269"/>
                  </a:cubicBezTo>
                  <a:cubicBezTo>
                    <a:pt x="10868" y="12269"/>
                    <a:pt x="10924" y="12248"/>
                    <a:pt x="10967" y="12208"/>
                  </a:cubicBezTo>
                  <a:lnTo>
                    <a:pt x="12208" y="10966"/>
                  </a:lnTo>
                  <a:cubicBezTo>
                    <a:pt x="12290" y="10880"/>
                    <a:pt x="12290" y="10745"/>
                    <a:pt x="12208" y="10658"/>
                  </a:cubicBezTo>
                  <a:lnTo>
                    <a:pt x="11794" y="10244"/>
                  </a:lnTo>
                  <a:cubicBezTo>
                    <a:pt x="11722" y="10172"/>
                    <a:pt x="11713" y="10057"/>
                    <a:pt x="11766" y="9975"/>
                  </a:cubicBezTo>
                  <a:cubicBezTo>
                    <a:pt x="12146" y="9388"/>
                    <a:pt x="12410" y="8738"/>
                    <a:pt x="12560" y="8055"/>
                  </a:cubicBezTo>
                  <a:cubicBezTo>
                    <a:pt x="12584" y="7954"/>
                    <a:pt x="12670" y="7882"/>
                    <a:pt x="12776" y="7882"/>
                  </a:cubicBezTo>
                  <a:lnTo>
                    <a:pt x="13358" y="7882"/>
                  </a:lnTo>
                  <a:cubicBezTo>
                    <a:pt x="13479" y="7882"/>
                    <a:pt x="13575" y="7786"/>
                    <a:pt x="13575" y="7665"/>
                  </a:cubicBezTo>
                  <a:lnTo>
                    <a:pt x="13575" y="5909"/>
                  </a:lnTo>
                  <a:cubicBezTo>
                    <a:pt x="13575" y="5789"/>
                    <a:pt x="13479" y="5692"/>
                    <a:pt x="13358" y="5692"/>
                  </a:cubicBezTo>
                  <a:lnTo>
                    <a:pt x="12776" y="5692"/>
                  </a:lnTo>
                  <a:cubicBezTo>
                    <a:pt x="12670" y="5688"/>
                    <a:pt x="12584" y="5615"/>
                    <a:pt x="12560" y="5514"/>
                  </a:cubicBezTo>
                  <a:cubicBezTo>
                    <a:pt x="12410" y="4836"/>
                    <a:pt x="12146" y="4186"/>
                    <a:pt x="11766" y="3599"/>
                  </a:cubicBezTo>
                  <a:cubicBezTo>
                    <a:pt x="11713" y="3513"/>
                    <a:pt x="11722" y="3397"/>
                    <a:pt x="11794" y="3325"/>
                  </a:cubicBezTo>
                  <a:lnTo>
                    <a:pt x="12208" y="2911"/>
                  </a:lnTo>
                  <a:cubicBezTo>
                    <a:pt x="12290" y="2830"/>
                    <a:pt x="12290" y="2690"/>
                    <a:pt x="12208" y="2603"/>
                  </a:cubicBezTo>
                  <a:lnTo>
                    <a:pt x="10967" y="1367"/>
                  </a:lnTo>
                  <a:cubicBezTo>
                    <a:pt x="10924" y="1323"/>
                    <a:pt x="10868" y="1302"/>
                    <a:pt x="10813" y="1302"/>
                  </a:cubicBezTo>
                  <a:cubicBezTo>
                    <a:pt x="10758" y="1302"/>
                    <a:pt x="10702" y="1323"/>
                    <a:pt x="10659" y="1367"/>
                  </a:cubicBezTo>
                  <a:lnTo>
                    <a:pt x="10245" y="1776"/>
                  </a:lnTo>
                  <a:cubicBezTo>
                    <a:pt x="10203" y="1818"/>
                    <a:pt x="10146" y="1840"/>
                    <a:pt x="10090" y="1840"/>
                  </a:cubicBezTo>
                  <a:cubicBezTo>
                    <a:pt x="10050" y="1840"/>
                    <a:pt x="10010" y="1829"/>
                    <a:pt x="9976" y="1805"/>
                  </a:cubicBezTo>
                  <a:cubicBezTo>
                    <a:pt x="9389" y="1429"/>
                    <a:pt x="8739" y="1160"/>
                    <a:pt x="8056" y="1011"/>
                  </a:cubicBezTo>
                  <a:cubicBezTo>
                    <a:pt x="7955" y="991"/>
                    <a:pt x="7883" y="900"/>
                    <a:pt x="7883" y="799"/>
                  </a:cubicBezTo>
                  <a:lnTo>
                    <a:pt x="7883" y="217"/>
                  </a:lnTo>
                  <a:cubicBezTo>
                    <a:pt x="7883" y="96"/>
                    <a:pt x="7786" y="0"/>
                    <a:pt x="7666" y="0"/>
                  </a:cubicBezTo>
                  <a:lnTo>
                    <a:pt x="5915" y="0"/>
                  </a:lnTo>
                  <a:cubicBezTo>
                    <a:pt x="5912" y="0"/>
                    <a:pt x="5909" y="0"/>
                    <a:pt x="5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5"/>
            <p:cNvSpPr/>
            <p:nvPr/>
          </p:nvSpPr>
          <p:spPr>
            <a:xfrm>
              <a:off x="1148337" y="1973179"/>
              <a:ext cx="77497" cy="26014"/>
            </a:xfrm>
            <a:custGeom>
              <a:avLst/>
              <a:gdLst/>
              <a:ahLst/>
              <a:cxnLst/>
              <a:rect l="l" t="t" r="r" b="b"/>
              <a:pathLst>
                <a:path w="1853" h="622" extrusionOk="0">
                  <a:moveTo>
                    <a:pt x="260" y="0"/>
                  </a:moveTo>
                  <a:cubicBezTo>
                    <a:pt x="0" y="10"/>
                    <a:pt x="0" y="395"/>
                    <a:pt x="260" y="409"/>
                  </a:cubicBezTo>
                  <a:cubicBezTo>
                    <a:pt x="272" y="409"/>
                    <a:pt x="286" y="409"/>
                    <a:pt x="300" y="409"/>
                  </a:cubicBezTo>
                  <a:cubicBezTo>
                    <a:pt x="561" y="409"/>
                    <a:pt x="1177" y="452"/>
                    <a:pt x="1487" y="606"/>
                  </a:cubicBezTo>
                  <a:cubicBezTo>
                    <a:pt x="1514" y="616"/>
                    <a:pt x="1540" y="621"/>
                    <a:pt x="1564" y="621"/>
                  </a:cubicBezTo>
                  <a:cubicBezTo>
                    <a:pt x="1750" y="621"/>
                    <a:pt x="1852" y="356"/>
                    <a:pt x="1665" y="241"/>
                  </a:cubicBezTo>
                  <a:cubicBezTo>
                    <a:pt x="1189" y="0"/>
                    <a:pt x="299" y="0"/>
                    <a:pt x="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5"/>
            <p:cNvSpPr/>
            <p:nvPr/>
          </p:nvSpPr>
          <p:spPr>
            <a:xfrm>
              <a:off x="1065362" y="1927300"/>
              <a:ext cx="316053" cy="310114"/>
            </a:xfrm>
            <a:custGeom>
              <a:avLst/>
              <a:gdLst/>
              <a:ahLst/>
              <a:cxnLst/>
              <a:rect l="l" t="t" r="r" b="b"/>
              <a:pathLst>
                <a:path w="7557" h="7415" extrusionOk="0">
                  <a:moveTo>
                    <a:pt x="4227" y="409"/>
                  </a:moveTo>
                  <a:lnTo>
                    <a:pt x="4227" y="1261"/>
                  </a:lnTo>
                  <a:cubicBezTo>
                    <a:pt x="4227" y="1400"/>
                    <a:pt x="4198" y="1535"/>
                    <a:pt x="4135" y="1660"/>
                  </a:cubicBezTo>
                  <a:lnTo>
                    <a:pt x="4029" y="1867"/>
                  </a:lnTo>
                  <a:cubicBezTo>
                    <a:pt x="4015" y="1896"/>
                    <a:pt x="4010" y="1925"/>
                    <a:pt x="4010" y="1958"/>
                  </a:cubicBezTo>
                  <a:lnTo>
                    <a:pt x="4010" y="2396"/>
                  </a:lnTo>
                  <a:cubicBezTo>
                    <a:pt x="4010" y="3010"/>
                    <a:pt x="3510" y="3504"/>
                    <a:pt x="2900" y="3504"/>
                  </a:cubicBezTo>
                  <a:cubicBezTo>
                    <a:pt x="2888" y="3504"/>
                    <a:pt x="2876" y="3503"/>
                    <a:pt x="2865" y="3503"/>
                  </a:cubicBezTo>
                  <a:cubicBezTo>
                    <a:pt x="2278" y="3489"/>
                    <a:pt x="1797" y="2964"/>
                    <a:pt x="1797" y="2339"/>
                  </a:cubicBezTo>
                  <a:lnTo>
                    <a:pt x="1797" y="1958"/>
                  </a:lnTo>
                  <a:cubicBezTo>
                    <a:pt x="1797" y="1925"/>
                    <a:pt x="1787" y="1891"/>
                    <a:pt x="1773" y="1862"/>
                  </a:cubicBezTo>
                  <a:lnTo>
                    <a:pt x="1643" y="1607"/>
                  </a:lnTo>
                  <a:cubicBezTo>
                    <a:pt x="1599" y="1516"/>
                    <a:pt x="1575" y="1415"/>
                    <a:pt x="1575" y="1309"/>
                  </a:cubicBezTo>
                  <a:lnTo>
                    <a:pt x="1575" y="1294"/>
                  </a:lnTo>
                  <a:cubicBezTo>
                    <a:pt x="1575" y="804"/>
                    <a:pt x="1970" y="409"/>
                    <a:pt x="2461" y="409"/>
                  </a:cubicBezTo>
                  <a:close/>
                  <a:moveTo>
                    <a:pt x="2451" y="3840"/>
                  </a:moveTo>
                  <a:cubicBezTo>
                    <a:pt x="2581" y="3883"/>
                    <a:pt x="2720" y="3907"/>
                    <a:pt x="2855" y="3912"/>
                  </a:cubicBezTo>
                  <a:lnTo>
                    <a:pt x="2903" y="3912"/>
                  </a:lnTo>
                  <a:cubicBezTo>
                    <a:pt x="3057" y="3912"/>
                    <a:pt x="3211" y="3888"/>
                    <a:pt x="3356" y="3845"/>
                  </a:cubicBezTo>
                  <a:cubicBezTo>
                    <a:pt x="3360" y="3907"/>
                    <a:pt x="3370" y="3965"/>
                    <a:pt x="3389" y="4023"/>
                  </a:cubicBezTo>
                  <a:lnTo>
                    <a:pt x="3221" y="4191"/>
                  </a:lnTo>
                  <a:cubicBezTo>
                    <a:pt x="3134" y="4280"/>
                    <a:pt x="3019" y="4325"/>
                    <a:pt x="2903" y="4325"/>
                  </a:cubicBezTo>
                  <a:cubicBezTo>
                    <a:pt x="2788" y="4325"/>
                    <a:pt x="2672" y="4280"/>
                    <a:pt x="2586" y="4191"/>
                  </a:cubicBezTo>
                  <a:lnTo>
                    <a:pt x="2417" y="4023"/>
                  </a:lnTo>
                  <a:cubicBezTo>
                    <a:pt x="2437" y="3965"/>
                    <a:pt x="2446" y="3902"/>
                    <a:pt x="2451" y="3840"/>
                  </a:cubicBezTo>
                  <a:close/>
                  <a:moveTo>
                    <a:pt x="3644" y="4350"/>
                  </a:moveTo>
                  <a:cubicBezTo>
                    <a:pt x="3697" y="4388"/>
                    <a:pt x="3760" y="4412"/>
                    <a:pt x="3822" y="4432"/>
                  </a:cubicBezTo>
                  <a:lnTo>
                    <a:pt x="4559" y="4643"/>
                  </a:lnTo>
                  <a:cubicBezTo>
                    <a:pt x="4751" y="4701"/>
                    <a:pt x="4886" y="4879"/>
                    <a:pt x="4886" y="5076"/>
                  </a:cubicBezTo>
                  <a:lnTo>
                    <a:pt x="4886" y="6472"/>
                  </a:lnTo>
                  <a:cubicBezTo>
                    <a:pt x="4737" y="6558"/>
                    <a:pt x="4583" y="6635"/>
                    <a:pt x="4419" y="6703"/>
                  </a:cubicBezTo>
                  <a:lnTo>
                    <a:pt x="4419" y="5461"/>
                  </a:lnTo>
                  <a:cubicBezTo>
                    <a:pt x="4412" y="5332"/>
                    <a:pt x="4313" y="5267"/>
                    <a:pt x="4214" y="5267"/>
                  </a:cubicBezTo>
                  <a:cubicBezTo>
                    <a:pt x="4116" y="5267"/>
                    <a:pt x="4017" y="5332"/>
                    <a:pt x="4010" y="5461"/>
                  </a:cubicBezTo>
                  <a:lnTo>
                    <a:pt x="4010" y="6847"/>
                  </a:lnTo>
                  <a:cubicBezTo>
                    <a:pt x="3716" y="6934"/>
                    <a:pt x="3409" y="6987"/>
                    <a:pt x="3101" y="7001"/>
                  </a:cubicBezTo>
                  <a:lnTo>
                    <a:pt x="3096" y="7001"/>
                  </a:lnTo>
                  <a:cubicBezTo>
                    <a:pt x="3033" y="7006"/>
                    <a:pt x="2966" y="7006"/>
                    <a:pt x="2903" y="7006"/>
                  </a:cubicBezTo>
                  <a:cubicBezTo>
                    <a:pt x="2528" y="7006"/>
                    <a:pt x="2153" y="6953"/>
                    <a:pt x="1792" y="6847"/>
                  </a:cubicBezTo>
                  <a:lnTo>
                    <a:pt x="1792" y="5461"/>
                  </a:lnTo>
                  <a:cubicBezTo>
                    <a:pt x="1785" y="5332"/>
                    <a:pt x="1686" y="5267"/>
                    <a:pt x="1587" y="5267"/>
                  </a:cubicBezTo>
                  <a:cubicBezTo>
                    <a:pt x="1489" y="5267"/>
                    <a:pt x="1390" y="5332"/>
                    <a:pt x="1383" y="5461"/>
                  </a:cubicBezTo>
                  <a:lnTo>
                    <a:pt x="1383" y="6703"/>
                  </a:lnTo>
                  <a:cubicBezTo>
                    <a:pt x="1224" y="6635"/>
                    <a:pt x="1070" y="6558"/>
                    <a:pt x="916" y="6472"/>
                  </a:cubicBezTo>
                  <a:lnTo>
                    <a:pt x="916" y="5076"/>
                  </a:lnTo>
                  <a:cubicBezTo>
                    <a:pt x="916" y="4879"/>
                    <a:pt x="1051" y="4701"/>
                    <a:pt x="1243" y="4643"/>
                  </a:cubicBezTo>
                  <a:lnTo>
                    <a:pt x="1984" y="4432"/>
                  </a:lnTo>
                  <a:cubicBezTo>
                    <a:pt x="2047" y="4412"/>
                    <a:pt x="2109" y="4388"/>
                    <a:pt x="2162" y="4350"/>
                  </a:cubicBezTo>
                  <a:lnTo>
                    <a:pt x="2292" y="4485"/>
                  </a:lnTo>
                  <a:cubicBezTo>
                    <a:pt x="2461" y="4651"/>
                    <a:pt x="2682" y="4734"/>
                    <a:pt x="2903" y="4734"/>
                  </a:cubicBezTo>
                  <a:cubicBezTo>
                    <a:pt x="3123" y="4734"/>
                    <a:pt x="3344" y="4651"/>
                    <a:pt x="3510" y="4485"/>
                  </a:cubicBezTo>
                  <a:lnTo>
                    <a:pt x="3644" y="4350"/>
                  </a:lnTo>
                  <a:close/>
                  <a:moveTo>
                    <a:pt x="2465" y="0"/>
                  </a:moveTo>
                  <a:cubicBezTo>
                    <a:pt x="1748" y="0"/>
                    <a:pt x="1171" y="582"/>
                    <a:pt x="1171" y="1299"/>
                  </a:cubicBezTo>
                  <a:lnTo>
                    <a:pt x="1171" y="1314"/>
                  </a:lnTo>
                  <a:cubicBezTo>
                    <a:pt x="1171" y="1477"/>
                    <a:pt x="1210" y="1641"/>
                    <a:pt x="1282" y="1795"/>
                  </a:cubicBezTo>
                  <a:lnTo>
                    <a:pt x="1388" y="2002"/>
                  </a:lnTo>
                  <a:lnTo>
                    <a:pt x="1388" y="2339"/>
                  </a:lnTo>
                  <a:cubicBezTo>
                    <a:pt x="1388" y="2849"/>
                    <a:pt x="1633" y="3330"/>
                    <a:pt x="2047" y="3628"/>
                  </a:cubicBezTo>
                  <a:lnTo>
                    <a:pt x="2047" y="3816"/>
                  </a:lnTo>
                  <a:cubicBezTo>
                    <a:pt x="2042" y="3917"/>
                    <a:pt x="1975" y="4008"/>
                    <a:pt x="1874" y="4037"/>
                  </a:cubicBezTo>
                  <a:lnTo>
                    <a:pt x="1137" y="4249"/>
                  </a:lnTo>
                  <a:cubicBezTo>
                    <a:pt x="767" y="4355"/>
                    <a:pt x="507" y="4692"/>
                    <a:pt x="507" y="5076"/>
                  </a:cubicBezTo>
                  <a:lnTo>
                    <a:pt x="507" y="6198"/>
                  </a:lnTo>
                  <a:cubicBezTo>
                    <a:pt x="478" y="6174"/>
                    <a:pt x="449" y="6149"/>
                    <a:pt x="416" y="6125"/>
                  </a:cubicBezTo>
                  <a:cubicBezTo>
                    <a:pt x="374" y="6096"/>
                    <a:pt x="332" y="6083"/>
                    <a:pt x="292" y="6083"/>
                  </a:cubicBezTo>
                  <a:cubicBezTo>
                    <a:pt x="127" y="6083"/>
                    <a:pt x="1" y="6303"/>
                    <a:pt x="156" y="6443"/>
                  </a:cubicBezTo>
                  <a:cubicBezTo>
                    <a:pt x="930" y="7073"/>
                    <a:pt x="1902" y="7415"/>
                    <a:pt x="2898" y="7415"/>
                  </a:cubicBezTo>
                  <a:cubicBezTo>
                    <a:pt x="2971" y="7415"/>
                    <a:pt x="3043" y="7415"/>
                    <a:pt x="3115" y="7410"/>
                  </a:cubicBezTo>
                  <a:cubicBezTo>
                    <a:pt x="4756" y="7328"/>
                    <a:pt x="6214" y="6332"/>
                    <a:pt x="6887" y="4831"/>
                  </a:cubicBezTo>
                  <a:cubicBezTo>
                    <a:pt x="7556" y="3335"/>
                    <a:pt x="7330" y="1583"/>
                    <a:pt x="6296" y="303"/>
                  </a:cubicBezTo>
                  <a:cubicBezTo>
                    <a:pt x="6255" y="255"/>
                    <a:pt x="6198" y="230"/>
                    <a:pt x="6140" y="230"/>
                  </a:cubicBezTo>
                  <a:cubicBezTo>
                    <a:pt x="6095" y="230"/>
                    <a:pt x="6050" y="245"/>
                    <a:pt x="6012" y="274"/>
                  </a:cubicBezTo>
                  <a:cubicBezTo>
                    <a:pt x="5920" y="347"/>
                    <a:pt x="5906" y="476"/>
                    <a:pt x="5978" y="563"/>
                  </a:cubicBezTo>
                  <a:cubicBezTo>
                    <a:pt x="7383" y="2300"/>
                    <a:pt x="7070" y="4850"/>
                    <a:pt x="5300" y="6198"/>
                  </a:cubicBezTo>
                  <a:lnTo>
                    <a:pt x="5300" y="5076"/>
                  </a:lnTo>
                  <a:cubicBezTo>
                    <a:pt x="5295" y="4696"/>
                    <a:pt x="5040" y="4360"/>
                    <a:pt x="4674" y="4249"/>
                  </a:cubicBezTo>
                  <a:lnTo>
                    <a:pt x="3938" y="4037"/>
                  </a:lnTo>
                  <a:cubicBezTo>
                    <a:pt x="3837" y="4008"/>
                    <a:pt x="3765" y="3917"/>
                    <a:pt x="3765" y="3816"/>
                  </a:cubicBezTo>
                  <a:lnTo>
                    <a:pt x="3765" y="3643"/>
                  </a:lnTo>
                  <a:cubicBezTo>
                    <a:pt x="3837" y="3594"/>
                    <a:pt x="3899" y="3542"/>
                    <a:pt x="3962" y="3484"/>
                  </a:cubicBezTo>
                  <a:cubicBezTo>
                    <a:pt x="4260" y="3200"/>
                    <a:pt x="4424" y="2805"/>
                    <a:pt x="4424" y="2392"/>
                  </a:cubicBezTo>
                  <a:lnTo>
                    <a:pt x="4424" y="2002"/>
                  </a:lnTo>
                  <a:lnTo>
                    <a:pt x="4506" y="1838"/>
                  </a:lnTo>
                  <a:cubicBezTo>
                    <a:pt x="4597" y="1660"/>
                    <a:pt x="4640" y="1463"/>
                    <a:pt x="4640" y="1261"/>
                  </a:cubicBezTo>
                  <a:lnTo>
                    <a:pt x="4640" y="207"/>
                  </a:lnTo>
                  <a:cubicBezTo>
                    <a:pt x="4640" y="92"/>
                    <a:pt x="4549" y="0"/>
                    <a:pt x="4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9" name="Google Shape;889;p45"/>
          <p:cNvSpPr txBox="1">
            <a:spLocks noGrp="1"/>
          </p:cNvSpPr>
          <p:nvPr>
            <p:ph type="subTitle" idx="5"/>
          </p:nvPr>
        </p:nvSpPr>
        <p:spPr>
          <a:xfrm>
            <a:off x="1487700" y="3283900"/>
            <a:ext cx="2772900" cy="4848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r>
              <a:rPr lang="en">
                <a:solidFill>
                  <a:schemeClr val="dk1"/>
                </a:solidFill>
              </a:rPr>
              <a:t>Risque de perte de contra</a:t>
            </a:r>
            <a:endParaRPr>
              <a:solidFill>
                <a:schemeClr val="dk1"/>
              </a:solidFill>
            </a:endParaRPr>
          </a:p>
          <a:p>
            <a:pPr marL="0" lvl="0" indent="0" algn="l" rtl="0">
              <a:spcBef>
                <a:spcPts val="1200"/>
              </a:spcBef>
              <a:spcAft>
                <a:spcPts val="0"/>
              </a:spcAft>
              <a:buNone/>
            </a:pPr>
            <a:endParaRPr>
              <a:solidFill>
                <a:schemeClr val="dk1"/>
              </a:solidFill>
            </a:endParaRPr>
          </a:p>
        </p:txBody>
      </p:sp>
      <p:pic>
        <p:nvPicPr>
          <p:cNvPr id="890" name="Google Shape;890;p45"/>
          <p:cNvPicPr preferRelativeResize="0"/>
          <p:nvPr/>
        </p:nvPicPr>
        <p:blipFill>
          <a:blip r:embed="rId3">
            <a:alphaModFix/>
          </a:blip>
          <a:stretch>
            <a:fillRect/>
          </a:stretch>
        </p:blipFill>
        <p:spPr>
          <a:xfrm>
            <a:off x="875450" y="3217317"/>
            <a:ext cx="461550" cy="496971"/>
          </a:xfrm>
          <a:prstGeom prst="rect">
            <a:avLst/>
          </a:prstGeom>
          <a:noFill/>
          <a:ln>
            <a:noFill/>
          </a:ln>
        </p:spPr>
      </p:pic>
      <p:grpSp>
        <p:nvGrpSpPr>
          <p:cNvPr id="891" name="Google Shape;891;p45"/>
          <p:cNvGrpSpPr/>
          <p:nvPr/>
        </p:nvGrpSpPr>
        <p:grpSpPr>
          <a:xfrm>
            <a:off x="875445" y="3876643"/>
            <a:ext cx="461564" cy="477310"/>
            <a:chOff x="2198521" y="3381478"/>
            <a:chExt cx="333959" cy="358341"/>
          </a:xfrm>
        </p:grpSpPr>
        <p:sp>
          <p:nvSpPr>
            <p:cNvPr id="892" name="Google Shape;892;p45"/>
            <p:cNvSpPr/>
            <p:nvPr/>
          </p:nvSpPr>
          <p:spPr>
            <a:xfrm>
              <a:off x="2213989" y="3485745"/>
              <a:ext cx="248804" cy="248804"/>
            </a:xfrm>
            <a:custGeom>
              <a:avLst/>
              <a:gdLst/>
              <a:ahLst/>
              <a:cxnLst/>
              <a:rect l="l" t="t" r="r" b="b"/>
              <a:pathLst>
                <a:path w="9490" h="9490" extrusionOk="0">
                  <a:moveTo>
                    <a:pt x="4745" y="0"/>
                  </a:moveTo>
                  <a:cubicBezTo>
                    <a:pt x="2123" y="0"/>
                    <a:pt x="1" y="2126"/>
                    <a:pt x="1" y="4745"/>
                  </a:cubicBezTo>
                  <a:cubicBezTo>
                    <a:pt x="1" y="7367"/>
                    <a:pt x="2123" y="9489"/>
                    <a:pt x="4745" y="9489"/>
                  </a:cubicBezTo>
                  <a:cubicBezTo>
                    <a:pt x="7364" y="9489"/>
                    <a:pt x="9490" y="7367"/>
                    <a:pt x="9490" y="4745"/>
                  </a:cubicBezTo>
                  <a:cubicBezTo>
                    <a:pt x="9490" y="2126"/>
                    <a:pt x="7364" y="0"/>
                    <a:pt x="4745" y="0"/>
                  </a:cubicBezTo>
                  <a:close/>
                </a:path>
              </a:pathLst>
            </a:custGeom>
            <a:solidFill>
              <a:srgbClr val="8BA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893" name="Google Shape;893;p45"/>
            <p:cNvSpPr/>
            <p:nvPr/>
          </p:nvSpPr>
          <p:spPr>
            <a:xfrm>
              <a:off x="2213989" y="3485693"/>
              <a:ext cx="153766" cy="248961"/>
            </a:xfrm>
            <a:custGeom>
              <a:avLst/>
              <a:gdLst/>
              <a:ahLst/>
              <a:cxnLst/>
              <a:rect l="l" t="t" r="r" b="b"/>
              <a:pathLst>
                <a:path w="5865" h="9496" extrusionOk="0">
                  <a:moveTo>
                    <a:pt x="4736" y="0"/>
                  </a:moveTo>
                  <a:cubicBezTo>
                    <a:pt x="2192" y="0"/>
                    <a:pt x="1" y="2066"/>
                    <a:pt x="1" y="4747"/>
                  </a:cubicBezTo>
                  <a:cubicBezTo>
                    <a:pt x="1" y="7432"/>
                    <a:pt x="2194" y="9496"/>
                    <a:pt x="4739" y="9496"/>
                  </a:cubicBezTo>
                  <a:cubicBezTo>
                    <a:pt x="5109" y="9496"/>
                    <a:pt x="5486" y="9452"/>
                    <a:pt x="5864" y="9361"/>
                  </a:cubicBezTo>
                  <a:cubicBezTo>
                    <a:pt x="3738" y="8839"/>
                    <a:pt x="2243" y="6938"/>
                    <a:pt x="2243" y="4747"/>
                  </a:cubicBezTo>
                  <a:cubicBezTo>
                    <a:pt x="2243" y="2559"/>
                    <a:pt x="3738" y="654"/>
                    <a:pt x="5864" y="136"/>
                  </a:cubicBezTo>
                  <a:cubicBezTo>
                    <a:pt x="5484" y="44"/>
                    <a:pt x="5106" y="0"/>
                    <a:pt x="4736"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894" name="Google Shape;894;p45"/>
            <p:cNvSpPr/>
            <p:nvPr/>
          </p:nvSpPr>
          <p:spPr>
            <a:xfrm>
              <a:off x="2362695" y="3386748"/>
              <a:ext cx="160975" cy="167661"/>
            </a:xfrm>
            <a:custGeom>
              <a:avLst/>
              <a:gdLst/>
              <a:ahLst/>
              <a:cxnLst/>
              <a:rect l="l" t="t" r="r" b="b"/>
              <a:pathLst>
                <a:path w="6140" h="6395" extrusionOk="0">
                  <a:moveTo>
                    <a:pt x="3083" y="0"/>
                  </a:moveTo>
                  <a:cubicBezTo>
                    <a:pt x="3044" y="0"/>
                    <a:pt x="3005" y="1"/>
                    <a:pt x="2966" y="2"/>
                  </a:cubicBezTo>
                  <a:cubicBezTo>
                    <a:pt x="1880" y="46"/>
                    <a:pt x="909" y="698"/>
                    <a:pt x="457" y="1686"/>
                  </a:cubicBezTo>
                  <a:cubicBezTo>
                    <a:pt x="0" y="2675"/>
                    <a:pt x="142" y="3834"/>
                    <a:pt x="819" y="4685"/>
                  </a:cubicBezTo>
                  <a:lnTo>
                    <a:pt x="739" y="6395"/>
                  </a:lnTo>
                  <a:lnTo>
                    <a:pt x="739" y="6395"/>
                  </a:lnTo>
                  <a:lnTo>
                    <a:pt x="2289" y="5670"/>
                  </a:lnTo>
                  <a:cubicBezTo>
                    <a:pt x="2551" y="5745"/>
                    <a:pt x="2818" y="5781"/>
                    <a:pt x="3081" y="5781"/>
                  </a:cubicBezTo>
                  <a:cubicBezTo>
                    <a:pt x="4029" y="5781"/>
                    <a:pt x="4940" y="5313"/>
                    <a:pt x="5487" y="4497"/>
                  </a:cubicBezTo>
                  <a:cubicBezTo>
                    <a:pt x="6092" y="3595"/>
                    <a:pt x="6139" y="2425"/>
                    <a:pt x="5607" y="1476"/>
                  </a:cubicBezTo>
                  <a:cubicBezTo>
                    <a:pt x="5093" y="561"/>
                    <a:pt x="4125" y="0"/>
                    <a:pt x="3083" y="0"/>
                  </a:cubicBezTo>
                  <a:close/>
                </a:path>
              </a:pathLst>
            </a:custGeom>
            <a:solidFill>
              <a:srgbClr val="D2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895" name="Google Shape;895;p45"/>
            <p:cNvSpPr/>
            <p:nvPr/>
          </p:nvSpPr>
          <p:spPr>
            <a:xfrm>
              <a:off x="2429052" y="3429063"/>
              <a:ext cx="50547" cy="50521"/>
            </a:xfrm>
            <a:custGeom>
              <a:avLst/>
              <a:gdLst/>
              <a:ahLst/>
              <a:cxnLst/>
              <a:rect l="l" t="t" r="r" b="b"/>
              <a:pathLst>
                <a:path w="1928" h="1927" extrusionOk="0">
                  <a:moveTo>
                    <a:pt x="964" y="0"/>
                  </a:moveTo>
                  <a:cubicBezTo>
                    <a:pt x="432" y="0"/>
                    <a:pt x="1" y="431"/>
                    <a:pt x="1" y="963"/>
                  </a:cubicBezTo>
                  <a:cubicBezTo>
                    <a:pt x="1" y="1496"/>
                    <a:pt x="432" y="1927"/>
                    <a:pt x="964" y="1927"/>
                  </a:cubicBezTo>
                  <a:cubicBezTo>
                    <a:pt x="1497" y="1927"/>
                    <a:pt x="1928" y="1496"/>
                    <a:pt x="1928" y="963"/>
                  </a:cubicBezTo>
                  <a:cubicBezTo>
                    <a:pt x="1928" y="431"/>
                    <a:pt x="1497" y="0"/>
                    <a:pt x="964" y="0"/>
                  </a:cubicBezTo>
                  <a:close/>
                </a:path>
              </a:pathLst>
            </a:custGeom>
            <a:solidFill>
              <a:srgbClr val="BFCC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896" name="Google Shape;896;p45"/>
            <p:cNvSpPr/>
            <p:nvPr/>
          </p:nvSpPr>
          <p:spPr>
            <a:xfrm>
              <a:off x="2240286" y="3566678"/>
              <a:ext cx="196107" cy="86963"/>
            </a:xfrm>
            <a:custGeom>
              <a:avLst/>
              <a:gdLst/>
              <a:ahLst/>
              <a:cxnLst/>
              <a:rect l="l" t="t" r="r" b="b"/>
              <a:pathLst>
                <a:path w="7480" h="3317" extrusionOk="0">
                  <a:moveTo>
                    <a:pt x="3740" y="1"/>
                  </a:moveTo>
                  <a:cubicBezTo>
                    <a:pt x="3356" y="1"/>
                    <a:pt x="2971" y="35"/>
                    <a:pt x="2590" y="104"/>
                  </a:cubicBezTo>
                  <a:cubicBezTo>
                    <a:pt x="1352" y="332"/>
                    <a:pt x="374" y="919"/>
                    <a:pt x="1" y="1661"/>
                  </a:cubicBezTo>
                  <a:cubicBezTo>
                    <a:pt x="483" y="2617"/>
                    <a:pt x="1975" y="3316"/>
                    <a:pt x="3742" y="3316"/>
                  </a:cubicBezTo>
                  <a:cubicBezTo>
                    <a:pt x="5506" y="3316"/>
                    <a:pt x="6998" y="2617"/>
                    <a:pt x="7480" y="1661"/>
                  </a:cubicBezTo>
                  <a:cubicBezTo>
                    <a:pt x="7107" y="919"/>
                    <a:pt x="6129" y="332"/>
                    <a:pt x="4890" y="104"/>
                  </a:cubicBezTo>
                  <a:cubicBezTo>
                    <a:pt x="4510" y="35"/>
                    <a:pt x="4125" y="1"/>
                    <a:pt x="3740" y="1"/>
                  </a:cubicBezTo>
                  <a:close/>
                </a:path>
              </a:pathLst>
            </a:custGeom>
            <a:solidFill>
              <a:srgbClr val="BFCC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897" name="Google Shape;897;p45"/>
            <p:cNvSpPr/>
            <p:nvPr/>
          </p:nvSpPr>
          <p:spPr>
            <a:xfrm>
              <a:off x="2288526" y="3566678"/>
              <a:ext cx="90896" cy="71679"/>
            </a:xfrm>
            <a:custGeom>
              <a:avLst/>
              <a:gdLst/>
              <a:ahLst/>
              <a:cxnLst/>
              <a:rect l="l" t="t" r="r" b="b"/>
              <a:pathLst>
                <a:path w="3467" h="2734" extrusionOk="0">
                  <a:moveTo>
                    <a:pt x="1899" y="1"/>
                  </a:moveTo>
                  <a:cubicBezTo>
                    <a:pt x="1515" y="1"/>
                    <a:pt x="1131" y="35"/>
                    <a:pt x="750" y="104"/>
                  </a:cubicBezTo>
                  <a:cubicBezTo>
                    <a:pt x="1" y="915"/>
                    <a:pt x="301" y="2223"/>
                    <a:pt x="1330" y="2625"/>
                  </a:cubicBezTo>
                  <a:cubicBezTo>
                    <a:pt x="1520" y="2699"/>
                    <a:pt x="1713" y="2734"/>
                    <a:pt x="1902" y="2734"/>
                  </a:cubicBezTo>
                  <a:cubicBezTo>
                    <a:pt x="2729" y="2734"/>
                    <a:pt x="3467" y="2065"/>
                    <a:pt x="3467" y="1169"/>
                  </a:cubicBezTo>
                  <a:cubicBezTo>
                    <a:pt x="3467" y="774"/>
                    <a:pt x="3318" y="394"/>
                    <a:pt x="3047" y="104"/>
                  </a:cubicBezTo>
                  <a:cubicBezTo>
                    <a:pt x="2666" y="35"/>
                    <a:pt x="2282" y="1"/>
                    <a:pt x="1899"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898" name="Google Shape;898;p45"/>
            <p:cNvSpPr/>
            <p:nvPr/>
          </p:nvSpPr>
          <p:spPr>
            <a:xfrm>
              <a:off x="2198521" y="3570349"/>
              <a:ext cx="218785" cy="169470"/>
            </a:xfrm>
            <a:custGeom>
              <a:avLst/>
              <a:gdLst/>
              <a:ahLst/>
              <a:cxnLst/>
              <a:rect l="l" t="t" r="r" b="b"/>
              <a:pathLst>
                <a:path w="8345" h="6464" extrusionOk="0">
                  <a:moveTo>
                    <a:pt x="769" y="1"/>
                  </a:moveTo>
                  <a:cubicBezTo>
                    <a:pt x="690" y="1"/>
                    <a:pt x="612" y="45"/>
                    <a:pt x="583" y="145"/>
                  </a:cubicBezTo>
                  <a:cubicBezTo>
                    <a:pt x="0" y="2159"/>
                    <a:pt x="750" y="4321"/>
                    <a:pt x="2456" y="5541"/>
                  </a:cubicBezTo>
                  <a:cubicBezTo>
                    <a:pt x="3315" y="6156"/>
                    <a:pt x="4324" y="6464"/>
                    <a:pt x="5334" y="6464"/>
                  </a:cubicBezTo>
                  <a:cubicBezTo>
                    <a:pt x="6323" y="6464"/>
                    <a:pt x="7314" y="6168"/>
                    <a:pt x="8164" y="5574"/>
                  </a:cubicBezTo>
                  <a:cubicBezTo>
                    <a:pt x="8345" y="5449"/>
                    <a:pt x="8222" y="5205"/>
                    <a:pt x="8052" y="5205"/>
                  </a:cubicBezTo>
                  <a:cubicBezTo>
                    <a:pt x="8014" y="5205"/>
                    <a:pt x="7975" y="5217"/>
                    <a:pt x="7936" y="5244"/>
                  </a:cubicBezTo>
                  <a:cubicBezTo>
                    <a:pt x="7154" y="5789"/>
                    <a:pt x="6246" y="6061"/>
                    <a:pt x="5337" y="6061"/>
                  </a:cubicBezTo>
                  <a:cubicBezTo>
                    <a:pt x="4408" y="6061"/>
                    <a:pt x="3480" y="5777"/>
                    <a:pt x="2688" y="5212"/>
                  </a:cubicBezTo>
                  <a:cubicBezTo>
                    <a:pt x="1123" y="4093"/>
                    <a:pt x="435" y="2108"/>
                    <a:pt x="967" y="257"/>
                  </a:cubicBezTo>
                  <a:cubicBezTo>
                    <a:pt x="1011" y="102"/>
                    <a:pt x="888" y="1"/>
                    <a:pt x="76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899" name="Google Shape;899;p45"/>
            <p:cNvSpPr/>
            <p:nvPr/>
          </p:nvSpPr>
          <p:spPr>
            <a:xfrm>
              <a:off x="2220072" y="3381478"/>
              <a:ext cx="312408" cy="322869"/>
            </a:xfrm>
            <a:custGeom>
              <a:avLst/>
              <a:gdLst/>
              <a:ahLst/>
              <a:cxnLst/>
              <a:rect l="l" t="t" r="r" b="b"/>
              <a:pathLst>
                <a:path w="11916" h="12315" extrusionOk="0">
                  <a:moveTo>
                    <a:pt x="8521" y="1"/>
                  </a:moveTo>
                  <a:cubicBezTo>
                    <a:pt x="7159" y="1"/>
                    <a:pt x="5948" y="898"/>
                    <a:pt x="5560" y="2217"/>
                  </a:cubicBezTo>
                  <a:cubicBezTo>
                    <a:pt x="5514" y="2373"/>
                    <a:pt x="5637" y="2476"/>
                    <a:pt x="5758" y="2476"/>
                  </a:cubicBezTo>
                  <a:cubicBezTo>
                    <a:pt x="5836" y="2476"/>
                    <a:pt x="5914" y="2433"/>
                    <a:pt x="5944" y="2333"/>
                  </a:cubicBezTo>
                  <a:cubicBezTo>
                    <a:pt x="6233" y="1344"/>
                    <a:pt x="7063" y="609"/>
                    <a:pt x="8077" y="439"/>
                  </a:cubicBezTo>
                  <a:cubicBezTo>
                    <a:pt x="8226" y="414"/>
                    <a:pt x="8374" y="402"/>
                    <a:pt x="8522" y="402"/>
                  </a:cubicBezTo>
                  <a:cubicBezTo>
                    <a:pt x="9381" y="402"/>
                    <a:pt x="10200" y="815"/>
                    <a:pt x="10714" y="1529"/>
                  </a:cubicBezTo>
                  <a:cubicBezTo>
                    <a:pt x="11311" y="2366"/>
                    <a:pt x="11380" y="3470"/>
                    <a:pt x="10887" y="4376"/>
                  </a:cubicBezTo>
                  <a:cubicBezTo>
                    <a:pt x="10417" y="5247"/>
                    <a:pt x="9506" y="5783"/>
                    <a:pt x="8521" y="5783"/>
                  </a:cubicBezTo>
                  <a:cubicBezTo>
                    <a:pt x="8483" y="5783"/>
                    <a:pt x="8445" y="5782"/>
                    <a:pt x="8406" y="5781"/>
                  </a:cubicBezTo>
                  <a:lnTo>
                    <a:pt x="8377" y="5781"/>
                  </a:lnTo>
                  <a:cubicBezTo>
                    <a:pt x="8175" y="5770"/>
                    <a:pt x="7975" y="5737"/>
                    <a:pt x="7784" y="5683"/>
                  </a:cubicBezTo>
                  <a:cubicBezTo>
                    <a:pt x="7765" y="5677"/>
                    <a:pt x="7746" y="5674"/>
                    <a:pt x="7727" y="5674"/>
                  </a:cubicBezTo>
                  <a:cubicBezTo>
                    <a:pt x="7699" y="5674"/>
                    <a:pt x="7672" y="5681"/>
                    <a:pt x="7646" y="5694"/>
                  </a:cubicBezTo>
                  <a:lnTo>
                    <a:pt x="6396" y="6277"/>
                  </a:lnTo>
                  <a:lnTo>
                    <a:pt x="6458" y="4901"/>
                  </a:lnTo>
                  <a:cubicBezTo>
                    <a:pt x="6458" y="4850"/>
                    <a:pt x="6443" y="4803"/>
                    <a:pt x="6411" y="4767"/>
                  </a:cubicBezTo>
                  <a:cubicBezTo>
                    <a:pt x="6031" y="4281"/>
                    <a:pt x="5824" y="3684"/>
                    <a:pt x="5831" y="3068"/>
                  </a:cubicBezTo>
                  <a:cubicBezTo>
                    <a:pt x="5831" y="2956"/>
                    <a:pt x="5741" y="2865"/>
                    <a:pt x="5632" y="2865"/>
                  </a:cubicBezTo>
                  <a:cubicBezTo>
                    <a:pt x="5524" y="2865"/>
                    <a:pt x="5433" y="2956"/>
                    <a:pt x="5433" y="3065"/>
                  </a:cubicBezTo>
                  <a:cubicBezTo>
                    <a:pt x="5429" y="3343"/>
                    <a:pt x="5466" y="3619"/>
                    <a:pt x="5538" y="3887"/>
                  </a:cubicBezTo>
                  <a:cubicBezTo>
                    <a:pt x="5195" y="3814"/>
                    <a:pt x="4851" y="3779"/>
                    <a:pt x="4511" y="3779"/>
                  </a:cubicBezTo>
                  <a:cubicBezTo>
                    <a:pt x="2659" y="3779"/>
                    <a:pt x="925" y="4820"/>
                    <a:pt x="80" y="6531"/>
                  </a:cubicBezTo>
                  <a:cubicBezTo>
                    <a:pt x="1" y="6690"/>
                    <a:pt x="133" y="6821"/>
                    <a:pt x="265" y="6821"/>
                  </a:cubicBezTo>
                  <a:cubicBezTo>
                    <a:pt x="332" y="6821"/>
                    <a:pt x="399" y="6788"/>
                    <a:pt x="439" y="6708"/>
                  </a:cubicBezTo>
                  <a:cubicBezTo>
                    <a:pt x="1218" y="5132"/>
                    <a:pt x="2815" y="4182"/>
                    <a:pt x="4509" y="4182"/>
                  </a:cubicBezTo>
                  <a:cubicBezTo>
                    <a:pt x="4901" y="4182"/>
                    <a:pt x="5300" y="4233"/>
                    <a:pt x="5694" y="4339"/>
                  </a:cubicBezTo>
                  <a:cubicBezTo>
                    <a:pt x="5788" y="4557"/>
                    <a:pt x="5907" y="4763"/>
                    <a:pt x="6052" y="4955"/>
                  </a:cubicBezTo>
                  <a:lnTo>
                    <a:pt x="5980" y="6588"/>
                  </a:lnTo>
                  <a:cubicBezTo>
                    <a:pt x="5974" y="6710"/>
                    <a:pt x="6070" y="6799"/>
                    <a:pt x="6178" y="6799"/>
                  </a:cubicBezTo>
                  <a:cubicBezTo>
                    <a:pt x="6206" y="6799"/>
                    <a:pt x="6234" y="6793"/>
                    <a:pt x="6262" y="6780"/>
                  </a:cubicBezTo>
                  <a:lnTo>
                    <a:pt x="7747" y="6085"/>
                  </a:lnTo>
                  <a:cubicBezTo>
                    <a:pt x="7918" y="6132"/>
                    <a:pt x="8095" y="6161"/>
                    <a:pt x="8272" y="6176"/>
                  </a:cubicBezTo>
                  <a:cubicBezTo>
                    <a:pt x="9504" y="7994"/>
                    <a:pt x="9258" y="10431"/>
                    <a:pt x="7693" y="11967"/>
                  </a:cubicBezTo>
                  <a:cubicBezTo>
                    <a:pt x="7548" y="12112"/>
                    <a:pt x="7680" y="12314"/>
                    <a:pt x="7836" y="12314"/>
                  </a:cubicBezTo>
                  <a:cubicBezTo>
                    <a:pt x="7882" y="12314"/>
                    <a:pt x="7931" y="12296"/>
                    <a:pt x="7975" y="12253"/>
                  </a:cubicBezTo>
                  <a:cubicBezTo>
                    <a:pt x="9605" y="10652"/>
                    <a:pt x="9924" y="8139"/>
                    <a:pt x="8751" y="6179"/>
                  </a:cubicBezTo>
                  <a:cubicBezTo>
                    <a:pt x="10601" y="6042"/>
                    <a:pt x="11916" y="4314"/>
                    <a:pt x="11557" y="2492"/>
                  </a:cubicBezTo>
                  <a:lnTo>
                    <a:pt x="11557" y="2489"/>
                  </a:lnTo>
                  <a:cubicBezTo>
                    <a:pt x="11278" y="1094"/>
                    <a:pt x="10083" y="69"/>
                    <a:pt x="8664" y="4"/>
                  </a:cubicBezTo>
                  <a:cubicBezTo>
                    <a:pt x="8616" y="2"/>
                    <a:pt x="8568" y="1"/>
                    <a:pt x="852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900" name="Google Shape;900;p45"/>
            <p:cNvSpPr/>
            <p:nvPr/>
          </p:nvSpPr>
          <p:spPr>
            <a:xfrm>
              <a:off x="2401812" y="3423819"/>
              <a:ext cx="86046" cy="82533"/>
            </a:xfrm>
            <a:custGeom>
              <a:avLst/>
              <a:gdLst/>
              <a:ahLst/>
              <a:cxnLst/>
              <a:rect l="l" t="t" r="r" b="b"/>
              <a:pathLst>
                <a:path w="3282" h="3148" extrusionOk="0">
                  <a:moveTo>
                    <a:pt x="1995" y="400"/>
                  </a:moveTo>
                  <a:cubicBezTo>
                    <a:pt x="2387" y="400"/>
                    <a:pt x="2764" y="705"/>
                    <a:pt x="2764" y="1163"/>
                  </a:cubicBezTo>
                  <a:cubicBezTo>
                    <a:pt x="2764" y="1624"/>
                    <a:pt x="2388" y="1929"/>
                    <a:pt x="1996" y="1929"/>
                  </a:cubicBezTo>
                  <a:cubicBezTo>
                    <a:pt x="1809" y="1929"/>
                    <a:pt x="1618" y="1859"/>
                    <a:pt x="1464" y="1703"/>
                  </a:cubicBezTo>
                  <a:cubicBezTo>
                    <a:pt x="1163" y="1406"/>
                    <a:pt x="1163" y="921"/>
                    <a:pt x="1464" y="624"/>
                  </a:cubicBezTo>
                  <a:cubicBezTo>
                    <a:pt x="1618" y="470"/>
                    <a:pt x="1808" y="400"/>
                    <a:pt x="1995" y="400"/>
                  </a:cubicBezTo>
                  <a:close/>
                  <a:moveTo>
                    <a:pt x="2002" y="0"/>
                  </a:moveTo>
                  <a:cubicBezTo>
                    <a:pt x="1737" y="0"/>
                    <a:pt x="1471" y="90"/>
                    <a:pt x="1254" y="272"/>
                  </a:cubicBezTo>
                  <a:cubicBezTo>
                    <a:pt x="790" y="664"/>
                    <a:pt x="703" y="1341"/>
                    <a:pt x="1051" y="1833"/>
                  </a:cubicBezTo>
                  <a:lnTo>
                    <a:pt x="76" y="2808"/>
                  </a:lnTo>
                  <a:cubicBezTo>
                    <a:pt x="0" y="2884"/>
                    <a:pt x="0" y="3010"/>
                    <a:pt x="76" y="3090"/>
                  </a:cubicBezTo>
                  <a:cubicBezTo>
                    <a:pt x="116" y="3128"/>
                    <a:pt x="168" y="3147"/>
                    <a:pt x="219" y="3147"/>
                  </a:cubicBezTo>
                  <a:cubicBezTo>
                    <a:pt x="270" y="3147"/>
                    <a:pt x="321" y="3128"/>
                    <a:pt x="359" y="3090"/>
                  </a:cubicBezTo>
                  <a:lnTo>
                    <a:pt x="1333" y="2116"/>
                  </a:lnTo>
                  <a:cubicBezTo>
                    <a:pt x="1536" y="2259"/>
                    <a:pt x="1770" y="2328"/>
                    <a:pt x="2002" y="2328"/>
                  </a:cubicBezTo>
                  <a:cubicBezTo>
                    <a:pt x="2334" y="2328"/>
                    <a:pt x="2664" y="2186"/>
                    <a:pt x="2894" y="1913"/>
                  </a:cubicBezTo>
                  <a:cubicBezTo>
                    <a:pt x="3282" y="1450"/>
                    <a:pt x="3253" y="769"/>
                    <a:pt x="2825" y="341"/>
                  </a:cubicBezTo>
                  <a:cubicBezTo>
                    <a:pt x="2599" y="115"/>
                    <a:pt x="2301" y="0"/>
                    <a:pt x="200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901" name="Google Shape;901;p45"/>
            <p:cNvSpPr/>
            <p:nvPr/>
          </p:nvSpPr>
          <p:spPr>
            <a:xfrm>
              <a:off x="2234885" y="3561382"/>
              <a:ext cx="206935" cy="97582"/>
            </a:xfrm>
            <a:custGeom>
              <a:avLst/>
              <a:gdLst/>
              <a:ahLst/>
              <a:cxnLst/>
              <a:rect l="l" t="t" r="r" b="b"/>
              <a:pathLst>
                <a:path w="7893" h="3722" extrusionOk="0">
                  <a:moveTo>
                    <a:pt x="3947" y="404"/>
                  </a:moveTo>
                  <a:cubicBezTo>
                    <a:pt x="4297" y="404"/>
                    <a:pt x="4647" y="433"/>
                    <a:pt x="4995" y="491"/>
                  </a:cubicBezTo>
                  <a:lnTo>
                    <a:pt x="4991" y="491"/>
                  </a:lnTo>
                  <a:lnTo>
                    <a:pt x="4998" y="498"/>
                  </a:lnTo>
                  <a:cubicBezTo>
                    <a:pt x="5736" y="1391"/>
                    <a:pt x="5102" y="2736"/>
                    <a:pt x="3946" y="2736"/>
                  </a:cubicBezTo>
                  <a:cubicBezTo>
                    <a:pt x="3944" y="2736"/>
                    <a:pt x="3942" y="2736"/>
                    <a:pt x="3941" y="2736"/>
                  </a:cubicBezTo>
                  <a:cubicBezTo>
                    <a:pt x="2782" y="2732"/>
                    <a:pt x="2155" y="1378"/>
                    <a:pt x="2901" y="491"/>
                  </a:cubicBezTo>
                  <a:cubicBezTo>
                    <a:pt x="3247" y="433"/>
                    <a:pt x="3597" y="404"/>
                    <a:pt x="3947" y="404"/>
                  </a:cubicBezTo>
                  <a:close/>
                  <a:moveTo>
                    <a:pt x="2351" y="614"/>
                  </a:moveTo>
                  <a:cubicBezTo>
                    <a:pt x="1797" y="1784"/>
                    <a:pt x="2652" y="3134"/>
                    <a:pt x="3945" y="3134"/>
                  </a:cubicBezTo>
                  <a:cubicBezTo>
                    <a:pt x="5241" y="3134"/>
                    <a:pt x="6096" y="1784"/>
                    <a:pt x="5542" y="614"/>
                  </a:cubicBezTo>
                  <a:lnTo>
                    <a:pt x="5542" y="614"/>
                  </a:lnTo>
                  <a:cubicBezTo>
                    <a:pt x="6433" y="864"/>
                    <a:pt x="7139" y="1316"/>
                    <a:pt x="7458" y="1860"/>
                  </a:cubicBezTo>
                  <a:cubicBezTo>
                    <a:pt x="6951" y="2725"/>
                    <a:pt x="5531" y="3319"/>
                    <a:pt x="3948" y="3319"/>
                  </a:cubicBezTo>
                  <a:cubicBezTo>
                    <a:pt x="2362" y="3319"/>
                    <a:pt x="942" y="2725"/>
                    <a:pt x="435" y="1860"/>
                  </a:cubicBezTo>
                  <a:cubicBezTo>
                    <a:pt x="754" y="1316"/>
                    <a:pt x="1460" y="864"/>
                    <a:pt x="2351" y="614"/>
                  </a:cubicBezTo>
                  <a:close/>
                  <a:moveTo>
                    <a:pt x="3946" y="1"/>
                  </a:moveTo>
                  <a:cubicBezTo>
                    <a:pt x="3550" y="1"/>
                    <a:pt x="3153" y="36"/>
                    <a:pt x="2760" y="107"/>
                  </a:cubicBezTo>
                  <a:cubicBezTo>
                    <a:pt x="1453" y="346"/>
                    <a:pt x="431" y="969"/>
                    <a:pt x="29" y="1769"/>
                  </a:cubicBezTo>
                  <a:cubicBezTo>
                    <a:pt x="0" y="1827"/>
                    <a:pt x="0" y="1896"/>
                    <a:pt x="29" y="1950"/>
                  </a:cubicBezTo>
                  <a:cubicBezTo>
                    <a:pt x="558" y="3008"/>
                    <a:pt x="2134" y="3721"/>
                    <a:pt x="3945" y="3721"/>
                  </a:cubicBezTo>
                  <a:cubicBezTo>
                    <a:pt x="5759" y="3721"/>
                    <a:pt x="7334" y="3008"/>
                    <a:pt x="7863" y="1950"/>
                  </a:cubicBezTo>
                  <a:cubicBezTo>
                    <a:pt x="7892" y="1896"/>
                    <a:pt x="7892" y="1827"/>
                    <a:pt x="7863" y="1769"/>
                  </a:cubicBezTo>
                  <a:cubicBezTo>
                    <a:pt x="7461" y="969"/>
                    <a:pt x="6440" y="346"/>
                    <a:pt x="5132" y="107"/>
                  </a:cubicBezTo>
                  <a:cubicBezTo>
                    <a:pt x="4739" y="36"/>
                    <a:pt x="4343" y="1"/>
                    <a:pt x="394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902" name="Google Shape;902;p45"/>
            <p:cNvSpPr/>
            <p:nvPr/>
          </p:nvSpPr>
          <p:spPr>
            <a:xfrm>
              <a:off x="2239368" y="3637570"/>
              <a:ext cx="87619" cy="39326"/>
            </a:xfrm>
            <a:custGeom>
              <a:avLst/>
              <a:gdLst/>
              <a:ahLst/>
              <a:cxnLst/>
              <a:rect l="l" t="t" r="r" b="b"/>
              <a:pathLst>
                <a:path w="3342" h="1500" extrusionOk="0">
                  <a:moveTo>
                    <a:pt x="284" y="0"/>
                  </a:moveTo>
                  <a:cubicBezTo>
                    <a:pt x="136" y="0"/>
                    <a:pt x="1" y="180"/>
                    <a:pt x="126" y="330"/>
                  </a:cubicBezTo>
                  <a:cubicBezTo>
                    <a:pt x="695" y="1011"/>
                    <a:pt x="1818" y="1460"/>
                    <a:pt x="3060" y="1500"/>
                  </a:cubicBezTo>
                  <a:lnTo>
                    <a:pt x="3067" y="1500"/>
                  </a:lnTo>
                  <a:cubicBezTo>
                    <a:pt x="3068" y="1500"/>
                    <a:pt x="3070" y="1500"/>
                    <a:pt x="3071" y="1500"/>
                  </a:cubicBezTo>
                  <a:cubicBezTo>
                    <a:pt x="3335" y="1500"/>
                    <a:pt x="3341" y="1105"/>
                    <a:pt x="3075" y="1101"/>
                  </a:cubicBezTo>
                  <a:cubicBezTo>
                    <a:pt x="1941" y="1061"/>
                    <a:pt x="930" y="670"/>
                    <a:pt x="434" y="76"/>
                  </a:cubicBezTo>
                  <a:cubicBezTo>
                    <a:pt x="390" y="23"/>
                    <a:pt x="336" y="0"/>
                    <a:pt x="2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grpSp>
        <p:nvGrpSpPr>
          <p:cNvPr id="903" name="Google Shape;903;p45"/>
          <p:cNvGrpSpPr/>
          <p:nvPr/>
        </p:nvGrpSpPr>
        <p:grpSpPr>
          <a:xfrm>
            <a:off x="846872" y="2441056"/>
            <a:ext cx="518727" cy="477314"/>
            <a:chOff x="2300528" y="1508404"/>
            <a:chExt cx="362771" cy="355223"/>
          </a:xfrm>
        </p:grpSpPr>
        <p:sp>
          <p:nvSpPr>
            <p:cNvPr id="904" name="Google Shape;904;p45"/>
            <p:cNvSpPr/>
            <p:nvPr/>
          </p:nvSpPr>
          <p:spPr>
            <a:xfrm>
              <a:off x="2313906" y="1514052"/>
              <a:ext cx="344162" cy="344188"/>
            </a:xfrm>
            <a:custGeom>
              <a:avLst/>
              <a:gdLst/>
              <a:ahLst/>
              <a:cxnLst/>
              <a:rect l="l" t="t" r="r" b="b"/>
              <a:pathLst>
                <a:path w="13223" h="13224" extrusionOk="0">
                  <a:moveTo>
                    <a:pt x="6612" y="1"/>
                  </a:moveTo>
                  <a:cubicBezTo>
                    <a:pt x="2963" y="1"/>
                    <a:pt x="0" y="2963"/>
                    <a:pt x="0" y="6612"/>
                  </a:cubicBezTo>
                  <a:cubicBezTo>
                    <a:pt x="0" y="10264"/>
                    <a:pt x="2963" y="13223"/>
                    <a:pt x="6612" y="13223"/>
                  </a:cubicBezTo>
                  <a:cubicBezTo>
                    <a:pt x="10264" y="13223"/>
                    <a:pt x="13223" y="10264"/>
                    <a:pt x="13223" y="6612"/>
                  </a:cubicBezTo>
                  <a:cubicBezTo>
                    <a:pt x="13223" y="2963"/>
                    <a:pt x="10264" y="1"/>
                    <a:pt x="6612" y="1"/>
                  </a:cubicBezTo>
                  <a:close/>
                </a:path>
              </a:pathLst>
            </a:custGeom>
            <a:solidFill>
              <a:srgbClr val="B3C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5"/>
            <p:cNvSpPr/>
            <p:nvPr/>
          </p:nvSpPr>
          <p:spPr>
            <a:xfrm>
              <a:off x="2339726" y="1539898"/>
              <a:ext cx="292523" cy="292497"/>
            </a:xfrm>
            <a:custGeom>
              <a:avLst/>
              <a:gdLst/>
              <a:ahLst/>
              <a:cxnLst/>
              <a:rect l="l" t="t" r="r" b="b"/>
              <a:pathLst>
                <a:path w="11239" h="11238" extrusionOk="0">
                  <a:moveTo>
                    <a:pt x="5620" y="0"/>
                  </a:moveTo>
                  <a:cubicBezTo>
                    <a:pt x="2516" y="0"/>
                    <a:pt x="1" y="2516"/>
                    <a:pt x="1" y="5619"/>
                  </a:cubicBezTo>
                  <a:cubicBezTo>
                    <a:pt x="1" y="8722"/>
                    <a:pt x="2516" y="11238"/>
                    <a:pt x="5620" y="11238"/>
                  </a:cubicBezTo>
                  <a:cubicBezTo>
                    <a:pt x="8723" y="11238"/>
                    <a:pt x="11239" y="8722"/>
                    <a:pt x="11239" y="5619"/>
                  </a:cubicBezTo>
                  <a:cubicBezTo>
                    <a:pt x="11239" y="2516"/>
                    <a:pt x="8723" y="0"/>
                    <a:pt x="5620" y="0"/>
                  </a:cubicBezTo>
                  <a:close/>
                </a:path>
              </a:pathLst>
            </a:custGeom>
            <a:solidFill>
              <a:srgbClr val="F7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5"/>
            <p:cNvSpPr/>
            <p:nvPr/>
          </p:nvSpPr>
          <p:spPr>
            <a:xfrm>
              <a:off x="2375800" y="1575972"/>
              <a:ext cx="273575" cy="256527"/>
            </a:xfrm>
            <a:custGeom>
              <a:avLst/>
              <a:gdLst/>
              <a:ahLst/>
              <a:cxnLst/>
              <a:rect l="l" t="t" r="r" b="b"/>
              <a:pathLst>
                <a:path w="10511" h="9856" extrusionOk="0">
                  <a:moveTo>
                    <a:pt x="7928" y="0"/>
                  </a:moveTo>
                  <a:lnTo>
                    <a:pt x="7928" y="0"/>
                  </a:lnTo>
                  <a:cubicBezTo>
                    <a:pt x="9870" y="2228"/>
                    <a:pt x="9754" y="5577"/>
                    <a:pt x="7664" y="7664"/>
                  </a:cubicBezTo>
                  <a:cubicBezTo>
                    <a:pt x="6572" y="8758"/>
                    <a:pt x="5133" y="9311"/>
                    <a:pt x="3691" y="9311"/>
                  </a:cubicBezTo>
                  <a:cubicBezTo>
                    <a:pt x="2378" y="9311"/>
                    <a:pt x="1062" y="8853"/>
                    <a:pt x="1" y="7927"/>
                  </a:cubicBezTo>
                  <a:lnTo>
                    <a:pt x="1" y="7927"/>
                  </a:lnTo>
                  <a:cubicBezTo>
                    <a:pt x="1115" y="9208"/>
                    <a:pt x="2673" y="9855"/>
                    <a:pt x="4236" y="9855"/>
                  </a:cubicBezTo>
                  <a:cubicBezTo>
                    <a:pt x="5670" y="9855"/>
                    <a:pt x="7108" y="9310"/>
                    <a:pt x="8210" y="8209"/>
                  </a:cubicBezTo>
                  <a:cubicBezTo>
                    <a:pt x="10511" y="5908"/>
                    <a:pt x="10380" y="2140"/>
                    <a:pt x="7928" y="0"/>
                  </a:cubicBezTo>
                  <a:close/>
                </a:path>
              </a:pathLst>
            </a:custGeom>
            <a:solidFill>
              <a:srgbClr val="B9C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5"/>
            <p:cNvSpPr/>
            <p:nvPr/>
          </p:nvSpPr>
          <p:spPr>
            <a:xfrm>
              <a:off x="2300528" y="1508404"/>
              <a:ext cx="362771" cy="355223"/>
            </a:xfrm>
            <a:custGeom>
              <a:avLst/>
              <a:gdLst/>
              <a:ahLst/>
              <a:cxnLst/>
              <a:rect l="l" t="t" r="r" b="b"/>
              <a:pathLst>
                <a:path w="13938" h="13648" extrusionOk="0">
                  <a:moveTo>
                    <a:pt x="7124" y="1"/>
                  </a:moveTo>
                  <a:cubicBezTo>
                    <a:pt x="6820" y="1"/>
                    <a:pt x="6513" y="21"/>
                    <a:pt x="6204" y="63"/>
                  </a:cubicBezTo>
                  <a:cubicBezTo>
                    <a:pt x="2587" y="549"/>
                    <a:pt x="1" y="3796"/>
                    <a:pt x="324" y="7431"/>
                  </a:cubicBezTo>
                  <a:cubicBezTo>
                    <a:pt x="639" y="10963"/>
                    <a:pt x="3599" y="13648"/>
                    <a:pt x="7111" y="13648"/>
                  </a:cubicBezTo>
                  <a:cubicBezTo>
                    <a:pt x="7213" y="13648"/>
                    <a:pt x="7315" y="13645"/>
                    <a:pt x="7418" y="13641"/>
                  </a:cubicBezTo>
                  <a:cubicBezTo>
                    <a:pt x="11059" y="13479"/>
                    <a:pt x="13934" y="10478"/>
                    <a:pt x="13937" y="6829"/>
                  </a:cubicBezTo>
                  <a:cubicBezTo>
                    <a:pt x="13937" y="6709"/>
                    <a:pt x="13934" y="6586"/>
                    <a:pt x="13927" y="6467"/>
                  </a:cubicBezTo>
                  <a:cubicBezTo>
                    <a:pt x="13925" y="6333"/>
                    <a:pt x="13827" y="6268"/>
                    <a:pt x="13729" y="6268"/>
                  </a:cubicBezTo>
                  <a:cubicBezTo>
                    <a:pt x="13623" y="6268"/>
                    <a:pt x="13517" y="6343"/>
                    <a:pt x="13529" y="6488"/>
                  </a:cubicBezTo>
                  <a:cubicBezTo>
                    <a:pt x="13536" y="6600"/>
                    <a:pt x="13540" y="6716"/>
                    <a:pt x="13540" y="6829"/>
                  </a:cubicBezTo>
                  <a:cubicBezTo>
                    <a:pt x="13536" y="10249"/>
                    <a:pt x="10841" y="13060"/>
                    <a:pt x="7428" y="13212"/>
                  </a:cubicBezTo>
                  <a:cubicBezTo>
                    <a:pt x="7332" y="13216"/>
                    <a:pt x="7236" y="13218"/>
                    <a:pt x="7141" y="13218"/>
                  </a:cubicBezTo>
                  <a:cubicBezTo>
                    <a:pt x="3849" y="13218"/>
                    <a:pt x="1076" y="10702"/>
                    <a:pt x="782" y="7392"/>
                  </a:cubicBezTo>
                  <a:cubicBezTo>
                    <a:pt x="476" y="3986"/>
                    <a:pt x="2900" y="943"/>
                    <a:pt x="6288" y="485"/>
                  </a:cubicBezTo>
                  <a:cubicBezTo>
                    <a:pt x="6578" y="446"/>
                    <a:pt x="6866" y="427"/>
                    <a:pt x="7150" y="427"/>
                  </a:cubicBezTo>
                  <a:cubicBezTo>
                    <a:pt x="10194" y="427"/>
                    <a:pt x="12878" y="2603"/>
                    <a:pt x="13434" y="5678"/>
                  </a:cubicBezTo>
                  <a:cubicBezTo>
                    <a:pt x="13459" y="5788"/>
                    <a:pt x="13543" y="5838"/>
                    <a:pt x="13628" y="5838"/>
                  </a:cubicBezTo>
                  <a:cubicBezTo>
                    <a:pt x="13739" y="5838"/>
                    <a:pt x="13850" y="5754"/>
                    <a:pt x="13828" y="5608"/>
                  </a:cubicBezTo>
                  <a:cubicBezTo>
                    <a:pt x="13233" y="2326"/>
                    <a:pt x="10373" y="1"/>
                    <a:pt x="712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5"/>
            <p:cNvSpPr/>
            <p:nvPr/>
          </p:nvSpPr>
          <p:spPr>
            <a:xfrm>
              <a:off x="2314557" y="1534536"/>
              <a:ext cx="341793" cy="304209"/>
            </a:xfrm>
            <a:custGeom>
              <a:avLst/>
              <a:gdLst/>
              <a:ahLst/>
              <a:cxnLst/>
              <a:rect l="l" t="t" r="r" b="b"/>
              <a:pathLst>
                <a:path w="13132" h="11688" extrusionOk="0">
                  <a:moveTo>
                    <a:pt x="6607" y="0"/>
                  </a:moveTo>
                  <a:cubicBezTo>
                    <a:pt x="5031" y="0"/>
                    <a:pt x="3461" y="634"/>
                    <a:pt x="2312" y="1877"/>
                  </a:cubicBezTo>
                  <a:cubicBezTo>
                    <a:pt x="2164" y="2025"/>
                    <a:pt x="2301" y="2224"/>
                    <a:pt x="2455" y="2224"/>
                  </a:cubicBezTo>
                  <a:cubicBezTo>
                    <a:pt x="2506" y="2224"/>
                    <a:pt x="2559" y="2202"/>
                    <a:pt x="2604" y="2148"/>
                  </a:cubicBezTo>
                  <a:cubicBezTo>
                    <a:pt x="3669" y="999"/>
                    <a:pt x="5121" y="414"/>
                    <a:pt x="6578" y="414"/>
                  </a:cubicBezTo>
                  <a:cubicBezTo>
                    <a:pt x="7821" y="414"/>
                    <a:pt x="9069" y="840"/>
                    <a:pt x="10084" y="1705"/>
                  </a:cubicBezTo>
                  <a:cubicBezTo>
                    <a:pt x="12294" y="3587"/>
                    <a:pt x="12617" y="6877"/>
                    <a:pt x="10826" y="9161"/>
                  </a:cubicBezTo>
                  <a:cubicBezTo>
                    <a:pt x="9762" y="10518"/>
                    <a:pt x="8173" y="11233"/>
                    <a:pt x="6566" y="11233"/>
                  </a:cubicBezTo>
                  <a:cubicBezTo>
                    <a:pt x="5469" y="11233"/>
                    <a:pt x="4364" y="10900"/>
                    <a:pt x="3409" y="10213"/>
                  </a:cubicBezTo>
                  <a:cubicBezTo>
                    <a:pt x="1059" y="8513"/>
                    <a:pt x="461" y="5262"/>
                    <a:pt x="2062" y="2841"/>
                  </a:cubicBezTo>
                  <a:cubicBezTo>
                    <a:pt x="2125" y="2750"/>
                    <a:pt x="2101" y="2623"/>
                    <a:pt x="2009" y="2563"/>
                  </a:cubicBezTo>
                  <a:cubicBezTo>
                    <a:pt x="1974" y="2541"/>
                    <a:pt x="1935" y="2531"/>
                    <a:pt x="1897" y="2531"/>
                  </a:cubicBezTo>
                  <a:cubicBezTo>
                    <a:pt x="1832" y="2531"/>
                    <a:pt x="1769" y="2562"/>
                    <a:pt x="1731" y="2620"/>
                  </a:cubicBezTo>
                  <a:cubicBezTo>
                    <a:pt x="0" y="5234"/>
                    <a:pt x="644" y="8749"/>
                    <a:pt x="3184" y="10582"/>
                  </a:cubicBezTo>
                  <a:cubicBezTo>
                    <a:pt x="4216" y="11327"/>
                    <a:pt x="5411" y="11687"/>
                    <a:pt x="6596" y="11687"/>
                  </a:cubicBezTo>
                  <a:cubicBezTo>
                    <a:pt x="8332" y="11687"/>
                    <a:pt x="10046" y="10915"/>
                    <a:pt x="11196" y="9449"/>
                  </a:cubicBezTo>
                  <a:cubicBezTo>
                    <a:pt x="13131" y="6983"/>
                    <a:pt x="12779" y="3429"/>
                    <a:pt x="10394" y="1395"/>
                  </a:cubicBezTo>
                  <a:cubicBezTo>
                    <a:pt x="9297" y="460"/>
                    <a:pt x="7950" y="0"/>
                    <a:pt x="660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5"/>
            <p:cNvSpPr/>
            <p:nvPr/>
          </p:nvSpPr>
          <p:spPr>
            <a:xfrm>
              <a:off x="2359975" y="1680993"/>
              <a:ext cx="19156" cy="10385"/>
            </a:xfrm>
            <a:custGeom>
              <a:avLst/>
              <a:gdLst/>
              <a:ahLst/>
              <a:cxnLst/>
              <a:rect l="l" t="t" r="r" b="b"/>
              <a:pathLst>
                <a:path w="736" h="399" extrusionOk="0">
                  <a:moveTo>
                    <a:pt x="197" y="1"/>
                  </a:moveTo>
                  <a:cubicBezTo>
                    <a:pt x="85" y="1"/>
                    <a:pt x="0" y="89"/>
                    <a:pt x="0" y="198"/>
                  </a:cubicBezTo>
                  <a:cubicBezTo>
                    <a:pt x="0" y="311"/>
                    <a:pt x="88" y="399"/>
                    <a:pt x="197" y="399"/>
                  </a:cubicBezTo>
                  <a:lnTo>
                    <a:pt x="482" y="399"/>
                  </a:lnTo>
                  <a:cubicBezTo>
                    <a:pt x="736" y="388"/>
                    <a:pt x="736" y="12"/>
                    <a:pt x="4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5"/>
            <p:cNvSpPr/>
            <p:nvPr/>
          </p:nvSpPr>
          <p:spPr>
            <a:xfrm>
              <a:off x="2480847" y="1560251"/>
              <a:ext cx="132714" cy="131127"/>
            </a:xfrm>
            <a:custGeom>
              <a:avLst/>
              <a:gdLst/>
              <a:ahLst/>
              <a:cxnLst/>
              <a:rect l="l" t="t" r="r" b="b"/>
              <a:pathLst>
                <a:path w="5099" h="5038" extrusionOk="0">
                  <a:moveTo>
                    <a:pt x="199" y="0"/>
                  </a:moveTo>
                  <a:cubicBezTo>
                    <a:pt x="103" y="0"/>
                    <a:pt x="6" y="64"/>
                    <a:pt x="1" y="193"/>
                  </a:cubicBezTo>
                  <a:lnTo>
                    <a:pt x="1" y="4837"/>
                  </a:lnTo>
                  <a:cubicBezTo>
                    <a:pt x="1" y="4950"/>
                    <a:pt x="89" y="5038"/>
                    <a:pt x="198" y="5038"/>
                  </a:cubicBezTo>
                  <a:lnTo>
                    <a:pt x="4846" y="5038"/>
                  </a:lnTo>
                  <a:cubicBezTo>
                    <a:pt x="5099" y="5027"/>
                    <a:pt x="5099" y="4651"/>
                    <a:pt x="4846" y="4640"/>
                  </a:cubicBezTo>
                  <a:lnTo>
                    <a:pt x="398" y="4640"/>
                  </a:lnTo>
                  <a:lnTo>
                    <a:pt x="398" y="193"/>
                  </a:lnTo>
                  <a:cubicBezTo>
                    <a:pt x="393" y="64"/>
                    <a:pt x="296"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5"/>
            <p:cNvSpPr/>
            <p:nvPr/>
          </p:nvSpPr>
          <p:spPr>
            <a:xfrm>
              <a:off x="2480847" y="1794655"/>
              <a:ext cx="10385" cy="17412"/>
            </a:xfrm>
            <a:custGeom>
              <a:avLst/>
              <a:gdLst/>
              <a:ahLst/>
              <a:cxnLst/>
              <a:rect l="l" t="t" r="r" b="b"/>
              <a:pathLst>
                <a:path w="399" h="669" extrusionOk="0">
                  <a:moveTo>
                    <a:pt x="198" y="0"/>
                  </a:moveTo>
                  <a:cubicBezTo>
                    <a:pt x="102" y="0"/>
                    <a:pt x="6" y="64"/>
                    <a:pt x="1" y="190"/>
                  </a:cubicBezTo>
                  <a:lnTo>
                    <a:pt x="1" y="479"/>
                  </a:lnTo>
                  <a:cubicBezTo>
                    <a:pt x="6" y="606"/>
                    <a:pt x="102" y="669"/>
                    <a:pt x="198" y="669"/>
                  </a:cubicBezTo>
                  <a:cubicBezTo>
                    <a:pt x="294" y="669"/>
                    <a:pt x="391" y="606"/>
                    <a:pt x="398" y="479"/>
                  </a:cubicBezTo>
                  <a:lnTo>
                    <a:pt x="398" y="190"/>
                  </a:lnTo>
                  <a:cubicBezTo>
                    <a:pt x="391" y="64"/>
                    <a:pt x="294" y="0"/>
                    <a:pt x="19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5"/>
            <p:cNvSpPr/>
            <p:nvPr/>
          </p:nvSpPr>
          <p:spPr>
            <a:xfrm>
              <a:off x="2393030" y="1595336"/>
              <a:ext cx="20301" cy="15981"/>
            </a:xfrm>
            <a:custGeom>
              <a:avLst/>
              <a:gdLst/>
              <a:ahLst/>
              <a:cxnLst/>
              <a:rect l="l" t="t" r="r" b="b"/>
              <a:pathLst>
                <a:path w="780" h="614" extrusionOk="0">
                  <a:moveTo>
                    <a:pt x="287" y="1"/>
                  </a:moveTo>
                  <a:cubicBezTo>
                    <a:pt x="132" y="1"/>
                    <a:pt x="0" y="202"/>
                    <a:pt x="148" y="347"/>
                  </a:cubicBezTo>
                  <a:lnTo>
                    <a:pt x="349" y="551"/>
                  </a:lnTo>
                  <a:cubicBezTo>
                    <a:pt x="393" y="595"/>
                    <a:pt x="442" y="614"/>
                    <a:pt x="489" y="614"/>
                  </a:cubicBezTo>
                  <a:cubicBezTo>
                    <a:pt x="646" y="614"/>
                    <a:pt x="780" y="412"/>
                    <a:pt x="634" y="266"/>
                  </a:cubicBezTo>
                  <a:lnTo>
                    <a:pt x="430" y="66"/>
                  </a:lnTo>
                  <a:cubicBezTo>
                    <a:pt x="385" y="20"/>
                    <a:pt x="335" y="1"/>
                    <a:pt x="28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5"/>
            <p:cNvSpPr/>
            <p:nvPr/>
          </p:nvSpPr>
          <p:spPr>
            <a:xfrm>
              <a:off x="2560517" y="1761184"/>
              <a:ext cx="18532" cy="15851"/>
            </a:xfrm>
            <a:custGeom>
              <a:avLst/>
              <a:gdLst/>
              <a:ahLst/>
              <a:cxnLst/>
              <a:rect l="l" t="t" r="r" b="b"/>
              <a:pathLst>
                <a:path w="712" h="609" extrusionOk="0">
                  <a:moveTo>
                    <a:pt x="219" y="0"/>
                  </a:moveTo>
                  <a:cubicBezTo>
                    <a:pt x="168" y="0"/>
                    <a:pt x="117" y="20"/>
                    <a:pt x="78" y="58"/>
                  </a:cubicBezTo>
                  <a:cubicBezTo>
                    <a:pt x="1" y="136"/>
                    <a:pt x="1" y="263"/>
                    <a:pt x="78" y="340"/>
                  </a:cubicBezTo>
                  <a:lnTo>
                    <a:pt x="282" y="544"/>
                  </a:lnTo>
                  <a:cubicBezTo>
                    <a:pt x="326" y="589"/>
                    <a:pt x="375" y="608"/>
                    <a:pt x="422" y="608"/>
                  </a:cubicBezTo>
                  <a:cubicBezTo>
                    <a:pt x="577" y="608"/>
                    <a:pt x="712" y="405"/>
                    <a:pt x="564" y="263"/>
                  </a:cubicBezTo>
                  <a:lnTo>
                    <a:pt x="360" y="58"/>
                  </a:lnTo>
                  <a:cubicBezTo>
                    <a:pt x="321" y="20"/>
                    <a:pt x="270" y="0"/>
                    <a:pt x="21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5"/>
            <p:cNvSpPr/>
            <p:nvPr/>
          </p:nvSpPr>
          <p:spPr>
            <a:xfrm>
              <a:off x="2558669" y="1595414"/>
              <a:ext cx="20171" cy="15903"/>
            </a:xfrm>
            <a:custGeom>
              <a:avLst/>
              <a:gdLst/>
              <a:ahLst/>
              <a:cxnLst/>
              <a:rect l="l" t="t" r="r" b="b"/>
              <a:pathLst>
                <a:path w="775" h="611" extrusionOk="0">
                  <a:moveTo>
                    <a:pt x="491" y="1"/>
                  </a:moveTo>
                  <a:cubicBezTo>
                    <a:pt x="445" y="1"/>
                    <a:pt x="397" y="19"/>
                    <a:pt x="353" y="63"/>
                  </a:cubicBezTo>
                  <a:lnTo>
                    <a:pt x="149" y="263"/>
                  </a:lnTo>
                  <a:cubicBezTo>
                    <a:pt x="1" y="409"/>
                    <a:pt x="136" y="611"/>
                    <a:pt x="291" y="611"/>
                  </a:cubicBezTo>
                  <a:cubicBezTo>
                    <a:pt x="338" y="611"/>
                    <a:pt x="387" y="592"/>
                    <a:pt x="431" y="548"/>
                  </a:cubicBezTo>
                  <a:lnTo>
                    <a:pt x="635" y="344"/>
                  </a:lnTo>
                  <a:cubicBezTo>
                    <a:pt x="775" y="198"/>
                    <a:pt x="644" y="1"/>
                    <a:pt x="4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5"/>
            <p:cNvSpPr/>
            <p:nvPr/>
          </p:nvSpPr>
          <p:spPr>
            <a:xfrm>
              <a:off x="2394774" y="1761131"/>
              <a:ext cx="18427" cy="15747"/>
            </a:xfrm>
            <a:custGeom>
              <a:avLst/>
              <a:gdLst/>
              <a:ahLst/>
              <a:cxnLst/>
              <a:rect l="l" t="t" r="r" b="b"/>
              <a:pathLst>
                <a:path w="708" h="605" extrusionOk="0">
                  <a:moveTo>
                    <a:pt x="420" y="1"/>
                  </a:moveTo>
                  <a:cubicBezTo>
                    <a:pt x="374" y="1"/>
                    <a:pt x="325" y="18"/>
                    <a:pt x="282" y="60"/>
                  </a:cubicBezTo>
                  <a:lnTo>
                    <a:pt x="81" y="265"/>
                  </a:lnTo>
                  <a:cubicBezTo>
                    <a:pt x="0" y="342"/>
                    <a:pt x="0" y="469"/>
                    <a:pt x="81" y="546"/>
                  </a:cubicBezTo>
                  <a:cubicBezTo>
                    <a:pt x="120" y="585"/>
                    <a:pt x="171" y="604"/>
                    <a:pt x="222" y="604"/>
                  </a:cubicBezTo>
                  <a:cubicBezTo>
                    <a:pt x="273" y="604"/>
                    <a:pt x="324" y="585"/>
                    <a:pt x="363" y="546"/>
                  </a:cubicBezTo>
                  <a:lnTo>
                    <a:pt x="567" y="342"/>
                  </a:lnTo>
                  <a:cubicBezTo>
                    <a:pt x="708" y="198"/>
                    <a:pt x="575" y="1"/>
                    <a:pt x="42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5"/>
            <p:cNvSpPr/>
            <p:nvPr/>
          </p:nvSpPr>
          <p:spPr>
            <a:xfrm>
              <a:off x="2366898" y="1633519"/>
              <a:ext cx="20848" cy="13586"/>
            </a:xfrm>
            <a:custGeom>
              <a:avLst/>
              <a:gdLst/>
              <a:ahLst/>
              <a:cxnLst/>
              <a:rect l="l" t="t" r="r" b="b"/>
              <a:pathLst>
                <a:path w="801" h="522" extrusionOk="0">
                  <a:moveTo>
                    <a:pt x="285" y="1"/>
                  </a:moveTo>
                  <a:cubicBezTo>
                    <a:pt x="93" y="1"/>
                    <a:pt x="0" y="304"/>
                    <a:pt x="223" y="389"/>
                  </a:cubicBezTo>
                  <a:lnTo>
                    <a:pt x="487" y="502"/>
                  </a:lnTo>
                  <a:cubicBezTo>
                    <a:pt x="514" y="515"/>
                    <a:pt x="543" y="521"/>
                    <a:pt x="571" y="521"/>
                  </a:cubicBezTo>
                  <a:cubicBezTo>
                    <a:pt x="649" y="521"/>
                    <a:pt x="724" y="475"/>
                    <a:pt x="755" y="400"/>
                  </a:cubicBezTo>
                  <a:cubicBezTo>
                    <a:pt x="800" y="294"/>
                    <a:pt x="748" y="175"/>
                    <a:pt x="642" y="136"/>
                  </a:cubicBezTo>
                  <a:lnTo>
                    <a:pt x="378" y="24"/>
                  </a:lnTo>
                  <a:cubicBezTo>
                    <a:pt x="345" y="8"/>
                    <a:pt x="314" y="1"/>
                    <a:pt x="28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5"/>
            <p:cNvSpPr/>
            <p:nvPr/>
          </p:nvSpPr>
          <p:spPr>
            <a:xfrm>
              <a:off x="2583005" y="1725396"/>
              <a:ext cx="20406" cy="13378"/>
            </a:xfrm>
            <a:custGeom>
              <a:avLst/>
              <a:gdLst/>
              <a:ahLst/>
              <a:cxnLst/>
              <a:rect l="l" t="t" r="r" b="b"/>
              <a:pathLst>
                <a:path w="784" h="514" extrusionOk="0">
                  <a:moveTo>
                    <a:pt x="286" y="0"/>
                  </a:moveTo>
                  <a:cubicBezTo>
                    <a:pt x="93" y="0"/>
                    <a:pt x="1" y="285"/>
                    <a:pt x="206" y="381"/>
                  </a:cubicBezTo>
                  <a:lnTo>
                    <a:pt x="470" y="494"/>
                  </a:lnTo>
                  <a:cubicBezTo>
                    <a:pt x="497" y="507"/>
                    <a:pt x="526" y="513"/>
                    <a:pt x="554" y="513"/>
                  </a:cubicBezTo>
                  <a:cubicBezTo>
                    <a:pt x="632" y="513"/>
                    <a:pt x="708" y="467"/>
                    <a:pt x="741" y="392"/>
                  </a:cubicBezTo>
                  <a:cubicBezTo>
                    <a:pt x="783" y="286"/>
                    <a:pt x="734" y="167"/>
                    <a:pt x="629" y="128"/>
                  </a:cubicBezTo>
                  <a:lnTo>
                    <a:pt x="365" y="16"/>
                  </a:lnTo>
                  <a:cubicBezTo>
                    <a:pt x="337" y="5"/>
                    <a:pt x="311" y="0"/>
                    <a:pt x="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5"/>
            <p:cNvSpPr/>
            <p:nvPr/>
          </p:nvSpPr>
          <p:spPr>
            <a:xfrm>
              <a:off x="2524156" y="1569465"/>
              <a:ext cx="15903" cy="17517"/>
            </a:xfrm>
            <a:custGeom>
              <a:avLst/>
              <a:gdLst/>
              <a:ahLst/>
              <a:cxnLst/>
              <a:rect l="l" t="t" r="r" b="b"/>
              <a:pathLst>
                <a:path w="611" h="673" extrusionOk="0">
                  <a:moveTo>
                    <a:pt x="347" y="1"/>
                  </a:moveTo>
                  <a:cubicBezTo>
                    <a:pt x="275" y="1"/>
                    <a:pt x="204" y="39"/>
                    <a:pt x="170" y="131"/>
                  </a:cubicBezTo>
                  <a:lnTo>
                    <a:pt x="57" y="395"/>
                  </a:lnTo>
                  <a:cubicBezTo>
                    <a:pt x="1" y="525"/>
                    <a:pt x="96" y="673"/>
                    <a:pt x="240" y="673"/>
                  </a:cubicBezTo>
                  <a:cubicBezTo>
                    <a:pt x="321" y="673"/>
                    <a:pt x="391" y="623"/>
                    <a:pt x="423" y="549"/>
                  </a:cubicBezTo>
                  <a:lnTo>
                    <a:pt x="536" y="286"/>
                  </a:lnTo>
                  <a:cubicBezTo>
                    <a:pt x="610" y="125"/>
                    <a:pt x="477" y="1"/>
                    <a:pt x="34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5"/>
            <p:cNvSpPr/>
            <p:nvPr/>
          </p:nvSpPr>
          <p:spPr>
            <a:xfrm>
              <a:off x="2432774" y="1785493"/>
              <a:ext cx="15200" cy="17152"/>
            </a:xfrm>
            <a:custGeom>
              <a:avLst/>
              <a:gdLst/>
              <a:ahLst/>
              <a:cxnLst/>
              <a:rect l="l" t="t" r="r" b="b"/>
              <a:pathLst>
                <a:path w="584" h="659" extrusionOk="0">
                  <a:moveTo>
                    <a:pt x="334" y="0"/>
                  </a:moveTo>
                  <a:cubicBezTo>
                    <a:pt x="265" y="0"/>
                    <a:pt x="197" y="35"/>
                    <a:pt x="159" y="117"/>
                  </a:cubicBezTo>
                  <a:lnTo>
                    <a:pt x="46" y="381"/>
                  </a:lnTo>
                  <a:cubicBezTo>
                    <a:pt x="0" y="479"/>
                    <a:pt x="46" y="595"/>
                    <a:pt x="148" y="641"/>
                  </a:cubicBezTo>
                  <a:cubicBezTo>
                    <a:pt x="174" y="653"/>
                    <a:pt x="201" y="658"/>
                    <a:pt x="228" y="658"/>
                  </a:cubicBezTo>
                  <a:cubicBezTo>
                    <a:pt x="306" y="658"/>
                    <a:pt x="381" y="611"/>
                    <a:pt x="412" y="535"/>
                  </a:cubicBezTo>
                  <a:lnTo>
                    <a:pt x="525" y="271"/>
                  </a:lnTo>
                  <a:cubicBezTo>
                    <a:pt x="584" y="117"/>
                    <a:pt x="459" y="0"/>
                    <a:pt x="33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5"/>
            <p:cNvSpPr/>
            <p:nvPr/>
          </p:nvSpPr>
          <p:spPr>
            <a:xfrm>
              <a:off x="2434570" y="1569101"/>
              <a:ext cx="15174" cy="17048"/>
            </a:xfrm>
            <a:custGeom>
              <a:avLst/>
              <a:gdLst/>
              <a:ahLst/>
              <a:cxnLst/>
              <a:rect l="l" t="t" r="r" b="b"/>
              <a:pathLst>
                <a:path w="583" h="655" extrusionOk="0">
                  <a:moveTo>
                    <a:pt x="249" y="1"/>
                  </a:moveTo>
                  <a:cubicBezTo>
                    <a:pt x="125" y="1"/>
                    <a:pt x="0" y="114"/>
                    <a:pt x="55" y="268"/>
                  </a:cubicBezTo>
                  <a:lnTo>
                    <a:pt x="160" y="532"/>
                  </a:lnTo>
                  <a:cubicBezTo>
                    <a:pt x="192" y="606"/>
                    <a:pt x="266" y="655"/>
                    <a:pt x="347" y="655"/>
                  </a:cubicBezTo>
                  <a:cubicBezTo>
                    <a:pt x="487" y="655"/>
                    <a:pt x="582" y="514"/>
                    <a:pt x="530" y="380"/>
                  </a:cubicBezTo>
                  <a:lnTo>
                    <a:pt x="424" y="117"/>
                  </a:lnTo>
                  <a:cubicBezTo>
                    <a:pt x="386" y="35"/>
                    <a:pt x="318" y="1"/>
                    <a:pt x="24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5"/>
            <p:cNvSpPr/>
            <p:nvPr/>
          </p:nvSpPr>
          <p:spPr>
            <a:xfrm>
              <a:off x="2522517" y="1786196"/>
              <a:ext cx="14940" cy="17022"/>
            </a:xfrm>
            <a:custGeom>
              <a:avLst/>
              <a:gdLst/>
              <a:ahLst/>
              <a:cxnLst/>
              <a:rect l="l" t="t" r="r" b="b"/>
              <a:pathLst>
                <a:path w="574" h="654" extrusionOk="0">
                  <a:moveTo>
                    <a:pt x="228" y="1"/>
                  </a:moveTo>
                  <a:cubicBezTo>
                    <a:pt x="203" y="1"/>
                    <a:pt x="177" y="6"/>
                    <a:pt x="152" y="16"/>
                  </a:cubicBezTo>
                  <a:lnTo>
                    <a:pt x="155" y="16"/>
                  </a:lnTo>
                  <a:cubicBezTo>
                    <a:pt x="53" y="54"/>
                    <a:pt x="1" y="171"/>
                    <a:pt x="43" y="273"/>
                  </a:cubicBezTo>
                  <a:lnTo>
                    <a:pt x="152" y="537"/>
                  </a:lnTo>
                  <a:cubicBezTo>
                    <a:pt x="190" y="619"/>
                    <a:pt x="258" y="654"/>
                    <a:pt x="327" y="654"/>
                  </a:cubicBezTo>
                  <a:cubicBezTo>
                    <a:pt x="450" y="654"/>
                    <a:pt x="573" y="542"/>
                    <a:pt x="521" y="389"/>
                  </a:cubicBezTo>
                  <a:lnTo>
                    <a:pt x="412" y="125"/>
                  </a:lnTo>
                  <a:cubicBezTo>
                    <a:pt x="383" y="48"/>
                    <a:pt x="307" y="1"/>
                    <a:pt x="22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5"/>
            <p:cNvSpPr/>
            <p:nvPr/>
          </p:nvSpPr>
          <p:spPr>
            <a:xfrm>
              <a:off x="2583968" y="1635783"/>
              <a:ext cx="21369" cy="13196"/>
            </a:xfrm>
            <a:custGeom>
              <a:avLst/>
              <a:gdLst/>
              <a:ahLst/>
              <a:cxnLst/>
              <a:rect l="l" t="t" r="r" b="b"/>
              <a:pathLst>
                <a:path w="821" h="507" extrusionOk="0">
                  <a:moveTo>
                    <a:pt x="538" y="1"/>
                  </a:moveTo>
                  <a:cubicBezTo>
                    <a:pt x="515" y="1"/>
                    <a:pt x="490" y="5"/>
                    <a:pt x="465" y="14"/>
                  </a:cubicBezTo>
                  <a:lnTo>
                    <a:pt x="201" y="120"/>
                  </a:lnTo>
                  <a:cubicBezTo>
                    <a:pt x="0" y="204"/>
                    <a:pt x="57" y="507"/>
                    <a:pt x="278" y="507"/>
                  </a:cubicBezTo>
                  <a:cubicBezTo>
                    <a:pt x="303" y="507"/>
                    <a:pt x="328" y="499"/>
                    <a:pt x="352" y="489"/>
                  </a:cubicBezTo>
                  <a:lnTo>
                    <a:pt x="616" y="383"/>
                  </a:lnTo>
                  <a:cubicBezTo>
                    <a:pt x="821" y="289"/>
                    <a:pt x="730" y="1"/>
                    <a:pt x="53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5"/>
            <p:cNvSpPr/>
            <p:nvPr/>
          </p:nvSpPr>
          <p:spPr>
            <a:xfrm>
              <a:off x="2366039" y="1723340"/>
              <a:ext cx="20978" cy="13456"/>
            </a:xfrm>
            <a:custGeom>
              <a:avLst/>
              <a:gdLst/>
              <a:ahLst/>
              <a:cxnLst/>
              <a:rect l="l" t="t" r="r" b="b"/>
              <a:pathLst>
                <a:path w="806" h="517" extrusionOk="0">
                  <a:moveTo>
                    <a:pt x="574" y="0"/>
                  </a:moveTo>
                  <a:cubicBezTo>
                    <a:pt x="547" y="0"/>
                    <a:pt x="519" y="6"/>
                    <a:pt x="492" y="17"/>
                  </a:cubicBezTo>
                  <a:lnTo>
                    <a:pt x="228" y="126"/>
                  </a:lnTo>
                  <a:cubicBezTo>
                    <a:pt x="1" y="206"/>
                    <a:pt x="93" y="517"/>
                    <a:pt x="288" y="517"/>
                  </a:cubicBezTo>
                  <a:cubicBezTo>
                    <a:pt x="317" y="517"/>
                    <a:pt x="347" y="510"/>
                    <a:pt x="379" y="496"/>
                  </a:cubicBezTo>
                  <a:lnTo>
                    <a:pt x="643" y="387"/>
                  </a:lnTo>
                  <a:cubicBezTo>
                    <a:pt x="749" y="351"/>
                    <a:pt x="805" y="232"/>
                    <a:pt x="759" y="126"/>
                  </a:cubicBezTo>
                  <a:cubicBezTo>
                    <a:pt x="728" y="47"/>
                    <a:pt x="653" y="0"/>
                    <a:pt x="57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24" name="Google Shape;924;p45"/>
          <p:cNvPicPr preferRelativeResize="0"/>
          <p:nvPr/>
        </p:nvPicPr>
        <p:blipFill>
          <a:blip r:embed="rId4">
            <a:alphaModFix/>
          </a:blip>
          <a:stretch>
            <a:fillRect/>
          </a:stretch>
        </p:blipFill>
        <p:spPr>
          <a:xfrm>
            <a:off x="4904350" y="3455013"/>
            <a:ext cx="518725" cy="518725"/>
          </a:xfrm>
          <a:prstGeom prst="rect">
            <a:avLst/>
          </a:prstGeom>
          <a:noFill/>
          <a:ln>
            <a:noFill/>
          </a:ln>
        </p:spPr>
      </p:pic>
      <p:sp>
        <p:nvSpPr>
          <p:cNvPr id="925" name="Google Shape;925;p45"/>
          <p:cNvSpPr txBox="1"/>
          <p:nvPr/>
        </p:nvSpPr>
        <p:spPr>
          <a:xfrm>
            <a:off x="386850" y="1376950"/>
            <a:ext cx="6996000" cy="1339200"/>
          </a:xfrm>
          <a:prstGeom prst="rect">
            <a:avLst/>
          </a:prstGeom>
          <a:noFill/>
          <a:ln>
            <a:noFill/>
          </a:ln>
        </p:spPr>
        <p:txBody>
          <a:bodyPr spcFirstLastPara="1" wrap="square" lIns="91425" tIns="91425" rIns="91425" bIns="91425" anchor="t" anchorCtr="0">
            <a:spAutoFit/>
          </a:bodyPr>
          <a:lstStyle/>
          <a:p>
            <a:pPr marL="457200" marR="457200" lvl="0" indent="-228600" algn="l" rtl="0">
              <a:lnSpc>
                <a:spcPct val="115000"/>
              </a:lnSpc>
              <a:spcBef>
                <a:spcPts val="0"/>
              </a:spcBef>
              <a:spcAft>
                <a:spcPts val="0"/>
              </a:spcAft>
              <a:buClr>
                <a:schemeClr val="dk1"/>
              </a:buClr>
              <a:buSzPts val="1400"/>
              <a:buFont typeface="Work Sans"/>
              <a:buNone/>
            </a:pPr>
            <a:r>
              <a:rPr lang="en">
                <a:solidFill>
                  <a:schemeClr val="dk1"/>
                </a:solidFill>
                <a:latin typeface="Work Sans"/>
                <a:ea typeface="Work Sans"/>
                <a:cs typeface="Work Sans"/>
                <a:sym typeface="Work Sans"/>
              </a:rPr>
              <a:t>Le système de livraison classique peut présenter plusieurs inconvénients, notamment :</a:t>
            </a:r>
            <a:endParaRPr>
              <a:solidFill>
                <a:schemeClr val="dk1"/>
              </a:solidFill>
              <a:latin typeface="Work Sans"/>
              <a:ea typeface="Work Sans"/>
              <a:cs typeface="Work Sans"/>
              <a:sym typeface="Work Sans"/>
            </a:endParaRPr>
          </a:p>
          <a:p>
            <a:pPr marL="0" marR="254000" lvl="0" indent="0" algn="l" rtl="0">
              <a:lnSpc>
                <a:spcPct val="115000"/>
              </a:lnSpc>
              <a:spcBef>
                <a:spcPts val="0"/>
              </a:spcBef>
              <a:spcAft>
                <a:spcPts val="0"/>
              </a:spcAft>
              <a:buClr>
                <a:schemeClr val="dk1"/>
              </a:buClr>
              <a:buSzPts val="1100"/>
              <a:buFont typeface="Arial"/>
              <a:buNone/>
            </a:pPr>
            <a:endParaRPr sz="1200">
              <a:solidFill>
                <a:schemeClr val="dk1"/>
              </a:solidFill>
              <a:highlight>
                <a:srgbClr val="383A40"/>
              </a:highlight>
            </a:endParaRPr>
          </a:p>
          <a:p>
            <a:pPr marL="0" lvl="0" indent="0" algn="l" rtl="0">
              <a:spcBef>
                <a:spcPts val="1800"/>
              </a:spcBef>
              <a:spcAft>
                <a:spcPts val="0"/>
              </a:spcAft>
              <a:buNone/>
            </a:pPr>
            <a:endParaRPr>
              <a:latin typeface="Work Sans"/>
              <a:ea typeface="Work Sans"/>
              <a:cs typeface="Work Sans"/>
              <a:sym typeface="Work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46"/>
          <p:cNvSpPr txBox="1">
            <a:spLocks noGrp="1"/>
          </p:cNvSpPr>
          <p:nvPr>
            <p:ph type="title" idx="2"/>
          </p:nvPr>
        </p:nvSpPr>
        <p:spPr>
          <a:xfrm>
            <a:off x="1891000" y="490550"/>
            <a:ext cx="5471100" cy="113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rgbClr val="AB84A6"/>
                </a:solidFill>
              </a:rPr>
              <a:t>Solutions Proposées</a:t>
            </a:r>
            <a:endParaRPr sz="4800">
              <a:solidFill>
                <a:srgbClr val="AB84A6"/>
              </a:solidFill>
            </a:endParaRPr>
          </a:p>
        </p:txBody>
      </p:sp>
      <p:grpSp>
        <p:nvGrpSpPr>
          <p:cNvPr id="931" name="Google Shape;931;p46"/>
          <p:cNvGrpSpPr/>
          <p:nvPr/>
        </p:nvGrpSpPr>
        <p:grpSpPr>
          <a:xfrm>
            <a:off x="7362182" y="749394"/>
            <a:ext cx="524893" cy="615396"/>
            <a:chOff x="1718988" y="3146212"/>
            <a:chExt cx="307494" cy="428250"/>
          </a:xfrm>
        </p:grpSpPr>
        <p:sp>
          <p:nvSpPr>
            <p:cNvPr id="932" name="Google Shape;932;p46"/>
            <p:cNvSpPr/>
            <p:nvPr/>
          </p:nvSpPr>
          <p:spPr>
            <a:xfrm>
              <a:off x="1725226" y="3179415"/>
              <a:ext cx="295019" cy="388810"/>
            </a:xfrm>
            <a:custGeom>
              <a:avLst/>
              <a:gdLst/>
              <a:ahLst/>
              <a:cxnLst/>
              <a:rect l="l" t="t" r="r" b="b"/>
              <a:pathLst>
                <a:path w="9081" h="11968" extrusionOk="0">
                  <a:moveTo>
                    <a:pt x="621" y="1"/>
                  </a:moveTo>
                  <a:cubicBezTo>
                    <a:pt x="275" y="1"/>
                    <a:pt x="1" y="275"/>
                    <a:pt x="1" y="616"/>
                  </a:cubicBezTo>
                  <a:lnTo>
                    <a:pt x="1" y="11347"/>
                  </a:lnTo>
                  <a:cubicBezTo>
                    <a:pt x="1" y="11688"/>
                    <a:pt x="275" y="11967"/>
                    <a:pt x="621" y="11967"/>
                  </a:cubicBezTo>
                  <a:lnTo>
                    <a:pt x="8460" y="11967"/>
                  </a:lnTo>
                  <a:cubicBezTo>
                    <a:pt x="8801" y="11967"/>
                    <a:pt x="9080" y="11688"/>
                    <a:pt x="9080" y="11347"/>
                  </a:cubicBezTo>
                  <a:lnTo>
                    <a:pt x="9080" y="616"/>
                  </a:lnTo>
                  <a:cubicBezTo>
                    <a:pt x="9080" y="275"/>
                    <a:pt x="8801" y="1"/>
                    <a:pt x="8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6"/>
            <p:cNvSpPr/>
            <p:nvPr/>
          </p:nvSpPr>
          <p:spPr>
            <a:xfrm>
              <a:off x="1751963" y="3206152"/>
              <a:ext cx="241382" cy="321886"/>
            </a:xfrm>
            <a:custGeom>
              <a:avLst/>
              <a:gdLst/>
              <a:ahLst/>
              <a:cxnLst/>
              <a:rect l="l" t="t" r="r" b="b"/>
              <a:pathLst>
                <a:path w="7430" h="9908" extrusionOk="0">
                  <a:moveTo>
                    <a:pt x="1" y="0"/>
                  </a:moveTo>
                  <a:lnTo>
                    <a:pt x="1" y="9908"/>
                  </a:lnTo>
                  <a:lnTo>
                    <a:pt x="7430" y="9908"/>
                  </a:lnTo>
                  <a:lnTo>
                    <a:pt x="74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6"/>
            <p:cNvSpPr/>
            <p:nvPr/>
          </p:nvSpPr>
          <p:spPr>
            <a:xfrm>
              <a:off x="1812294" y="3152482"/>
              <a:ext cx="120724" cy="53864"/>
            </a:xfrm>
            <a:custGeom>
              <a:avLst/>
              <a:gdLst/>
              <a:ahLst/>
              <a:cxnLst/>
              <a:rect l="l" t="t" r="r" b="b"/>
              <a:pathLst>
                <a:path w="3716" h="1658" extrusionOk="0">
                  <a:moveTo>
                    <a:pt x="1861" y="1"/>
                  </a:moveTo>
                  <a:cubicBezTo>
                    <a:pt x="1584" y="1"/>
                    <a:pt x="1307" y="139"/>
                    <a:pt x="1151" y="416"/>
                  </a:cubicBezTo>
                  <a:lnTo>
                    <a:pt x="415" y="416"/>
                  </a:lnTo>
                  <a:cubicBezTo>
                    <a:pt x="188" y="416"/>
                    <a:pt x="1" y="599"/>
                    <a:pt x="1" y="830"/>
                  </a:cubicBezTo>
                  <a:lnTo>
                    <a:pt x="1" y="1657"/>
                  </a:lnTo>
                  <a:lnTo>
                    <a:pt x="3715" y="1657"/>
                  </a:lnTo>
                  <a:lnTo>
                    <a:pt x="3715" y="830"/>
                  </a:lnTo>
                  <a:cubicBezTo>
                    <a:pt x="3715" y="599"/>
                    <a:pt x="3533" y="416"/>
                    <a:pt x="3306" y="416"/>
                  </a:cubicBezTo>
                  <a:lnTo>
                    <a:pt x="2570" y="416"/>
                  </a:lnTo>
                  <a:cubicBezTo>
                    <a:pt x="2414" y="139"/>
                    <a:pt x="2137" y="1"/>
                    <a:pt x="18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6"/>
            <p:cNvSpPr/>
            <p:nvPr/>
          </p:nvSpPr>
          <p:spPr>
            <a:xfrm>
              <a:off x="1788870" y="3336819"/>
              <a:ext cx="33625" cy="33657"/>
            </a:xfrm>
            <a:custGeom>
              <a:avLst/>
              <a:gdLst/>
              <a:ahLst/>
              <a:cxnLst/>
              <a:rect l="l" t="t" r="r" b="b"/>
              <a:pathLst>
                <a:path w="1035" h="1036" extrusionOk="0">
                  <a:moveTo>
                    <a:pt x="515" y="1"/>
                  </a:moveTo>
                  <a:cubicBezTo>
                    <a:pt x="231" y="1"/>
                    <a:pt x="0" y="232"/>
                    <a:pt x="0" y="521"/>
                  </a:cubicBezTo>
                  <a:cubicBezTo>
                    <a:pt x="0" y="804"/>
                    <a:pt x="231" y="1035"/>
                    <a:pt x="515" y="1035"/>
                  </a:cubicBezTo>
                  <a:cubicBezTo>
                    <a:pt x="804" y="1035"/>
                    <a:pt x="1035" y="804"/>
                    <a:pt x="1035" y="521"/>
                  </a:cubicBezTo>
                  <a:cubicBezTo>
                    <a:pt x="1035" y="232"/>
                    <a:pt x="804" y="1"/>
                    <a:pt x="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6"/>
            <p:cNvSpPr/>
            <p:nvPr/>
          </p:nvSpPr>
          <p:spPr>
            <a:xfrm>
              <a:off x="1788870" y="3397182"/>
              <a:ext cx="33625" cy="33625"/>
            </a:xfrm>
            <a:custGeom>
              <a:avLst/>
              <a:gdLst/>
              <a:ahLst/>
              <a:cxnLst/>
              <a:rect l="l" t="t" r="r" b="b"/>
              <a:pathLst>
                <a:path w="1035" h="1035" extrusionOk="0">
                  <a:moveTo>
                    <a:pt x="515" y="0"/>
                  </a:moveTo>
                  <a:cubicBezTo>
                    <a:pt x="231" y="0"/>
                    <a:pt x="0" y="231"/>
                    <a:pt x="0" y="520"/>
                  </a:cubicBezTo>
                  <a:cubicBezTo>
                    <a:pt x="0" y="804"/>
                    <a:pt x="231" y="1035"/>
                    <a:pt x="515" y="1035"/>
                  </a:cubicBezTo>
                  <a:cubicBezTo>
                    <a:pt x="804" y="1035"/>
                    <a:pt x="1035" y="804"/>
                    <a:pt x="1035" y="520"/>
                  </a:cubicBezTo>
                  <a:cubicBezTo>
                    <a:pt x="1035" y="231"/>
                    <a:pt x="804" y="0"/>
                    <a:pt x="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6"/>
            <p:cNvSpPr/>
            <p:nvPr/>
          </p:nvSpPr>
          <p:spPr>
            <a:xfrm>
              <a:off x="1788870" y="3457512"/>
              <a:ext cx="33625" cy="33657"/>
            </a:xfrm>
            <a:custGeom>
              <a:avLst/>
              <a:gdLst/>
              <a:ahLst/>
              <a:cxnLst/>
              <a:rect l="l" t="t" r="r" b="b"/>
              <a:pathLst>
                <a:path w="1035" h="1036" extrusionOk="0">
                  <a:moveTo>
                    <a:pt x="515" y="1"/>
                  </a:moveTo>
                  <a:cubicBezTo>
                    <a:pt x="231" y="1"/>
                    <a:pt x="0" y="232"/>
                    <a:pt x="0" y="515"/>
                  </a:cubicBezTo>
                  <a:cubicBezTo>
                    <a:pt x="0" y="804"/>
                    <a:pt x="231" y="1035"/>
                    <a:pt x="515" y="1035"/>
                  </a:cubicBezTo>
                  <a:cubicBezTo>
                    <a:pt x="804" y="1035"/>
                    <a:pt x="1035" y="804"/>
                    <a:pt x="1035" y="515"/>
                  </a:cubicBezTo>
                  <a:cubicBezTo>
                    <a:pt x="1035" y="232"/>
                    <a:pt x="804" y="1"/>
                    <a:pt x="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6"/>
            <p:cNvSpPr/>
            <p:nvPr/>
          </p:nvSpPr>
          <p:spPr>
            <a:xfrm>
              <a:off x="1785588" y="3233020"/>
              <a:ext cx="40187" cy="40220"/>
            </a:xfrm>
            <a:custGeom>
              <a:avLst/>
              <a:gdLst/>
              <a:ahLst/>
              <a:cxnLst/>
              <a:rect l="l" t="t" r="r" b="b"/>
              <a:pathLst>
                <a:path w="1237" h="1238" extrusionOk="0">
                  <a:moveTo>
                    <a:pt x="207" y="1"/>
                  </a:moveTo>
                  <a:cubicBezTo>
                    <a:pt x="91" y="1"/>
                    <a:pt x="0" y="92"/>
                    <a:pt x="0" y="208"/>
                  </a:cubicBezTo>
                  <a:lnTo>
                    <a:pt x="0" y="1031"/>
                  </a:lnTo>
                  <a:cubicBezTo>
                    <a:pt x="0" y="1146"/>
                    <a:pt x="91" y="1238"/>
                    <a:pt x="207" y="1238"/>
                  </a:cubicBezTo>
                  <a:lnTo>
                    <a:pt x="1030" y="1238"/>
                  </a:lnTo>
                  <a:cubicBezTo>
                    <a:pt x="1145" y="1238"/>
                    <a:pt x="1237" y="1146"/>
                    <a:pt x="1237" y="1031"/>
                  </a:cubicBezTo>
                  <a:lnTo>
                    <a:pt x="1237" y="208"/>
                  </a:lnTo>
                  <a:cubicBezTo>
                    <a:pt x="1237" y="92"/>
                    <a:pt x="1145" y="1"/>
                    <a:pt x="10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6"/>
            <p:cNvSpPr/>
            <p:nvPr/>
          </p:nvSpPr>
          <p:spPr>
            <a:xfrm>
              <a:off x="1718988" y="3146212"/>
              <a:ext cx="307494" cy="428250"/>
            </a:xfrm>
            <a:custGeom>
              <a:avLst/>
              <a:gdLst/>
              <a:ahLst/>
              <a:cxnLst/>
              <a:rect l="l" t="t" r="r" b="b"/>
              <a:pathLst>
                <a:path w="9465" h="13182" extrusionOk="0">
                  <a:moveTo>
                    <a:pt x="4732" y="386"/>
                  </a:moveTo>
                  <a:cubicBezTo>
                    <a:pt x="4944" y="386"/>
                    <a:pt x="5156" y="491"/>
                    <a:pt x="5274" y="700"/>
                  </a:cubicBezTo>
                  <a:cubicBezTo>
                    <a:pt x="5312" y="763"/>
                    <a:pt x="5375" y="796"/>
                    <a:pt x="5442" y="801"/>
                  </a:cubicBezTo>
                  <a:lnTo>
                    <a:pt x="6174" y="801"/>
                  </a:lnTo>
                  <a:cubicBezTo>
                    <a:pt x="6299" y="801"/>
                    <a:pt x="6395" y="897"/>
                    <a:pt x="6395" y="1018"/>
                  </a:cubicBezTo>
                  <a:lnTo>
                    <a:pt x="6395" y="1653"/>
                  </a:lnTo>
                  <a:lnTo>
                    <a:pt x="3070" y="1653"/>
                  </a:lnTo>
                  <a:lnTo>
                    <a:pt x="3070" y="1023"/>
                  </a:lnTo>
                  <a:cubicBezTo>
                    <a:pt x="3065" y="902"/>
                    <a:pt x="3166" y="801"/>
                    <a:pt x="3287" y="801"/>
                  </a:cubicBezTo>
                  <a:lnTo>
                    <a:pt x="4023" y="801"/>
                  </a:lnTo>
                  <a:cubicBezTo>
                    <a:pt x="4090" y="796"/>
                    <a:pt x="4153" y="763"/>
                    <a:pt x="4186" y="700"/>
                  </a:cubicBezTo>
                  <a:cubicBezTo>
                    <a:pt x="4307" y="491"/>
                    <a:pt x="4520" y="386"/>
                    <a:pt x="4732" y="386"/>
                  </a:cubicBezTo>
                  <a:close/>
                  <a:moveTo>
                    <a:pt x="8652" y="1215"/>
                  </a:moveTo>
                  <a:cubicBezTo>
                    <a:pt x="8888" y="1215"/>
                    <a:pt x="9080" y="1403"/>
                    <a:pt x="9080" y="1638"/>
                  </a:cubicBezTo>
                  <a:lnTo>
                    <a:pt x="9080" y="12369"/>
                  </a:lnTo>
                  <a:cubicBezTo>
                    <a:pt x="9080" y="12604"/>
                    <a:pt x="8888" y="12792"/>
                    <a:pt x="8652" y="12792"/>
                  </a:cubicBezTo>
                  <a:lnTo>
                    <a:pt x="813" y="12792"/>
                  </a:lnTo>
                  <a:cubicBezTo>
                    <a:pt x="578" y="12792"/>
                    <a:pt x="385" y="12604"/>
                    <a:pt x="385" y="12369"/>
                  </a:cubicBezTo>
                  <a:lnTo>
                    <a:pt x="385" y="1638"/>
                  </a:lnTo>
                  <a:cubicBezTo>
                    <a:pt x="385" y="1407"/>
                    <a:pt x="578" y="1215"/>
                    <a:pt x="813" y="1215"/>
                  </a:cubicBezTo>
                  <a:lnTo>
                    <a:pt x="2680" y="1215"/>
                  </a:lnTo>
                  <a:lnTo>
                    <a:pt x="2680" y="1850"/>
                  </a:lnTo>
                  <a:cubicBezTo>
                    <a:pt x="2680" y="1956"/>
                    <a:pt x="2767" y="2043"/>
                    <a:pt x="2873" y="2043"/>
                  </a:cubicBezTo>
                  <a:lnTo>
                    <a:pt x="6587" y="2043"/>
                  </a:lnTo>
                  <a:cubicBezTo>
                    <a:pt x="6693" y="2043"/>
                    <a:pt x="6780" y="1956"/>
                    <a:pt x="6780" y="1850"/>
                  </a:cubicBezTo>
                  <a:lnTo>
                    <a:pt x="6780" y="1215"/>
                  </a:lnTo>
                  <a:close/>
                  <a:moveTo>
                    <a:pt x="4733" y="0"/>
                  </a:moveTo>
                  <a:cubicBezTo>
                    <a:pt x="4426" y="0"/>
                    <a:pt x="4119" y="137"/>
                    <a:pt x="3917" y="411"/>
                  </a:cubicBezTo>
                  <a:lnTo>
                    <a:pt x="3287" y="411"/>
                  </a:lnTo>
                  <a:cubicBezTo>
                    <a:pt x="3027" y="411"/>
                    <a:pt x="2796" y="580"/>
                    <a:pt x="2714" y="825"/>
                  </a:cubicBezTo>
                  <a:lnTo>
                    <a:pt x="813" y="825"/>
                  </a:lnTo>
                  <a:cubicBezTo>
                    <a:pt x="361" y="825"/>
                    <a:pt x="0" y="1191"/>
                    <a:pt x="0" y="1638"/>
                  </a:cubicBezTo>
                  <a:lnTo>
                    <a:pt x="0" y="12369"/>
                  </a:lnTo>
                  <a:cubicBezTo>
                    <a:pt x="0" y="12816"/>
                    <a:pt x="361" y="13177"/>
                    <a:pt x="813" y="13182"/>
                  </a:cubicBezTo>
                  <a:lnTo>
                    <a:pt x="8652" y="13182"/>
                  </a:lnTo>
                  <a:cubicBezTo>
                    <a:pt x="9099" y="13177"/>
                    <a:pt x="9465" y="12816"/>
                    <a:pt x="9465" y="12369"/>
                  </a:cubicBezTo>
                  <a:lnTo>
                    <a:pt x="9465" y="1638"/>
                  </a:lnTo>
                  <a:cubicBezTo>
                    <a:pt x="9465" y="1191"/>
                    <a:pt x="9104" y="825"/>
                    <a:pt x="8652" y="825"/>
                  </a:cubicBezTo>
                  <a:lnTo>
                    <a:pt x="6751" y="825"/>
                  </a:lnTo>
                  <a:cubicBezTo>
                    <a:pt x="6669" y="580"/>
                    <a:pt x="6438" y="411"/>
                    <a:pt x="6178" y="411"/>
                  </a:cubicBezTo>
                  <a:lnTo>
                    <a:pt x="5548" y="411"/>
                  </a:lnTo>
                  <a:cubicBezTo>
                    <a:pt x="5346" y="137"/>
                    <a:pt x="5039"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6"/>
            <p:cNvSpPr/>
            <p:nvPr/>
          </p:nvSpPr>
          <p:spPr>
            <a:xfrm>
              <a:off x="1779351" y="3334025"/>
              <a:ext cx="45970" cy="39375"/>
            </a:xfrm>
            <a:custGeom>
              <a:avLst/>
              <a:gdLst/>
              <a:ahLst/>
              <a:cxnLst/>
              <a:rect l="l" t="t" r="r" b="b"/>
              <a:pathLst>
                <a:path w="1415" h="1212" extrusionOk="0">
                  <a:moveTo>
                    <a:pt x="810" y="385"/>
                  </a:moveTo>
                  <a:cubicBezTo>
                    <a:pt x="923" y="385"/>
                    <a:pt x="1034" y="473"/>
                    <a:pt x="1034" y="607"/>
                  </a:cubicBezTo>
                  <a:cubicBezTo>
                    <a:pt x="1034" y="727"/>
                    <a:pt x="933" y="823"/>
                    <a:pt x="813" y="823"/>
                  </a:cubicBezTo>
                  <a:cubicBezTo>
                    <a:pt x="615" y="823"/>
                    <a:pt x="519" y="587"/>
                    <a:pt x="659" y="448"/>
                  </a:cubicBezTo>
                  <a:cubicBezTo>
                    <a:pt x="702" y="405"/>
                    <a:pt x="756" y="385"/>
                    <a:pt x="810" y="385"/>
                  </a:cubicBezTo>
                  <a:close/>
                  <a:moveTo>
                    <a:pt x="807" y="0"/>
                  </a:moveTo>
                  <a:cubicBezTo>
                    <a:pt x="272" y="0"/>
                    <a:pt x="1" y="651"/>
                    <a:pt x="380" y="1030"/>
                  </a:cubicBezTo>
                  <a:cubicBezTo>
                    <a:pt x="503" y="1155"/>
                    <a:pt x="656" y="1211"/>
                    <a:pt x="806" y="1211"/>
                  </a:cubicBezTo>
                  <a:cubicBezTo>
                    <a:pt x="1116" y="1211"/>
                    <a:pt x="1414" y="970"/>
                    <a:pt x="1414" y="607"/>
                  </a:cubicBezTo>
                  <a:cubicBezTo>
                    <a:pt x="1414" y="270"/>
                    <a:pt x="1145" y="0"/>
                    <a:pt x="813" y="0"/>
                  </a:cubicBezTo>
                  <a:cubicBezTo>
                    <a:pt x="811" y="0"/>
                    <a:pt x="809" y="0"/>
                    <a:pt x="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6"/>
            <p:cNvSpPr/>
            <p:nvPr/>
          </p:nvSpPr>
          <p:spPr>
            <a:xfrm>
              <a:off x="1779351" y="3394355"/>
              <a:ext cx="45970" cy="39375"/>
            </a:xfrm>
            <a:custGeom>
              <a:avLst/>
              <a:gdLst/>
              <a:ahLst/>
              <a:cxnLst/>
              <a:rect l="l" t="t" r="r" b="b"/>
              <a:pathLst>
                <a:path w="1415" h="1212" extrusionOk="0">
                  <a:moveTo>
                    <a:pt x="812" y="387"/>
                  </a:moveTo>
                  <a:cubicBezTo>
                    <a:pt x="925" y="387"/>
                    <a:pt x="1034" y="474"/>
                    <a:pt x="1034" y="607"/>
                  </a:cubicBezTo>
                  <a:cubicBezTo>
                    <a:pt x="1034" y="727"/>
                    <a:pt x="933" y="823"/>
                    <a:pt x="813" y="828"/>
                  </a:cubicBezTo>
                  <a:cubicBezTo>
                    <a:pt x="615" y="828"/>
                    <a:pt x="519" y="588"/>
                    <a:pt x="659" y="453"/>
                  </a:cubicBezTo>
                  <a:cubicBezTo>
                    <a:pt x="703" y="407"/>
                    <a:pt x="758" y="387"/>
                    <a:pt x="812" y="387"/>
                  </a:cubicBezTo>
                  <a:close/>
                  <a:moveTo>
                    <a:pt x="807" y="1"/>
                  </a:moveTo>
                  <a:cubicBezTo>
                    <a:pt x="272" y="1"/>
                    <a:pt x="1" y="652"/>
                    <a:pt x="380" y="1030"/>
                  </a:cubicBezTo>
                  <a:cubicBezTo>
                    <a:pt x="503" y="1156"/>
                    <a:pt x="656" y="1212"/>
                    <a:pt x="806" y="1212"/>
                  </a:cubicBezTo>
                  <a:cubicBezTo>
                    <a:pt x="1116" y="1212"/>
                    <a:pt x="1414" y="971"/>
                    <a:pt x="1414" y="607"/>
                  </a:cubicBezTo>
                  <a:cubicBezTo>
                    <a:pt x="1414" y="270"/>
                    <a:pt x="1145" y="1"/>
                    <a:pt x="813" y="1"/>
                  </a:cubicBezTo>
                  <a:cubicBezTo>
                    <a:pt x="811" y="1"/>
                    <a:pt x="809" y="1"/>
                    <a:pt x="8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6"/>
            <p:cNvSpPr/>
            <p:nvPr/>
          </p:nvSpPr>
          <p:spPr>
            <a:xfrm>
              <a:off x="1779351" y="3454685"/>
              <a:ext cx="45970" cy="39375"/>
            </a:xfrm>
            <a:custGeom>
              <a:avLst/>
              <a:gdLst/>
              <a:ahLst/>
              <a:cxnLst/>
              <a:rect l="l" t="t" r="r" b="b"/>
              <a:pathLst>
                <a:path w="1415" h="1212" extrusionOk="0">
                  <a:moveTo>
                    <a:pt x="810" y="384"/>
                  </a:moveTo>
                  <a:cubicBezTo>
                    <a:pt x="923" y="384"/>
                    <a:pt x="1034" y="473"/>
                    <a:pt x="1034" y="607"/>
                  </a:cubicBezTo>
                  <a:cubicBezTo>
                    <a:pt x="1034" y="728"/>
                    <a:pt x="933" y="824"/>
                    <a:pt x="813" y="824"/>
                  </a:cubicBezTo>
                  <a:cubicBezTo>
                    <a:pt x="615" y="824"/>
                    <a:pt x="519" y="588"/>
                    <a:pt x="659" y="448"/>
                  </a:cubicBezTo>
                  <a:cubicBezTo>
                    <a:pt x="702" y="404"/>
                    <a:pt x="756" y="384"/>
                    <a:pt x="810" y="384"/>
                  </a:cubicBezTo>
                  <a:close/>
                  <a:moveTo>
                    <a:pt x="807" y="1"/>
                  </a:moveTo>
                  <a:cubicBezTo>
                    <a:pt x="272" y="1"/>
                    <a:pt x="1" y="647"/>
                    <a:pt x="380" y="1031"/>
                  </a:cubicBezTo>
                  <a:cubicBezTo>
                    <a:pt x="503" y="1156"/>
                    <a:pt x="656" y="1212"/>
                    <a:pt x="806" y="1212"/>
                  </a:cubicBezTo>
                  <a:cubicBezTo>
                    <a:pt x="1116" y="1212"/>
                    <a:pt x="1414" y="971"/>
                    <a:pt x="1414" y="607"/>
                  </a:cubicBezTo>
                  <a:cubicBezTo>
                    <a:pt x="1414" y="270"/>
                    <a:pt x="1145" y="1"/>
                    <a:pt x="813" y="1"/>
                  </a:cubicBezTo>
                  <a:cubicBezTo>
                    <a:pt x="811" y="1"/>
                    <a:pt x="809" y="1"/>
                    <a:pt x="8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6"/>
            <p:cNvSpPr/>
            <p:nvPr/>
          </p:nvSpPr>
          <p:spPr>
            <a:xfrm>
              <a:off x="1837472" y="3334025"/>
              <a:ext cx="77093" cy="12540"/>
            </a:xfrm>
            <a:custGeom>
              <a:avLst/>
              <a:gdLst/>
              <a:ahLst/>
              <a:cxnLst/>
              <a:rect l="l" t="t" r="r" b="b"/>
              <a:pathLst>
                <a:path w="2373" h="386" extrusionOk="0">
                  <a:moveTo>
                    <a:pt x="260" y="0"/>
                  </a:moveTo>
                  <a:cubicBezTo>
                    <a:pt x="1" y="0"/>
                    <a:pt x="1" y="385"/>
                    <a:pt x="260" y="385"/>
                  </a:cubicBezTo>
                  <a:lnTo>
                    <a:pt x="2118" y="385"/>
                  </a:lnTo>
                  <a:cubicBezTo>
                    <a:pt x="2373" y="385"/>
                    <a:pt x="2373" y="0"/>
                    <a:pt x="2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6"/>
            <p:cNvSpPr/>
            <p:nvPr/>
          </p:nvSpPr>
          <p:spPr>
            <a:xfrm>
              <a:off x="1837472" y="3360763"/>
              <a:ext cx="124005" cy="12670"/>
            </a:xfrm>
            <a:custGeom>
              <a:avLst/>
              <a:gdLst/>
              <a:ahLst/>
              <a:cxnLst/>
              <a:rect l="l" t="t" r="r" b="b"/>
              <a:pathLst>
                <a:path w="3817" h="390" extrusionOk="0">
                  <a:moveTo>
                    <a:pt x="260" y="0"/>
                  </a:moveTo>
                  <a:cubicBezTo>
                    <a:pt x="1" y="0"/>
                    <a:pt x="1" y="390"/>
                    <a:pt x="260" y="390"/>
                  </a:cubicBezTo>
                  <a:lnTo>
                    <a:pt x="3561" y="390"/>
                  </a:lnTo>
                  <a:cubicBezTo>
                    <a:pt x="3816" y="390"/>
                    <a:pt x="3816" y="0"/>
                    <a:pt x="3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6"/>
            <p:cNvSpPr/>
            <p:nvPr/>
          </p:nvSpPr>
          <p:spPr>
            <a:xfrm>
              <a:off x="1837472" y="3394355"/>
              <a:ext cx="77093" cy="12540"/>
            </a:xfrm>
            <a:custGeom>
              <a:avLst/>
              <a:gdLst/>
              <a:ahLst/>
              <a:cxnLst/>
              <a:rect l="l" t="t" r="r" b="b"/>
              <a:pathLst>
                <a:path w="2373" h="386" extrusionOk="0">
                  <a:moveTo>
                    <a:pt x="260" y="1"/>
                  </a:moveTo>
                  <a:cubicBezTo>
                    <a:pt x="1" y="1"/>
                    <a:pt x="1" y="386"/>
                    <a:pt x="260" y="386"/>
                  </a:cubicBezTo>
                  <a:lnTo>
                    <a:pt x="2118" y="386"/>
                  </a:lnTo>
                  <a:cubicBezTo>
                    <a:pt x="2373" y="386"/>
                    <a:pt x="2373" y="1"/>
                    <a:pt x="2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6"/>
            <p:cNvSpPr/>
            <p:nvPr/>
          </p:nvSpPr>
          <p:spPr>
            <a:xfrm>
              <a:off x="1837472" y="3421255"/>
              <a:ext cx="124005" cy="12540"/>
            </a:xfrm>
            <a:custGeom>
              <a:avLst/>
              <a:gdLst/>
              <a:ahLst/>
              <a:cxnLst/>
              <a:rect l="l" t="t" r="r" b="b"/>
              <a:pathLst>
                <a:path w="3817" h="386" extrusionOk="0">
                  <a:moveTo>
                    <a:pt x="260" y="0"/>
                  </a:moveTo>
                  <a:cubicBezTo>
                    <a:pt x="1" y="0"/>
                    <a:pt x="1" y="385"/>
                    <a:pt x="260" y="385"/>
                  </a:cubicBezTo>
                  <a:lnTo>
                    <a:pt x="3561" y="385"/>
                  </a:lnTo>
                  <a:cubicBezTo>
                    <a:pt x="3816" y="385"/>
                    <a:pt x="3816" y="0"/>
                    <a:pt x="3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6"/>
            <p:cNvSpPr/>
            <p:nvPr/>
          </p:nvSpPr>
          <p:spPr>
            <a:xfrm>
              <a:off x="1837472" y="3454685"/>
              <a:ext cx="77093" cy="12540"/>
            </a:xfrm>
            <a:custGeom>
              <a:avLst/>
              <a:gdLst/>
              <a:ahLst/>
              <a:cxnLst/>
              <a:rect l="l" t="t" r="r" b="b"/>
              <a:pathLst>
                <a:path w="2373" h="386" extrusionOk="0">
                  <a:moveTo>
                    <a:pt x="260" y="1"/>
                  </a:moveTo>
                  <a:cubicBezTo>
                    <a:pt x="1" y="1"/>
                    <a:pt x="1" y="386"/>
                    <a:pt x="260" y="386"/>
                  </a:cubicBezTo>
                  <a:lnTo>
                    <a:pt x="2118" y="386"/>
                  </a:lnTo>
                  <a:cubicBezTo>
                    <a:pt x="2373" y="386"/>
                    <a:pt x="2373" y="1"/>
                    <a:pt x="2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6"/>
            <p:cNvSpPr/>
            <p:nvPr/>
          </p:nvSpPr>
          <p:spPr>
            <a:xfrm>
              <a:off x="1837472" y="3481423"/>
              <a:ext cx="124005" cy="12703"/>
            </a:xfrm>
            <a:custGeom>
              <a:avLst/>
              <a:gdLst/>
              <a:ahLst/>
              <a:cxnLst/>
              <a:rect l="l" t="t" r="r" b="b"/>
              <a:pathLst>
                <a:path w="3817" h="391" extrusionOk="0">
                  <a:moveTo>
                    <a:pt x="260" y="1"/>
                  </a:moveTo>
                  <a:cubicBezTo>
                    <a:pt x="1" y="1"/>
                    <a:pt x="1" y="386"/>
                    <a:pt x="260" y="391"/>
                  </a:cubicBezTo>
                  <a:lnTo>
                    <a:pt x="3561" y="391"/>
                  </a:lnTo>
                  <a:cubicBezTo>
                    <a:pt x="3816" y="391"/>
                    <a:pt x="3816" y="1"/>
                    <a:pt x="3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6"/>
            <p:cNvSpPr/>
            <p:nvPr/>
          </p:nvSpPr>
          <p:spPr>
            <a:xfrm>
              <a:off x="1837472" y="3233507"/>
              <a:ext cx="124005" cy="12540"/>
            </a:xfrm>
            <a:custGeom>
              <a:avLst/>
              <a:gdLst/>
              <a:ahLst/>
              <a:cxnLst/>
              <a:rect l="l" t="t" r="r" b="b"/>
              <a:pathLst>
                <a:path w="3817" h="386" extrusionOk="0">
                  <a:moveTo>
                    <a:pt x="260" y="0"/>
                  </a:moveTo>
                  <a:cubicBezTo>
                    <a:pt x="1" y="0"/>
                    <a:pt x="1" y="385"/>
                    <a:pt x="260" y="385"/>
                  </a:cubicBezTo>
                  <a:lnTo>
                    <a:pt x="3561" y="385"/>
                  </a:lnTo>
                  <a:cubicBezTo>
                    <a:pt x="3816" y="385"/>
                    <a:pt x="3816" y="0"/>
                    <a:pt x="3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6"/>
            <p:cNvSpPr/>
            <p:nvPr/>
          </p:nvSpPr>
          <p:spPr>
            <a:xfrm>
              <a:off x="1783867" y="3293837"/>
              <a:ext cx="177609" cy="12540"/>
            </a:xfrm>
            <a:custGeom>
              <a:avLst/>
              <a:gdLst/>
              <a:ahLst/>
              <a:cxnLst/>
              <a:rect l="l" t="t" r="r" b="b"/>
              <a:pathLst>
                <a:path w="5467" h="386" extrusionOk="0">
                  <a:moveTo>
                    <a:pt x="260" y="1"/>
                  </a:moveTo>
                  <a:cubicBezTo>
                    <a:pt x="0" y="1"/>
                    <a:pt x="0" y="386"/>
                    <a:pt x="260" y="386"/>
                  </a:cubicBezTo>
                  <a:lnTo>
                    <a:pt x="5211" y="386"/>
                  </a:lnTo>
                  <a:cubicBezTo>
                    <a:pt x="5466" y="386"/>
                    <a:pt x="5466" y="1"/>
                    <a:pt x="5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6"/>
            <p:cNvSpPr/>
            <p:nvPr/>
          </p:nvSpPr>
          <p:spPr>
            <a:xfrm>
              <a:off x="1837472" y="3260245"/>
              <a:ext cx="36938" cy="12540"/>
            </a:xfrm>
            <a:custGeom>
              <a:avLst/>
              <a:gdLst/>
              <a:ahLst/>
              <a:cxnLst/>
              <a:rect l="l" t="t" r="r" b="b"/>
              <a:pathLst>
                <a:path w="1137" h="386" extrusionOk="0">
                  <a:moveTo>
                    <a:pt x="260" y="0"/>
                  </a:moveTo>
                  <a:cubicBezTo>
                    <a:pt x="1" y="0"/>
                    <a:pt x="1" y="385"/>
                    <a:pt x="260" y="385"/>
                  </a:cubicBezTo>
                  <a:lnTo>
                    <a:pt x="876" y="385"/>
                  </a:lnTo>
                  <a:cubicBezTo>
                    <a:pt x="1136" y="385"/>
                    <a:pt x="1136" y="0"/>
                    <a:pt x="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6"/>
            <p:cNvSpPr/>
            <p:nvPr/>
          </p:nvSpPr>
          <p:spPr>
            <a:xfrm>
              <a:off x="1884514" y="3260245"/>
              <a:ext cx="36776" cy="12540"/>
            </a:xfrm>
            <a:custGeom>
              <a:avLst/>
              <a:gdLst/>
              <a:ahLst/>
              <a:cxnLst/>
              <a:rect l="l" t="t" r="r" b="b"/>
              <a:pathLst>
                <a:path w="1132" h="386" extrusionOk="0">
                  <a:moveTo>
                    <a:pt x="256" y="0"/>
                  </a:moveTo>
                  <a:cubicBezTo>
                    <a:pt x="1" y="0"/>
                    <a:pt x="1" y="385"/>
                    <a:pt x="256" y="385"/>
                  </a:cubicBezTo>
                  <a:lnTo>
                    <a:pt x="877" y="385"/>
                  </a:lnTo>
                  <a:cubicBezTo>
                    <a:pt x="1132" y="385"/>
                    <a:pt x="1132" y="0"/>
                    <a:pt x="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6"/>
            <p:cNvSpPr/>
            <p:nvPr/>
          </p:nvSpPr>
          <p:spPr>
            <a:xfrm>
              <a:off x="1786043" y="3233507"/>
              <a:ext cx="39277" cy="39277"/>
            </a:xfrm>
            <a:custGeom>
              <a:avLst/>
              <a:gdLst/>
              <a:ahLst/>
              <a:cxnLst/>
              <a:rect l="l" t="t" r="r" b="b"/>
              <a:pathLst>
                <a:path w="1209" h="1209" extrusionOk="0">
                  <a:moveTo>
                    <a:pt x="823" y="385"/>
                  </a:moveTo>
                  <a:lnTo>
                    <a:pt x="823" y="823"/>
                  </a:lnTo>
                  <a:lnTo>
                    <a:pt x="385" y="823"/>
                  </a:lnTo>
                  <a:lnTo>
                    <a:pt x="385" y="385"/>
                  </a:lnTo>
                  <a:close/>
                  <a:moveTo>
                    <a:pt x="193" y="0"/>
                  </a:moveTo>
                  <a:cubicBezTo>
                    <a:pt x="87" y="0"/>
                    <a:pt x="0" y="82"/>
                    <a:pt x="0" y="193"/>
                  </a:cubicBezTo>
                  <a:lnTo>
                    <a:pt x="0" y="1016"/>
                  </a:lnTo>
                  <a:cubicBezTo>
                    <a:pt x="0" y="1121"/>
                    <a:pt x="87" y="1208"/>
                    <a:pt x="193" y="1208"/>
                  </a:cubicBezTo>
                  <a:lnTo>
                    <a:pt x="1016" y="1208"/>
                  </a:lnTo>
                  <a:cubicBezTo>
                    <a:pt x="1122" y="1208"/>
                    <a:pt x="1208" y="1121"/>
                    <a:pt x="1208" y="1016"/>
                  </a:cubicBezTo>
                  <a:lnTo>
                    <a:pt x="1208" y="193"/>
                  </a:lnTo>
                  <a:cubicBezTo>
                    <a:pt x="1208" y="82"/>
                    <a:pt x="1122" y="0"/>
                    <a:pt x="1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54" name="Google Shape;954;p46"/>
          <p:cNvPicPr preferRelativeResize="0"/>
          <p:nvPr/>
        </p:nvPicPr>
        <p:blipFill rotWithShape="1">
          <a:blip r:embed="rId3">
            <a:alphaModFix/>
          </a:blip>
          <a:srcRect/>
          <a:stretch/>
        </p:blipFill>
        <p:spPr>
          <a:xfrm>
            <a:off x="5729000" y="3043000"/>
            <a:ext cx="3224024" cy="1938700"/>
          </a:xfrm>
          <a:prstGeom prst="rect">
            <a:avLst/>
          </a:prstGeom>
          <a:noFill/>
          <a:ln>
            <a:noFill/>
          </a:ln>
        </p:spPr>
      </p:pic>
      <p:sp>
        <p:nvSpPr>
          <p:cNvPr id="955" name="Google Shape;955;p46"/>
          <p:cNvSpPr txBox="1"/>
          <p:nvPr/>
        </p:nvSpPr>
        <p:spPr>
          <a:xfrm>
            <a:off x="6464863" y="3655200"/>
            <a:ext cx="1752300" cy="714300"/>
          </a:xfrm>
          <a:prstGeom prst="rect">
            <a:avLst/>
          </a:prstGeom>
          <a:noFill/>
          <a:ln>
            <a:noFill/>
          </a:ln>
        </p:spPr>
        <p:txBody>
          <a:bodyPr spcFirstLastPara="1" wrap="square" lIns="91425" tIns="91425" rIns="91425" bIns="91425" anchor="t" anchorCtr="0">
            <a:spAutoFit/>
          </a:bodyPr>
          <a:lstStyle/>
          <a:p>
            <a:pPr marL="0" lvl="0" indent="0" algn="l" rtl="0">
              <a:lnSpc>
                <a:spcPct val="80000"/>
              </a:lnSpc>
              <a:spcBef>
                <a:spcPts val="0"/>
              </a:spcBef>
              <a:spcAft>
                <a:spcPts val="0"/>
              </a:spcAft>
              <a:buNone/>
            </a:pPr>
            <a:r>
              <a:rPr lang="en" sz="4300" b="1">
                <a:latin typeface="Roboto Condensed"/>
                <a:ea typeface="Roboto Condensed"/>
                <a:cs typeface="Roboto Condensed"/>
                <a:sym typeface="Roboto Condensed"/>
              </a:rPr>
              <a:t>My</a:t>
            </a:r>
            <a:r>
              <a:rPr lang="en" sz="4300" b="1">
                <a:solidFill>
                  <a:srgbClr val="AB84A6"/>
                </a:solidFill>
                <a:latin typeface="Roboto Condensed"/>
                <a:ea typeface="Roboto Condensed"/>
                <a:cs typeface="Roboto Condensed"/>
                <a:sym typeface="Roboto Condensed"/>
              </a:rPr>
              <a:t>LDV</a:t>
            </a:r>
            <a:endParaRPr sz="100">
              <a:latin typeface="Comfortaa"/>
              <a:ea typeface="Comfortaa"/>
              <a:cs typeface="Comfortaa"/>
              <a:sym typeface="Comfortaa"/>
            </a:endParaRPr>
          </a:p>
        </p:txBody>
      </p:sp>
      <p:sp>
        <p:nvSpPr>
          <p:cNvPr id="956" name="Google Shape;956;p46"/>
          <p:cNvSpPr txBox="1"/>
          <p:nvPr/>
        </p:nvSpPr>
        <p:spPr>
          <a:xfrm>
            <a:off x="365600" y="1638850"/>
            <a:ext cx="7387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Work Sans"/>
                <a:ea typeface="Work Sans"/>
                <a:cs typeface="Work Sans"/>
                <a:sym typeface="Work Sans"/>
              </a:rPr>
              <a:t>Après avoir étudier les besoins du marché, l’application web MyLDV propose les solutions suivantes:</a:t>
            </a:r>
            <a:endParaRPr>
              <a:latin typeface="Work Sans"/>
              <a:ea typeface="Work Sans"/>
              <a:cs typeface="Work Sans"/>
              <a:sym typeface="Work Sans"/>
            </a:endParaRPr>
          </a:p>
        </p:txBody>
      </p:sp>
      <p:sp>
        <p:nvSpPr>
          <p:cNvPr id="957" name="Google Shape;957;p46"/>
          <p:cNvSpPr txBox="1"/>
          <p:nvPr/>
        </p:nvSpPr>
        <p:spPr>
          <a:xfrm>
            <a:off x="504275" y="2332225"/>
            <a:ext cx="47652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Work Sans"/>
              <a:buChar char="●"/>
            </a:pPr>
            <a:r>
              <a:rPr lang="en">
                <a:latin typeface="Work Sans"/>
                <a:ea typeface="Work Sans"/>
                <a:cs typeface="Work Sans"/>
                <a:sym typeface="Work Sans"/>
              </a:rPr>
              <a:t>Date de livraison choisie par le client.</a:t>
            </a:r>
            <a:endParaRPr>
              <a:latin typeface="Work Sans"/>
              <a:ea typeface="Work Sans"/>
              <a:cs typeface="Work Sans"/>
              <a:sym typeface="Work Sans"/>
            </a:endParaRPr>
          </a:p>
          <a:p>
            <a:pPr marL="457200" lvl="0" indent="-317500" algn="l" rtl="0">
              <a:spcBef>
                <a:spcPts val="0"/>
              </a:spcBef>
              <a:spcAft>
                <a:spcPts val="0"/>
              </a:spcAft>
              <a:buSzPts val="1400"/>
              <a:buFont typeface="Work Sans"/>
              <a:buChar char="●"/>
            </a:pPr>
            <a:r>
              <a:rPr lang="en">
                <a:latin typeface="Work Sans"/>
                <a:ea typeface="Work Sans"/>
                <a:cs typeface="Work Sans"/>
                <a:sym typeface="Work Sans"/>
              </a:rPr>
              <a:t>Composants de livraison choisis par le client.</a:t>
            </a:r>
            <a:endParaRPr>
              <a:latin typeface="Work Sans"/>
              <a:ea typeface="Work Sans"/>
              <a:cs typeface="Work Sans"/>
              <a:sym typeface="Work Sans"/>
            </a:endParaRPr>
          </a:p>
          <a:p>
            <a:pPr marL="457200" lvl="0" indent="-317500" algn="l" rtl="0">
              <a:spcBef>
                <a:spcPts val="0"/>
              </a:spcBef>
              <a:spcAft>
                <a:spcPts val="0"/>
              </a:spcAft>
              <a:buSzPts val="1400"/>
              <a:buFont typeface="Work Sans"/>
              <a:buChar char="●"/>
            </a:pPr>
            <a:r>
              <a:rPr lang="en">
                <a:latin typeface="Work Sans"/>
                <a:ea typeface="Work Sans"/>
                <a:cs typeface="Work Sans"/>
                <a:sym typeface="Work Sans"/>
              </a:rPr>
              <a:t>Liberté du choix du fournisseur.</a:t>
            </a:r>
            <a:endParaRPr>
              <a:latin typeface="Work Sans"/>
              <a:ea typeface="Work Sans"/>
              <a:cs typeface="Work Sans"/>
              <a:sym typeface="Work Sans"/>
            </a:endParaRPr>
          </a:p>
          <a:p>
            <a:pPr marL="457200" lvl="0" indent="-317500" algn="l" rtl="0">
              <a:spcBef>
                <a:spcPts val="0"/>
              </a:spcBef>
              <a:spcAft>
                <a:spcPts val="0"/>
              </a:spcAft>
              <a:buSzPts val="1400"/>
              <a:buFont typeface="Work Sans"/>
              <a:buChar char="●"/>
            </a:pPr>
            <a:r>
              <a:rPr lang="en">
                <a:latin typeface="Work Sans"/>
                <a:ea typeface="Work Sans"/>
                <a:cs typeface="Work Sans"/>
                <a:sym typeface="Work Sans"/>
              </a:rPr>
              <a:t>Signature électronique.</a:t>
            </a:r>
            <a:endParaRPr>
              <a:latin typeface="Work Sans"/>
              <a:ea typeface="Work Sans"/>
              <a:cs typeface="Work Sans"/>
              <a:sym typeface="Work Sans"/>
            </a:endParaRPr>
          </a:p>
          <a:p>
            <a:pPr marL="457200" lvl="0" indent="-317500" algn="l" rtl="0">
              <a:spcBef>
                <a:spcPts val="0"/>
              </a:spcBef>
              <a:spcAft>
                <a:spcPts val="0"/>
              </a:spcAft>
              <a:buSzPts val="1400"/>
              <a:buFont typeface="Work Sans"/>
              <a:buChar char="●"/>
            </a:pPr>
            <a:r>
              <a:rPr lang="en">
                <a:latin typeface="Work Sans"/>
                <a:ea typeface="Work Sans"/>
                <a:cs typeface="Work Sans"/>
                <a:sym typeface="Work Sans"/>
              </a:rPr>
              <a:t>Élimination du risque de perte des contrats et autres documents officiels.</a:t>
            </a:r>
            <a:endParaRPr>
              <a:latin typeface="Work Sans"/>
              <a:ea typeface="Work Sans"/>
              <a:cs typeface="Work Sans"/>
              <a:sym typeface="Work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47"/>
          <p:cNvSpPr txBox="1">
            <a:spLocks noGrp="1"/>
          </p:cNvSpPr>
          <p:nvPr>
            <p:ph type="title" idx="2"/>
          </p:nvPr>
        </p:nvSpPr>
        <p:spPr>
          <a:xfrm>
            <a:off x="1891000" y="490550"/>
            <a:ext cx="5471100" cy="113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rgbClr val="AB84A6"/>
                </a:solidFill>
              </a:rPr>
              <a:t>Méthodologies Adoptées</a:t>
            </a:r>
            <a:endParaRPr sz="4800">
              <a:solidFill>
                <a:srgbClr val="AB84A6"/>
              </a:solidFill>
            </a:endParaRPr>
          </a:p>
        </p:txBody>
      </p:sp>
      <p:pic>
        <p:nvPicPr>
          <p:cNvPr id="963" name="Google Shape;963;p47"/>
          <p:cNvPicPr preferRelativeResize="0"/>
          <p:nvPr/>
        </p:nvPicPr>
        <p:blipFill>
          <a:blip r:embed="rId3">
            <a:alphaModFix/>
          </a:blip>
          <a:stretch>
            <a:fillRect/>
          </a:stretch>
        </p:blipFill>
        <p:spPr>
          <a:xfrm>
            <a:off x="904875" y="2866375"/>
            <a:ext cx="3667125" cy="1885950"/>
          </a:xfrm>
          <a:prstGeom prst="rect">
            <a:avLst/>
          </a:prstGeom>
          <a:noFill/>
          <a:ln>
            <a:noFill/>
          </a:ln>
        </p:spPr>
      </p:pic>
      <p:pic>
        <p:nvPicPr>
          <p:cNvPr id="964" name="Google Shape;964;p47"/>
          <p:cNvPicPr preferRelativeResize="0"/>
          <p:nvPr/>
        </p:nvPicPr>
        <p:blipFill>
          <a:blip r:embed="rId4">
            <a:alphaModFix/>
          </a:blip>
          <a:stretch>
            <a:fillRect/>
          </a:stretch>
        </p:blipFill>
        <p:spPr>
          <a:xfrm>
            <a:off x="6311400" y="2856850"/>
            <a:ext cx="1905000" cy="1905000"/>
          </a:xfrm>
          <a:prstGeom prst="rect">
            <a:avLst/>
          </a:prstGeom>
          <a:noFill/>
          <a:ln>
            <a:noFill/>
          </a:ln>
        </p:spPr>
      </p:pic>
      <p:sp>
        <p:nvSpPr>
          <p:cNvPr id="965" name="Google Shape;965;p47"/>
          <p:cNvSpPr txBox="1"/>
          <p:nvPr/>
        </p:nvSpPr>
        <p:spPr>
          <a:xfrm>
            <a:off x="1216275" y="2298375"/>
            <a:ext cx="2901600" cy="431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Work Sans"/>
              <a:buChar char="❖"/>
            </a:pPr>
            <a:r>
              <a:rPr lang="en" sz="1600" b="1">
                <a:solidFill>
                  <a:schemeClr val="dk2"/>
                </a:solidFill>
                <a:latin typeface="Work Sans"/>
                <a:ea typeface="Work Sans"/>
                <a:cs typeface="Work Sans"/>
                <a:sym typeface="Work Sans"/>
              </a:rPr>
              <a:t>Gestion de projet</a:t>
            </a:r>
            <a:endParaRPr>
              <a:latin typeface="Work Sans"/>
              <a:ea typeface="Work Sans"/>
              <a:cs typeface="Work Sans"/>
              <a:sym typeface="Work Sans"/>
            </a:endParaRPr>
          </a:p>
        </p:txBody>
      </p:sp>
      <p:sp>
        <p:nvSpPr>
          <p:cNvPr id="966" name="Google Shape;966;p47"/>
          <p:cNvSpPr txBox="1"/>
          <p:nvPr/>
        </p:nvSpPr>
        <p:spPr>
          <a:xfrm>
            <a:off x="6169275" y="2298375"/>
            <a:ext cx="2901600" cy="431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Work Sans"/>
              <a:buChar char="❖"/>
            </a:pPr>
            <a:r>
              <a:rPr lang="en" sz="1600" b="1">
                <a:solidFill>
                  <a:schemeClr val="dk2"/>
                </a:solidFill>
                <a:latin typeface="Work Sans"/>
                <a:ea typeface="Work Sans"/>
                <a:cs typeface="Work Sans"/>
                <a:sym typeface="Work Sans"/>
              </a:rPr>
              <a:t>UML</a:t>
            </a:r>
            <a:endParaRPr>
              <a:latin typeface="Work Sans"/>
              <a:ea typeface="Work Sans"/>
              <a:cs typeface="Work Sans"/>
              <a:sym typeface="Work Sans"/>
            </a:endParaRPr>
          </a:p>
        </p:txBody>
      </p:sp>
    </p:spTree>
  </p:cSld>
  <p:clrMapOvr>
    <a:masterClrMapping/>
  </p:clrMapOvr>
</p:sld>
</file>

<file path=ppt/theme/theme1.xml><?xml version="1.0" encoding="utf-8"?>
<a:theme xmlns:a="http://schemas.openxmlformats.org/drawingml/2006/main" name="Service Delivery Management by Slidesgo">
  <a:themeElements>
    <a:clrScheme name="Simple Light">
      <a:dk1>
        <a:srgbClr val="000000"/>
      </a:dk1>
      <a:lt1>
        <a:srgbClr val="F1EBE0"/>
      </a:lt1>
      <a:dk2>
        <a:srgbClr val="434343"/>
      </a:dk2>
      <a:lt2>
        <a:srgbClr val="FFFFFF"/>
      </a:lt2>
      <a:accent1>
        <a:srgbClr val="DFB6DA"/>
      </a:accent1>
      <a:accent2>
        <a:srgbClr val="ECE15C"/>
      </a:accent2>
      <a:accent3>
        <a:srgbClr val="F3B172"/>
      </a:accent3>
      <a:accent4>
        <a:srgbClr val="FFD0A4"/>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514</Words>
  <Application>Microsoft Office PowerPoint</Application>
  <PresentationFormat>Affichage à l'écran (16:9)</PresentationFormat>
  <Paragraphs>95</Paragraphs>
  <Slides>24</Slides>
  <Notes>22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24</vt:i4>
      </vt:variant>
    </vt:vector>
  </HeadingPairs>
  <TitlesOfParts>
    <vt:vector size="34" baseType="lpstr">
      <vt:lpstr>Roboto Condensed</vt:lpstr>
      <vt:lpstr>Comfortaa</vt:lpstr>
      <vt:lpstr>Work Sans</vt:lpstr>
      <vt:lpstr>Raleway</vt:lpstr>
      <vt:lpstr>Arial</vt:lpstr>
      <vt:lpstr>Open Sans</vt:lpstr>
      <vt:lpstr>Courier New</vt:lpstr>
      <vt:lpstr>Times New Roman</vt:lpstr>
      <vt:lpstr>Impact</vt:lpstr>
      <vt:lpstr>Service Delivery Management by Slidesgo</vt:lpstr>
      <vt:lpstr>  Ministère de l’Enseignement Supérieur et de la recherche scientifique Direction Générale des Etudes Technologiques Institut Supérieur des Etudes Technologiques de Sfax Direction des Etudes et des Stages                                                          Département Technologies de l’Informatique </vt:lpstr>
      <vt:lpstr>MyLDV</vt:lpstr>
      <vt:lpstr>Introduction</vt:lpstr>
      <vt:lpstr>Introduction</vt:lpstr>
      <vt:lpstr>Introduction</vt:lpstr>
      <vt:lpstr>Contexte du projet</vt:lpstr>
      <vt:lpstr>Etude de l’existant</vt:lpstr>
      <vt:lpstr>Solutions Proposées</vt:lpstr>
      <vt:lpstr>Méthodologies Adoptées</vt:lpstr>
      <vt:lpstr>Présentation PowerPoint</vt:lpstr>
      <vt:lpstr>Présentation PowerPoint</vt:lpstr>
      <vt:lpstr>Admin</vt:lpstr>
      <vt:lpstr>      Diagramme de cas d’utilisation </vt:lpstr>
      <vt:lpstr>       Diagramme de classe </vt:lpstr>
      <vt:lpstr>Réalisation</vt:lpstr>
      <vt:lpstr>Tâche 1: Modification sur la conception de MyLDV</vt:lpstr>
      <vt:lpstr>Tâche 2: Création page pack et crud</vt:lpstr>
      <vt:lpstr>Tâche 3: Création admin</vt:lpstr>
      <vt:lpstr>Présentation PowerPoint</vt:lpstr>
      <vt:lpstr>Tâche 4: Développement de la page traduction</vt:lpstr>
      <vt:lpstr>Tâche 5: Développement User </vt:lpstr>
      <vt:lpstr>Présentation PowerPoint</vt:lpstr>
      <vt:lpstr> Conclusion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Ministère de l’Enseignement Supérieur et de la recherche scientifique Direction Générale des Etudes Technologiques Institut Supérieur des Etudes Technologiques de Sfax Direction des Etudes et des Stages                                                          Département Technologies de l’Informatique</dc:title>
  <dc:creator>ahmed safx</dc:creator>
  <cp:lastModifiedBy>ahmed</cp:lastModifiedBy>
  <cp:revision>6</cp:revision>
  <dcterms:modified xsi:type="dcterms:W3CDTF">2023-05-02T22:04:44Z</dcterms:modified>
</cp:coreProperties>
</file>