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250bb2332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250bb2332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250bb2332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2250bb2332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250bb2332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2250bb2332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250bb2332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250bb2332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250bb2332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250bb2332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2250bb2332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2250bb2332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250bb2332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250bb2332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20850" y="11716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graph convolutional neural network for classification of building patterns using spatial vector data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20850" y="40826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Mahdi Hasan Bhuiyan (20101541) 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5590550" y="3709025"/>
            <a:ext cx="356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RA - MD. Sabbir Hossain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ST- Ehsanur Rahman Rhythm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514500" y="3168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204900" y="2085400"/>
            <a:ext cx="4565100" cy="17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47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92771"/>
              <a:buFont typeface="Arial"/>
              <a:buChar char="●"/>
            </a:pPr>
            <a:r>
              <a:rPr lang="en" sz="6917"/>
              <a:t>Traditional machine learning algorithms struggle with spatial data</a:t>
            </a:r>
            <a:endParaRPr sz="6917"/>
          </a:p>
          <a:p>
            <a:pPr indent="-3304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771"/>
              <a:buFont typeface="Arial"/>
              <a:buChar char="●"/>
            </a:pPr>
            <a:r>
              <a:rPr lang="en" sz="6917"/>
              <a:t>Graph Convolutional Neural Networks (GCNs) can incorporate spatial relationships between features</a:t>
            </a:r>
            <a:endParaRPr sz="6917"/>
          </a:p>
          <a:p>
            <a:pPr indent="-3304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771"/>
              <a:buFont typeface="Arial"/>
              <a:buChar char="●"/>
            </a:pPr>
            <a:r>
              <a:rPr lang="en" sz="6917"/>
              <a:t>Building pattern classification is an important task in urban planning and architecture</a:t>
            </a:r>
            <a:endParaRPr sz="6917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ctrTitle"/>
          </p:nvPr>
        </p:nvSpPr>
        <p:spPr>
          <a:xfrm>
            <a:off x="426075" y="4052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91" name="Google Shape;291;p15"/>
          <p:cNvSpPr txBox="1"/>
          <p:nvPr>
            <p:ph idx="1" type="subTitle"/>
          </p:nvPr>
        </p:nvSpPr>
        <p:spPr>
          <a:xfrm>
            <a:off x="316500" y="2078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9600"/>
              <a:t>The dataset consists of building polygons</a:t>
            </a:r>
            <a:endParaRPr sz="96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9600"/>
              <a:t>No information is provided about the dataset beyond this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558725" y="30433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●"/>
            </a:pPr>
            <a:r>
              <a:rPr lang="en" sz="1400"/>
              <a:t>A graph is constructed from the building polygons, where nodes represent building centroids and edges represent adjacency relationships</a:t>
            </a:r>
            <a:endParaRPr sz="14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●"/>
            </a:pPr>
            <a:r>
              <a:rPr lang="en" sz="1400"/>
              <a:t>Node features include building area, perimeter, and shape complexity</a:t>
            </a:r>
            <a:endParaRPr sz="14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●"/>
            </a:pPr>
            <a:r>
              <a:rPr lang="en" sz="1400"/>
              <a:t>Edge features include distance and bearing between building centroids</a:t>
            </a:r>
            <a:endParaRPr sz="14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Char char="●"/>
            </a:pPr>
            <a:r>
              <a:rPr lang="en" sz="1400"/>
              <a:t>The GCN consists of multiple graph convolutional layers, each with a nonlinear activation function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25" y="113000"/>
            <a:ext cx="7925549" cy="23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ctrTitle"/>
          </p:nvPr>
        </p:nvSpPr>
        <p:spPr>
          <a:xfrm>
            <a:off x="824000" y="3407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Models</a:t>
            </a:r>
            <a:endParaRPr/>
          </a:p>
        </p:txBody>
      </p:sp>
      <p:sp>
        <p:nvSpPr>
          <p:cNvPr id="303" name="Google Shape;303;p17"/>
          <p:cNvSpPr txBox="1"/>
          <p:nvPr>
            <p:ph idx="1" type="subTitle"/>
          </p:nvPr>
        </p:nvSpPr>
        <p:spPr>
          <a:xfrm>
            <a:off x="602950" y="20046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Two baseline models are compared against the proposed GCN architecture: Random Forest and Support Vector Machine (SVM)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ctrTitle"/>
          </p:nvPr>
        </p:nvSpPr>
        <p:spPr>
          <a:xfrm>
            <a:off x="564950" y="3500275"/>
            <a:ext cx="7428000" cy="14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 sz="1800"/>
              <a:t>The proposed GCN architecture achieves better performance than the baseline models in terms of accuracy, precision, recall, and F1 score</a:t>
            </a:r>
            <a:endParaRPr sz="18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 sz="1800"/>
              <a:t>Statistical significance is demonstrated using a paired t-test</a:t>
            </a:r>
            <a:endParaRPr sz="18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 sz="1800"/>
              <a:t>The results suggest that the incorporation of spatial relationships using GCNs improves building pattern classification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50" y="211350"/>
            <a:ext cx="8367700" cy="2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ctrTitle"/>
          </p:nvPr>
        </p:nvSpPr>
        <p:spPr>
          <a:xfrm>
            <a:off x="529250" y="3021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315" name="Google Shape;315;p19"/>
          <p:cNvSpPr txBox="1"/>
          <p:nvPr>
            <p:ph idx="1" type="subTitle"/>
          </p:nvPr>
        </p:nvSpPr>
        <p:spPr>
          <a:xfrm>
            <a:off x="529250" y="1876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7200"/>
              <a:t>The proposed GCN architecture is well-explained and achieves better performance than baseline models</a:t>
            </a:r>
            <a:endParaRPr sz="72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7200"/>
              <a:t>Limitations include the lack of information on the dataset used and the absence of comparisons against other state-of-the-art approaches</a:t>
            </a:r>
            <a:endParaRPr sz="72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7200"/>
              <a:t>Future work could include applying the proposed GCN architecture to other spatial classification tasks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ctrTitle"/>
          </p:nvPr>
        </p:nvSpPr>
        <p:spPr>
          <a:xfrm>
            <a:off x="316500" y="4052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1" name="Google Shape;321;p20"/>
          <p:cNvSpPr txBox="1"/>
          <p:nvPr>
            <p:ph idx="1" type="subTitle"/>
          </p:nvPr>
        </p:nvSpPr>
        <p:spPr>
          <a:xfrm>
            <a:off x="316500" y="19898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7200"/>
              <a:t>The paper proposes a GCN architecture for building pattern classification using spatial vector data</a:t>
            </a:r>
            <a:endParaRPr sz="72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7200"/>
              <a:t>The experimental results demonstrate that the proposed GCN outperforms baseline models</a:t>
            </a:r>
            <a:endParaRPr sz="72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7200"/>
              <a:t>The proposed GCN can incorporate spatial relationships between features, making it a useful tool for urban planning and architecture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