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0ab0f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0ab0f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60ab0f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60ab0f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60ab0f1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60ab0f1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60ab0f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60ab0f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60ab0f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60ab0f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60ab0f1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60ab0f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60ab0f1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60ab0f1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60ab0f1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60ab0f1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Mahdi Hasan Bhuiyan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2" y="0"/>
            <a:ext cx="89579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577"/>
            <a:ext cx="9143998" cy="424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7" y="0"/>
            <a:ext cx="8761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947"/>
            <a:ext cx="9144001" cy="440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72"/>
            <a:ext cx="9143999" cy="500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" y="0"/>
            <a:ext cx="89586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565"/>
            <a:ext cx="9144000" cy="484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6814"/>
            <a:ext cx="9144000" cy="430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