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5235cd5ac_2_34:notes"/>
          <p:cNvSpPr txBox="1"/>
          <p:nvPr>
            <p:ph idx="1" type="body"/>
          </p:nvPr>
        </p:nvSpPr>
        <p:spPr>
          <a:xfrm>
            <a:off x="685790" y="4343385"/>
            <a:ext cx="5486387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95235cd5ac_2_34:notes"/>
          <p:cNvSpPr/>
          <p:nvPr>
            <p:ph idx="2" type="sldImg"/>
          </p:nvPr>
        </p:nvSpPr>
        <p:spPr>
          <a:xfrm>
            <a:off x="557362" y="685785"/>
            <a:ext cx="5743933" cy="34289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5235cd5ac_2_39:notes"/>
          <p:cNvSpPr txBox="1"/>
          <p:nvPr>
            <p:ph idx="1" type="body"/>
          </p:nvPr>
        </p:nvSpPr>
        <p:spPr>
          <a:xfrm>
            <a:off x="685790" y="4343385"/>
            <a:ext cx="5486387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95235cd5ac_2_39:notes"/>
          <p:cNvSpPr/>
          <p:nvPr>
            <p:ph idx="2" type="sldImg"/>
          </p:nvPr>
        </p:nvSpPr>
        <p:spPr>
          <a:xfrm>
            <a:off x="557362" y="685785"/>
            <a:ext cx="5743933" cy="34289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5235cd5ac_2_43:notes"/>
          <p:cNvSpPr txBox="1"/>
          <p:nvPr>
            <p:ph idx="1" type="body"/>
          </p:nvPr>
        </p:nvSpPr>
        <p:spPr>
          <a:xfrm>
            <a:off x="685790" y="4343385"/>
            <a:ext cx="5486387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95235cd5ac_2_43:notes"/>
          <p:cNvSpPr/>
          <p:nvPr>
            <p:ph idx="2" type="sldImg"/>
          </p:nvPr>
        </p:nvSpPr>
        <p:spPr>
          <a:xfrm>
            <a:off x="557362" y="685785"/>
            <a:ext cx="5743933" cy="34289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5235cd5ac_2_47:notes"/>
          <p:cNvSpPr txBox="1"/>
          <p:nvPr>
            <p:ph idx="1" type="body"/>
          </p:nvPr>
        </p:nvSpPr>
        <p:spPr>
          <a:xfrm>
            <a:off x="685790" y="4343385"/>
            <a:ext cx="5486387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95235cd5ac_2_47:notes"/>
          <p:cNvSpPr/>
          <p:nvPr>
            <p:ph idx="2" type="sldImg"/>
          </p:nvPr>
        </p:nvSpPr>
        <p:spPr>
          <a:xfrm>
            <a:off x="557362" y="685785"/>
            <a:ext cx="5743933" cy="34289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5235cd5ac_2_51:notes"/>
          <p:cNvSpPr txBox="1"/>
          <p:nvPr>
            <p:ph idx="1" type="body"/>
          </p:nvPr>
        </p:nvSpPr>
        <p:spPr>
          <a:xfrm>
            <a:off x="685790" y="4343385"/>
            <a:ext cx="5486387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95235cd5ac_2_51:notes"/>
          <p:cNvSpPr/>
          <p:nvPr>
            <p:ph idx="2" type="sldImg"/>
          </p:nvPr>
        </p:nvSpPr>
        <p:spPr>
          <a:xfrm>
            <a:off x="557362" y="685785"/>
            <a:ext cx="5743933" cy="34289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5235cd5ac_2_55:notes"/>
          <p:cNvSpPr txBox="1"/>
          <p:nvPr>
            <p:ph idx="1" type="body"/>
          </p:nvPr>
        </p:nvSpPr>
        <p:spPr>
          <a:xfrm>
            <a:off x="685790" y="4343385"/>
            <a:ext cx="5486387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95235cd5ac_2_55:notes"/>
          <p:cNvSpPr/>
          <p:nvPr>
            <p:ph idx="2" type="sldImg"/>
          </p:nvPr>
        </p:nvSpPr>
        <p:spPr>
          <a:xfrm>
            <a:off x="557362" y="685785"/>
            <a:ext cx="5743933" cy="34289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5235cd5ac_2_59:notes"/>
          <p:cNvSpPr txBox="1"/>
          <p:nvPr>
            <p:ph idx="1" type="body"/>
          </p:nvPr>
        </p:nvSpPr>
        <p:spPr>
          <a:xfrm>
            <a:off x="685790" y="4343385"/>
            <a:ext cx="5486387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95235cd5ac_2_59:notes"/>
          <p:cNvSpPr/>
          <p:nvPr>
            <p:ph idx="2" type="sldImg"/>
          </p:nvPr>
        </p:nvSpPr>
        <p:spPr>
          <a:xfrm>
            <a:off x="557362" y="685785"/>
            <a:ext cx="5743933" cy="34289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5235cd5ac_2_63:notes"/>
          <p:cNvSpPr txBox="1"/>
          <p:nvPr>
            <p:ph idx="1" type="body"/>
          </p:nvPr>
        </p:nvSpPr>
        <p:spPr>
          <a:xfrm>
            <a:off x="685790" y="4343385"/>
            <a:ext cx="5486387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95235cd5ac_2_63:notes"/>
          <p:cNvSpPr/>
          <p:nvPr>
            <p:ph idx="2" type="sldImg"/>
          </p:nvPr>
        </p:nvSpPr>
        <p:spPr>
          <a:xfrm>
            <a:off x="557362" y="685785"/>
            <a:ext cx="5743933" cy="34289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98" y="625156"/>
            <a:ext cx="7019365" cy="3893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98" y="624194"/>
            <a:ext cx="7019365" cy="3895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98" y="617398"/>
            <a:ext cx="7019365" cy="3908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98" y="963036"/>
            <a:ext cx="7019365" cy="321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98" y="476991"/>
            <a:ext cx="7019365" cy="4189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98" y="628796"/>
            <a:ext cx="7019365" cy="388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98" y="618176"/>
            <a:ext cx="7019365" cy="390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98" y="450395"/>
            <a:ext cx="7019365" cy="4242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