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250bb2332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250bb2332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50bb2332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250bb2332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250bb233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250bb233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250bb233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250bb233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250bb2332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250bb2332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250bb2332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250bb2332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250bb2332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250bb2332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0850" y="11716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convolutional neural network for classification of building patterns using spatial vector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0850" y="40826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Mahdi Hasan Bhuiyan (20101541) 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590550" y="3709025"/>
            <a:ext cx="3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514500" y="316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204900" y="2085400"/>
            <a:ext cx="45651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Traditional machine learning algorithms struggle with spatial data</a:t>
            </a:r>
            <a:endParaRPr sz="6917"/>
          </a:p>
          <a:p>
            <a:pPr indent="-330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Graph Convolutional Neural Networks (GCNs) can incorporate spatial relationships between features</a:t>
            </a:r>
            <a:endParaRPr sz="6917"/>
          </a:p>
          <a:p>
            <a:pPr indent="-330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Building pattern classification is an important task in urban planning and architecture</a:t>
            </a:r>
            <a:endParaRPr sz="691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426075" y="40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316500" y="2078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600"/>
              <a:t>The dataset consists of building polygons</a:t>
            </a:r>
            <a:endParaRPr sz="9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600"/>
              <a:t>No information is provided about the dataset beyond this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558725" y="304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A graph is constructed from the building polygons, where nodes represent building centroids and edges represent adjacency relationships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Node features include building area, perimeter, and shape complexity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Edge features include distance and bearing between building centroids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The GCN consists of multiple graph convolutional layers, each with a nonlinear activation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113000"/>
            <a:ext cx="7925549" cy="2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340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602950" y="2004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baseline models are compared against the proposed GCN architecture: Random Forest and Support Vector Machine (SVM)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564950" y="3500275"/>
            <a:ext cx="7428000" cy="14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The proposed GCN architecture achieves better performance than the baseline models in terms of accuracy, precision, recall, and F1 score</a:t>
            </a:r>
            <a:endParaRPr sz="18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Statistical significance is demonstrated using a paired t-test</a:t>
            </a:r>
            <a:endParaRPr sz="18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The results suggest that the incorporation of spatial relationships using GCNs improves building pattern classification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0" y="211350"/>
            <a:ext cx="8367700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529250" y="3021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529250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proposed GCN architecture is well-explained and achieves better performance than baseline models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Limitations include the lack of information on the dataset used and the absence of comparisons against other state-of-the-art approaches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Future work could include applying the proposed GCN architecture to other spatial classification tasks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316500" y="40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316500" y="1989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paper proposes a GCN architecture for building pattern classification using spatial vector data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experimental results demonstrate that the proposed GCN outperforms baseline models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proposed GCN can incorporate spatial relationships between features, making it a useful tool for urban planning and architecture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