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notesSlides/notesSlide4.xml" ContentType="application/vnd.openxmlformats-officedocument.presentationml.notesSlide+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notesSlides/notesSlide5.xml" ContentType="application/vnd.openxmlformats-officedocument.presentationml.notesSlide+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notesSlides/notesSlide6.xml" ContentType="application/vnd.openxmlformats-officedocument.presentationml.notesSlide+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notesSlides/notesSlide7.xml" ContentType="application/vnd.openxmlformats-officedocument.presentationml.notesSlide+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notesSlides/notesSlide8.xml" ContentType="application/vnd.openxmlformats-officedocument.presentationml.notesSlide+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notesSlides/notesSlide9.xml" ContentType="application/vnd.openxmlformats-officedocument.presentationml.notesSlide+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notesSlides/notesSlide10.xml" ContentType="application/vnd.openxmlformats-officedocument.presentationml.notesSlide+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notesSlides/notesSlide11.xml" ContentType="application/vnd.openxmlformats-officedocument.presentationml.notesSlide+xml"/>
  <Override PartName="/ppt/tags/tag339.xml" ContentType="application/vnd.openxmlformats-officedocument.presentationml.tags+xml"/>
  <Override PartName="/ppt/tags/tag340.xml" ContentType="application/vnd.openxmlformats-officedocument.presentationml.tags+xml"/>
  <Override PartName="/ppt/notesSlides/notesSlide12.xml" ContentType="application/vnd.openxmlformats-officedocument.presentationml.notesSlide+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notesSlides/notesSlide13.xml" ContentType="application/vnd.openxmlformats-officedocument.presentationml.notesSlide+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notesSlides/notesSlide14.xml" ContentType="application/vnd.openxmlformats-officedocument.presentationml.notesSlide+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notesSlides/notesSlide15.xml" ContentType="application/vnd.openxmlformats-officedocument.presentationml.notesSlide+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notesSlides/notesSlide16.xml" ContentType="application/vnd.openxmlformats-officedocument.presentationml.notesSlide+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notesSlides/notesSlide17.xml" ContentType="application/vnd.openxmlformats-officedocument.presentationml.notesSlide+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notesSlides/notesSlide18.xml" ContentType="application/vnd.openxmlformats-officedocument.presentationml.notesSlide+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notesSlides/notesSlide19.xml" ContentType="application/vnd.openxmlformats-officedocument.presentationml.notesSlide+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notesSlides/notesSlide20.xml" ContentType="application/vnd.openxmlformats-officedocument.presentationml.notesSlide+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notesSlides/notesSlide21.xml" ContentType="application/vnd.openxmlformats-officedocument.presentationml.notesSlide+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notesSlides/notesSlide22.xml" ContentType="application/vnd.openxmlformats-officedocument.presentationml.notesSlide+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notesSlides/notesSlide23.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84" r:id="rId2"/>
    <p:sldId id="553" r:id="rId3"/>
    <p:sldId id="543" r:id="rId4"/>
    <p:sldId id="560" r:id="rId5"/>
    <p:sldId id="506" r:id="rId6"/>
    <p:sldId id="509" r:id="rId7"/>
    <p:sldId id="512" r:id="rId8"/>
    <p:sldId id="513" r:id="rId9"/>
    <p:sldId id="538" r:id="rId10"/>
    <p:sldId id="540" r:id="rId11"/>
    <p:sldId id="520" r:id="rId12"/>
    <p:sldId id="521" r:id="rId13"/>
    <p:sldId id="545" r:id="rId14"/>
    <p:sldId id="561" r:id="rId15"/>
    <p:sldId id="547" r:id="rId16"/>
    <p:sldId id="548" r:id="rId17"/>
    <p:sldId id="549" r:id="rId18"/>
    <p:sldId id="550" r:id="rId19"/>
    <p:sldId id="551" r:id="rId20"/>
    <p:sldId id="542" r:id="rId21"/>
    <p:sldId id="552" r:id="rId22"/>
    <p:sldId id="554" r:id="rId23"/>
    <p:sldId id="562" r:id="rId24"/>
    <p:sldId id="556" r:id="rId25"/>
    <p:sldId id="515" r:id="rId26"/>
    <p:sldId id="557" r:id="rId27"/>
    <p:sldId id="558" r:id="rId28"/>
    <p:sldId id="559" r:id="rId29"/>
    <p:sldId id="526" r:id="rId30"/>
    <p:sldId id="502" r:id="rId31"/>
    <p:sldId id="505" r:id="rId32"/>
  </p:sldIdLst>
  <p:sldSz cx="12192000" cy="6858000"/>
  <p:notesSz cx="6797675" cy="9926638"/>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99"/>
    <a:srgbClr val="FF6699"/>
    <a:srgbClr val="00FFFF"/>
    <a:srgbClr val="9999FF"/>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92" autoAdjust="0"/>
    <p:restoredTop sz="93198" autoAdjust="0"/>
  </p:normalViewPr>
  <p:slideViewPr>
    <p:cSldViewPr>
      <p:cViewPr varScale="1">
        <p:scale>
          <a:sx n="106" d="100"/>
          <a:sy n="106" d="100"/>
        </p:scale>
        <p:origin x="-504" y="-96"/>
      </p:cViewPr>
      <p:guideLst>
        <p:guide orient="horz" pos="2032"/>
        <p:guide pos="3840"/>
      </p:guideLst>
    </p:cSldViewPr>
  </p:slideViewPr>
  <p:outlineViewPr>
    <p:cViewPr>
      <p:scale>
        <a:sx n="33" d="100"/>
        <a:sy n="33" d="100"/>
      </p:scale>
      <p:origin x="0" y="0"/>
    </p:cViewPr>
  </p:outlineViewPr>
  <p:notesTextViewPr>
    <p:cViewPr>
      <p:scale>
        <a:sx n="100" d="100"/>
        <a:sy n="100" d="100"/>
      </p:scale>
      <p:origin x="0" y="0"/>
    </p:cViewPr>
  </p:notesTextViewPr>
  <p:gridSpacing cx="76319" cy="7631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9.wmf"/><Relationship Id="rId3" Type="http://schemas.openxmlformats.org/officeDocument/2006/relationships/image" Target="../media/image19.wmf"/><Relationship Id="rId7" Type="http://schemas.openxmlformats.org/officeDocument/2006/relationships/image" Target="../media/image23.wmf"/><Relationship Id="rId12" Type="http://schemas.openxmlformats.org/officeDocument/2006/relationships/image" Target="../media/image28.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11" Type="http://schemas.openxmlformats.org/officeDocument/2006/relationships/image" Target="../media/image27.wmf"/><Relationship Id="rId5" Type="http://schemas.openxmlformats.org/officeDocument/2006/relationships/image" Target="../media/image21.wmf"/><Relationship Id="rId10" Type="http://schemas.openxmlformats.org/officeDocument/2006/relationships/image" Target="../media/image26.wmf"/><Relationship Id="rId4" Type="http://schemas.openxmlformats.org/officeDocument/2006/relationships/image" Target="../media/image20.wmf"/><Relationship Id="rId9" Type="http://schemas.openxmlformats.org/officeDocument/2006/relationships/image" Target="../media/image25.wmf"/><Relationship Id="rId14"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wrap="square" lIns="91440" tIns="45720" rIns="91440" bIns="45720" numCol="1" anchor="t" anchorCtr="0" compatLnSpc="1"/>
          <a:lstStyle>
            <a:lvl1pPr>
              <a:defRPr sz="1200">
                <a:latin typeface="Arial" panose="020B0604020202020204" pitchFamily="34" charset="0"/>
              </a:defRPr>
            </a:lvl1pPr>
          </a:lstStyle>
          <a:p>
            <a:endParaRPr lang="zh-CN" altLang="en-US"/>
          </a:p>
        </p:txBody>
      </p:sp>
      <p:sp>
        <p:nvSpPr>
          <p:cNvPr id="3" name="日期占位符 2"/>
          <p:cNvSpPr>
            <a:spLocks noGrp="1"/>
          </p:cNvSpPr>
          <p:nvPr>
            <p:ph type="dt" sz="quarter" idx="1"/>
          </p:nvPr>
        </p:nvSpPr>
        <p:spPr>
          <a:xfrm>
            <a:off x="3850443" y="0"/>
            <a:ext cx="2945659" cy="498056"/>
          </a:xfrm>
          <a:prstGeom prst="rect">
            <a:avLst/>
          </a:prstGeom>
        </p:spPr>
        <p:txBody>
          <a:bodyPr vert="horz" wrap="square" lIns="91440" tIns="45720" rIns="91440" bIns="45720" numCol="1" anchor="ctr" anchorCtr="0" compatLnSpc="1"/>
          <a:lstStyle>
            <a:lvl1pPr algn="r">
              <a:defRPr sz="1200">
                <a:latin typeface="Arial" panose="020B0604020202020204" pitchFamily="34" charset="0"/>
              </a:defRPr>
            </a:lvl1pPr>
          </a:lstStyle>
          <a:p>
            <a:fld id="{C3A3F61E-D0D7-4914-90CA-6D97E990B2BB}" type="datetime1">
              <a:rPr lang="zh-CN" altLang="en-US"/>
              <a:t>2016/12/22</a:t>
            </a:fld>
            <a:endParaRPr lang="zh-CN" altLang="en-US"/>
          </a:p>
        </p:txBody>
      </p:sp>
      <p:sp>
        <p:nvSpPr>
          <p:cNvPr id="4" name="页脚占位符 3"/>
          <p:cNvSpPr>
            <a:spLocks noGrp="1"/>
          </p:cNvSpPr>
          <p:nvPr>
            <p:ph type="ftr" sz="quarter" idx="2"/>
          </p:nvPr>
        </p:nvSpPr>
        <p:spPr>
          <a:xfrm>
            <a:off x="0" y="9428584"/>
            <a:ext cx="2945659" cy="498055"/>
          </a:xfrm>
          <a:prstGeom prst="rect">
            <a:avLst/>
          </a:prstGeom>
        </p:spPr>
        <p:txBody>
          <a:bodyPr vert="horz" wrap="square" lIns="91440" tIns="45720" rIns="91440" bIns="45720" numCol="1" anchor="b" anchorCtr="0" compatLnSpc="1"/>
          <a:lstStyle>
            <a:lvl1pPr>
              <a:defRPr sz="1200">
                <a:latin typeface="Arial" panose="020B0604020202020204" pitchFamily="34" charset="0"/>
              </a:defRPr>
            </a:lvl1pPr>
          </a:lstStyle>
          <a:p>
            <a:endParaRPr lang="zh-CN" altLang="en-US"/>
          </a:p>
        </p:txBody>
      </p:sp>
      <p:sp>
        <p:nvSpPr>
          <p:cNvPr id="5" name="灯片编号占位符 4"/>
          <p:cNvSpPr>
            <a:spLocks noGrp="1"/>
          </p:cNvSpPr>
          <p:nvPr>
            <p:ph type="sldNum" sz="quarter" idx="3"/>
          </p:nvPr>
        </p:nvSpPr>
        <p:spPr>
          <a:xfrm>
            <a:off x="3850443" y="9428584"/>
            <a:ext cx="2945659" cy="498055"/>
          </a:xfrm>
          <a:prstGeom prst="rect">
            <a:avLst/>
          </a:prstGeom>
        </p:spPr>
        <p:txBody>
          <a:bodyPr vert="horz" wrap="square" lIns="91440" tIns="45720" rIns="91440" bIns="45720" numCol="1" anchor="b" anchorCtr="0" compatLnSpc="1"/>
          <a:lstStyle>
            <a:lvl1pPr algn="r">
              <a:defRPr sz="1200">
                <a:latin typeface="Arial" panose="020B0604020202020204" pitchFamily="34" charset="0"/>
              </a:defRPr>
            </a:lvl1pPr>
          </a:lstStyle>
          <a:p>
            <a:fld id="{19A92AC7-72B7-4940-8EFE-DA1D181226A1}" type="slidenum">
              <a:rPr lang="zh-CN" altLang="en-US"/>
              <a:t>‹#›</a:t>
            </a:fld>
            <a:endParaRPr lang="zh-CN" altLang="en-US"/>
          </a:p>
        </p:txBody>
      </p:sp>
    </p:spTree>
    <p:extLst>
      <p:ext uri="{BB962C8B-B14F-4D97-AF65-F5344CB8AC3E}">
        <p14:creationId xmlns:p14="http://schemas.microsoft.com/office/powerpoint/2010/main" val="2143040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wrap="square" lIns="91440" tIns="45720" rIns="91440" bIns="45720" numCol="1" anchor="t" anchorCtr="0" compatLnSpc="1"/>
          <a:lstStyle>
            <a:lvl1pPr>
              <a:defRPr sz="1200"/>
            </a:lvl1pPr>
          </a:lstStyle>
          <a:p>
            <a:endParaRPr lang="en-US" altLang="en-US"/>
          </a:p>
        </p:txBody>
      </p:sp>
      <p:sp>
        <p:nvSpPr>
          <p:cNvPr id="3" name="Date Placeholder 2"/>
          <p:cNvSpPr>
            <a:spLocks noGrp="1"/>
          </p:cNvSpPr>
          <p:nvPr>
            <p:ph type="dt" idx="1"/>
          </p:nvPr>
        </p:nvSpPr>
        <p:spPr>
          <a:xfrm>
            <a:off x="3850443" y="0"/>
            <a:ext cx="2945659" cy="498056"/>
          </a:xfrm>
          <a:prstGeom prst="rect">
            <a:avLst/>
          </a:prstGeom>
        </p:spPr>
        <p:txBody>
          <a:bodyPr vert="horz" wrap="square" lIns="91440" tIns="45720" rIns="91440" bIns="45720" numCol="1" anchor="t" anchorCtr="0" compatLnSpc="1"/>
          <a:lstStyle>
            <a:lvl1pPr algn="r">
              <a:defRPr sz="1200">
                <a:ea typeface="微软雅黑" panose="020B0503020204020204" pitchFamily="34" charset="-122"/>
              </a:defRPr>
            </a:lvl1pPr>
          </a:lstStyle>
          <a:p>
            <a:fld id="{6B27123F-BB3A-4CA1-9F39-BFF1747F0554}" type="datetimeFigureOut">
              <a:rPr lang="en-US" altLang="en-US"/>
              <a:t>12/22/2016</a:t>
            </a:fld>
            <a:endParaRPr lang="en-US" altLang="en-US"/>
          </a:p>
        </p:txBody>
      </p:sp>
      <p:sp>
        <p:nvSpPr>
          <p:cNvPr id="4" name="Slide Image Placeholder 3"/>
          <p:cNvSpPr>
            <a:spLocks noGrp="1" noRot="1" noChangeAspect="1"/>
          </p:cNvSpPr>
          <p:nvPr>
            <p:ph type="sldImg" idx="2"/>
          </p:nvPr>
        </p:nvSpPr>
        <p:spPr>
          <a:xfrm>
            <a:off x="421393" y="1241425"/>
            <a:ext cx="5954889" cy="334962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wrap="square" lIns="91440" tIns="45720" rIns="91440" bIns="45720" numCol="1" anchor="b" anchorCtr="0" compatLnSpc="1"/>
          <a:lstStyle>
            <a:lvl1pPr>
              <a:defRPr sz="1200"/>
            </a:lvl1pPr>
          </a:lstStyle>
          <a:p>
            <a:endParaRPr lang="en-US" alt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wrap="square" lIns="91440" tIns="45720" rIns="91440" bIns="45720" numCol="1" anchor="b" anchorCtr="0" compatLnSpc="1"/>
          <a:lstStyle>
            <a:lvl1pPr algn="r">
              <a:defRPr sz="1200">
                <a:ea typeface="微软雅黑" panose="020B0503020204020204" pitchFamily="34" charset="-122"/>
              </a:defRPr>
            </a:lvl1pPr>
          </a:lstStyle>
          <a:p>
            <a:fld id="{335287F1-F901-4D1E-985C-A8B0BB4213A1}" type="slidenum">
              <a:rPr lang="en-US" altLang="zh-CN"/>
              <a:t>‹#›</a:t>
            </a:fld>
            <a:endParaRPr lang="en-US" altLang="zh-CN"/>
          </a:p>
        </p:txBody>
      </p:sp>
    </p:spTree>
    <p:extLst>
      <p:ext uri="{BB962C8B-B14F-4D97-AF65-F5344CB8AC3E}">
        <p14:creationId xmlns:p14="http://schemas.microsoft.com/office/powerpoint/2010/main" val="20267589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微软雅黑" panose="020B0503020204020204" pitchFamily="34" charset="-122"/>
        <a:cs typeface="微软雅黑" panose="020B0503020204020204" pitchFamily="34" charset="-122"/>
      </a:defRPr>
    </a:lvl1pPr>
    <a:lvl2pPr marL="457200" algn="l" rtl="0" eaLnBrk="0" fontAlgn="base" hangingPunct="0">
      <a:spcBef>
        <a:spcPct val="30000"/>
      </a:spcBef>
      <a:spcAft>
        <a:spcPct val="0"/>
      </a:spcAft>
      <a:defRPr sz="1200" kern="1200">
        <a:solidFill>
          <a:schemeClr val="tx1"/>
        </a:solidFill>
        <a:latin typeface="+mn-lt"/>
        <a:ea typeface="微软雅黑" panose="020B0503020204020204" pitchFamily="34" charset="-122"/>
        <a:cs typeface="微软雅黑" panose="020B0503020204020204" pitchFamily="34" charset="-122"/>
      </a:defRPr>
    </a:lvl2pPr>
    <a:lvl3pPr marL="914400" algn="l" rtl="0" eaLnBrk="0" fontAlgn="base" hangingPunct="0">
      <a:spcBef>
        <a:spcPct val="30000"/>
      </a:spcBef>
      <a:spcAft>
        <a:spcPct val="0"/>
      </a:spcAft>
      <a:defRPr sz="1200" kern="1200">
        <a:solidFill>
          <a:schemeClr val="tx1"/>
        </a:solidFill>
        <a:latin typeface="+mn-lt"/>
        <a:ea typeface="微软雅黑" panose="020B0503020204020204" pitchFamily="34" charset="-122"/>
        <a:cs typeface="微软雅黑" panose="020B0503020204020204" pitchFamily="34" charset="-122"/>
      </a:defRPr>
    </a:lvl3pPr>
    <a:lvl4pPr marL="1371600" algn="l" rtl="0" eaLnBrk="0" fontAlgn="base" hangingPunct="0">
      <a:spcBef>
        <a:spcPct val="30000"/>
      </a:spcBef>
      <a:spcAft>
        <a:spcPct val="0"/>
      </a:spcAft>
      <a:defRPr sz="1200" kern="1200">
        <a:solidFill>
          <a:schemeClr val="tx1"/>
        </a:solidFill>
        <a:latin typeface="+mn-lt"/>
        <a:ea typeface="微软雅黑" panose="020B0503020204020204" pitchFamily="34" charset="-122"/>
        <a:cs typeface="微软雅黑" panose="020B0503020204020204" pitchFamily="34" charset="-122"/>
      </a:defRPr>
    </a:lvl4pPr>
    <a:lvl5pPr marL="1828800" algn="l" rtl="0" eaLnBrk="0" fontAlgn="base" hangingPunct="0">
      <a:spcBef>
        <a:spcPct val="30000"/>
      </a:spcBef>
      <a:spcAft>
        <a:spcPct val="0"/>
      </a:spcAft>
      <a:defRPr sz="1200" kern="1200">
        <a:solidFill>
          <a:schemeClr val="tx1"/>
        </a:solidFill>
        <a:latin typeface="+mn-lt"/>
        <a:ea typeface="微软雅黑" panose="020B0503020204020204" pitchFamily="34" charset="-122"/>
        <a:cs typeface="微软雅黑" panose="020B0503020204020204" pitchFamily="3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5287F1-F901-4D1E-985C-A8B0BB4213A1}"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23</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4BC3-BAAA-487D-9922-0F7840878391}" type="slidenum">
              <a:rPr lang="zh-CN" altLang="en-US" smtClean="0"/>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4BC3-BAAA-487D-9922-0F7840878391}" type="slidenum">
              <a:rPr lang="zh-CN" altLang="en-US" smtClean="0"/>
              <a:t>25</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27</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29</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30</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4BC3-BAAA-487D-9922-0F7840878391}" type="slidenum">
              <a:rPr lang="zh-CN" altLang="en-US" smtClean="0"/>
              <a:t>31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4BC3-BAAA-487D-9922-0F7840878391}"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4BC3-BAAA-487D-9922-0F7840878391}"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754BC3-BAAA-487D-9922-0F7840878391}"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93800" y="2209799"/>
            <a:ext cx="9779000" cy="1300163"/>
          </a:xfrm>
        </p:spPr>
        <p:txBody>
          <a:bodyPr anchor="b"/>
          <a:lstStyle>
            <a:lvl1pPr algn="ctr">
              <a:defRPr sz="6000" b="1"/>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93800" y="3513138"/>
            <a:ext cx="9779000" cy="550862"/>
          </a:xfrm>
        </p:spPr>
        <p:txBody>
          <a:bodyPr>
            <a:normAutofit/>
          </a:bodyPr>
          <a:lstStyle>
            <a:lvl1pPr marL="0" indent="0" algn="ctr">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191BD1B7-D2D8-422D-B669-6B462022F401}"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6876CB-2919-4D74-87C1-E1F5A9734C9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91BD1B7-D2D8-422D-B669-6B462022F401}" type="datetimeFigureOut">
              <a:rPr lang="zh-CN" altLang="en-US" smtClean="0"/>
              <a:t>2016/12/22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6876CB-2919-4D74-87C1-E1F5A9734C91}" type="slidenum">
              <a:rPr lang="zh-CN" altLang="en-US" smtClean="0"/>
              <a:t>‹#›</a:t>
            </a:fld>
            <a:endParaRPr lang="zh-CN" altLang="en-US"/>
          </a:p>
        </p:txBody>
      </p:sp>
      <p:sp>
        <p:nvSpPr>
          <p:cNvPr id="7" name="内容占位符 6"/>
          <p:cNvSpPr>
            <a:spLocks noGrp="1"/>
          </p:cNvSpPr>
          <p:nvPr>
            <p:ph sz="quarter" idx="13"/>
          </p:nvPr>
        </p:nvSpPr>
        <p:spPr>
          <a:xfrm>
            <a:off x="838800" y="363600"/>
            <a:ext cx="10515600" cy="5810400"/>
          </a:xfrm>
        </p:spPr>
        <p:txBody>
          <a:bodyPr/>
          <a:lstStyle>
            <a:lvl1pPr>
              <a:defRPr sz="2400"/>
            </a:lvl1pPr>
            <a:lvl2pPr algn="l">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Tex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666387"/>
          </a:xfrm>
        </p:spPr>
        <p:txBody>
          <a:bodyPr/>
          <a:lstStyle/>
          <a:p>
            <a:r>
              <a:rPr lang="en-US" noProof="1"/>
              <a:t>Click to edit Master title style</a:t>
            </a:r>
          </a:p>
        </p:txBody>
      </p:sp>
      <p:sp>
        <p:nvSpPr>
          <p:cNvPr id="5" name="Text Placeholder 4"/>
          <p:cNvSpPr>
            <a:spLocks noGrp="1"/>
          </p:cNvSpPr>
          <p:nvPr>
            <p:ph type="body" sz="quarter" idx="10"/>
          </p:nvPr>
        </p:nvSpPr>
        <p:spPr>
          <a:xfrm>
            <a:off x="519248" y="1447801"/>
            <a:ext cx="11151917" cy="1973561"/>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日期占位符 2"/>
          <p:cNvSpPr>
            <a:spLocks noGrp="1"/>
          </p:cNvSpPr>
          <p:nvPr>
            <p:ph type="dt" sz="half" idx="11"/>
          </p:nvPr>
        </p:nvSpPr>
        <p:spPr/>
        <p:txBody>
          <a:bodyPr/>
          <a:lstStyle>
            <a:lvl1pPr>
              <a:defRPr/>
            </a:lvl1pPr>
          </a:lstStyle>
          <a:p>
            <a:fld id="{E8E78469-2381-4402-8E65-2FF726F72D67}" type="datetime1">
              <a:rPr lang="zh-CN" altLang="en-US" smtClean="0"/>
              <a:t>2016/12/22</a:t>
            </a:fld>
            <a:endParaRPr lang="zh-CN" altLang="en-US"/>
          </a:p>
        </p:txBody>
      </p:sp>
      <p:sp>
        <p:nvSpPr>
          <p:cNvPr id="6" name="页脚占位符 3"/>
          <p:cNvSpPr>
            <a:spLocks noGrp="1"/>
          </p:cNvSpPr>
          <p:nvPr>
            <p:ph type="ftr" sz="quarter" idx="12"/>
          </p:nvPr>
        </p:nvSpPr>
        <p:spPr/>
        <p:txBody>
          <a:bodyPr/>
          <a:lstStyle>
            <a:lvl1pPr>
              <a:defRPr/>
            </a:lvl1pPr>
          </a:lstStyle>
          <a:p>
            <a:endParaRPr lang="zh-CN" altLang="en-US"/>
          </a:p>
        </p:txBody>
      </p:sp>
      <p:sp>
        <p:nvSpPr>
          <p:cNvPr id="7" name="灯片编号占位符 5"/>
          <p:cNvSpPr>
            <a:spLocks noGrp="1"/>
          </p:cNvSpPr>
          <p:nvPr>
            <p:ph type="sldNum" sz="quarter" idx="13"/>
          </p:nvPr>
        </p:nvSpPr>
        <p:spPr/>
        <p:txBody>
          <a:bodyPr/>
          <a:lstStyle>
            <a:lvl1pPr>
              <a:defRPr/>
            </a:lvl1pPr>
          </a:lstStyle>
          <a:p>
            <a:fld id="{A92508BF-19AA-4E19-9D8B-B3CE8F1DEBDE}" type="slidenum">
              <a:rPr lang="zh-CN" altLang="en-US"/>
              <a:t>‹#›</a:t>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normAutofit/>
          </a:bodyPr>
          <a:lstStyle>
            <a:lvl1pPr marL="457200" indent="-457200">
              <a:buFont typeface="Wingdings" panose="05000000000000000000" pitchFamily="2" charset="2"/>
              <a:buChar char="T"/>
              <a:defRPr sz="2400"/>
            </a:lvl1pPr>
            <a:lvl2pPr marL="800100" indent="-262255">
              <a:buFont typeface="Wingdings" panose="05000000000000000000" pitchFamily="2" charset="2"/>
              <a:buChar char="T"/>
              <a:defRPr sz="2000"/>
            </a:lvl2pPr>
            <a:lvl3pPr marL="1143000" indent="-228600">
              <a:buFont typeface="Wingdings" panose="05000000000000000000" pitchFamily="2" charset="2"/>
              <a:buChar char="T"/>
              <a:defRPr sz="1800"/>
            </a:lvl3pPr>
            <a:lvl4pPr marL="1600200" indent="-228600">
              <a:buFont typeface="Wingdings" panose="05000000000000000000" pitchFamily="2" charset="2"/>
              <a:buChar char="T"/>
              <a:defRPr sz="1800"/>
            </a:lvl4pPr>
            <a:lvl5pPr marL="2057400" indent="-228600">
              <a:buFont typeface="Wingdings" panose="05000000000000000000" pitchFamily="2" charset="2"/>
              <a:buChar char="T"/>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91BD1B7-D2D8-422D-B669-6B462022F401}"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6876CB-2919-4D74-87C1-E1F5A9734C9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gradFill>
          <a:gsLst>
            <a:gs pos="0">
              <a:srgbClr val="60B7D5"/>
            </a:gs>
            <a:gs pos="100000">
              <a:srgbClr val="427C90"/>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2514600"/>
            <a:ext cx="10515600" cy="1387475"/>
          </a:xfrm>
          <a:solidFill>
            <a:schemeClr val="accent2">
              <a:alpha val="50000"/>
            </a:schemeClr>
          </a:solidFill>
          <a:ln w="19050">
            <a:solidFill>
              <a:schemeClr val="tx1"/>
            </a:solidFill>
          </a:ln>
        </p:spPr>
        <p:txBody>
          <a:bodyPr anchor="ctr"/>
          <a:lstStyle>
            <a:lvl1pPr algn="ctr">
              <a:defRPr sz="6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0" y="3902075"/>
            <a:ext cx="10515600" cy="517525"/>
          </a:xfrm>
        </p:spPr>
        <p:txBody>
          <a:bodyPr/>
          <a:lstStyle>
            <a:lvl1pPr marL="0" indent="0" algn="ctr">
              <a:spcBef>
                <a:spcPts val="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191BD1B7-D2D8-422D-B669-6B462022F401}"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6876CB-2919-4D74-87C1-E1F5A9734C9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574800"/>
            <a:ext cx="5181600" cy="460216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72200" y="1574800"/>
            <a:ext cx="5181600" cy="460216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191BD1B7-D2D8-422D-B669-6B462022F401}" type="datetimeFigureOut">
              <a:rPr lang="zh-CN" altLang="en-US" smtClean="0"/>
              <a:t>2016/12/22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6876CB-2919-4D74-87C1-E1F5A9734C9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944691"/>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7" y="1681163"/>
            <a:ext cx="51048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7" y="2505075"/>
            <a:ext cx="5104800" cy="3684588"/>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252518" y="1681163"/>
            <a:ext cx="5102869"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252518" y="2505075"/>
            <a:ext cx="5102869" cy="3684588"/>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191BD1B7-D2D8-422D-B669-6B462022F401}" type="datetimeFigureOut">
              <a:rPr lang="zh-CN" altLang="en-US" smtClean="0"/>
              <a:t>2016/12/22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6876CB-2919-4D74-87C1-E1F5A9734C9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gradFill>
          <a:gsLst>
            <a:gs pos="0">
              <a:srgbClr val="60B7D5"/>
            </a:gs>
            <a:gs pos="100000">
              <a:srgbClr val="427C90"/>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266000" y="2815200"/>
            <a:ext cx="3322800" cy="1015200"/>
          </a:xfrm>
        </p:spPr>
        <p:txBody>
          <a:bodyPr>
            <a:normAutofit/>
          </a:bodyPr>
          <a:lstStyle>
            <a:lvl1pPr>
              <a:defRPr sz="6000">
                <a:solidFill>
                  <a:schemeClr val="accent1"/>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191BD1B7-D2D8-422D-B669-6B462022F401}" type="datetimeFigureOut">
              <a:rPr lang="zh-CN" altLang="en-US" smtClean="0"/>
              <a:t>2016/12/22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6876CB-2919-4D74-87C1-E1F5A9734C91}" type="slidenum">
              <a:rPr lang="zh-CN" altLang="en-US" smtClean="0"/>
              <a:t>‹#›</a:t>
            </a:fld>
            <a:endParaRPr lang="zh-CN" altLang="en-US"/>
          </a:p>
        </p:txBody>
      </p:sp>
      <p:sp>
        <p:nvSpPr>
          <p:cNvPr id="6" name="空心弧 5"/>
          <p:cNvSpPr/>
          <p:nvPr>
            <p:custDataLst>
              <p:tags r:id="rId1"/>
            </p:custDataLst>
          </p:nvPr>
        </p:nvSpPr>
        <p:spPr bwMode="auto">
          <a:xfrm rot="7086271">
            <a:off x="6551614" y="2576514"/>
            <a:ext cx="1482725" cy="1482725"/>
          </a:xfrm>
          <a:prstGeom prst="blockArc">
            <a:avLst>
              <a:gd name="adj1" fmla="val 5502533"/>
              <a:gd name="adj2" fmla="val 1980318"/>
              <a:gd name="adj3" fmla="val 1053"/>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gradFill>
          <a:gsLst>
            <a:gs pos="0">
              <a:srgbClr val="60B7D5"/>
            </a:gs>
            <a:gs pos="100000">
              <a:srgbClr val="427C90"/>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1BD1B7-D2D8-422D-B669-6B462022F401}" type="datetimeFigureOut">
              <a:rPr lang="zh-CN" altLang="en-US" smtClean="0"/>
              <a:t>2016/12/22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6876CB-2919-4D74-87C1-E1F5A9734C9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2000"/>
          </a:xfrm>
        </p:spPr>
        <p:txBody>
          <a:bodyPr anchor="b" anchorCtr="0">
            <a:normAutofit/>
          </a:bodyPr>
          <a:lstStyle>
            <a:lvl1pPr>
              <a:defRPr sz="4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9200"/>
            <a:ext cx="4165200" cy="38124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1BD1B7-D2D8-422D-B669-6B462022F401}" type="datetimeFigureOut">
              <a:rPr lang="zh-CN" altLang="en-US" smtClean="0"/>
              <a:t>2016/12/22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6876CB-2919-4D74-87C1-E1F5A9734C9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normAutofit/>
          </a:bodyPr>
          <a:lstStyle>
            <a:lvl1pPr>
              <a:defRPr sz="320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91BD1B7-D2D8-422D-B669-6B462022F401}"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6876CB-2919-4D74-87C1-E1F5A9734C9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9175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498600"/>
            <a:ext cx="10515600" cy="46783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191BD1B7-D2D8-422D-B669-6B462022F401}" type="datetimeFigureOut">
              <a:rPr lang="zh-CN" altLang="en-US" smtClean="0"/>
              <a:t>2016/12/22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66876CB-2919-4D74-87C1-E1F5A9734C9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just" defTabSz="914400" rtl="0" eaLnBrk="1" latinLnBrk="0" hangingPunct="1">
        <a:lnSpc>
          <a:spcPct val="130000"/>
        </a:lnSpc>
        <a:spcBef>
          <a:spcPts val="1200"/>
        </a:spcBef>
        <a:buClr>
          <a:schemeClr val="tx1"/>
        </a:buClr>
        <a:buSzPct val="100000"/>
        <a:buFont typeface="Wingdings" panose="05000000000000000000" pitchFamily="2" charset="2"/>
        <a:buChar char="T"/>
        <a:defRPr sz="2400" kern="1200">
          <a:solidFill>
            <a:schemeClr val="tx1"/>
          </a:solidFill>
          <a:latin typeface="+mn-lt"/>
          <a:ea typeface="+mn-ea"/>
          <a:cs typeface="+mn-cs"/>
        </a:defRPr>
      </a:lvl1pPr>
      <a:lvl2pPr marL="800100" indent="-262255" algn="just" defTabSz="914400" rtl="0" eaLnBrk="1" latinLnBrk="0" hangingPunct="1">
        <a:spcBef>
          <a:spcPts val="0"/>
        </a:spcBef>
        <a:buClr>
          <a:schemeClr val="tx1"/>
        </a:buClr>
        <a:buFont typeface="Wingdings" panose="05000000000000000000" pitchFamily="2" charset="2"/>
        <a:buChar char="T"/>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1"/>
        </a:buClr>
        <a:buFont typeface="Wingdings" panose="05000000000000000000" pitchFamily="2" charset="2"/>
        <a:buChar char="T"/>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1"/>
        </a:buClr>
        <a:buFont typeface="Wingdings" panose="05000000000000000000" pitchFamily="2" charset="2"/>
        <a:buChar char="T"/>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1"/>
        </a:buClr>
        <a:buFont typeface="Wingdings" panose="05000000000000000000" pitchFamily="2" charset="2"/>
        <a:buChar char="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tags" Target="../tags/tag330.xml"/><Relationship Id="rId7" Type="http://schemas.openxmlformats.org/officeDocument/2006/relationships/image" Target="../media/image5.png"/><Relationship Id="rId2" Type="http://schemas.openxmlformats.org/officeDocument/2006/relationships/tags" Target="../tags/tag329.xml"/><Relationship Id="rId1" Type="http://schemas.openxmlformats.org/officeDocument/2006/relationships/tags" Target="../tags/tag328.xml"/><Relationship Id="rId6" Type="http://schemas.openxmlformats.org/officeDocument/2006/relationships/notesSlide" Target="../notesSlides/notesSlide9.xml"/><Relationship Id="rId5" Type="http://schemas.openxmlformats.org/officeDocument/2006/relationships/slideLayout" Target="../slideLayouts/slideLayout8.xml"/><Relationship Id="rId4" Type="http://schemas.openxmlformats.org/officeDocument/2006/relationships/tags" Target="../tags/tag331.xml"/></Relationships>
</file>

<file path=ppt/slides/_rels/slide11.xml.rels><?xml version="1.0" encoding="UTF-8" standalone="yes"?>
<Relationships xmlns="http://schemas.openxmlformats.org/package/2006/relationships"><Relationship Id="rId3" Type="http://schemas.openxmlformats.org/officeDocument/2006/relationships/tags" Target="../tags/tag334.xml"/><Relationship Id="rId7" Type="http://schemas.openxmlformats.org/officeDocument/2006/relationships/image" Target="../media/image6.png"/><Relationship Id="rId2" Type="http://schemas.openxmlformats.org/officeDocument/2006/relationships/tags" Target="../tags/tag333.xml"/><Relationship Id="rId1" Type="http://schemas.openxmlformats.org/officeDocument/2006/relationships/tags" Target="../tags/tag332.xml"/><Relationship Id="rId6" Type="http://schemas.openxmlformats.org/officeDocument/2006/relationships/notesSlide" Target="../notesSlides/notesSlide10.xml"/><Relationship Id="rId5" Type="http://schemas.openxmlformats.org/officeDocument/2006/relationships/slideLayout" Target="../slideLayouts/slideLayout8.xml"/><Relationship Id="rId4" Type="http://schemas.openxmlformats.org/officeDocument/2006/relationships/tags" Target="../tags/tag335.xml"/></Relationships>
</file>

<file path=ppt/slides/_rels/slide12.xml.rels><?xml version="1.0" encoding="UTF-8" standalone="yes"?>
<Relationships xmlns="http://schemas.openxmlformats.org/package/2006/relationships"><Relationship Id="rId3" Type="http://schemas.openxmlformats.org/officeDocument/2006/relationships/tags" Target="../tags/tag338.xml"/><Relationship Id="rId2" Type="http://schemas.openxmlformats.org/officeDocument/2006/relationships/tags" Target="../tags/tag337.xml"/><Relationship Id="rId1" Type="http://schemas.openxmlformats.org/officeDocument/2006/relationships/tags" Target="../tags/tag336.xml"/><Relationship Id="rId5" Type="http://schemas.openxmlformats.org/officeDocument/2006/relationships/notesSlide" Target="../notesSlides/notesSlide11.xml"/><Relationship Id="rId4"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40.xml"/><Relationship Id="rId1" Type="http://schemas.openxmlformats.org/officeDocument/2006/relationships/tags" Target="../tags/tag339.xml"/><Relationship Id="rId5" Type="http://schemas.openxmlformats.org/officeDocument/2006/relationships/image" Target="../media/image7.png"/><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tags" Target="../tags/tag343.xml"/><Relationship Id="rId2" Type="http://schemas.openxmlformats.org/officeDocument/2006/relationships/tags" Target="../tags/tag342.xml"/><Relationship Id="rId1" Type="http://schemas.openxmlformats.org/officeDocument/2006/relationships/tags" Target="../tags/tag341.xml"/><Relationship Id="rId6" Type="http://schemas.openxmlformats.org/officeDocument/2006/relationships/image" Target="../media/image8.png"/><Relationship Id="rId5" Type="http://schemas.openxmlformats.org/officeDocument/2006/relationships/notesSlide" Target="../notesSlides/notesSlide13.xml"/><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346.xml"/><Relationship Id="rId7" Type="http://schemas.openxmlformats.org/officeDocument/2006/relationships/image" Target="../media/image10.png"/><Relationship Id="rId2" Type="http://schemas.openxmlformats.org/officeDocument/2006/relationships/tags" Target="../tags/tag345.xml"/><Relationship Id="rId1" Type="http://schemas.openxmlformats.org/officeDocument/2006/relationships/tags" Target="../tags/tag344.xml"/><Relationship Id="rId6" Type="http://schemas.openxmlformats.org/officeDocument/2006/relationships/image" Target="../media/image9.png"/><Relationship Id="rId5" Type="http://schemas.openxmlformats.org/officeDocument/2006/relationships/notesSlide" Target="../notesSlides/notesSlide14.xml"/><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tags" Target="../tags/tag349.xml"/><Relationship Id="rId2" Type="http://schemas.openxmlformats.org/officeDocument/2006/relationships/tags" Target="../tags/tag348.xml"/><Relationship Id="rId1" Type="http://schemas.openxmlformats.org/officeDocument/2006/relationships/tags" Target="../tags/tag347.xml"/><Relationship Id="rId5" Type="http://schemas.openxmlformats.org/officeDocument/2006/relationships/notesSlide" Target="../notesSlides/notesSlide15.xml"/><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tags" Target="../tags/tag352.xml"/><Relationship Id="rId2" Type="http://schemas.openxmlformats.org/officeDocument/2006/relationships/tags" Target="../tags/tag351.xml"/><Relationship Id="rId1" Type="http://schemas.openxmlformats.org/officeDocument/2006/relationships/tags" Target="../tags/tag350.xml"/><Relationship Id="rId5" Type="http://schemas.openxmlformats.org/officeDocument/2006/relationships/notesSlide" Target="../notesSlides/notesSlide16.xml"/><Relationship Id="rId4"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tags" Target="../tags/tag355.xml"/><Relationship Id="rId7" Type="http://schemas.openxmlformats.org/officeDocument/2006/relationships/image" Target="../media/image11.png"/><Relationship Id="rId2" Type="http://schemas.openxmlformats.org/officeDocument/2006/relationships/tags" Target="../tags/tag354.xml"/><Relationship Id="rId1" Type="http://schemas.openxmlformats.org/officeDocument/2006/relationships/tags" Target="../tags/tag353.xml"/><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tags" Target="../tags/tag356.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35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35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60.xml"/><Relationship Id="rId1" Type="http://schemas.openxmlformats.org/officeDocument/2006/relationships/tags" Target="../tags/tag359.xml"/><Relationship Id="rId5" Type="http://schemas.openxmlformats.org/officeDocument/2006/relationships/image" Target="../media/image14.png"/><Relationship Id="rId4"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8" Type="http://schemas.openxmlformats.org/officeDocument/2006/relationships/tags" Target="../tags/tag368.xml"/><Relationship Id="rId3" Type="http://schemas.openxmlformats.org/officeDocument/2006/relationships/tags" Target="../tags/tag363.xml"/><Relationship Id="rId7" Type="http://schemas.openxmlformats.org/officeDocument/2006/relationships/tags" Target="../tags/tag367.xml"/><Relationship Id="rId2" Type="http://schemas.openxmlformats.org/officeDocument/2006/relationships/tags" Target="../tags/tag362.xml"/><Relationship Id="rId1" Type="http://schemas.openxmlformats.org/officeDocument/2006/relationships/tags" Target="../tags/tag361.xml"/><Relationship Id="rId6" Type="http://schemas.openxmlformats.org/officeDocument/2006/relationships/tags" Target="../tags/tag366.xml"/><Relationship Id="rId5" Type="http://schemas.openxmlformats.org/officeDocument/2006/relationships/tags" Target="../tags/tag365.xml"/><Relationship Id="rId10" Type="http://schemas.openxmlformats.org/officeDocument/2006/relationships/notesSlide" Target="../notesSlides/notesSlide19.xml"/><Relationship Id="rId4" Type="http://schemas.openxmlformats.org/officeDocument/2006/relationships/tags" Target="../tags/tag364.xml"/><Relationship Id="rId9"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371.xml"/><Relationship Id="rId2" Type="http://schemas.openxmlformats.org/officeDocument/2006/relationships/tags" Target="../tags/tag370.xml"/><Relationship Id="rId1" Type="http://schemas.openxmlformats.org/officeDocument/2006/relationships/tags" Target="../tags/tag369.xml"/><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372.xml"/></Relationships>
</file>

<file path=ppt/slides/_rels/slide27.xml.rels><?xml version="1.0" encoding="UTF-8" standalone="yes"?>
<Relationships xmlns="http://schemas.openxmlformats.org/package/2006/relationships"><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tags" Target="../tags/tag373.xml"/><Relationship Id="rId6" Type="http://schemas.openxmlformats.org/officeDocument/2006/relationships/image" Target="../media/image16.png"/><Relationship Id="rId5" Type="http://schemas.openxmlformats.org/officeDocument/2006/relationships/notesSlide" Target="../notesSlides/notesSlide21.xml"/><Relationship Id="rId4"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3" Type="http://schemas.openxmlformats.org/officeDocument/2006/relationships/hyperlink" Target="&#25252;&#29702;&#26426;&#26500;&#25252;&#29702;&#38505;&#25253;&#34920;&#32479;&#19968;&#26684;&#24335;.xls" TargetMode="External"/><Relationship Id="rId18" Type="http://schemas.openxmlformats.org/officeDocument/2006/relationships/hyperlink" Target="&#30003;&#35831;&#34920;.xls" TargetMode="External"/><Relationship Id="rId26" Type="http://schemas.openxmlformats.org/officeDocument/2006/relationships/oleObject" Target="../embeddings/Microsoft_Excel_97-2003____2.xls"/><Relationship Id="rId39" Type="http://schemas.openxmlformats.org/officeDocument/2006/relationships/image" Target="../media/image22.wmf"/><Relationship Id="rId21" Type="http://schemas.openxmlformats.org/officeDocument/2006/relationships/hyperlink" Target="&#20303;&#38498;&#23457;&#25209;&#34920;.xls" TargetMode="External"/><Relationship Id="rId34" Type="http://schemas.openxmlformats.org/officeDocument/2006/relationships/oleObject" Target="../embeddings/oleObject5.bin"/><Relationship Id="rId42" Type="http://schemas.openxmlformats.org/officeDocument/2006/relationships/image" Target="../media/image23.wmf"/><Relationship Id="rId47" Type="http://schemas.openxmlformats.org/officeDocument/2006/relationships/oleObject" Target="../embeddings/Microsoft_Excel_97-2003____9.xls"/><Relationship Id="rId50" Type="http://schemas.openxmlformats.org/officeDocument/2006/relationships/oleObject" Target="../embeddings/Microsoft_Excel_97-2003____10.xls"/><Relationship Id="rId55" Type="http://schemas.openxmlformats.org/officeDocument/2006/relationships/oleObject" Target="../embeddings/oleObject12.bin"/><Relationship Id="rId63" Type="http://schemas.openxmlformats.org/officeDocument/2006/relationships/image" Target="../media/image30.wmf"/><Relationship Id="rId7" Type="http://schemas.openxmlformats.org/officeDocument/2006/relationships/notesSlide" Target="../notesSlides/notesSlide22.xml"/><Relationship Id="rId2" Type="http://schemas.openxmlformats.org/officeDocument/2006/relationships/tags" Target="../tags/tag376.xml"/><Relationship Id="rId16" Type="http://schemas.openxmlformats.org/officeDocument/2006/relationships/hyperlink" Target="&#32467;&#31639;&#21333;.xls" TargetMode="External"/><Relationship Id="rId20" Type="http://schemas.openxmlformats.org/officeDocument/2006/relationships/hyperlink" Target="&#21307;&#30103;&#26426;&#26500;&#26126;&#32454;&#27719;&#24635;6.xls" TargetMode="External"/><Relationship Id="rId29" Type="http://schemas.openxmlformats.org/officeDocument/2006/relationships/oleObject" Target="../embeddings/Microsoft_Excel_97-2003____3.xls"/><Relationship Id="rId41" Type="http://schemas.openxmlformats.org/officeDocument/2006/relationships/oleObject" Target="../embeddings/Microsoft_Excel_97-2003____7.xls"/><Relationship Id="rId54" Type="http://schemas.openxmlformats.org/officeDocument/2006/relationships/image" Target="../media/image27.wmf"/><Relationship Id="rId62" Type="http://schemas.openxmlformats.org/officeDocument/2006/relationships/oleObject" Target="../embeddings/Microsoft_Excel_97-2003____14.xls"/><Relationship Id="rId1" Type="http://schemas.openxmlformats.org/officeDocument/2006/relationships/vmlDrawing" Target="../drawings/vmlDrawing1.vml"/><Relationship Id="rId6" Type="http://schemas.openxmlformats.org/officeDocument/2006/relationships/slideLayout" Target="../slideLayouts/slideLayout8.xml"/><Relationship Id="rId11" Type="http://schemas.openxmlformats.org/officeDocument/2006/relationships/hyperlink" Target="&#25353;&#21307;&#30103;&#26426;&#26500;&#27719;&#24635;&#34920;3.xls" TargetMode="External"/><Relationship Id="rId24" Type="http://schemas.openxmlformats.org/officeDocument/2006/relationships/image" Target="../media/image17.wmf"/><Relationship Id="rId32" Type="http://schemas.openxmlformats.org/officeDocument/2006/relationships/oleObject" Target="../embeddings/Microsoft_Excel_97-2003____4.xls"/><Relationship Id="rId37" Type="http://schemas.openxmlformats.org/officeDocument/2006/relationships/oleObject" Target="../embeddings/oleObject6.bin"/><Relationship Id="rId40" Type="http://schemas.openxmlformats.org/officeDocument/2006/relationships/oleObject" Target="../embeddings/oleObject7.bin"/><Relationship Id="rId45" Type="http://schemas.openxmlformats.org/officeDocument/2006/relationships/image" Target="../media/image24.wmf"/><Relationship Id="rId53" Type="http://schemas.openxmlformats.org/officeDocument/2006/relationships/oleObject" Target="../embeddings/Microsoft_Excel_97-2003____11.xls"/><Relationship Id="rId58" Type="http://schemas.openxmlformats.org/officeDocument/2006/relationships/oleObject" Target="../embeddings/oleObject13.bin"/><Relationship Id="rId5" Type="http://schemas.openxmlformats.org/officeDocument/2006/relationships/tags" Target="../tags/tag379.xml"/><Relationship Id="rId15" Type="http://schemas.openxmlformats.org/officeDocument/2006/relationships/hyperlink" Target="&#25252;&#29702;&#24418;&#24335;&#27719;&#24635;&#34920;5.xls" TargetMode="External"/><Relationship Id="rId23" Type="http://schemas.openxmlformats.org/officeDocument/2006/relationships/oleObject" Target="../embeddings/Microsoft_Excel_97-2003____1.xls"/><Relationship Id="rId28" Type="http://schemas.openxmlformats.org/officeDocument/2006/relationships/oleObject" Target="../embeddings/oleObject3.bin"/><Relationship Id="rId36" Type="http://schemas.openxmlformats.org/officeDocument/2006/relationships/image" Target="../media/image21.wmf"/><Relationship Id="rId49" Type="http://schemas.openxmlformats.org/officeDocument/2006/relationships/oleObject" Target="../embeddings/oleObject10.bin"/><Relationship Id="rId57" Type="http://schemas.openxmlformats.org/officeDocument/2006/relationships/image" Target="../media/image28.wmf"/><Relationship Id="rId61" Type="http://schemas.openxmlformats.org/officeDocument/2006/relationships/oleObject" Target="../embeddings/oleObject14.bin"/><Relationship Id="rId10" Type="http://schemas.openxmlformats.org/officeDocument/2006/relationships/hyperlink" Target="&#25353;&#34892;&#25919;&#21306;&#21010;&#27719;&#24635;&#34920;4.xls" TargetMode="External"/><Relationship Id="rId19" Type="http://schemas.openxmlformats.org/officeDocument/2006/relationships/hyperlink" Target="&#32479;&#35745;&#34920;.xls" TargetMode="External"/><Relationship Id="rId31" Type="http://schemas.openxmlformats.org/officeDocument/2006/relationships/oleObject" Target="../embeddings/oleObject4.bin"/><Relationship Id="rId44" Type="http://schemas.openxmlformats.org/officeDocument/2006/relationships/oleObject" Target="../embeddings/Microsoft_Excel_97-2003____8.xls"/><Relationship Id="rId52" Type="http://schemas.openxmlformats.org/officeDocument/2006/relationships/oleObject" Target="../embeddings/oleObject11.bin"/><Relationship Id="rId60" Type="http://schemas.openxmlformats.org/officeDocument/2006/relationships/image" Target="../media/image29.wmf"/><Relationship Id="rId4" Type="http://schemas.openxmlformats.org/officeDocument/2006/relationships/tags" Target="../tags/tag378.xml"/><Relationship Id="rId9" Type="http://schemas.openxmlformats.org/officeDocument/2006/relationships/hyperlink" Target="&#25353;&#30149;&#31181;&#27719;&#24635;2.xls" TargetMode="External"/><Relationship Id="rId14" Type="http://schemas.openxmlformats.org/officeDocument/2006/relationships/hyperlink" Target="&#25252;&#29702;&#35780;&#20215;&#34920;.xls" TargetMode="External"/><Relationship Id="rId22" Type="http://schemas.openxmlformats.org/officeDocument/2006/relationships/oleObject" Target="../embeddings/oleObject1.bin"/><Relationship Id="rId27" Type="http://schemas.openxmlformats.org/officeDocument/2006/relationships/image" Target="../media/image18.wmf"/><Relationship Id="rId30" Type="http://schemas.openxmlformats.org/officeDocument/2006/relationships/image" Target="../media/image19.wmf"/><Relationship Id="rId35" Type="http://schemas.openxmlformats.org/officeDocument/2006/relationships/oleObject" Target="../embeddings/Microsoft_Excel_97-2003____5.xls"/><Relationship Id="rId43" Type="http://schemas.openxmlformats.org/officeDocument/2006/relationships/oleObject" Target="../embeddings/oleObject8.bin"/><Relationship Id="rId48" Type="http://schemas.openxmlformats.org/officeDocument/2006/relationships/image" Target="../media/image25.wmf"/><Relationship Id="rId56" Type="http://schemas.openxmlformats.org/officeDocument/2006/relationships/oleObject" Target="../embeddings/Microsoft_Excel_97-2003____12.xls"/><Relationship Id="rId8" Type="http://schemas.openxmlformats.org/officeDocument/2006/relationships/hyperlink" Target="&#25353;&#32423;&#21035;&#27719;&#24635;1.xls" TargetMode="External"/><Relationship Id="rId51" Type="http://schemas.openxmlformats.org/officeDocument/2006/relationships/image" Target="../media/image26.wmf"/><Relationship Id="rId3" Type="http://schemas.openxmlformats.org/officeDocument/2006/relationships/tags" Target="../tags/tag377.xml"/><Relationship Id="rId12" Type="http://schemas.openxmlformats.org/officeDocument/2006/relationships/hyperlink" Target="&#21457;&#25918;&#35760;&#24405;.xls" TargetMode="External"/><Relationship Id="rId17" Type="http://schemas.openxmlformats.org/officeDocument/2006/relationships/hyperlink" Target="&#35780;&#23450;&#37327;&#34920;.xls" TargetMode="External"/><Relationship Id="rId25" Type="http://schemas.openxmlformats.org/officeDocument/2006/relationships/oleObject" Target="../embeddings/oleObject2.bin"/><Relationship Id="rId33" Type="http://schemas.openxmlformats.org/officeDocument/2006/relationships/image" Target="../media/image20.wmf"/><Relationship Id="rId38" Type="http://schemas.openxmlformats.org/officeDocument/2006/relationships/oleObject" Target="../embeddings/Microsoft_Excel_97-2003____6.xls"/><Relationship Id="rId46" Type="http://schemas.openxmlformats.org/officeDocument/2006/relationships/oleObject" Target="../embeddings/oleObject9.bin"/><Relationship Id="rId59" Type="http://schemas.openxmlformats.org/officeDocument/2006/relationships/oleObject" Target="../embeddings/Microsoft_Excel_97-2003____13.xls"/></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382.xml"/><Relationship Id="rId2" Type="http://schemas.openxmlformats.org/officeDocument/2006/relationships/tags" Target="../tags/tag381.xml"/><Relationship Id="rId1" Type="http://schemas.openxmlformats.org/officeDocument/2006/relationships/tags" Target="../tags/tag380.xml"/><Relationship Id="rId5" Type="http://schemas.openxmlformats.org/officeDocument/2006/relationships/notesSlide" Target="../notesSlides/notesSlide23.xml"/><Relationship Id="rId4"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tags" Target="../tags/tag385.xml"/><Relationship Id="rId2" Type="http://schemas.openxmlformats.org/officeDocument/2006/relationships/tags" Target="../tags/tag384.xml"/><Relationship Id="rId1" Type="http://schemas.openxmlformats.org/officeDocument/2006/relationships/tags" Target="../tags/tag383.xml"/><Relationship Id="rId5" Type="http://schemas.openxmlformats.org/officeDocument/2006/relationships/notesSlide" Target="../notesSlides/notesSlide24.xml"/><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17" Type="http://schemas.openxmlformats.org/officeDocument/2006/relationships/tags" Target="../tags/tag124.xml"/><Relationship Id="rId21" Type="http://schemas.openxmlformats.org/officeDocument/2006/relationships/tags" Target="../tags/tag28.xml"/><Relationship Id="rId42" Type="http://schemas.openxmlformats.org/officeDocument/2006/relationships/tags" Target="../tags/tag49.xml"/><Relationship Id="rId63" Type="http://schemas.openxmlformats.org/officeDocument/2006/relationships/tags" Target="../tags/tag70.xml"/><Relationship Id="rId84" Type="http://schemas.openxmlformats.org/officeDocument/2006/relationships/tags" Target="../tags/tag91.xml"/><Relationship Id="rId138" Type="http://schemas.openxmlformats.org/officeDocument/2006/relationships/tags" Target="../tags/tag145.xml"/><Relationship Id="rId159" Type="http://schemas.openxmlformats.org/officeDocument/2006/relationships/tags" Target="../tags/tag166.xml"/><Relationship Id="rId170" Type="http://schemas.openxmlformats.org/officeDocument/2006/relationships/tags" Target="../tags/tag177.xml"/><Relationship Id="rId191" Type="http://schemas.openxmlformats.org/officeDocument/2006/relationships/tags" Target="../tags/tag198.xml"/><Relationship Id="rId205" Type="http://schemas.openxmlformats.org/officeDocument/2006/relationships/tags" Target="../tags/tag212.xml"/><Relationship Id="rId226" Type="http://schemas.openxmlformats.org/officeDocument/2006/relationships/tags" Target="../tags/tag233.xml"/><Relationship Id="rId247" Type="http://schemas.openxmlformats.org/officeDocument/2006/relationships/tags" Target="../tags/tag254.xml"/><Relationship Id="rId107" Type="http://schemas.openxmlformats.org/officeDocument/2006/relationships/tags" Target="../tags/tag114.xml"/><Relationship Id="rId268" Type="http://schemas.openxmlformats.org/officeDocument/2006/relationships/tags" Target="../tags/tag275.xml"/><Relationship Id="rId289" Type="http://schemas.openxmlformats.org/officeDocument/2006/relationships/tags" Target="../tags/tag296.xml"/><Relationship Id="rId11" Type="http://schemas.openxmlformats.org/officeDocument/2006/relationships/tags" Target="../tags/tag18.xml"/><Relationship Id="rId32" Type="http://schemas.openxmlformats.org/officeDocument/2006/relationships/tags" Target="../tags/tag39.xml"/><Relationship Id="rId53" Type="http://schemas.openxmlformats.org/officeDocument/2006/relationships/tags" Target="../tags/tag60.xml"/><Relationship Id="rId74" Type="http://schemas.openxmlformats.org/officeDocument/2006/relationships/tags" Target="../tags/tag81.xml"/><Relationship Id="rId128" Type="http://schemas.openxmlformats.org/officeDocument/2006/relationships/tags" Target="../tags/tag135.xml"/><Relationship Id="rId149" Type="http://schemas.openxmlformats.org/officeDocument/2006/relationships/tags" Target="../tags/tag156.xml"/><Relationship Id="rId5" Type="http://schemas.openxmlformats.org/officeDocument/2006/relationships/tags" Target="../tags/tag12.xml"/><Relationship Id="rId95" Type="http://schemas.openxmlformats.org/officeDocument/2006/relationships/tags" Target="../tags/tag102.xml"/><Relationship Id="rId160" Type="http://schemas.openxmlformats.org/officeDocument/2006/relationships/tags" Target="../tags/tag167.xml"/><Relationship Id="rId181" Type="http://schemas.openxmlformats.org/officeDocument/2006/relationships/tags" Target="../tags/tag188.xml"/><Relationship Id="rId216" Type="http://schemas.openxmlformats.org/officeDocument/2006/relationships/tags" Target="../tags/tag223.xml"/><Relationship Id="rId237" Type="http://schemas.openxmlformats.org/officeDocument/2006/relationships/tags" Target="../tags/tag244.xml"/><Relationship Id="rId258" Type="http://schemas.openxmlformats.org/officeDocument/2006/relationships/tags" Target="../tags/tag265.xml"/><Relationship Id="rId279" Type="http://schemas.openxmlformats.org/officeDocument/2006/relationships/tags" Target="../tags/tag286.xml"/><Relationship Id="rId22" Type="http://schemas.openxmlformats.org/officeDocument/2006/relationships/tags" Target="../tags/tag29.xml"/><Relationship Id="rId43" Type="http://schemas.openxmlformats.org/officeDocument/2006/relationships/tags" Target="../tags/tag50.xml"/><Relationship Id="rId64" Type="http://schemas.openxmlformats.org/officeDocument/2006/relationships/tags" Target="../tags/tag71.xml"/><Relationship Id="rId118" Type="http://schemas.openxmlformats.org/officeDocument/2006/relationships/tags" Target="../tags/tag125.xml"/><Relationship Id="rId139" Type="http://schemas.openxmlformats.org/officeDocument/2006/relationships/tags" Target="../tags/tag146.xml"/><Relationship Id="rId290" Type="http://schemas.openxmlformats.org/officeDocument/2006/relationships/tags" Target="../tags/tag297.xml"/><Relationship Id="rId85" Type="http://schemas.openxmlformats.org/officeDocument/2006/relationships/tags" Target="../tags/tag92.xml"/><Relationship Id="rId150" Type="http://schemas.openxmlformats.org/officeDocument/2006/relationships/tags" Target="../tags/tag157.xml"/><Relationship Id="rId171" Type="http://schemas.openxmlformats.org/officeDocument/2006/relationships/tags" Target="../tags/tag178.xml"/><Relationship Id="rId192" Type="http://schemas.openxmlformats.org/officeDocument/2006/relationships/tags" Target="../tags/tag199.xml"/><Relationship Id="rId206" Type="http://schemas.openxmlformats.org/officeDocument/2006/relationships/tags" Target="../tags/tag213.xml"/><Relationship Id="rId227" Type="http://schemas.openxmlformats.org/officeDocument/2006/relationships/tags" Target="../tags/tag234.xml"/><Relationship Id="rId248" Type="http://schemas.openxmlformats.org/officeDocument/2006/relationships/tags" Target="../tags/tag255.xml"/><Relationship Id="rId269" Type="http://schemas.openxmlformats.org/officeDocument/2006/relationships/tags" Target="../tags/tag276.xml"/><Relationship Id="rId12" Type="http://schemas.openxmlformats.org/officeDocument/2006/relationships/tags" Target="../tags/tag19.xml"/><Relationship Id="rId33" Type="http://schemas.openxmlformats.org/officeDocument/2006/relationships/tags" Target="../tags/tag40.xml"/><Relationship Id="rId108" Type="http://schemas.openxmlformats.org/officeDocument/2006/relationships/tags" Target="../tags/tag115.xml"/><Relationship Id="rId129" Type="http://schemas.openxmlformats.org/officeDocument/2006/relationships/tags" Target="../tags/tag136.xml"/><Relationship Id="rId280" Type="http://schemas.openxmlformats.org/officeDocument/2006/relationships/tags" Target="../tags/tag287.xml"/><Relationship Id="rId54" Type="http://schemas.openxmlformats.org/officeDocument/2006/relationships/tags" Target="../tags/tag61.xml"/><Relationship Id="rId75" Type="http://schemas.openxmlformats.org/officeDocument/2006/relationships/tags" Target="../tags/tag82.xml"/><Relationship Id="rId96" Type="http://schemas.openxmlformats.org/officeDocument/2006/relationships/tags" Target="../tags/tag103.xml"/><Relationship Id="rId140" Type="http://schemas.openxmlformats.org/officeDocument/2006/relationships/tags" Target="../tags/tag147.xml"/><Relationship Id="rId161" Type="http://schemas.openxmlformats.org/officeDocument/2006/relationships/tags" Target="../tags/tag168.xml"/><Relationship Id="rId182" Type="http://schemas.openxmlformats.org/officeDocument/2006/relationships/tags" Target="../tags/tag189.xml"/><Relationship Id="rId217" Type="http://schemas.openxmlformats.org/officeDocument/2006/relationships/tags" Target="../tags/tag224.xml"/><Relationship Id="rId6" Type="http://schemas.openxmlformats.org/officeDocument/2006/relationships/tags" Target="../tags/tag13.xml"/><Relationship Id="rId238" Type="http://schemas.openxmlformats.org/officeDocument/2006/relationships/tags" Target="../tags/tag245.xml"/><Relationship Id="rId259" Type="http://schemas.openxmlformats.org/officeDocument/2006/relationships/tags" Target="../tags/tag266.xml"/><Relationship Id="rId23" Type="http://schemas.openxmlformats.org/officeDocument/2006/relationships/tags" Target="../tags/tag30.xml"/><Relationship Id="rId119" Type="http://schemas.openxmlformats.org/officeDocument/2006/relationships/tags" Target="../tags/tag126.xml"/><Relationship Id="rId270" Type="http://schemas.openxmlformats.org/officeDocument/2006/relationships/tags" Target="../tags/tag277.xml"/><Relationship Id="rId291" Type="http://schemas.openxmlformats.org/officeDocument/2006/relationships/slideLayout" Target="../slideLayouts/slideLayout7.xml"/><Relationship Id="rId44" Type="http://schemas.openxmlformats.org/officeDocument/2006/relationships/tags" Target="../tags/tag51.xml"/><Relationship Id="rId65" Type="http://schemas.openxmlformats.org/officeDocument/2006/relationships/tags" Target="../tags/tag72.xml"/><Relationship Id="rId86" Type="http://schemas.openxmlformats.org/officeDocument/2006/relationships/tags" Target="../tags/tag93.xml"/><Relationship Id="rId130" Type="http://schemas.openxmlformats.org/officeDocument/2006/relationships/tags" Target="../tags/tag137.xml"/><Relationship Id="rId151" Type="http://schemas.openxmlformats.org/officeDocument/2006/relationships/tags" Target="../tags/tag158.xml"/><Relationship Id="rId172" Type="http://schemas.openxmlformats.org/officeDocument/2006/relationships/tags" Target="../tags/tag179.xml"/><Relationship Id="rId193" Type="http://schemas.openxmlformats.org/officeDocument/2006/relationships/tags" Target="../tags/tag200.xml"/><Relationship Id="rId207" Type="http://schemas.openxmlformats.org/officeDocument/2006/relationships/tags" Target="../tags/tag214.xml"/><Relationship Id="rId228" Type="http://schemas.openxmlformats.org/officeDocument/2006/relationships/tags" Target="../tags/tag235.xml"/><Relationship Id="rId249" Type="http://schemas.openxmlformats.org/officeDocument/2006/relationships/tags" Target="../tags/tag256.xml"/><Relationship Id="rId13" Type="http://schemas.openxmlformats.org/officeDocument/2006/relationships/tags" Target="../tags/tag20.xml"/><Relationship Id="rId109" Type="http://schemas.openxmlformats.org/officeDocument/2006/relationships/tags" Target="../tags/tag116.xml"/><Relationship Id="rId260" Type="http://schemas.openxmlformats.org/officeDocument/2006/relationships/tags" Target="../tags/tag267.xml"/><Relationship Id="rId281" Type="http://schemas.openxmlformats.org/officeDocument/2006/relationships/tags" Target="../tags/tag288.xml"/><Relationship Id="rId34" Type="http://schemas.openxmlformats.org/officeDocument/2006/relationships/tags" Target="../tags/tag41.xml"/><Relationship Id="rId50" Type="http://schemas.openxmlformats.org/officeDocument/2006/relationships/tags" Target="../tags/tag57.xml"/><Relationship Id="rId55" Type="http://schemas.openxmlformats.org/officeDocument/2006/relationships/tags" Target="../tags/tag62.xml"/><Relationship Id="rId76" Type="http://schemas.openxmlformats.org/officeDocument/2006/relationships/tags" Target="../tags/tag83.xml"/><Relationship Id="rId97" Type="http://schemas.openxmlformats.org/officeDocument/2006/relationships/tags" Target="../tags/tag104.xml"/><Relationship Id="rId104" Type="http://schemas.openxmlformats.org/officeDocument/2006/relationships/tags" Target="../tags/tag111.xml"/><Relationship Id="rId120" Type="http://schemas.openxmlformats.org/officeDocument/2006/relationships/tags" Target="../tags/tag127.xml"/><Relationship Id="rId125" Type="http://schemas.openxmlformats.org/officeDocument/2006/relationships/tags" Target="../tags/tag132.xml"/><Relationship Id="rId141" Type="http://schemas.openxmlformats.org/officeDocument/2006/relationships/tags" Target="../tags/tag148.xml"/><Relationship Id="rId146" Type="http://schemas.openxmlformats.org/officeDocument/2006/relationships/tags" Target="../tags/tag153.xml"/><Relationship Id="rId167" Type="http://schemas.openxmlformats.org/officeDocument/2006/relationships/tags" Target="../tags/tag174.xml"/><Relationship Id="rId188" Type="http://schemas.openxmlformats.org/officeDocument/2006/relationships/tags" Target="../tags/tag195.xml"/><Relationship Id="rId7" Type="http://schemas.openxmlformats.org/officeDocument/2006/relationships/tags" Target="../tags/tag14.xml"/><Relationship Id="rId71" Type="http://schemas.openxmlformats.org/officeDocument/2006/relationships/tags" Target="../tags/tag78.xml"/><Relationship Id="rId92" Type="http://schemas.openxmlformats.org/officeDocument/2006/relationships/tags" Target="../tags/tag99.xml"/><Relationship Id="rId162" Type="http://schemas.openxmlformats.org/officeDocument/2006/relationships/tags" Target="../tags/tag169.xml"/><Relationship Id="rId183" Type="http://schemas.openxmlformats.org/officeDocument/2006/relationships/tags" Target="../tags/tag190.xml"/><Relationship Id="rId213" Type="http://schemas.openxmlformats.org/officeDocument/2006/relationships/tags" Target="../tags/tag220.xml"/><Relationship Id="rId218" Type="http://schemas.openxmlformats.org/officeDocument/2006/relationships/tags" Target="../tags/tag225.xml"/><Relationship Id="rId234" Type="http://schemas.openxmlformats.org/officeDocument/2006/relationships/tags" Target="../tags/tag241.xml"/><Relationship Id="rId239" Type="http://schemas.openxmlformats.org/officeDocument/2006/relationships/tags" Target="../tags/tag246.xml"/><Relationship Id="rId2" Type="http://schemas.openxmlformats.org/officeDocument/2006/relationships/tags" Target="../tags/tag9.xml"/><Relationship Id="rId29" Type="http://schemas.openxmlformats.org/officeDocument/2006/relationships/tags" Target="../tags/tag36.xml"/><Relationship Id="rId250" Type="http://schemas.openxmlformats.org/officeDocument/2006/relationships/tags" Target="../tags/tag257.xml"/><Relationship Id="rId255" Type="http://schemas.openxmlformats.org/officeDocument/2006/relationships/tags" Target="../tags/tag262.xml"/><Relationship Id="rId271" Type="http://schemas.openxmlformats.org/officeDocument/2006/relationships/tags" Target="../tags/tag278.xml"/><Relationship Id="rId276" Type="http://schemas.openxmlformats.org/officeDocument/2006/relationships/tags" Target="../tags/tag283.xml"/><Relationship Id="rId292" Type="http://schemas.openxmlformats.org/officeDocument/2006/relationships/notesSlide" Target="../notesSlides/notesSlide4.xml"/><Relationship Id="rId24" Type="http://schemas.openxmlformats.org/officeDocument/2006/relationships/tags" Target="../tags/tag31.xml"/><Relationship Id="rId40" Type="http://schemas.openxmlformats.org/officeDocument/2006/relationships/tags" Target="../tags/tag47.xml"/><Relationship Id="rId45" Type="http://schemas.openxmlformats.org/officeDocument/2006/relationships/tags" Target="../tags/tag52.xml"/><Relationship Id="rId66" Type="http://schemas.openxmlformats.org/officeDocument/2006/relationships/tags" Target="../tags/tag73.xml"/><Relationship Id="rId87" Type="http://schemas.openxmlformats.org/officeDocument/2006/relationships/tags" Target="../tags/tag94.xml"/><Relationship Id="rId110" Type="http://schemas.openxmlformats.org/officeDocument/2006/relationships/tags" Target="../tags/tag117.xml"/><Relationship Id="rId115" Type="http://schemas.openxmlformats.org/officeDocument/2006/relationships/tags" Target="../tags/tag122.xml"/><Relationship Id="rId131" Type="http://schemas.openxmlformats.org/officeDocument/2006/relationships/tags" Target="../tags/tag138.xml"/><Relationship Id="rId136" Type="http://schemas.openxmlformats.org/officeDocument/2006/relationships/tags" Target="../tags/tag143.xml"/><Relationship Id="rId157" Type="http://schemas.openxmlformats.org/officeDocument/2006/relationships/tags" Target="../tags/tag164.xml"/><Relationship Id="rId178" Type="http://schemas.openxmlformats.org/officeDocument/2006/relationships/tags" Target="../tags/tag185.xml"/><Relationship Id="rId61" Type="http://schemas.openxmlformats.org/officeDocument/2006/relationships/tags" Target="../tags/tag68.xml"/><Relationship Id="rId82" Type="http://schemas.openxmlformats.org/officeDocument/2006/relationships/tags" Target="../tags/tag89.xml"/><Relationship Id="rId152" Type="http://schemas.openxmlformats.org/officeDocument/2006/relationships/tags" Target="../tags/tag159.xml"/><Relationship Id="rId173" Type="http://schemas.openxmlformats.org/officeDocument/2006/relationships/tags" Target="../tags/tag180.xml"/><Relationship Id="rId194" Type="http://schemas.openxmlformats.org/officeDocument/2006/relationships/tags" Target="../tags/tag201.xml"/><Relationship Id="rId199" Type="http://schemas.openxmlformats.org/officeDocument/2006/relationships/tags" Target="../tags/tag206.xml"/><Relationship Id="rId203" Type="http://schemas.openxmlformats.org/officeDocument/2006/relationships/tags" Target="../tags/tag210.xml"/><Relationship Id="rId208" Type="http://schemas.openxmlformats.org/officeDocument/2006/relationships/tags" Target="../tags/tag215.xml"/><Relationship Id="rId229" Type="http://schemas.openxmlformats.org/officeDocument/2006/relationships/tags" Target="../tags/tag236.xml"/><Relationship Id="rId19" Type="http://schemas.openxmlformats.org/officeDocument/2006/relationships/tags" Target="../tags/tag26.xml"/><Relationship Id="rId224" Type="http://schemas.openxmlformats.org/officeDocument/2006/relationships/tags" Target="../tags/tag231.xml"/><Relationship Id="rId240" Type="http://schemas.openxmlformats.org/officeDocument/2006/relationships/tags" Target="../tags/tag247.xml"/><Relationship Id="rId245" Type="http://schemas.openxmlformats.org/officeDocument/2006/relationships/tags" Target="../tags/tag252.xml"/><Relationship Id="rId261" Type="http://schemas.openxmlformats.org/officeDocument/2006/relationships/tags" Target="../tags/tag268.xml"/><Relationship Id="rId266" Type="http://schemas.openxmlformats.org/officeDocument/2006/relationships/tags" Target="../tags/tag273.xml"/><Relationship Id="rId287" Type="http://schemas.openxmlformats.org/officeDocument/2006/relationships/tags" Target="../tags/tag294.xml"/><Relationship Id="rId14" Type="http://schemas.openxmlformats.org/officeDocument/2006/relationships/tags" Target="../tags/tag21.xml"/><Relationship Id="rId30" Type="http://schemas.openxmlformats.org/officeDocument/2006/relationships/tags" Target="../tags/tag37.xml"/><Relationship Id="rId35" Type="http://schemas.openxmlformats.org/officeDocument/2006/relationships/tags" Target="../tags/tag42.xml"/><Relationship Id="rId56" Type="http://schemas.openxmlformats.org/officeDocument/2006/relationships/tags" Target="../tags/tag63.xml"/><Relationship Id="rId77" Type="http://schemas.openxmlformats.org/officeDocument/2006/relationships/tags" Target="../tags/tag84.xml"/><Relationship Id="rId100" Type="http://schemas.openxmlformats.org/officeDocument/2006/relationships/tags" Target="../tags/tag107.xml"/><Relationship Id="rId105" Type="http://schemas.openxmlformats.org/officeDocument/2006/relationships/tags" Target="../tags/tag112.xml"/><Relationship Id="rId126" Type="http://schemas.openxmlformats.org/officeDocument/2006/relationships/tags" Target="../tags/tag133.xml"/><Relationship Id="rId147" Type="http://schemas.openxmlformats.org/officeDocument/2006/relationships/tags" Target="../tags/tag154.xml"/><Relationship Id="rId168" Type="http://schemas.openxmlformats.org/officeDocument/2006/relationships/tags" Target="../tags/tag175.xml"/><Relationship Id="rId282" Type="http://schemas.openxmlformats.org/officeDocument/2006/relationships/tags" Target="../tags/tag289.xml"/><Relationship Id="rId8" Type="http://schemas.openxmlformats.org/officeDocument/2006/relationships/tags" Target="../tags/tag15.xml"/><Relationship Id="rId51" Type="http://schemas.openxmlformats.org/officeDocument/2006/relationships/tags" Target="../tags/tag58.xml"/><Relationship Id="rId72" Type="http://schemas.openxmlformats.org/officeDocument/2006/relationships/tags" Target="../tags/tag79.xml"/><Relationship Id="rId93" Type="http://schemas.openxmlformats.org/officeDocument/2006/relationships/tags" Target="../tags/tag100.xml"/><Relationship Id="rId98" Type="http://schemas.openxmlformats.org/officeDocument/2006/relationships/tags" Target="../tags/tag105.xml"/><Relationship Id="rId121" Type="http://schemas.openxmlformats.org/officeDocument/2006/relationships/tags" Target="../tags/tag128.xml"/><Relationship Id="rId142" Type="http://schemas.openxmlformats.org/officeDocument/2006/relationships/tags" Target="../tags/tag149.xml"/><Relationship Id="rId163" Type="http://schemas.openxmlformats.org/officeDocument/2006/relationships/tags" Target="../tags/tag170.xml"/><Relationship Id="rId184" Type="http://schemas.openxmlformats.org/officeDocument/2006/relationships/tags" Target="../tags/tag191.xml"/><Relationship Id="rId189" Type="http://schemas.openxmlformats.org/officeDocument/2006/relationships/tags" Target="../tags/tag196.xml"/><Relationship Id="rId219" Type="http://schemas.openxmlformats.org/officeDocument/2006/relationships/tags" Target="../tags/tag226.xml"/><Relationship Id="rId3" Type="http://schemas.openxmlformats.org/officeDocument/2006/relationships/tags" Target="../tags/tag10.xml"/><Relationship Id="rId214" Type="http://schemas.openxmlformats.org/officeDocument/2006/relationships/tags" Target="../tags/tag221.xml"/><Relationship Id="rId230" Type="http://schemas.openxmlformats.org/officeDocument/2006/relationships/tags" Target="../tags/tag237.xml"/><Relationship Id="rId235" Type="http://schemas.openxmlformats.org/officeDocument/2006/relationships/tags" Target="../tags/tag242.xml"/><Relationship Id="rId251" Type="http://schemas.openxmlformats.org/officeDocument/2006/relationships/tags" Target="../tags/tag258.xml"/><Relationship Id="rId256" Type="http://schemas.openxmlformats.org/officeDocument/2006/relationships/tags" Target="../tags/tag263.xml"/><Relationship Id="rId277" Type="http://schemas.openxmlformats.org/officeDocument/2006/relationships/tags" Target="../tags/tag284.xml"/><Relationship Id="rId25" Type="http://schemas.openxmlformats.org/officeDocument/2006/relationships/tags" Target="../tags/tag32.xml"/><Relationship Id="rId46" Type="http://schemas.openxmlformats.org/officeDocument/2006/relationships/tags" Target="../tags/tag53.xml"/><Relationship Id="rId67" Type="http://schemas.openxmlformats.org/officeDocument/2006/relationships/tags" Target="../tags/tag74.xml"/><Relationship Id="rId116" Type="http://schemas.openxmlformats.org/officeDocument/2006/relationships/tags" Target="../tags/tag123.xml"/><Relationship Id="rId137" Type="http://schemas.openxmlformats.org/officeDocument/2006/relationships/tags" Target="../tags/tag144.xml"/><Relationship Id="rId158" Type="http://schemas.openxmlformats.org/officeDocument/2006/relationships/tags" Target="../tags/tag165.xml"/><Relationship Id="rId272" Type="http://schemas.openxmlformats.org/officeDocument/2006/relationships/tags" Target="../tags/tag279.xml"/><Relationship Id="rId20" Type="http://schemas.openxmlformats.org/officeDocument/2006/relationships/tags" Target="../tags/tag27.xml"/><Relationship Id="rId41" Type="http://schemas.openxmlformats.org/officeDocument/2006/relationships/tags" Target="../tags/tag48.xml"/><Relationship Id="rId62" Type="http://schemas.openxmlformats.org/officeDocument/2006/relationships/tags" Target="../tags/tag69.xml"/><Relationship Id="rId83" Type="http://schemas.openxmlformats.org/officeDocument/2006/relationships/tags" Target="../tags/tag90.xml"/><Relationship Id="rId88" Type="http://schemas.openxmlformats.org/officeDocument/2006/relationships/tags" Target="../tags/tag95.xml"/><Relationship Id="rId111" Type="http://schemas.openxmlformats.org/officeDocument/2006/relationships/tags" Target="../tags/tag118.xml"/><Relationship Id="rId132" Type="http://schemas.openxmlformats.org/officeDocument/2006/relationships/tags" Target="../tags/tag139.xml"/><Relationship Id="rId153" Type="http://schemas.openxmlformats.org/officeDocument/2006/relationships/tags" Target="../tags/tag160.xml"/><Relationship Id="rId174" Type="http://schemas.openxmlformats.org/officeDocument/2006/relationships/tags" Target="../tags/tag181.xml"/><Relationship Id="rId179" Type="http://schemas.openxmlformats.org/officeDocument/2006/relationships/tags" Target="../tags/tag186.xml"/><Relationship Id="rId195" Type="http://schemas.openxmlformats.org/officeDocument/2006/relationships/tags" Target="../tags/tag202.xml"/><Relationship Id="rId209" Type="http://schemas.openxmlformats.org/officeDocument/2006/relationships/tags" Target="../tags/tag216.xml"/><Relationship Id="rId190" Type="http://schemas.openxmlformats.org/officeDocument/2006/relationships/tags" Target="../tags/tag197.xml"/><Relationship Id="rId204" Type="http://schemas.openxmlformats.org/officeDocument/2006/relationships/tags" Target="../tags/tag211.xml"/><Relationship Id="rId220" Type="http://schemas.openxmlformats.org/officeDocument/2006/relationships/tags" Target="../tags/tag227.xml"/><Relationship Id="rId225" Type="http://schemas.openxmlformats.org/officeDocument/2006/relationships/tags" Target="../tags/tag232.xml"/><Relationship Id="rId241" Type="http://schemas.openxmlformats.org/officeDocument/2006/relationships/tags" Target="../tags/tag248.xml"/><Relationship Id="rId246" Type="http://schemas.openxmlformats.org/officeDocument/2006/relationships/tags" Target="../tags/tag253.xml"/><Relationship Id="rId267" Type="http://schemas.openxmlformats.org/officeDocument/2006/relationships/tags" Target="../tags/tag274.xml"/><Relationship Id="rId288" Type="http://schemas.openxmlformats.org/officeDocument/2006/relationships/tags" Target="../tags/tag295.xml"/><Relationship Id="rId15" Type="http://schemas.openxmlformats.org/officeDocument/2006/relationships/tags" Target="../tags/tag22.xml"/><Relationship Id="rId36" Type="http://schemas.openxmlformats.org/officeDocument/2006/relationships/tags" Target="../tags/tag43.xml"/><Relationship Id="rId57" Type="http://schemas.openxmlformats.org/officeDocument/2006/relationships/tags" Target="../tags/tag64.xml"/><Relationship Id="rId106" Type="http://schemas.openxmlformats.org/officeDocument/2006/relationships/tags" Target="../tags/tag113.xml"/><Relationship Id="rId127" Type="http://schemas.openxmlformats.org/officeDocument/2006/relationships/tags" Target="../tags/tag134.xml"/><Relationship Id="rId262" Type="http://schemas.openxmlformats.org/officeDocument/2006/relationships/tags" Target="../tags/tag269.xml"/><Relationship Id="rId283" Type="http://schemas.openxmlformats.org/officeDocument/2006/relationships/tags" Target="../tags/tag290.xml"/><Relationship Id="rId10" Type="http://schemas.openxmlformats.org/officeDocument/2006/relationships/tags" Target="../tags/tag17.xml"/><Relationship Id="rId31" Type="http://schemas.openxmlformats.org/officeDocument/2006/relationships/tags" Target="../tags/tag38.xml"/><Relationship Id="rId52" Type="http://schemas.openxmlformats.org/officeDocument/2006/relationships/tags" Target="../tags/tag59.xml"/><Relationship Id="rId73" Type="http://schemas.openxmlformats.org/officeDocument/2006/relationships/tags" Target="../tags/tag80.xml"/><Relationship Id="rId78" Type="http://schemas.openxmlformats.org/officeDocument/2006/relationships/tags" Target="../tags/tag85.xml"/><Relationship Id="rId94" Type="http://schemas.openxmlformats.org/officeDocument/2006/relationships/tags" Target="../tags/tag101.xml"/><Relationship Id="rId99" Type="http://schemas.openxmlformats.org/officeDocument/2006/relationships/tags" Target="../tags/tag106.xml"/><Relationship Id="rId101" Type="http://schemas.openxmlformats.org/officeDocument/2006/relationships/tags" Target="../tags/tag108.xml"/><Relationship Id="rId122" Type="http://schemas.openxmlformats.org/officeDocument/2006/relationships/tags" Target="../tags/tag129.xml"/><Relationship Id="rId143" Type="http://schemas.openxmlformats.org/officeDocument/2006/relationships/tags" Target="../tags/tag150.xml"/><Relationship Id="rId148" Type="http://schemas.openxmlformats.org/officeDocument/2006/relationships/tags" Target="../tags/tag155.xml"/><Relationship Id="rId164" Type="http://schemas.openxmlformats.org/officeDocument/2006/relationships/tags" Target="../tags/tag171.xml"/><Relationship Id="rId169" Type="http://schemas.openxmlformats.org/officeDocument/2006/relationships/tags" Target="../tags/tag176.xml"/><Relationship Id="rId185" Type="http://schemas.openxmlformats.org/officeDocument/2006/relationships/tags" Target="../tags/tag192.xml"/><Relationship Id="rId4" Type="http://schemas.openxmlformats.org/officeDocument/2006/relationships/tags" Target="../tags/tag11.xml"/><Relationship Id="rId9" Type="http://schemas.openxmlformats.org/officeDocument/2006/relationships/tags" Target="../tags/tag16.xml"/><Relationship Id="rId180" Type="http://schemas.openxmlformats.org/officeDocument/2006/relationships/tags" Target="../tags/tag187.xml"/><Relationship Id="rId210" Type="http://schemas.openxmlformats.org/officeDocument/2006/relationships/tags" Target="../tags/tag217.xml"/><Relationship Id="rId215" Type="http://schemas.openxmlformats.org/officeDocument/2006/relationships/tags" Target="../tags/tag222.xml"/><Relationship Id="rId236" Type="http://schemas.openxmlformats.org/officeDocument/2006/relationships/tags" Target="../tags/tag243.xml"/><Relationship Id="rId257" Type="http://schemas.openxmlformats.org/officeDocument/2006/relationships/tags" Target="../tags/tag264.xml"/><Relationship Id="rId278" Type="http://schemas.openxmlformats.org/officeDocument/2006/relationships/tags" Target="../tags/tag285.xml"/><Relationship Id="rId26" Type="http://schemas.openxmlformats.org/officeDocument/2006/relationships/tags" Target="../tags/tag33.xml"/><Relationship Id="rId231" Type="http://schemas.openxmlformats.org/officeDocument/2006/relationships/tags" Target="../tags/tag238.xml"/><Relationship Id="rId252" Type="http://schemas.openxmlformats.org/officeDocument/2006/relationships/tags" Target="../tags/tag259.xml"/><Relationship Id="rId273" Type="http://schemas.openxmlformats.org/officeDocument/2006/relationships/tags" Target="../tags/tag280.xml"/><Relationship Id="rId47" Type="http://schemas.openxmlformats.org/officeDocument/2006/relationships/tags" Target="../tags/tag54.xml"/><Relationship Id="rId68" Type="http://schemas.openxmlformats.org/officeDocument/2006/relationships/tags" Target="../tags/tag75.xml"/><Relationship Id="rId89" Type="http://schemas.openxmlformats.org/officeDocument/2006/relationships/tags" Target="../tags/tag96.xml"/><Relationship Id="rId112" Type="http://schemas.openxmlformats.org/officeDocument/2006/relationships/tags" Target="../tags/tag119.xml"/><Relationship Id="rId133" Type="http://schemas.openxmlformats.org/officeDocument/2006/relationships/tags" Target="../tags/tag140.xml"/><Relationship Id="rId154" Type="http://schemas.openxmlformats.org/officeDocument/2006/relationships/tags" Target="../tags/tag161.xml"/><Relationship Id="rId175" Type="http://schemas.openxmlformats.org/officeDocument/2006/relationships/tags" Target="../tags/tag182.xml"/><Relationship Id="rId196" Type="http://schemas.openxmlformats.org/officeDocument/2006/relationships/tags" Target="../tags/tag203.xml"/><Relationship Id="rId200" Type="http://schemas.openxmlformats.org/officeDocument/2006/relationships/tags" Target="../tags/tag207.xml"/><Relationship Id="rId16" Type="http://schemas.openxmlformats.org/officeDocument/2006/relationships/tags" Target="../tags/tag23.xml"/><Relationship Id="rId221" Type="http://schemas.openxmlformats.org/officeDocument/2006/relationships/tags" Target="../tags/tag228.xml"/><Relationship Id="rId242" Type="http://schemas.openxmlformats.org/officeDocument/2006/relationships/tags" Target="../tags/tag249.xml"/><Relationship Id="rId263" Type="http://schemas.openxmlformats.org/officeDocument/2006/relationships/tags" Target="../tags/tag270.xml"/><Relationship Id="rId284" Type="http://schemas.openxmlformats.org/officeDocument/2006/relationships/tags" Target="../tags/tag291.xml"/><Relationship Id="rId37" Type="http://schemas.openxmlformats.org/officeDocument/2006/relationships/tags" Target="../tags/tag44.xml"/><Relationship Id="rId58" Type="http://schemas.openxmlformats.org/officeDocument/2006/relationships/tags" Target="../tags/tag65.xml"/><Relationship Id="rId79" Type="http://schemas.openxmlformats.org/officeDocument/2006/relationships/tags" Target="../tags/tag86.xml"/><Relationship Id="rId102" Type="http://schemas.openxmlformats.org/officeDocument/2006/relationships/tags" Target="../tags/tag109.xml"/><Relationship Id="rId123" Type="http://schemas.openxmlformats.org/officeDocument/2006/relationships/tags" Target="../tags/tag130.xml"/><Relationship Id="rId144" Type="http://schemas.openxmlformats.org/officeDocument/2006/relationships/tags" Target="../tags/tag151.xml"/><Relationship Id="rId90" Type="http://schemas.openxmlformats.org/officeDocument/2006/relationships/tags" Target="../tags/tag97.xml"/><Relationship Id="rId165" Type="http://schemas.openxmlformats.org/officeDocument/2006/relationships/tags" Target="../tags/tag172.xml"/><Relationship Id="rId186" Type="http://schemas.openxmlformats.org/officeDocument/2006/relationships/tags" Target="../tags/tag193.xml"/><Relationship Id="rId211" Type="http://schemas.openxmlformats.org/officeDocument/2006/relationships/tags" Target="../tags/tag218.xml"/><Relationship Id="rId232" Type="http://schemas.openxmlformats.org/officeDocument/2006/relationships/tags" Target="../tags/tag239.xml"/><Relationship Id="rId253" Type="http://schemas.openxmlformats.org/officeDocument/2006/relationships/tags" Target="../tags/tag260.xml"/><Relationship Id="rId274" Type="http://schemas.openxmlformats.org/officeDocument/2006/relationships/tags" Target="../tags/tag281.xml"/><Relationship Id="rId27" Type="http://schemas.openxmlformats.org/officeDocument/2006/relationships/tags" Target="../tags/tag34.xml"/><Relationship Id="rId48" Type="http://schemas.openxmlformats.org/officeDocument/2006/relationships/tags" Target="../tags/tag55.xml"/><Relationship Id="rId69" Type="http://schemas.openxmlformats.org/officeDocument/2006/relationships/tags" Target="../tags/tag76.xml"/><Relationship Id="rId113" Type="http://schemas.openxmlformats.org/officeDocument/2006/relationships/tags" Target="../tags/tag120.xml"/><Relationship Id="rId134" Type="http://schemas.openxmlformats.org/officeDocument/2006/relationships/tags" Target="../tags/tag141.xml"/><Relationship Id="rId80" Type="http://schemas.openxmlformats.org/officeDocument/2006/relationships/tags" Target="../tags/tag87.xml"/><Relationship Id="rId155" Type="http://schemas.openxmlformats.org/officeDocument/2006/relationships/tags" Target="../tags/tag162.xml"/><Relationship Id="rId176" Type="http://schemas.openxmlformats.org/officeDocument/2006/relationships/tags" Target="../tags/tag183.xml"/><Relationship Id="rId197" Type="http://schemas.openxmlformats.org/officeDocument/2006/relationships/tags" Target="../tags/tag204.xml"/><Relationship Id="rId201" Type="http://schemas.openxmlformats.org/officeDocument/2006/relationships/tags" Target="../tags/tag208.xml"/><Relationship Id="rId222" Type="http://schemas.openxmlformats.org/officeDocument/2006/relationships/tags" Target="../tags/tag229.xml"/><Relationship Id="rId243" Type="http://schemas.openxmlformats.org/officeDocument/2006/relationships/tags" Target="../tags/tag250.xml"/><Relationship Id="rId264" Type="http://schemas.openxmlformats.org/officeDocument/2006/relationships/tags" Target="../tags/tag271.xml"/><Relationship Id="rId285" Type="http://schemas.openxmlformats.org/officeDocument/2006/relationships/tags" Target="../tags/tag292.xml"/><Relationship Id="rId17" Type="http://schemas.openxmlformats.org/officeDocument/2006/relationships/tags" Target="../tags/tag24.xml"/><Relationship Id="rId38" Type="http://schemas.openxmlformats.org/officeDocument/2006/relationships/tags" Target="../tags/tag45.xml"/><Relationship Id="rId59" Type="http://schemas.openxmlformats.org/officeDocument/2006/relationships/tags" Target="../tags/tag66.xml"/><Relationship Id="rId103" Type="http://schemas.openxmlformats.org/officeDocument/2006/relationships/tags" Target="../tags/tag110.xml"/><Relationship Id="rId124" Type="http://schemas.openxmlformats.org/officeDocument/2006/relationships/tags" Target="../tags/tag131.xml"/><Relationship Id="rId70" Type="http://schemas.openxmlformats.org/officeDocument/2006/relationships/tags" Target="../tags/tag77.xml"/><Relationship Id="rId91" Type="http://schemas.openxmlformats.org/officeDocument/2006/relationships/tags" Target="../tags/tag98.xml"/><Relationship Id="rId145" Type="http://schemas.openxmlformats.org/officeDocument/2006/relationships/tags" Target="../tags/tag152.xml"/><Relationship Id="rId166" Type="http://schemas.openxmlformats.org/officeDocument/2006/relationships/tags" Target="../tags/tag173.xml"/><Relationship Id="rId187" Type="http://schemas.openxmlformats.org/officeDocument/2006/relationships/tags" Target="../tags/tag194.xml"/><Relationship Id="rId1" Type="http://schemas.openxmlformats.org/officeDocument/2006/relationships/tags" Target="../tags/tag8.xml"/><Relationship Id="rId212" Type="http://schemas.openxmlformats.org/officeDocument/2006/relationships/tags" Target="../tags/tag219.xml"/><Relationship Id="rId233" Type="http://schemas.openxmlformats.org/officeDocument/2006/relationships/tags" Target="../tags/tag240.xml"/><Relationship Id="rId254" Type="http://schemas.openxmlformats.org/officeDocument/2006/relationships/tags" Target="../tags/tag261.xml"/><Relationship Id="rId28" Type="http://schemas.openxmlformats.org/officeDocument/2006/relationships/tags" Target="../tags/tag35.xml"/><Relationship Id="rId49" Type="http://schemas.openxmlformats.org/officeDocument/2006/relationships/tags" Target="../tags/tag56.xml"/><Relationship Id="rId114" Type="http://schemas.openxmlformats.org/officeDocument/2006/relationships/tags" Target="../tags/tag121.xml"/><Relationship Id="rId275" Type="http://schemas.openxmlformats.org/officeDocument/2006/relationships/tags" Target="../tags/tag282.xml"/><Relationship Id="rId60" Type="http://schemas.openxmlformats.org/officeDocument/2006/relationships/tags" Target="../tags/tag67.xml"/><Relationship Id="rId81" Type="http://schemas.openxmlformats.org/officeDocument/2006/relationships/tags" Target="../tags/tag88.xml"/><Relationship Id="rId135" Type="http://schemas.openxmlformats.org/officeDocument/2006/relationships/tags" Target="../tags/tag142.xml"/><Relationship Id="rId156" Type="http://schemas.openxmlformats.org/officeDocument/2006/relationships/tags" Target="../tags/tag163.xml"/><Relationship Id="rId177" Type="http://schemas.openxmlformats.org/officeDocument/2006/relationships/tags" Target="../tags/tag184.xml"/><Relationship Id="rId198" Type="http://schemas.openxmlformats.org/officeDocument/2006/relationships/tags" Target="../tags/tag205.xml"/><Relationship Id="rId202" Type="http://schemas.openxmlformats.org/officeDocument/2006/relationships/tags" Target="../tags/tag209.xml"/><Relationship Id="rId223" Type="http://schemas.openxmlformats.org/officeDocument/2006/relationships/tags" Target="../tags/tag230.xml"/><Relationship Id="rId244" Type="http://schemas.openxmlformats.org/officeDocument/2006/relationships/tags" Target="../tags/tag251.xml"/><Relationship Id="rId18" Type="http://schemas.openxmlformats.org/officeDocument/2006/relationships/tags" Target="../tags/tag25.xml"/><Relationship Id="rId39" Type="http://schemas.openxmlformats.org/officeDocument/2006/relationships/tags" Target="../tags/tag46.xml"/><Relationship Id="rId265" Type="http://schemas.openxmlformats.org/officeDocument/2006/relationships/tags" Target="../tags/tag272.xml"/><Relationship Id="rId286" Type="http://schemas.openxmlformats.org/officeDocument/2006/relationships/tags" Target="../tags/tag293.xml"/></Relationships>
</file>

<file path=ppt/slides/_rels/slide6.xml.rels><?xml version="1.0" encoding="UTF-8" standalone="yes"?>
<Relationships xmlns="http://schemas.openxmlformats.org/package/2006/relationships"><Relationship Id="rId8" Type="http://schemas.openxmlformats.org/officeDocument/2006/relationships/tags" Target="../tags/tag305.xml"/><Relationship Id="rId3" Type="http://schemas.openxmlformats.org/officeDocument/2006/relationships/tags" Target="../tags/tag300.xml"/><Relationship Id="rId7" Type="http://schemas.openxmlformats.org/officeDocument/2006/relationships/tags" Target="../tags/tag304.xml"/><Relationship Id="rId2" Type="http://schemas.openxmlformats.org/officeDocument/2006/relationships/tags" Target="../tags/tag299.xml"/><Relationship Id="rId1" Type="http://schemas.openxmlformats.org/officeDocument/2006/relationships/tags" Target="../tags/tag298.xml"/><Relationship Id="rId6" Type="http://schemas.openxmlformats.org/officeDocument/2006/relationships/tags" Target="../tags/tag303.xml"/><Relationship Id="rId11" Type="http://schemas.openxmlformats.org/officeDocument/2006/relationships/notesSlide" Target="../notesSlides/notesSlide5.xml"/><Relationship Id="rId5" Type="http://schemas.openxmlformats.org/officeDocument/2006/relationships/tags" Target="../tags/tag302.xml"/><Relationship Id="rId10" Type="http://schemas.openxmlformats.org/officeDocument/2006/relationships/slideLayout" Target="../slideLayouts/slideLayout2.xml"/><Relationship Id="rId4" Type="http://schemas.openxmlformats.org/officeDocument/2006/relationships/tags" Target="../tags/tag301.xml"/><Relationship Id="rId9" Type="http://schemas.openxmlformats.org/officeDocument/2006/relationships/tags" Target="../tags/tag306.xml"/></Relationships>
</file>

<file path=ppt/slides/_rels/slide7.xml.rels><?xml version="1.0" encoding="UTF-8" standalone="yes"?>
<Relationships xmlns="http://schemas.openxmlformats.org/package/2006/relationships"><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 Id="rId5" Type="http://schemas.openxmlformats.org/officeDocument/2006/relationships/notesSlide" Target="../notesSlides/notesSlide6.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312.xml"/><Relationship Id="rId2" Type="http://schemas.openxmlformats.org/officeDocument/2006/relationships/tags" Target="../tags/tag311.xml"/><Relationship Id="rId1" Type="http://schemas.openxmlformats.org/officeDocument/2006/relationships/tags" Target="../tags/tag310.xml"/><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tags" Target="../tags/tag320.xml"/><Relationship Id="rId13" Type="http://schemas.openxmlformats.org/officeDocument/2006/relationships/tags" Target="../tags/tag325.xml"/><Relationship Id="rId3" Type="http://schemas.openxmlformats.org/officeDocument/2006/relationships/tags" Target="../tags/tag315.xml"/><Relationship Id="rId7" Type="http://schemas.openxmlformats.org/officeDocument/2006/relationships/tags" Target="../tags/tag319.xml"/><Relationship Id="rId12" Type="http://schemas.openxmlformats.org/officeDocument/2006/relationships/tags" Target="../tags/tag324.xml"/><Relationship Id="rId17" Type="http://schemas.openxmlformats.org/officeDocument/2006/relationships/notesSlide" Target="../notesSlides/notesSlide8.xml"/><Relationship Id="rId2" Type="http://schemas.openxmlformats.org/officeDocument/2006/relationships/tags" Target="../tags/tag314.xml"/><Relationship Id="rId16" Type="http://schemas.openxmlformats.org/officeDocument/2006/relationships/slideLayout" Target="../slideLayouts/slideLayout2.xml"/><Relationship Id="rId1" Type="http://schemas.openxmlformats.org/officeDocument/2006/relationships/tags" Target="../tags/tag313.xml"/><Relationship Id="rId6" Type="http://schemas.openxmlformats.org/officeDocument/2006/relationships/tags" Target="../tags/tag318.xml"/><Relationship Id="rId11" Type="http://schemas.openxmlformats.org/officeDocument/2006/relationships/tags" Target="../tags/tag323.xml"/><Relationship Id="rId5" Type="http://schemas.openxmlformats.org/officeDocument/2006/relationships/tags" Target="../tags/tag317.xml"/><Relationship Id="rId15" Type="http://schemas.openxmlformats.org/officeDocument/2006/relationships/tags" Target="../tags/tag327.xml"/><Relationship Id="rId10" Type="http://schemas.openxmlformats.org/officeDocument/2006/relationships/tags" Target="../tags/tag322.xml"/><Relationship Id="rId4" Type="http://schemas.openxmlformats.org/officeDocument/2006/relationships/tags" Target="../tags/tag316.xml"/><Relationship Id="rId9" Type="http://schemas.openxmlformats.org/officeDocument/2006/relationships/tags" Target="../tags/tag321.xml"/><Relationship Id="rId14" Type="http://schemas.openxmlformats.org/officeDocument/2006/relationships/tags" Target="../tags/tag3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noChangeArrowheads="1"/>
          </p:cNvSpPr>
          <p:nvPr>
            <p:ph type="ctrTitle"/>
          </p:nvPr>
        </p:nvSpPr>
        <p:spPr>
          <a:xfrm>
            <a:off x="838835" y="2017395"/>
            <a:ext cx="10535920" cy="1300480"/>
          </a:xfrm>
        </p:spPr>
        <p:txBody>
          <a:bodyPr>
            <a:normAutofit/>
          </a:bodyPr>
          <a:lstStyle/>
          <a:p>
            <a:r>
              <a:rPr lang="zh-CN" altLang="en-US" b="0" dirty="0" smtClean="0">
                <a:latin typeface="微软雅黑" panose="020B0503020204020204" pitchFamily="34" charset="-122"/>
                <a:ea typeface="微软雅黑" panose="020B0503020204020204" pitchFamily="34" charset="-122"/>
                <a:sym typeface="黑体" panose="02010609060101010101" pitchFamily="49" charset="-122"/>
              </a:rPr>
              <a:t>河北省巨鹿县护理险</a:t>
            </a:r>
            <a:endParaRPr lang="zh-CN" altLang="en-US" b="0">
              <a:latin typeface="微软雅黑" panose="020B0503020204020204" pitchFamily="34" charset="-122"/>
              <a:ea typeface="微软雅黑" panose="020B0503020204020204" pitchFamily="34" charset="-122"/>
            </a:endParaRPr>
          </a:p>
        </p:txBody>
      </p:sp>
      <p:sp>
        <p:nvSpPr>
          <p:cNvPr id="15" name="副标题 14"/>
          <p:cNvSpPr>
            <a:spLocks noGrp="1" noChangeArrowheads="1"/>
          </p:cNvSpPr>
          <p:nvPr>
            <p:ph type="subTitle" idx="1"/>
          </p:nvPr>
        </p:nvSpPr>
        <p:spPr>
          <a:xfrm>
            <a:off x="1217295" y="3322320"/>
            <a:ext cx="9779000" cy="845820"/>
          </a:xfrm>
        </p:spPr>
        <p:txBody>
          <a:bodyPr>
            <a:noAutofit/>
          </a:bodyPr>
          <a:lstStyle/>
          <a:p>
            <a:r>
              <a:rPr lang="zh-CN" altLang="en-US" sz="3200" b="1" dirty="0" smtClean="0">
                <a:latin typeface="微软雅黑" panose="020B0503020204020204" pitchFamily="34" charset="-122"/>
                <a:ea typeface="微软雅黑" panose="020B0503020204020204" pitchFamily="34" charset="-122"/>
                <a:sym typeface="黑体" panose="02010609060101010101" pitchFamily="49" charset="-122"/>
              </a:rPr>
              <a:t>重点说明</a:t>
            </a:r>
            <a:endParaRPr lang="zh-CN" altLang="en-US" sz="3200" b="1" dirty="0" smtClean="0">
              <a:latin typeface="微软雅黑" panose="020B0503020204020204" pitchFamily="34" charset="-122"/>
              <a:ea typeface="微软雅黑" panose="020B0503020204020204" pitchFamily="34" charset="-122"/>
              <a:sym typeface="黑体" panose="02010609060101010101" pitchFamily="49" charset="-122"/>
            </a:endParaRPr>
          </a:p>
        </p:txBody>
      </p:sp>
      <p:sp>
        <p:nvSpPr>
          <p:cNvPr id="16" name="文本框 15"/>
          <p:cNvSpPr txBox="1"/>
          <p:nvPr/>
        </p:nvSpPr>
        <p:spPr>
          <a:xfrm>
            <a:off x="838835" y="5720715"/>
            <a:ext cx="10535920" cy="925195"/>
          </a:xfrm>
          <a:prstGeom prst="rect">
            <a:avLst/>
          </a:prstGeom>
          <a:noFill/>
        </p:spPr>
        <p:txBody>
          <a:bodyPr wrap="square" rtlCol="0">
            <a:spAutoFit/>
          </a:bodyPr>
          <a:lstStyle/>
          <a:p>
            <a:pPr marL="0" indent="0" algn="ctr" eaLnBrk="1" hangingPunct="1">
              <a:spcAft>
                <a:spcPts val="600"/>
              </a:spcAft>
              <a:buNone/>
            </a:pPr>
            <a:r>
              <a:rPr lang="zh-CN" altLang="en-US" sz="2400" dirty="0" smtClean="0">
                <a:latin typeface="微软雅黑" panose="020B0503020204020204" pitchFamily="34" charset="-122"/>
                <a:ea typeface="微软雅黑" panose="020B0503020204020204" pitchFamily="34" charset="-122"/>
                <a:sym typeface="黑体" panose="02010609060101010101" pitchFamily="49" charset="-122"/>
              </a:rPr>
              <a:t>Bob 吴晓波  </a:t>
            </a:r>
            <a:r>
              <a:rPr lang="zh-CN" altLang="en-US" sz="2400" dirty="0" err="1" smtClean="0">
                <a:latin typeface="微软雅黑" panose="020B0503020204020204" pitchFamily="34" charset="-122"/>
                <a:ea typeface="微软雅黑" panose="020B0503020204020204" pitchFamily="34" charset="-122"/>
                <a:sym typeface="黑体" panose="02010609060101010101" pitchFamily="49" charset="-122"/>
              </a:rPr>
              <a:t>wechat</a:t>
            </a:r>
            <a:r>
              <a:rPr lang="zh-CN" altLang="en-US" sz="2400" dirty="0" smtClean="0">
                <a:latin typeface="微软雅黑" panose="020B0503020204020204" pitchFamily="34" charset="-122"/>
                <a:ea typeface="微软雅黑" panose="020B0503020204020204" pitchFamily="34" charset="-122"/>
                <a:sym typeface="黑体" panose="02010609060101010101" pitchFamily="49" charset="-122"/>
              </a:rPr>
              <a:t>: bobwu_  +86 18251188365</a:t>
            </a:r>
            <a:endParaRPr lang="zh-CN" altLang="en-US" sz="2400" dirty="0" smtClean="0">
              <a:solidFill>
                <a:schemeClr val="tx1"/>
              </a:solidFill>
              <a:latin typeface="微软雅黑" panose="020B0503020204020204" pitchFamily="34" charset="-122"/>
              <a:ea typeface="微软雅黑" panose="020B0503020204020204" pitchFamily="34" charset="-122"/>
              <a:sym typeface="黑体" panose="02010609060101010101" pitchFamily="49" charset="-122"/>
            </a:endParaRPr>
          </a:p>
          <a:p>
            <a:pPr marL="0" indent="0" algn="ctr" eaLnBrk="1" hangingPunct="1">
              <a:spcAft>
                <a:spcPts val="600"/>
              </a:spcAft>
              <a:buNone/>
            </a:pPr>
            <a:r>
              <a:rPr lang="zh-CN" altLang="en-US" sz="2400" dirty="0" smtClean="0">
                <a:latin typeface="微软雅黑" panose="020B0503020204020204" pitchFamily="34" charset="-122"/>
                <a:ea typeface="微软雅黑" panose="020B0503020204020204" pitchFamily="34" charset="-122"/>
                <a:sym typeface="黑体" panose="02010609060101010101" pitchFamily="49" charset="-122"/>
              </a:rPr>
              <a:t>bob.wxb@hotmail.com</a:t>
            </a:r>
            <a:endParaRPr lang="zh-CN" altLang="en-US" sz="2400"/>
          </a:p>
        </p:txBody>
      </p:sp>
    </p:spTree>
    <p:custDataLst>
      <p:tags r:id="rId1"/>
    </p:custData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normAutofit/>
          </a:bodyPr>
          <a:lstStyle/>
          <a:p>
            <a:r>
              <a:rPr lang="zh-CN" altLang="en-US" dirty="0">
                <a:latin typeface="微软雅黑" panose="020B0503020204020204" pitchFamily="34" charset="-122"/>
                <a:ea typeface="微软雅黑" panose="020B0503020204020204" pitchFamily="34" charset="-122"/>
                <a:sym typeface="+mn-ea"/>
              </a:rPr>
              <a:t>参保人申请</a:t>
            </a:r>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endParaRPr lang="zh-CN" altLang="en-US" dirty="0"/>
          </a:p>
        </p:txBody>
      </p:sp>
      <p:sp>
        <p:nvSpPr>
          <p:cNvPr id="7" name="文本占位符 6"/>
          <p:cNvSpPr>
            <a:spLocks noGrp="1"/>
          </p:cNvSpPr>
          <p:nvPr>
            <p:ph type="body" sz="half" idx="2"/>
            <p:custDataLst>
              <p:tags r:id="rId3"/>
            </p:custDataLst>
          </p:nvPr>
        </p:nvSpPr>
        <p:spPr>
          <a:xfrm>
            <a:off x="78105" y="1632585"/>
            <a:ext cx="4926330" cy="4863465"/>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sym typeface="+mn-ea"/>
              </a:rPr>
              <a:t>符合长期护理保险待遇条件的参保人，申请享受长期护理保险待遇的，由参保人或其家属持社会保障卡、身份证、近期二甲以上公立医院住院病历及相关材料，向拟住定点服务机构提出申请，并填写《巨鹿县长期护理保险待遇申请表》，对申请事项的真实性作出承诺，并签字确认。</a:t>
            </a:r>
            <a:endParaRPr lang="zh-CN" altLang="en-US"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sym typeface="+mn-ea"/>
              </a:rPr>
              <a:t>2.</a:t>
            </a:r>
            <a:r>
              <a:rPr lang="zh-CN" altLang="en-US" dirty="0">
                <a:latin typeface="微软雅黑" panose="020B0503020204020204" pitchFamily="34" charset="-122"/>
                <a:ea typeface="微软雅黑" panose="020B0503020204020204" pitchFamily="34" charset="-122"/>
                <a:sym typeface="+mn-ea"/>
              </a:rPr>
              <a:t>长期异地居住的参保人申请享受长期护理保险待遇的，向护理保险经办机构提出申请，按规定程序申请办理长期护理保险待遇资格。</a:t>
            </a:r>
            <a:endParaRPr lang="zh-CN" altLang="en-US" dirty="0">
              <a:latin typeface="微软雅黑" panose="020B0503020204020204" pitchFamily="34" charset="-122"/>
              <a:ea typeface="微软雅黑" panose="020B0503020204020204" pitchFamily="34" charset="-122"/>
            </a:endParaRPr>
          </a:p>
          <a:p>
            <a:endParaRPr lang="zh-CN" altLang="en-US" dirty="0"/>
          </a:p>
        </p:txBody>
      </p:sp>
      <p:pic>
        <p:nvPicPr>
          <p:cNvPr id="5" name="图片占位符 4" descr="C:\Users\Bob\Desktop\图片2.png图片2"/>
          <p:cNvPicPr>
            <a:picLocks noGrp="1" noChangeAspect="1"/>
          </p:cNvPicPr>
          <p:nvPr>
            <p:ph type="pic" idx="1"/>
            <p:custDataLst>
              <p:tags r:id="rId4"/>
            </p:custDataLst>
          </p:nvPr>
        </p:nvPicPr>
        <p:blipFill>
          <a:blip r:embed="rId7"/>
          <a:srcRect/>
          <a:stretch>
            <a:fillRect/>
          </a:stretch>
        </p:blipFill>
        <p:spPr>
          <a:xfrm>
            <a:off x="5918200" y="146685"/>
            <a:ext cx="4568825" cy="6591300"/>
          </a:xfrm>
        </p:spPr>
      </p:pic>
    </p:spTree>
    <p:custDataLst>
      <p:tags r:id="rId1"/>
    </p:custDataLst>
    <p:extLst>
      <p:ext uri="{BB962C8B-B14F-4D97-AF65-F5344CB8AC3E}">
        <p14:creationId xmlns:p14="http://schemas.microsoft.com/office/powerpoint/2010/main" val="2660945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normAutofit/>
          </a:bodyPr>
          <a:lstStyle/>
          <a:p>
            <a:r>
              <a:rPr lang="zh-CN" altLang="en-US" dirty="0">
                <a:latin typeface="微软雅黑" panose="020B0503020204020204" pitchFamily="34" charset="-122"/>
                <a:ea typeface="微软雅黑" panose="020B0503020204020204" pitchFamily="34" charset="-122"/>
              </a:rPr>
              <a:t>定点服务机构评估与申报</a:t>
            </a:r>
          </a:p>
        </p:txBody>
      </p:sp>
      <p:sp>
        <p:nvSpPr>
          <p:cNvPr id="7" name="文本占位符 6"/>
          <p:cNvSpPr>
            <a:spLocks noGrp="1"/>
          </p:cNvSpPr>
          <p:nvPr>
            <p:ph type="body" sz="half" idx="2"/>
            <p:custDataLst>
              <p:tags r:id="rId3"/>
            </p:custDataLst>
          </p:nvPr>
        </p:nvSpPr>
        <p:spPr>
          <a:xfrm>
            <a:off x="248285" y="2059305"/>
            <a:ext cx="5492115" cy="4504690"/>
          </a:xfrm>
        </p:spPr>
        <p:txBody>
          <a:bodyPr>
            <a:noAutofit/>
          </a:bodyPr>
          <a:lstStyle/>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定点服务机构接到申请后，应当及时对申请人提交的材料进行初审，初审合格后，需安排不少于两名专业人员对申请生活自理情况进行现场评定，按照《评定量表》进行逐项评分，总分低于</a:t>
            </a:r>
            <a:r>
              <a:rPr lang="en-US" altLang="zh-CN" sz="2400" dirty="0">
                <a:latin typeface="微软雅黑" panose="020B0503020204020204" pitchFamily="34" charset="-122"/>
                <a:ea typeface="微软雅黑" panose="020B0503020204020204" pitchFamily="34" charset="-122"/>
              </a:rPr>
              <a:t>40</a:t>
            </a:r>
            <a:r>
              <a:rPr lang="zh-CN" altLang="en-US" sz="2400" dirty="0">
                <a:latin typeface="微软雅黑" panose="020B0503020204020204" pitchFamily="34" charset="-122"/>
                <a:ea typeface="微软雅黑" panose="020B0503020204020204" pitchFamily="34" charset="-122"/>
              </a:rPr>
              <a:t>分（不含</a:t>
            </a:r>
            <a:r>
              <a:rPr lang="en-US" altLang="zh-CN" sz="2400" dirty="0">
                <a:latin typeface="微软雅黑" panose="020B0503020204020204" pitchFamily="34" charset="-122"/>
                <a:ea typeface="微软雅黑" panose="020B0503020204020204" pitchFamily="34" charset="-122"/>
              </a:rPr>
              <a:t>40</a:t>
            </a:r>
            <a:r>
              <a:rPr lang="zh-CN" altLang="en-US" sz="2400" dirty="0">
                <a:latin typeface="微软雅黑" panose="020B0503020204020204" pitchFamily="34" charset="-122"/>
                <a:ea typeface="微软雅黑" panose="020B0503020204020204" pitchFamily="34" charset="-122"/>
              </a:rPr>
              <a:t>分），生活不能自理、需要长期护理的，符合上报条件。</a:t>
            </a:r>
          </a:p>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定点服务机构评估完成后符合条件的上报护理保险经办机构。</a:t>
            </a:r>
          </a:p>
        </p:txBody>
      </p:sp>
      <p:pic>
        <p:nvPicPr>
          <p:cNvPr id="5" name="图片占位符 4" descr="C:\Users\Bob\Desktop\图片3.png图片3"/>
          <p:cNvPicPr>
            <a:picLocks noGrp="1" noChangeAspect="1"/>
          </p:cNvPicPr>
          <p:nvPr>
            <p:ph type="pic" idx="1"/>
            <p:custDataLst>
              <p:tags r:id="rId4"/>
            </p:custDataLst>
          </p:nvPr>
        </p:nvPicPr>
        <p:blipFill>
          <a:blip r:embed="rId7"/>
          <a:srcRect/>
          <a:stretch>
            <a:fillRect/>
          </a:stretch>
        </p:blipFill>
        <p:spPr>
          <a:xfrm>
            <a:off x="6175375" y="110490"/>
            <a:ext cx="4445000" cy="6657340"/>
          </a:xfrm>
        </p:spPr>
      </p:pic>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839470" y="457200"/>
            <a:ext cx="5882005" cy="1602105"/>
          </a:xfrm>
        </p:spPr>
        <p:txBody>
          <a:bodyPr>
            <a:normAutofit/>
          </a:bodyPr>
          <a:lstStyle/>
          <a:p>
            <a:r>
              <a:rPr lang="zh-CN" altLang="en-US" dirty="0">
                <a:latin typeface="微软雅黑" panose="020B0503020204020204" pitchFamily="34" charset="-122"/>
                <a:ea typeface="微软雅黑" panose="020B0503020204020204" pitchFamily="34" charset="-122"/>
              </a:rPr>
              <a:t>护理保险经办机构鉴定</a:t>
            </a:r>
            <a:br>
              <a:rPr lang="zh-CN" altLang="en-US"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half" idx="2"/>
            <p:custDataLst>
              <p:tags r:id="rId3"/>
            </p:custDataLst>
          </p:nvPr>
        </p:nvSpPr>
        <p:spPr>
          <a:xfrm>
            <a:off x="839470" y="2059305"/>
            <a:ext cx="9735820" cy="4692650"/>
          </a:xfrm>
        </p:spPr>
        <p:txBody>
          <a:bodyPr/>
          <a:lstStyle/>
          <a:p>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护理保险经办机构每月组织专家对定点服务机构申报的参保人进行现场鉴定，达到办理条件的，发放《巨鹿县长期护理保险待遇资格证》，自发证之日起享受护理保险待遇，有效期至当年</a:t>
            </a:r>
            <a:r>
              <a:rPr lang="en-US" altLang="zh-CN" sz="2800" dirty="0">
                <a:latin typeface="微软雅黑" panose="020B0503020204020204" pitchFamily="34" charset="-122"/>
                <a:ea typeface="微软雅黑" panose="020B0503020204020204" pitchFamily="34" charset="-122"/>
              </a:rPr>
              <a:t>12</a:t>
            </a:r>
            <a:r>
              <a:rPr lang="zh-CN" altLang="en-US" sz="2800" dirty="0">
                <a:latin typeface="微软雅黑" panose="020B0503020204020204" pitchFamily="34" charset="-122"/>
                <a:ea typeface="微软雅黑" panose="020B0503020204020204" pitchFamily="34" charset="-122"/>
              </a:rPr>
              <a:t>月</a:t>
            </a:r>
            <a:r>
              <a:rPr lang="en-US" altLang="zh-CN" sz="2800" dirty="0">
                <a:latin typeface="微软雅黑" panose="020B0503020204020204" pitchFamily="34" charset="-122"/>
                <a:ea typeface="微软雅黑" panose="020B0503020204020204" pitchFamily="34" charset="-122"/>
              </a:rPr>
              <a:t>31</a:t>
            </a:r>
            <a:r>
              <a:rPr lang="zh-CN" altLang="en-US" sz="2800" dirty="0">
                <a:latin typeface="微软雅黑" panose="020B0503020204020204" pitchFamily="34" charset="-122"/>
                <a:ea typeface="微软雅黑" panose="020B0503020204020204" pitchFamily="34" charset="-122"/>
              </a:rPr>
              <a:t>日。</a:t>
            </a:r>
          </a:p>
          <a:p>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长期护理保险待遇资格年审时间为每年</a:t>
            </a:r>
            <a:r>
              <a:rPr lang="en-US" altLang="zh-CN" sz="2800" dirty="0">
                <a:latin typeface="微软雅黑" panose="020B0503020204020204" pitchFamily="34" charset="-122"/>
                <a:ea typeface="微软雅黑" panose="020B0503020204020204" pitchFamily="34" charset="-122"/>
              </a:rPr>
              <a:t>12</a:t>
            </a:r>
            <a:r>
              <a:rPr lang="zh-CN" altLang="en-US" sz="2800" dirty="0">
                <a:latin typeface="微软雅黑" panose="020B0503020204020204" pitchFamily="34" charset="-122"/>
                <a:ea typeface="微软雅黑" panose="020B0503020204020204" pitchFamily="34" charset="-122"/>
              </a:rPr>
              <a:t>月</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日</a:t>
            </a:r>
            <a:r>
              <a:rPr lang="en-US" altLang="zh-CN" sz="2800" dirty="0">
                <a:latin typeface="微软雅黑" panose="020B0503020204020204" pitchFamily="34" charset="-122"/>
                <a:ea typeface="微软雅黑" panose="020B0503020204020204" pitchFamily="34" charset="-122"/>
              </a:rPr>
              <a:t>-20</a:t>
            </a:r>
            <a:r>
              <a:rPr lang="zh-CN" altLang="en-US" sz="2800" dirty="0">
                <a:latin typeface="微软雅黑" panose="020B0503020204020204" pitchFamily="34" charset="-122"/>
                <a:ea typeface="微软雅黑" panose="020B0503020204020204" pitchFamily="34" charset="-122"/>
              </a:rPr>
              <a:t>日，年审通过的，待遇资格顺延。</a:t>
            </a:r>
            <a:r>
              <a:rPr lang="en-US" altLang="zh-CN" sz="2800" dirty="0">
                <a:latin typeface="微软雅黑" panose="020B0503020204020204" pitchFamily="34" charset="-122"/>
                <a:ea typeface="微软雅黑" panose="020B0503020204020204" pitchFamily="34" charset="-122"/>
              </a:rPr>
              <a:t> </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长照险结算</a:t>
            </a:r>
            <a:endParaRPr lang="zh-CN" altLang="en-US" dirty="0"/>
          </a:p>
        </p:txBody>
      </p:sp>
      <p:sp>
        <p:nvSpPr>
          <p:cNvPr id="3" name="文本占位符 2"/>
          <p:cNvSpPr>
            <a:spLocks noGrp="1"/>
          </p:cNvSpPr>
          <p:nvPr>
            <p:ph type="body" idx="1"/>
          </p:nvPr>
        </p:nvSpPr>
        <p:spPr/>
        <p:txBody>
          <a:bodyPr>
            <a:normAutofit fontScale="92500" lnSpcReduction="10000"/>
          </a:bodyPr>
          <a:lstStyle/>
          <a:p>
            <a:endParaRPr lang="zh-CN" altLang="en-US"/>
          </a:p>
        </p:txBody>
      </p:sp>
    </p:spTree>
    <p:extLst>
      <p:ext uri="{BB962C8B-B14F-4D97-AF65-F5344CB8AC3E}">
        <p14:creationId xmlns:p14="http://schemas.microsoft.com/office/powerpoint/2010/main" val="2084621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1554600" y="297958"/>
            <a:ext cx="9082800" cy="939600"/>
          </a:xfrm>
          <a:prstGeom prst="rect">
            <a:avLst/>
          </a:prstGeom>
          <a:noFill/>
        </p:spPr>
        <p:txBody>
          <a:bodyPr wrap="square" rtlCol="0" anchor="ctr" anchorCtr="0">
            <a:normAutofit/>
          </a:bodyPr>
          <a:lstStyle/>
          <a:p>
            <a:r>
              <a:rPr lang="zh-CN" altLang="en-US" sz="3600" dirty="0">
                <a:latin typeface="微软雅黑" panose="020B0503020204020204" pitchFamily="34" charset="-122"/>
                <a:ea typeface="微软雅黑" panose="020B0503020204020204" pitchFamily="34" charset="-122"/>
                <a:cs typeface="+mj-cs"/>
              </a:rPr>
              <a:t>保险结算流程图</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5123" y="1166165"/>
            <a:ext cx="7513637" cy="5620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562781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Bob\Desktop\QQ图片20161213003632.pngQQ图片20161213003632"/>
          <p:cNvPicPr preferRelativeResize="0"/>
          <p:nvPr>
            <p:custDataLst>
              <p:tags r:id="rId2"/>
            </p:custDataLst>
          </p:nvPr>
        </p:nvPicPr>
        <p:blipFill rotWithShape="1">
          <a:blip r:embed="rId6"/>
          <a:srcRect/>
          <a:stretch>
            <a:fillRect/>
          </a:stretch>
        </p:blipFill>
        <p:spPr>
          <a:xfrm>
            <a:off x="1554480" y="1237615"/>
            <a:ext cx="9083675" cy="5144135"/>
          </a:xfrm>
          <a:prstGeom prst="rect">
            <a:avLst/>
          </a:prstGeom>
        </p:spPr>
      </p:pic>
      <p:sp>
        <p:nvSpPr>
          <p:cNvPr id="6" name="文本框 5"/>
          <p:cNvSpPr txBox="1"/>
          <p:nvPr>
            <p:custDataLst>
              <p:tags r:id="rId3"/>
            </p:custDataLst>
          </p:nvPr>
        </p:nvSpPr>
        <p:spPr>
          <a:xfrm>
            <a:off x="1554600" y="297958"/>
            <a:ext cx="9082800" cy="939600"/>
          </a:xfrm>
          <a:prstGeom prst="rect">
            <a:avLst/>
          </a:prstGeom>
          <a:noFill/>
        </p:spPr>
        <p:txBody>
          <a:bodyPr wrap="square" rtlCol="0" anchor="ctr" anchorCtr="0">
            <a:normAutofit/>
          </a:bodyPr>
          <a:lstStyle/>
          <a:p>
            <a:r>
              <a:rPr lang="zh-CN" altLang="en-US" sz="3600" dirty="0">
                <a:latin typeface="微软雅黑" panose="020B0503020204020204" pitchFamily="34" charset="-122"/>
                <a:ea typeface="微软雅黑" panose="020B0503020204020204" pitchFamily="34" charset="-122"/>
                <a:cs typeface="+mj-cs"/>
              </a:rPr>
              <a:t>护理保险经办机构与定点服务机构结算</a:t>
            </a:r>
          </a:p>
        </p:txBody>
      </p:sp>
    </p:spTree>
    <p:custDataLst>
      <p:tags r:id="rId1"/>
    </p:custDataLst>
    <p:extLst>
      <p:ext uri="{BB962C8B-B14F-4D97-AF65-F5344CB8AC3E}">
        <p14:creationId xmlns:p14="http://schemas.microsoft.com/office/powerpoint/2010/main" val="1275584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Bob\Desktop\QQ图片20161213003246.pngQQ图片20161213003246"/>
          <p:cNvPicPr preferRelativeResize="0"/>
          <p:nvPr>
            <p:custDataLst>
              <p:tags r:id="rId2"/>
            </p:custDataLst>
          </p:nvPr>
        </p:nvPicPr>
        <p:blipFill rotWithShape="1">
          <a:blip r:embed="rId6"/>
          <a:srcRect/>
          <a:stretch>
            <a:fillRect/>
          </a:stretch>
        </p:blipFill>
        <p:spPr>
          <a:xfrm>
            <a:off x="662305" y="1166495"/>
            <a:ext cx="5374640" cy="5213350"/>
          </a:xfrm>
          <a:prstGeom prst="rect">
            <a:avLst/>
          </a:prstGeom>
        </p:spPr>
      </p:pic>
      <p:sp>
        <p:nvSpPr>
          <p:cNvPr id="6" name="文本框 5"/>
          <p:cNvSpPr txBox="1"/>
          <p:nvPr>
            <p:custDataLst>
              <p:tags r:id="rId3"/>
            </p:custDataLst>
          </p:nvPr>
        </p:nvSpPr>
        <p:spPr>
          <a:xfrm>
            <a:off x="1554600" y="297958"/>
            <a:ext cx="9082800" cy="939600"/>
          </a:xfrm>
          <a:prstGeom prst="rect">
            <a:avLst/>
          </a:prstGeom>
          <a:noFill/>
        </p:spPr>
        <p:txBody>
          <a:bodyPr wrap="square" rtlCol="0" anchor="ctr" anchorCtr="0">
            <a:normAutofit/>
          </a:bodyPr>
          <a:lstStyle/>
          <a:p>
            <a:r>
              <a:rPr lang="zh-CN" altLang="en-US" sz="3600" dirty="0">
                <a:latin typeface="微软雅黑" panose="020B0503020204020204" pitchFamily="34" charset="-122"/>
                <a:ea typeface="微软雅黑" panose="020B0503020204020204" pitchFamily="34" charset="-122"/>
                <a:cs typeface="+mj-cs"/>
              </a:rPr>
              <a:t>定点服务机构与参保人结算</a:t>
            </a:r>
          </a:p>
        </p:txBody>
      </p:sp>
      <p:pic>
        <p:nvPicPr>
          <p:cNvPr id="3" name="图片 2" descr="QQ图片20161213003250"/>
          <p:cNvPicPr>
            <a:picLocks noChangeAspect="1"/>
          </p:cNvPicPr>
          <p:nvPr/>
        </p:nvPicPr>
        <p:blipFill>
          <a:blip r:embed="rId7"/>
          <a:stretch>
            <a:fillRect/>
          </a:stretch>
        </p:blipFill>
        <p:spPr>
          <a:xfrm>
            <a:off x="6166485" y="1166495"/>
            <a:ext cx="5467985" cy="2446655"/>
          </a:xfrm>
          <a:prstGeom prst="rect">
            <a:avLst/>
          </a:prstGeom>
        </p:spPr>
      </p:pic>
      <p:cxnSp>
        <p:nvCxnSpPr>
          <p:cNvPr id="4" name="直接连接符 3"/>
          <p:cNvCxnSpPr/>
          <p:nvPr/>
        </p:nvCxnSpPr>
        <p:spPr>
          <a:xfrm>
            <a:off x="6981825" y="2543175"/>
            <a:ext cx="42672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5" name="直接连接符 4"/>
          <p:cNvCxnSpPr/>
          <p:nvPr/>
        </p:nvCxnSpPr>
        <p:spPr>
          <a:xfrm flipV="1">
            <a:off x="6299200" y="2867025"/>
            <a:ext cx="4987925" cy="3175"/>
          </a:xfrm>
          <a:prstGeom prst="line">
            <a:avLst/>
          </a:prstGeom>
        </p:spPr>
        <p:style>
          <a:lnRef idx="3">
            <a:schemeClr val="accent6"/>
          </a:lnRef>
          <a:fillRef idx="0">
            <a:schemeClr val="accent6"/>
          </a:fillRef>
          <a:effectRef idx="2">
            <a:schemeClr val="accent6"/>
          </a:effectRef>
          <a:fontRef idx="minor">
            <a:schemeClr val="tx1"/>
          </a:fontRef>
        </p:style>
      </p:cxnSp>
      <p:cxnSp>
        <p:nvCxnSpPr>
          <p:cNvPr id="7" name="直接连接符 6"/>
          <p:cNvCxnSpPr/>
          <p:nvPr/>
        </p:nvCxnSpPr>
        <p:spPr>
          <a:xfrm flipV="1">
            <a:off x="6311900" y="3222625"/>
            <a:ext cx="4987925" cy="3175"/>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直接连接符 7"/>
          <p:cNvCxnSpPr/>
          <p:nvPr/>
        </p:nvCxnSpPr>
        <p:spPr>
          <a:xfrm>
            <a:off x="6324600" y="3505200"/>
            <a:ext cx="4197985" cy="0"/>
          </a:xfrm>
          <a:prstGeom prst="line">
            <a:avLst/>
          </a:prstGeom>
        </p:spPr>
        <p:style>
          <a:lnRef idx="3">
            <a:schemeClr val="accent6"/>
          </a:lnRef>
          <a:fillRef idx="0">
            <a:schemeClr val="accent6"/>
          </a:fillRef>
          <a:effectRef idx="2">
            <a:schemeClr val="accent6"/>
          </a:effectRef>
          <a:fontRef idx="minor">
            <a:schemeClr val="tx1"/>
          </a:fontRef>
        </p:style>
      </p:cxnSp>
    </p:spTree>
    <p:custDataLst>
      <p:tags r:id="rId1"/>
    </p:custDataLst>
    <p:extLst>
      <p:ext uri="{BB962C8B-B14F-4D97-AF65-F5344CB8AC3E}">
        <p14:creationId xmlns:p14="http://schemas.microsoft.com/office/powerpoint/2010/main" val="1191669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838200" y="363600"/>
            <a:ext cx="10515600"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zh-CN" altLang="en-US" dirty="0">
                <a:latin typeface="微软雅黑" panose="020B0503020204020204" pitchFamily="34" charset="-122"/>
                <a:ea typeface="微软雅黑" panose="020B0503020204020204" pitchFamily="34" charset="-122"/>
                <a:sym typeface="+mn-ea"/>
              </a:rPr>
              <a:t>统筹区内住院</a:t>
            </a:r>
          </a:p>
        </p:txBody>
      </p:sp>
      <p:sp>
        <p:nvSpPr>
          <p:cNvPr id="6" name="文本框 5"/>
          <p:cNvSpPr txBox="1"/>
          <p:nvPr>
            <p:custDataLst>
              <p:tags r:id="rId3"/>
            </p:custDataLst>
          </p:nvPr>
        </p:nvSpPr>
        <p:spPr>
          <a:xfrm>
            <a:off x="838200" y="1825625"/>
            <a:ext cx="10810875" cy="4562475"/>
          </a:xfrm>
          <a:prstGeom prst="rect">
            <a:avLst/>
          </a:prstGeom>
        </p:spPr>
        <p:txBody>
          <a:bodyPr vert="horz" lIns="91440" tIns="45720" rIns="91440" bIns="45720" rtlCol="0">
            <a:no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参保人在统筹区内住院的，由就诊定点服务机构接诊医生按实参保人社会保障卡、身份证、《巨鹿县长期护理保险待遇资格证》，核实无误后，开具入院证并填写《巨鹿县长期护理保险住院审批表》。由参保人家属到住院处办理登手续，并及时将《巨鹿县长期护理保险住院审批表》送定点服务机构管理科室登记备案，入院后三日内参保人家属持《</a:t>
            </a:r>
            <a:r>
              <a:rPr lang="zh-CN" altLang="en-US" sz="2800" dirty="0">
                <a:latin typeface="微软雅黑" panose="020B0503020204020204" pitchFamily="34" charset="-122"/>
                <a:ea typeface="微软雅黑" panose="020B0503020204020204" pitchFamily="34" charset="-122"/>
                <a:sym typeface="+mn-ea"/>
              </a:rPr>
              <a:t>巨鹿县长期护理保险住院审批表</a:t>
            </a:r>
            <a:r>
              <a:rPr lang="zh-CN" altLang="en-US" sz="2800" dirty="0">
                <a:latin typeface="微软雅黑" panose="020B0503020204020204" pitchFamily="34" charset="-122"/>
                <a:ea typeface="微软雅黑" panose="020B0503020204020204" pitchFamily="34" charset="-122"/>
              </a:rPr>
              <a:t>》、社会保障卡，身份证、《巨鹿县长期护理保险待遇资格证》到护理保险经办机构办理住院审批手续。</a:t>
            </a:r>
          </a:p>
          <a:p>
            <a:pPr marL="0" indent="0">
              <a:buNone/>
            </a:pP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定点服务机构医保管理工作人员通过联网系统，于病人入院</a:t>
            </a:r>
            <a:r>
              <a:rPr lang="en-US" altLang="zh-CN" sz="2800" dirty="0">
                <a:latin typeface="微软雅黑" panose="020B0503020204020204" pitchFamily="34" charset="-122"/>
                <a:ea typeface="微软雅黑" panose="020B0503020204020204" pitchFamily="34" charset="-122"/>
              </a:rPr>
              <a:t>24</a:t>
            </a:r>
            <a:r>
              <a:rPr lang="zh-CN" altLang="en-US" sz="2800" dirty="0">
                <a:latin typeface="微软雅黑" panose="020B0503020204020204" pitchFamily="34" charset="-122"/>
                <a:ea typeface="微软雅黑" panose="020B0503020204020204" pitchFamily="34" charset="-122"/>
              </a:rPr>
              <a:t>小时之内将其住院有关信息（姓名、身份证号、病种、床号、医保医师、费用明细等）上传至长期护理保险管理系统。</a:t>
            </a:r>
          </a:p>
        </p:txBody>
      </p:sp>
    </p:spTree>
    <p:custDataLst>
      <p:tags r:id="rId1"/>
    </p:custDataLst>
    <p:extLst>
      <p:ext uri="{BB962C8B-B14F-4D97-AF65-F5344CB8AC3E}">
        <p14:creationId xmlns:p14="http://schemas.microsoft.com/office/powerpoint/2010/main" val="870483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838200" y="363600"/>
            <a:ext cx="10515600"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zh-CN" altLang="en-US" dirty="0">
                <a:latin typeface="微软雅黑" panose="020B0503020204020204" pitchFamily="34" charset="-122"/>
                <a:ea typeface="微软雅黑" panose="020B0503020204020204" pitchFamily="34" charset="-122"/>
                <a:sym typeface="+mn-ea"/>
              </a:rPr>
              <a:t>统筹区外住院</a:t>
            </a:r>
          </a:p>
        </p:txBody>
      </p:sp>
      <p:sp>
        <p:nvSpPr>
          <p:cNvPr id="6" name="文本框 5"/>
          <p:cNvSpPr txBox="1"/>
          <p:nvPr>
            <p:custDataLst>
              <p:tags r:id="rId3"/>
            </p:custDataLst>
          </p:nvPr>
        </p:nvSpPr>
        <p:spPr>
          <a:xfrm>
            <a:off x="838200" y="1825625"/>
            <a:ext cx="10810875" cy="187769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sz="2800" dirty="0">
                <a:latin typeface="微软雅黑" panose="020B0503020204020204" pitchFamily="34" charset="-122"/>
                <a:ea typeface="微软雅黑" panose="020B0503020204020204" pitchFamily="34" charset="-122"/>
              </a:rPr>
              <a:t>长期异地居住参保人在统筹区外入住医养护理机构的，应在入院前三日内持社会保障卡、身份证、</a:t>
            </a:r>
            <a:r>
              <a:rPr lang="zh-CN" altLang="en-US" sz="2800" dirty="0">
                <a:latin typeface="微软雅黑" panose="020B0503020204020204" pitchFamily="34" charset="-122"/>
                <a:ea typeface="微软雅黑" panose="020B0503020204020204" pitchFamily="34" charset="-122"/>
                <a:sym typeface="+mn-ea"/>
              </a:rPr>
              <a:t>《巨鹿县长期护理保险待遇资格证》由参保人家属到护理保险经办机构办理住院审批手续。</a:t>
            </a:r>
            <a:endParaRPr lang="zh-CN" altLang="en-US" sz="28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387547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Bob\Desktop\QQ图片20161212225731.pngQQ图片20161212225731"/>
          <p:cNvPicPr preferRelativeResize="0"/>
          <p:nvPr>
            <p:custDataLst>
              <p:tags r:id="rId2"/>
            </p:custDataLst>
          </p:nvPr>
        </p:nvPicPr>
        <p:blipFill rotWithShape="1">
          <a:blip r:embed="rId7"/>
          <a:srcRect/>
          <a:stretch>
            <a:fillRect/>
          </a:stretch>
        </p:blipFill>
        <p:spPr>
          <a:xfrm>
            <a:off x="1554565" y="3141677"/>
            <a:ext cx="9082800" cy="2773045"/>
          </a:xfrm>
          <a:prstGeom prst="rect">
            <a:avLst/>
          </a:prstGeom>
        </p:spPr>
      </p:pic>
      <p:sp>
        <p:nvSpPr>
          <p:cNvPr id="6" name="文本框 5"/>
          <p:cNvSpPr txBox="1"/>
          <p:nvPr>
            <p:custDataLst>
              <p:tags r:id="rId3"/>
            </p:custDataLst>
          </p:nvPr>
        </p:nvSpPr>
        <p:spPr>
          <a:xfrm>
            <a:off x="1554600" y="297958"/>
            <a:ext cx="9082800" cy="939600"/>
          </a:xfrm>
          <a:prstGeom prst="rect">
            <a:avLst/>
          </a:prstGeom>
          <a:noFill/>
        </p:spPr>
        <p:txBody>
          <a:bodyPr wrap="square" rtlCol="0" anchor="ctr" anchorCtr="0">
            <a:normAutofit/>
          </a:bodyPr>
          <a:lstStyle/>
          <a:p>
            <a:r>
              <a:rPr lang="zh-CN" altLang="en-US" sz="3600" dirty="0">
                <a:latin typeface="微软雅黑" panose="020B0503020204020204" pitchFamily="34" charset="-122"/>
                <a:ea typeface="微软雅黑" panose="020B0503020204020204" pitchFamily="34" charset="-122"/>
                <a:cs typeface="+mj-cs"/>
              </a:rPr>
              <a:t>支付范围与待遇标准</a:t>
            </a:r>
          </a:p>
        </p:txBody>
      </p:sp>
      <p:sp>
        <p:nvSpPr>
          <p:cNvPr id="7" name="文本框 6"/>
          <p:cNvSpPr txBox="1"/>
          <p:nvPr>
            <p:custDataLst>
              <p:tags r:id="rId4"/>
            </p:custDataLst>
          </p:nvPr>
        </p:nvSpPr>
        <p:spPr>
          <a:xfrm>
            <a:off x="1554480" y="1337945"/>
            <a:ext cx="9083040" cy="1703705"/>
          </a:xfrm>
          <a:prstGeom prst="rect">
            <a:avLst/>
          </a:prstGeom>
          <a:noFill/>
        </p:spPr>
        <p:txBody>
          <a:bodyPr wrap="square" rtlCol="0" anchor="ctr" anchorCtr="0">
            <a:norm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在护理待遇期发生的符合规定的医疗护理费；</a:t>
            </a:r>
          </a:p>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在目录外药品须经参保人</a:t>
            </a:r>
            <a:r>
              <a:rPr lang="zh-CN" altLang="en-US" sz="2000" dirty="0">
                <a:latin typeface="微软雅黑" panose="020B0503020204020204" pitchFamily="34" charset="-122"/>
                <a:ea typeface="微软雅黑" panose="020B0503020204020204" pitchFamily="34" charset="-122"/>
                <a:sym typeface="+mn-ea"/>
              </a:rPr>
              <a:t>或家属</a:t>
            </a:r>
            <a:r>
              <a:rPr lang="zh-CN" altLang="en-US" sz="2000" dirty="0">
                <a:latin typeface="微软雅黑" panose="020B0503020204020204" pitchFamily="34" charset="-122"/>
                <a:ea typeface="微软雅黑" panose="020B0503020204020204" pitchFamily="34" charset="-122"/>
              </a:rPr>
              <a:t>签字同意，未经</a:t>
            </a:r>
            <a:r>
              <a:rPr lang="zh-CN" altLang="en-US" sz="2000" dirty="0">
                <a:latin typeface="微软雅黑" panose="020B0503020204020204" pitchFamily="34" charset="-122"/>
                <a:ea typeface="微软雅黑" panose="020B0503020204020204" pitchFamily="34" charset="-122"/>
                <a:sym typeface="+mn-ea"/>
              </a:rPr>
              <a:t>参保人或</a:t>
            </a:r>
            <a:r>
              <a:rPr lang="zh-CN" altLang="en-US" sz="2000" dirty="0">
                <a:latin typeface="微软雅黑" panose="020B0503020204020204" pitchFamily="34" charset="-122"/>
                <a:ea typeface="微软雅黑" panose="020B0503020204020204" pitchFamily="34" charset="-122"/>
              </a:rPr>
              <a:t>家属签字认可的，所发生的费用由医养护理机构承担；</a:t>
            </a:r>
          </a:p>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参保人员享受护理保险待遇期间，不得同时享受住院、异地医疗、门诊特殊疾病、门诊统筹、意外伤害等其他社会医疗保险待遇。</a:t>
            </a:r>
          </a:p>
        </p:txBody>
      </p:sp>
    </p:spTree>
    <p:custDataLst>
      <p:tags r:id="rId1"/>
    </p:custDataLst>
    <p:extLst>
      <p:ext uri="{BB962C8B-B14F-4D97-AF65-F5344CB8AC3E}">
        <p14:creationId xmlns:p14="http://schemas.microsoft.com/office/powerpoint/2010/main" val="54865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Bob\Desktop\QQ图片20161212223711.pngQQ图片20161212223711"/>
          <p:cNvPicPr preferRelativeResize="0"/>
          <p:nvPr>
            <p:custDataLst>
              <p:tags r:id="rId2"/>
            </p:custDataLst>
          </p:nvPr>
        </p:nvPicPr>
        <p:blipFill rotWithShape="1">
          <a:blip r:embed="rId6"/>
          <a:srcRect/>
          <a:stretch>
            <a:fillRect/>
          </a:stretch>
        </p:blipFill>
        <p:spPr>
          <a:xfrm>
            <a:off x="1554480" y="1457960"/>
            <a:ext cx="9082405" cy="5056505"/>
          </a:xfrm>
          <a:prstGeom prst="rect">
            <a:avLst/>
          </a:prstGeom>
        </p:spPr>
      </p:pic>
      <p:sp>
        <p:nvSpPr>
          <p:cNvPr id="6" name="文本框 5"/>
          <p:cNvSpPr txBox="1"/>
          <p:nvPr>
            <p:custDataLst>
              <p:tags r:id="rId3"/>
            </p:custDataLst>
          </p:nvPr>
        </p:nvSpPr>
        <p:spPr>
          <a:xfrm>
            <a:off x="1554600" y="297958"/>
            <a:ext cx="9082800" cy="939600"/>
          </a:xfrm>
          <a:prstGeom prst="rect">
            <a:avLst/>
          </a:prstGeom>
          <a:noFill/>
        </p:spPr>
        <p:txBody>
          <a:bodyPr wrap="square" rtlCol="0" anchor="ctr" anchorCtr="0">
            <a:normAutofit/>
          </a:bodyPr>
          <a:lstStyle/>
          <a:p>
            <a:r>
              <a:rPr lang="zh-CN" altLang="en-US" sz="3600" dirty="0">
                <a:latin typeface="微软雅黑" panose="020B0503020204020204" pitchFamily="34" charset="-122"/>
                <a:ea typeface="微软雅黑" panose="020B0503020204020204" pitchFamily="34" charset="-122"/>
                <a:cs typeface="+mj-cs"/>
              </a:rPr>
              <a:t>智慧长期照护云平台示意图</a:t>
            </a:r>
          </a:p>
        </p:txBody>
      </p:sp>
    </p:spTree>
    <p:custDataLst>
      <p:tags r:id="rId1"/>
    </p:custDataLst>
    <p:extLst>
      <p:ext uri="{BB962C8B-B14F-4D97-AF65-F5344CB8AC3E}">
        <p14:creationId xmlns:p14="http://schemas.microsoft.com/office/powerpoint/2010/main" val="492271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custDataLst>
              <p:tags r:id="rId1"/>
            </p:custDataLst>
          </p:nvPr>
        </p:nvSpPr>
        <p:spPr>
          <a:xfrm>
            <a:off x="1554600" y="297958"/>
            <a:ext cx="9082800" cy="939600"/>
          </a:xfrm>
          <a:prstGeom prst="rect">
            <a:avLst/>
          </a:prstGeom>
          <a:noFill/>
        </p:spPr>
        <p:txBody>
          <a:bodyPr wrap="square" rtlCol="0" anchor="ctr" anchorCtr="0">
            <a:normAutofit fontScale="92500"/>
          </a:bodyPr>
          <a:lstStyle/>
          <a:p>
            <a:r>
              <a:rPr lang="zh-CN" altLang="en-US" sz="3600" dirty="0" smtClean="0">
                <a:latin typeface="微软雅黑" panose="020B0503020204020204" pitchFamily="34" charset="-122"/>
                <a:ea typeface="微软雅黑" panose="020B0503020204020204" pitchFamily="34" charset="-122"/>
                <a:sym typeface="+mn-ea"/>
              </a:rPr>
              <a:t>  邢台</a:t>
            </a:r>
            <a:r>
              <a:rPr lang="zh-CN" altLang="en-US" sz="3600" dirty="0">
                <a:latin typeface="微软雅黑" panose="020B0503020204020204" pitchFamily="34" charset="-122"/>
                <a:ea typeface="微软雅黑" panose="020B0503020204020204" pitchFamily="34" charset="-122"/>
                <a:sym typeface="+mn-ea"/>
              </a:rPr>
              <a:t>市巨鹿县长期护理保险费</a:t>
            </a:r>
            <a:r>
              <a:rPr lang="zh-CN" altLang="en-US" sz="3600" dirty="0" smtClean="0">
                <a:latin typeface="微软雅黑" panose="020B0503020204020204" pitchFamily="34" charset="-122"/>
                <a:ea typeface="微软雅黑" panose="020B0503020204020204" pitchFamily="34" charset="-122"/>
                <a:sym typeface="+mn-ea"/>
              </a:rPr>
              <a:t>用统一核算单</a:t>
            </a:r>
            <a:endParaRPr lang="zh-CN" altLang="en-US" sz="3600" dirty="0">
              <a:latin typeface="微软雅黑" panose="020B0503020204020204" pitchFamily="34" charset="-122"/>
              <a:ea typeface="微软雅黑" panose="020B0503020204020204" pitchFamily="34" charset="-122"/>
              <a:cs typeface="+mj-cs"/>
              <a:sym typeface="+mn-ea"/>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8" y="2281238"/>
            <a:ext cx="11285537"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972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custDataLst>
              <p:tags r:id="rId1"/>
            </p:custDataLst>
          </p:nvPr>
        </p:nvSpPr>
        <p:spPr>
          <a:xfrm>
            <a:off x="1554600" y="297958"/>
            <a:ext cx="9082800" cy="939600"/>
          </a:xfrm>
          <a:prstGeom prst="rect">
            <a:avLst/>
          </a:prstGeom>
          <a:noFill/>
        </p:spPr>
        <p:txBody>
          <a:bodyPr wrap="square" rtlCol="0" anchor="ctr" anchorCtr="0">
            <a:normAutofit/>
          </a:bodyPr>
          <a:lstStyle/>
          <a:p>
            <a:r>
              <a:rPr lang="zh-CN" altLang="en-US" sz="3600" dirty="0" smtClean="0">
                <a:latin typeface="微软雅黑" panose="020B0503020204020204" pitchFamily="34" charset="-122"/>
                <a:ea typeface="微软雅黑" panose="020B0503020204020204" pitchFamily="34" charset="-122"/>
                <a:sym typeface="+mn-ea"/>
              </a:rPr>
              <a:t>  邢台</a:t>
            </a:r>
            <a:r>
              <a:rPr lang="zh-CN" altLang="en-US" sz="3600" dirty="0">
                <a:latin typeface="微软雅黑" panose="020B0503020204020204" pitchFamily="34" charset="-122"/>
                <a:ea typeface="微软雅黑" panose="020B0503020204020204" pitchFamily="34" charset="-122"/>
                <a:sym typeface="+mn-ea"/>
              </a:rPr>
              <a:t>市巨鹿县长期护理保险费用结算单</a:t>
            </a:r>
            <a:endParaRPr lang="zh-CN" altLang="en-US" sz="3600" dirty="0">
              <a:latin typeface="微软雅黑" panose="020B0503020204020204" pitchFamily="34" charset="-122"/>
              <a:ea typeface="微软雅黑" panose="020B0503020204020204" pitchFamily="34" charset="-122"/>
              <a:cs typeface="+mj-cs"/>
              <a:sym typeface="+mn-ea"/>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8455" y="1128923"/>
            <a:ext cx="7399337" cy="570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8726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机构监管</a:t>
            </a:r>
            <a:endParaRPr lang="zh-CN" altLang="en-US" dirty="0"/>
          </a:p>
        </p:txBody>
      </p:sp>
      <p:sp>
        <p:nvSpPr>
          <p:cNvPr id="3" name="文本占位符 2"/>
          <p:cNvSpPr>
            <a:spLocks noGrp="1"/>
          </p:cNvSpPr>
          <p:nvPr>
            <p:ph type="body" idx="1"/>
          </p:nvPr>
        </p:nvSpPr>
        <p:spPr/>
        <p:txBody>
          <a:bodyPr>
            <a:normAutofit fontScale="92500" lnSpcReduction="10000"/>
          </a:bodyPr>
          <a:lstStyle/>
          <a:p>
            <a:endParaRPr lang="zh-CN" altLang="en-US"/>
          </a:p>
        </p:txBody>
      </p:sp>
    </p:spTree>
    <p:extLst>
      <p:ext uri="{BB962C8B-B14F-4D97-AF65-F5344CB8AC3E}">
        <p14:creationId xmlns:p14="http://schemas.microsoft.com/office/powerpoint/2010/main" val="2350943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1554600" y="297958"/>
            <a:ext cx="9082800" cy="939600"/>
          </a:xfrm>
          <a:prstGeom prst="rect">
            <a:avLst/>
          </a:prstGeom>
          <a:noFill/>
        </p:spPr>
        <p:txBody>
          <a:bodyPr wrap="square" rtlCol="0" anchor="ctr" anchorCtr="0">
            <a:normAutofit/>
          </a:bodyPr>
          <a:lstStyle/>
          <a:p>
            <a:r>
              <a:rPr lang="zh-CN" altLang="en-US" sz="3600" dirty="0">
                <a:latin typeface="微软雅黑" panose="020B0503020204020204" pitchFamily="34" charset="-122"/>
                <a:ea typeface="微软雅黑" panose="020B0503020204020204" pitchFamily="34" charset="-122"/>
                <a:cs typeface="+mj-cs"/>
              </a:rPr>
              <a:t>机构监管流程图</a:t>
            </a:r>
          </a:p>
        </p:txBody>
      </p: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75" y="1139430"/>
            <a:ext cx="9618663"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535294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smtClean="0">
                <a:latin typeface="微软雅黑" panose="020B0503020204020204" pitchFamily="34" charset="-122"/>
                <a:ea typeface="微软雅黑" panose="020B0503020204020204" pitchFamily="34" charset="-122"/>
              </a:rPr>
              <a:t>监管项目</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2361611" y="1902620"/>
            <a:ext cx="6502128" cy="745200"/>
            <a:chOff x="2361611" y="1902620"/>
            <a:chExt cx="6502128" cy="745200"/>
          </a:xfrm>
        </p:grpSpPr>
        <p:sp>
          <p:nvSpPr>
            <p:cNvPr id="13" name="椭圆 12"/>
            <p:cNvSpPr/>
            <p:nvPr>
              <p:custDataLst>
                <p:tags r:id="rId7"/>
              </p:custDataLst>
            </p:nvPr>
          </p:nvSpPr>
          <p:spPr>
            <a:xfrm>
              <a:off x="2361611" y="1902620"/>
              <a:ext cx="746125" cy="745200"/>
            </a:xfrm>
            <a:prstGeom prst="ellipse">
              <a:avLst/>
            </a:prstGeom>
            <a:solidFill>
              <a:schemeClr val="accent1">
                <a:lumMod val="20000"/>
                <a:lumOff val="80000"/>
                <a:alpha val="31000"/>
              </a:schemeClr>
            </a:solidFill>
            <a:ln w="28575">
              <a:solidFill>
                <a:schemeClr val="accent1">
                  <a:lumMod val="20000"/>
                  <a:lumOff val="80000"/>
                </a:schemeClr>
              </a:solidFill>
            </a:ln>
            <a:effectLst>
              <a:outerShdw blurRad="50800" dist="38100" dir="8100000" algn="tr" rotWithShape="0">
                <a:prstClr val="black">
                  <a:alpha val="40000"/>
                </a:prstClr>
              </a:outerShdw>
            </a:effectLst>
          </p:spPr>
          <p:txBody>
            <a:bodyPr wrap="square" lIns="0" tIns="0" rIns="0" bIns="0" anchor="ctr" anchorCtr="0">
              <a:normAutofit/>
            </a:bodyPr>
            <a:lstStyle/>
            <a:p>
              <a:pPr algn="ctr"/>
              <a:r>
                <a:rPr lang="en-US" altLang="zh-CN" sz="2800" dirty="0" smtClean="0">
                  <a:ln w="9525">
                    <a:solidFill>
                      <a:prstClr val="white"/>
                    </a:solidFill>
                  </a:ln>
                  <a:solidFill>
                    <a:prstClr val="white"/>
                  </a:solidFill>
                  <a:latin typeface="微软雅黑" panose="020B0503020204020204" pitchFamily="34" charset="-122"/>
                  <a:ea typeface="微软雅黑" panose="020B0503020204020204" pitchFamily="34" charset="-122"/>
                  <a:sym typeface="Arial" panose="020B0604020202020204" pitchFamily="34" charset="0"/>
                </a:rPr>
                <a:t>01</a:t>
              </a:r>
            </a:p>
          </p:txBody>
        </p:sp>
        <p:sp>
          <p:nvSpPr>
            <p:cNvPr id="10" name="矩形 9"/>
            <p:cNvSpPr/>
            <p:nvPr>
              <p:custDataLst>
                <p:tags r:id="rId8"/>
              </p:custDataLst>
            </p:nvPr>
          </p:nvSpPr>
          <p:spPr>
            <a:xfrm>
              <a:off x="3424835" y="2013606"/>
              <a:ext cx="5438904" cy="523228"/>
            </a:xfrm>
            <a:prstGeom prst="rect">
              <a:avLst/>
            </a:prstGeom>
          </p:spPr>
          <p:txBody>
            <a:bodyPr wrap="square" anchor="ctr">
              <a:normAutofit fontScale="97500"/>
            </a:bodyPr>
            <a:lstStyle/>
            <a:p>
              <a:pPr>
                <a:defRPr/>
              </a:pPr>
              <a:r>
                <a:rPr lang="zh-CN" altLang="en-US" sz="2800" dirty="0" smtClean="0">
                  <a:latin typeface="微软雅黑" panose="020B0503020204020204" pitchFamily="34" charset="-122"/>
                  <a:ea typeface="微软雅黑" panose="020B0503020204020204" pitchFamily="34" charset="-122"/>
                  <a:sym typeface="Arial" panose="020B0604020202020204" pitchFamily="34" charset="0"/>
                </a:rPr>
                <a:t>机构基础设施及人员配置</a:t>
              </a:r>
              <a:endParaRPr lang="zh-CN" altLang="en-US" sz="2800" dirty="0">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2" name="组合 11"/>
          <p:cNvGrpSpPr/>
          <p:nvPr/>
        </p:nvGrpSpPr>
        <p:grpSpPr>
          <a:xfrm>
            <a:off x="2356369" y="2971086"/>
            <a:ext cx="6502128" cy="745200"/>
            <a:chOff x="2361611" y="1902620"/>
            <a:chExt cx="6502128" cy="745200"/>
          </a:xfrm>
        </p:grpSpPr>
        <p:sp>
          <p:nvSpPr>
            <p:cNvPr id="14" name="椭圆 13"/>
            <p:cNvSpPr/>
            <p:nvPr>
              <p:custDataLst>
                <p:tags r:id="rId5"/>
              </p:custDataLst>
            </p:nvPr>
          </p:nvSpPr>
          <p:spPr>
            <a:xfrm>
              <a:off x="2361611" y="1902620"/>
              <a:ext cx="746125" cy="745200"/>
            </a:xfrm>
            <a:prstGeom prst="ellipse">
              <a:avLst/>
            </a:prstGeom>
            <a:solidFill>
              <a:schemeClr val="accent1">
                <a:lumMod val="20000"/>
                <a:lumOff val="80000"/>
                <a:alpha val="31000"/>
              </a:schemeClr>
            </a:solidFill>
            <a:ln w="28575">
              <a:solidFill>
                <a:schemeClr val="accent1">
                  <a:lumMod val="20000"/>
                  <a:lumOff val="80000"/>
                </a:schemeClr>
              </a:solidFill>
            </a:ln>
            <a:effectLst>
              <a:outerShdw blurRad="50800" dist="38100" dir="8100000" algn="tr" rotWithShape="0">
                <a:prstClr val="black">
                  <a:alpha val="40000"/>
                </a:prstClr>
              </a:outerShdw>
            </a:effectLst>
          </p:spPr>
          <p:txBody>
            <a:bodyPr wrap="square" lIns="0" tIns="0" rIns="0" bIns="0" anchor="ctr" anchorCtr="0">
              <a:normAutofit/>
            </a:bodyPr>
            <a:lstStyle/>
            <a:p>
              <a:pPr algn="ctr"/>
              <a:r>
                <a:rPr lang="en-US" altLang="zh-CN" sz="2800" dirty="0" smtClean="0">
                  <a:ln w="9525">
                    <a:solidFill>
                      <a:prstClr val="white"/>
                    </a:solidFill>
                  </a:ln>
                  <a:solidFill>
                    <a:prstClr val="white"/>
                  </a:solidFill>
                  <a:latin typeface="微软雅黑" panose="020B0503020204020204" pitchFamily="34" charset="-122"/>
                  <a:ea typeface="微软雅黑" panose="020B0503020204020204" pitchFamily="34" charset="-122"/>
                  <a:sym typeface="Arial" panose="020B0604020202020204" pitchFamily="34" charset="0"/>
                </a:rPr>
                <a:t>02</a:t>
              </a:r>
            </a:p>
          </p:txBody>
        </p:sp>
        <p:sp>
          <p:nvSpPr>
            <p:cNvPr id="15" name="矩形 14"/>
            <p:cNvSpPr/>
            <p:nvPr>
              <p:custDataLst>
                <p:tags r:id="rId6"/>
              </p:custDataLst>
            </p:nvPr>
          </p:nvSpPr>
          <p:spPr>
            <a:xfrm>
              <a:off x="3424835" y="2013606"/>
              <a:ext cx="5438904" cy="523228"/>
            </a:xfrm>
            <a:prstGeom prst="rect">
              <a:avLst/>
            </a:prstGeom>
          </p:spPr>
          <p:txBody>
            <a:bodyPr wrap="square" anchor="ctr">
              <a:normAutofit fontScale="97500"/>
            </a:bodyPr>
            <a:lstStyle/>
            <a:p>
              <a:pPr>
                <a:defRPr/>
              </a:pPr>
              <a:r>
                <a:rPr lang="zh-CN" altLang="en-US" sz="2800" dirty="0" smtClean="0">
                  <a:latin typeface="微软雅黑" panose="020B0503020204020204" pitchFamily="34" charset="-122"/>
                  <a:ea typeface="微软雅黑" panose="020B0503020204020204" pitchFamily="34" charset="-122"/>
                  <a:sym typeface="Arial" panose="020B0604020202020204" pitchFamily="34" charset="0"/>
                </a:rPr>
                <a:t>服务质量</a:t>
              </a:r>
              <a:endParaRPr lang="zh-CN" altLang="en-US" sz="2800" dirty="0">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6" name="组合 15"/>
          <p:cNvGrpSpPr/>
          <p:nvPr/>
        </p:nvGrpSpPr>
        <p:grpSpPr>
          <a:xfrm>
            <a:off x="2356369" y="4057542"/>
            <a:ext cx="6502128" cy="745200"/>
            <a:chOff x="2361611" y="1902620"/>
            <a:chExt cx="6502128" cy="745200"/>
          </a:xfrm>
        </p:grpSpPr>
        <p:sp>
          <p:nvSpPr>
            <p:cNvPr id="17" name="椭圆 16"/>
            <p:cNvSpPr/>
            <p:nvPr>
              <p:custDataLst>
                <p:tags r:id="rId3"/>
              </p:custDataLst>
            </p:nvPr>
          </p:nvSpPr>
          <p:spPr>
            <a:xfrm>
              <a:off x="2361611" y="1902620"/>
              <a:ext cx="746125" cy="745200"/>
            </a:xfrm>
            <a:prstGeom prst="ellipse">
              <a:avLst/>
            </a:prstGeom>
            <a:solidFill>
              <a:schemeClr val="accent1">
                <a:lumMod val="20000"/>
                <a:lumOff val="80000"/>
                <a:alpha val="31000"/>
              </a:schemeClr>
            </a:solidFill>
            <a:ln w="28575">
              <a:solidFill>
                <a:schemeClr val="accent1">
                  <a:lumMod val="20000"/>
                  <a:lumOff val="80000"/>
                </a:schemeClr>
              </a:solidFill>
            </a:ln>
            <a:effectLst>
              <a:outerShdw blurRad="50800" dist="38100" dir="8100000" algn="tr" rotWithShape="0">
                <a:prstClr val="black">
                  <a:alpha val="40000"/>
                </a:prstClr>
              </a:outerShdw>
            </a:effectLst>
          </p:spPr>
          <p:txBody>
            <a:bodyPr wrap="square" lIns="0" tIns="0" rIns="0" bIns="0" anchor="ctr" anchorCtr="0">
              <a:normAutofit/>
            </a:bodyPr>
            <a:lstStyle/>
            <a:p>
              <a:pPr algn="ctr"/>
              <a:r>
                <a:rPr lang="en-US" altLang="zh-CN" sz="2800" dirty="0" smtClean="0">
                  <a:ln w="9525">
                    <a:solidFill>
                      <a:prstClr val="white"/>
                    </a:solidFill>
                  </a:ln>
                  <a:solidFill>
                    <a:prstClr val="white"/>
                  </a:solidFill>
                  <a:latin typeface="微软雅黑" panose="020B0503020204020204" pitchFamily="34" charset="-122"/>
                  <a:ea typeface="微软雅黑" panose="020B0503020204020204" pitchFamily="34" charset="-122"/>
                  <a:sym typeface="Arial" panose="020B0604020202020204" pitchFamily="34" charset="0"/>
                </a:rPr>
                <a:t>03</a:t>
              </a:r>
            </a:p>
          </p:txBody>
        </p:sp>
        <p:sp>
          <p:nvSpPr>
            <p:cNvPr id="18" name="矩形 17"/>
            <p:cNvSpPr/>
            <p:nvPr>
              <p:custDataLst>
                <p:tags r:id="rId4"/>
              </p:custDataLst>
            </p:nvPr>
          </p:nvSpPr>
          <p:spPr>
            <a:xfrm>
              <a:off x="3424835" y="2013606"/>
              <a:ext cx="5438904" cy="523228"/>
            </a:xfrm>
            <a:prstGeom prst="rect">
              <a:avLst/>
            </a:prstGeom>
          </p:spPr>
          <p:txBody>
            <a:bodyPr wrap="square" anchor="ctr">
              <a:normAutofit fontScale="97500"/>
            </a:bodyPr>
            <a:lstStyle/>
            <a:p>
              <a:pPr>
                <a:defRPr/>
              </a:pPr>
              <a:r>
                <a:rPr lang="zh-CN" altLang="en-US" sz="2800" dirty="0" smtClean="0">
                  <a:latin typeface="微软雅黑" panose="020B0503020204020204" pitchFamily="34" charset="-122"/>
                  <a:ea typeface="微软雅黑" panose="020B0503020204020204" pitchFamily="34" charset="-122"/>
                  <a:sym typeface="Arial" panose="020B0604020202020204" pitchFamily="34" charset="0"/>
                </a:rPr>
                <a:t>费用控制</a:t>
              </a:r>
              <a:endParaRPr lang="zh-CN" altLang="en-US" sz="2800" dirty="0">
                <a:latin typeface="微软雅黑" panose="020B0503020204020204" pitchFamily="34" charset="-122"/>
                <a:ea typeface="微软雅黑" panose="020B0503020204020204" pitchFamily="34" charset="-122"/>
                <a:sym typeface="Arial" panose="020B0604020202020204" pitchFamily="34" charset="0"/>
              </a:endParaRPr>
            </a:p>
          </p:txBody>
        </p:sp>
      </p:grpSp>
    </p:spTree>
    <p:custDataLst>
      <p:tags r:id="rId1"/>
    </p:custDataLst>
    <p:extLst>
      <p:ext uri="{BB962C8B-B14F-4D97-AF65-F5344CB8AC3E}">
        <p14:creationId xmlns:p14="http://schemas.microsoft.com/office/powerpoint/2010/main" val="2432410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dirty="0" smtClean="0">
                <a:latin typeface="微软雅黑" panose="020B0503020204020204" pitchFamily="34" charset="-122"/>
                <a:ea typeface="微软雅黑" panose="020B0503020204020204" pitchFamily="34" charset="-122"/>
              </a:rPr>
              <a:t>监管手段</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custDataLst>
              <p:tags r:id="rId3"/>
            </p:custDataLst>
          </p:nvPr>
        </p:nvSpPr>
        <p:spPr>
          <a:xfrm>
            <a:off x="871855" y="2212975"/>
            <a:ext cx="10515600" cy="3415665"/>
          </a:xfrm>
        </p:spPr>
        <p:txBody>
          <a:bodyPr>
            <a:normAutofit/>
          </a:bodyPr>
          <a:lstStyle/>
          <a:p>
            <a:r>
              <a:rPr lang="zh-CN" altLang="en-US" dirty="0">
                <a:latin typeface="微软雅黑" panose="020B0503020204020204" pitchFamily="34" charset="-122"/>
                <a:ea typeface="微软雅黑" panose="020B0503020204020204" pitchFamily="34" charset="-122"/>
              </a:rPr>
              <a:t>护理险业务申办、管理、服务及评价；</a:t>
            </a:r>
          </a:p>
          <a:p>
            <a:r>
              <a:rPr lang="zh-CN" altLang="en-US" dirty="0">
                <a:latin typeface="微软雅黑" panose="020B0503020204020204" pitchFamily="34" charset="-122"/>
                <a:ea typeface="微软雅黑" panose="020B0503020204020204" pitchFamily="34" charset="-122"/>
              </a:rPr>
              <a:t>信息实时上传、实时监控；</a:t>
            </a:r>
          </a:p>
          <a:p>
            <a:r>
              <a:rPr lang="zh-CN" altLang="en-US" dirty="0">
                <a:latin typeface="微软雅黑" panose="020B0503020204020204" pitchFamily="34" charset="-122"/>
                <a:ea typeface="微软雅黑" panose="020B0503020204020204" pitchFamily="34" charset="-122"/>
              </a:rPr>
              <a:t>统计分析。</a:t>
            </a:r>
          </a:p>
        </p:txBody>
      </p:sp>
      <p:sp>
        <p:nvSpPr>
          <p:cNvPr id="4" name="文本框 3"/>
          <p:cNvSpPr txBox="1"/>
          <p:nvPr/>
        </p:nvSpPr>
        <p:spPr>
          <a:xfrm>
            <a:off x="871855" y="1485900"/>
            <a:ext cx="10447655" cy="548640"/>
          </a:xfrm>
          <a:prstGeom prst="rect">
            <a:avLst/>
          </a:prstGeom>
          <a:noFill/>
        </p:spPr>
        <p:txBody>
          <a:bodyPr wrap="square" rtlCol="0">
            <a:spAutoFit/>
          </a:bodyPr>
          <a:lstStyle/>
          <a:p>
            <a:r>
              <a:rPr lang="zh-CN" altLang="en-US" sz="2800">
                <a:latin typeface="微软雅黑" panose="020B0503020204020204" pitchFamily="34" charset="-122"/>
                <a:ea typeface="微软雅黑" panose="020B0503020204020204" pitchFamily="34" charset="-122"/>
              </a:rPr>
              <a:t>护理保险经办机构建立网络管理机制</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custDataLst>
              <p:tags r:id="rId1"/>
            </p:custDataLst>
          </p:nvPr>
        </p:nvSpPr>
        <p:spPr>
          <a:xfrm>
            <a:off x="1554600" y="297958"/>
            <a:ext cx="9082800" cy="939600"/>
          </a:xfrm>
          <a:prstGeom prst="rect">
            <a:avLst/>
          </a:prstGeom>
          <a:noFill/>
        </p:spPr>
        <p:txBody>
          <a:bodyPr wrap="square" rtlCol="0" anchor="ctr" anchorCtr="0">
            <a:normAutofit/>
          </a:bodyPr>
          <a:lstStyle/>
          <a:p>
            <a:r>
              <a:rPr lang="zh-CN" altLang="en-US" sz="3600" dirty="0" smtClean="0">
                <a:latin typeface="微软雅黑" panose="020B0503020204020204" pitchFamily="34" charset="-122"/>
                <a:ea typeface="微软雅黑" panose="020B0503020204020204" pitchFamily="34" charset="-122"/>
                <a:sym typeface="+mn-ea"/>
              </a:rPr>
              <a:t>  邢台</a:t>
            </a:r>
            <a:r>
              <a:rPr lang="zh-CN" altLang="en-US" sz="3600" dirty="0">
                <a:latin typeface="微软雅黑" panose="020B0503020204020204" pitchFamily="34" charset="-122"/>
                <a:ea typeface="微软雅黑" panose="020B0503020204020204" pitchFamily="34" charset="-122"/>
                <a:sym typeface="+mn-ea"/>
              </a:rPr>
              <a:t>市巨鹿县长期护理</a:t>
            </a:r>
            <a:r>
              <a:rPr lang="zh-CN" altLang="en-US" sz="3600" dirty="0" smtClean="0">
                <a:latin typeface="微软雅黑" panose="020B0503020204020204" pitchFamily="34" charset="-122"/>
                <a:ea typeface="微软雅黑" panose="020B0503020204020204" pitchFamily="34" charset="-122"/>
                <a:sym typeface="+mn-ea"/>
              </a:rPr>
              <a:t>保险评价表</a:t>
            </a:r>
            <a:endParaRPr lang="zh-CN" altLang="en-US" sz="3600" dirty="0">
              <a:latin typeface="微软雅黑" panose="020B0503020204020204" pitchFamily="34" charset="-122"/>
              <a:ea typeface="微软雅黑" panose="020B0503020204020204" pitchFamily="34" charset="-122"/>
              <a:cs typeface="+mj-cs"/>
              <a:sym typeface="+mn-ea"/>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0659" y="1086242"/>
            <a:ext cx="6580187" cy="768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565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Bob\Desktop\QQ图片20161213000205.pngQQ图片20161213000205"/>
          <p:cNvPicPr preferRelativeResize="0"/>
          <p:nvPr>
            <p:custDataLst>
              <p:tags r:id="rId2"/>
            </p:custDataLst>
          </p:nvPr>
        </p:nvPicPr>
        <p:blipFill rotWithShape="1">
          <a:blip r:embed="rId6"/>
          <a:srcRect/>
          <a:stretch>
            <a:fillRect/>
          </a:stretch>
        </p:blipFill>
        <p:spPr>
          <a:xfrm>
            <a:off x="1624088" y="1403985"/>
            <a:ext cx="9203690" cy="4543425"/>
          </a:xfrm>
          <a:prstGeom prst="rect">
            <a:avLst/>
          </a:prstGeom>
        </p:spPr>
      </p:pic>
      <p:sp>
        <p:nvSpPr>
          <p:cNvPr id="6" name="文本框 5"/>
          <p:cNvSpPr txBox="1"/>
          <p:nvPr>
            <p:custDataLst>
              <p:tags r:id="rId3"/>
            </p:custDataLst>
          </p:nvPr>
        </p:nvSpPr>
        <p:spPr>
          <a:xfrm>
            <a:off x="1554600" y="297958"/>
            <a:ext cx="9082800" cy="939600"/>
          </a:xfrm>
          <a:prstGeom prst="rect">
            <a:avLst/>
          </a:prstGeom>
          <a:noFill/>
        </p:spPr>
        <p:txBody>
          <a:bodyPr wrap="square" rtlCol="0" anchor="ctr" anchorCtr="0">
            <a:normAutofit/>
          </a:bodyPr>
          <a:lstStyle/>
          <a:p>
            <a:r>
              <a:rPr lang="zh-CN" altLang="en-US" sz="3600" dirty="0" smtClean="0">
                <a:latin typeface="微软雅黑" panose="020B0503020204020204" pitchFamily="34" charset="-122"/>
                <a:ea typeface="微软雅黑" panose="020B0503020204020204" pitchFamily="34" charset="-122"/>
                <a:sym typeface="+mn-ea"/>
              </a:rPr>
              <a:t>药品</a:t>
            </a:r>
            <a:r>
              <a:rPr lang="zh-CN" altLang="en-US" sz="3600" dirty="0">
                <a:latin typeface="微软雅黑" panose="020B0503020204020204" pitchFamily="34" charset="-122"/>
                <a:ea typeface="微软雅黑" panose="020B0503020204020204" pitchFamily="34" charset="-122"/>
                <a:sym typeface="+mn-ea"/>
              </a:rPr>
              <a:t>、医用耗材发放记录</a:t>
            </a:r>
            <a:r>
              <a:rPr lang="zh-CN" altLang="en-US" sz="3600" dirty="0" smtClean="0">
                <a:latin typeface="微软雅黑" panose="020B0503020204020204" pitchFamily="34" charset="-122"/>
                <a:ea typeface="微软雅黑" panose="020B0503020204020204" pitchFamily="34" charset="-122"/>
                <a:sym typeface="+mn-ea"/>
              </a:rPr>
              <a:t>单</a:t>
            </a:r>
            <a:endParaRPr lang="zh-CN" altLang="en-US" sz="3600" dirty="0">
              <a:latin typeface="微软雅黑" panose="020B0503020204020204" pitchFamily="34" charset="-122"/>
              <a:ea typeface="微软雅黑" panose="020B0503020204020204" pitchFamily="34" charset="-122"/>
              <a:cs typeface="+mj-cs"/>
              <a:sym typeface="+mn-ea"/>
            </a:endParaRPr>
          </a:p>
        </p:txBody>
      </p:sp>
    </p:spTree>
    <p:custDataLst>
      <p:tags r:id="rId1"/>
    </p:custDataLst>
    <p:extLst>
      <p:ext uri="{BB962C8B-B14F-4D97-AF65-F5344CB8AC3E}">
        <p14:creationId xmlns:p14="http://schemas.microsoft.com/office/powerpoint/2010/main" val="35833147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相关材料</a:t>
            </a:r>
            <a:endParaRPr lang="zh-CN" altLang="en-US" dirty="0"/>
          </a:p>
        </p:txBody>
      </p:sp>
      <p:sp>
        <p:nvSpPr>
          <p:cNvPr id="3" name="文本占位符 2"/>
          <p:cNvSpPr>
            <a:spLocks noGrp="1"/>
          </p:cNvSpPr>
          <p:nvPr>
            <p:ph type="body" idx="1"/>
          </p:nvPr>
        </p:nvSpPr>
        <p:spPr/>
        <p:txBody>
          <a:bodyPr>
            <a:normAutofit fontScale="92500" lnSpcReduction="10000"/>
          </a:bodyPr>
          <a:lstStyle/>
          <a:p>
            <a:endParaRPr lang="zh-CN" altLang="en-US"/>
          </a:p>
        </p:txBody>
      </p:sp>
    </p:spTree>
    <p:extLst>
      <p:ext uri="{BB962C8B-B14F-4D97-AF65-F5344CB8AC3E}">
        <p14:creationId xmlns:p14="http://schemas.microsoft.com/office/powerpoint/2010/main" val="332299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3"/>
            </p:custDataLst>
          </p:nvPr>
        </p:nvSpPr>
        <p:spPr>
          <a:xfrm>
            <a:off x="839470" y="457200"/>
            <a:ext cx="5165090" cy="1602105"/>
          </a:xfrm>
        </p:spPr>
        <p:txBody>
          <a:bodyPr>
            <a:normAutofit/>
          </a:bodyPr>
          <a:lstStyle/>
          <a:p>
            <a:r>
              <a:rPr lang="zh-CN" altLang="en-US" dirty="0" smtClean="0">
                <a:latin typeface="微软雅黑" panose="020B0503020204020204" pitchFamily="34" charset="-122"/>
                <a:ea typeface="微软雅黑" panose="020B0503020204020204" pitchFamily="34" charset="-122"/>
              </a:rPr>
              <a:t>相关附件</a:t>
            </a:r>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half" idx="2"/>
            <p:custDataLst>
              <p:tags r:id="rId4"/>
            </p:custDataLst>
          </p:nvPr>
        </p:nvSpPr>
        <p:spPr>
          <a:xfrm>
            <a:off x="219075" y="2059305"/>
            <a:ext cx="2679065" cy="4622165"/>
          </a:xfrm>
        </p:spPr>
        <p:txBody>
          <a:bodyPr>
            <a:normAutofit/>
          </a:bodyPr>
          <a:lstStyle/>
          <a:p>
            <a:r>
              <a:rPr lang="en-US" altLang="zh-CN" dirty="0">
                <a:hlinkClick r:id="rId8" action="ppaction://hlinkfile"/>
              </a:rPr>
              <a:t>1.</a:t>
            </a:r>
            <a:r>
              <a:rPr lang="zh-CN" altLang="en-US" dirty="0">
                <a:hlinkClick r:id="rId8" action="ppaction://hlinkfile"/>
              </a:rPr>
              <a:t>按病种汇总</a:t>
            </a:r>
            <a:r>
              <a:rPr lang="en-US" altLang="zh-CN" dirty="0">
                <a:hlinkClick r:id="rId8" action="ppaction://hlinkfile"/>
              </a:rPr>
              <a:t>1</a:t>
            </a:r>
            <a:endParaRPr lang="en-US" altLang="zh-CN" dirty="0"/>
          </a:p>
          <a:p>
            <a:r>
              <a:rPr lang="en-US" altLang="zh-CN" dirty="0">
                <a:hlinkClick r:id="rId9" action="ppaction://hlinkfile"/>
              </a:rPr>
              <a:t>2.</a:t>
            </a:r>
            <a:r>
              <a:rPr lang="zh-CN" altLang="en-US" dirty="0">
                <a:hlinkClick r:id="rId9" action="ppaction://hlinkfile"/>
              </a:rPr>
              <a:t>按病种汇总</a:t>
            </a:r>
            <a:r>
              <a:rPr lang="en-US" altLang="zh-CN" dirty="0">
                <a:hlinkClick r:id="rId9" action="ppaction://hlinkfile"/>
              </a:rPr>
              <a:t>2</a:t>
            </a:r>
            <a:endParaRPr lang="en-US" altLang="zh-CN" dirty="0"/>
          </a:p>
          <a:p>
            <a:r>
              <a:rPr lang="en-US" altLang="zh-CN" dirty="0">
                <a:hlinkClick r:id="rId10" action="ppaction://hlinkfile"/>
              </a:rPr>
              <a:t>3.</a:t>
            </a:r>
            <a:r>
              <a:rPr lang="zh-CN" altLang="en-US" dirty="0">
                <a:hlinkClick r:id="rId10" action="ppaction://hlinkfile"/>
              </a:rPr>
              <a:t>按行政区划汇总表</a:t>
            </a:r>
            <a:endParaRPr lang="zh-CN" altLang="en-US" dirty="0"/>
          </a:p>
          <a:p>
            <a:r>
              <a:rPr lang="en-US" altLang="zh-CN" dirty="0">
                <a:hlinkClick r:id="rId11" action="ppaction://hlinkfile"/>
              </a:rPr>
              <a:t>4.</a:t>
            </a:r>
            <a:r>
              <a:rPr lang="zh-CN" altLang="en-US" dirty="0">
                <a:hlinkClick r:id="rId11" action="ppaction://hlinkfile"/>
              </a:rPr>
              <a:t>按医疗机构汇总表</a:t>
            </a:r>
            <a:endParaRPr lang="zh-CN" altLang="en-US" dirty="0"/>
          </a:p>
          <a:p>
            <a:r>
              <a:rPr lang="en-US" altLang="zh-CN" dirty="0">
                <a:hlinkClick r:id="rId12" action="ppaction://hlinkfile"/>
              </a:rPr>
              <a:t>5.</a:t>
            </a:r>
            <a:r>
              <a:rPr lang="zh-CN" altLang="en-US" dirty="0">
                <a:hlinkClick r:id="rId12" action="ppaction://hlinkfile"/>
              </a:rPr>
              <a:t>发放记录</a:t>
            </a:r>
            <a:endParaRPr lang="zh-CN" altLang="en-US" dirty="0"/>
          </a:p>
          <a:p>
            <a:r>
              <a:rPr lang="en-US" altLang="zh-CN" dirty="0">
                <a:hlinkClick r:id="rId13" action="ppaction://hlinkfile"/>
              </a:rPr>
              <a:t>6.</a:t>
            </a:r>
            <a:r>
              <a:rPr lang="zh-CN" altLang="en-US" dirty="0">
                <a:hlinkClick r:id="rId13" action="ppaction://hlinkfile"/>
              </a:rPr>
              <a:t>护理机构护理险统一格式</a:t>
            </a:r>
            <a:endParaRPr lang="zh-CN" altLang="en-US" dirty="0"/>
          </a:p>
          <a:p>
            <a:r>
              <a:rPr lang="en-US" altLang="zh-CN" dirty="0">
                <a:hlinkClick r:id="rId14" action="ppaction://hlinkfile"/>
              </a:rPr>
              <a:t>7.</a:t>
            </a:r>
            <a:r>
              <a:rPr lang="zh-CN" altLang="en-US" dirty="0">
                <a:hlinkClick r:id="rId14" action="ppaction://hlinkfile"/>
              </a:rPr>
              <a:t>护理评价表</a:t>
            </a:r>
            <a:endParaRPr lang="zh-CN" altLang="en-US" dirty="0"/>
          </a:p>
          <a:p>
            <a:endParaRPr lang="zh-CN" altLang="en-US" dirty="0"/>
          </a:p>
          <a:p>
            <a:endParaRPr lang="zh-CN" altLang="en-US" dirty="0"/>
          </a:p>
        </p:txBody>
      </p:sp>
      <p:sp>
        <p:nvSpPr>
          <p:cNvPr id="2" name="文本占位符 6"/>
          <p:cNvSpPr>
            <a:spLocks noGrp="1"/>
          </p:cNvSpPr>
          <p:nvPr>
            <p:custDataLst>
              <p:tags r:id="rId5"/>
            </p:custDataLst>
          </p:nvPr>
        </p:nvSpPr>
        <p:spPr>
          <a:xfrm>
            <a:off x="6564630" y="2059305"/>
            <a:ext cx="2679065" cy="4622165"/>
          </a:xfrm>
          <a:prstGeom prst="rect">
            <a:avLst/>
          </a:prstGeom>
        </p:spPr>
        <p:txBody>
          <a:bodyPr vert="horz" lIns="91440" tIns="45720" rIns="91440" bIns="45720" rtlCol="0">
            <a:normAutofit/>
          </a:bodyPr>
          <a:lstStyle>
            <a:lvl1pPr marL="0" indent="0" algn="just" defTabSz="914400" rtl="0" eaLnBrk="1" latinLnBrk="0" hangingPunct="1">
              <a:lnSpc>
                <a:spcPct val="130000"/>
              </a:lnSpc>
              <a:spcBef>
                <a:spcPts val="1200"/>
              </a:spcBef>
              <a:buClr>
                <a:schemeClr val="tx1"/>
              </a:buClr>
              <a:buSzPct val="100000"/>
              <a:buFont typeface="Wingdings" panose="05000000000000000000" pitchFamily="2" charset="2"/>
              <a:buNone/>
              <a:defRPr sz="2000" kern="1200">
                <a:solidFill>
                  <a:schemeClr val="tx1"/>
                </a:solidFill>
                <a:latin typeface="+mn-lt"/>
                <a:ea typeface="+mn-ea"/>
                <a:cs typeface="+mn-cs"/>
              </a:defRPr>
            </a:lvl1pPr>
            <a:lvl2pPr marL="457200" indent="0" algn="just" defTabSz="914400" rtl="0" eaLnBrk="1" latinLnBrk="0" hangingPunct="1">
              <a:spcBef>
                <a:spcPts val="0"/>
              </a:spcBef>
              <a:buClr>
                <a:schemeClr val="tx1"/>
              </a:buClr>
              <a:buFont typeface="Wingdings" panose="05000000000000000000" pitchFamily="2" charset="2"/>
              <a:buNone/>
              <a:defRPr sz="1400" kern="1200">
                <a:solidFill>
                  <a:schemeClr val="tx1"/>
                </a:solidFill>
                <a:latin typeface="+mn-lt"/>
                <a:ea typeface="+mn-ea"/>
                <a:cs typeface="+mn-cs"/>
              </a:defRPr>
            </a:lvl2pPr>
            <a:lvl3pPr marL="914400" indent="0" algn="just" defTabSz="914400" rtl="0" eaLnBrk="1" latinLnBrk="0" hangingPunct="1">
              <a:lnSpc>
                <a:spcPct val="90000"/>
              </a:lnSpc>
              <a:spcBef>
                <a:spcPts val="500"/>
              </a:spcBef>
              <a:buClr>
                <a:schemeClr val="tx1"/>
              </a:buClr>
              <a:buFont typeface="Wingdings" panose="05000000000000000000" pitchFamily="2" charset="2"/>
              <a:buNone/>
              <a:defRPr sz="1200" kern="1200">
                <a:solidFill>
                  <a:schemeClr val="tx1"/>
                </a:solidFill>
                <a:latin typeface="+mn-lt"/>
                <a:ea typeface="+mn-ea"/>
                <a:cs typeface="+mn-cs"/>
              </a:defRPr>
            </a:lvl3pPr>
            <a:lvl4pPr marL="1371600" indent="0" algn="just" defTabSz="914400" rtl="0" eaLnBrk="1" latinLnBrk="0" hangingPunct="1">
              <a:lnSpc>
                <a:spcPct val="90000"/>
              </a:lnSpc>
              <a:spcBef>
                <a:spcPts val="500"/>
              </a:spcBef>
              <a:buClr>
                <a:schemeClr val="tx1"/>
              </a:buClr>
              <a:buFont typeface="Wingdings" panose="05000000000000000000" pitchFamily="2" charset="2"/>
              <a:buNone/>
              <a:defRPr sz="1000" kern="1200">
                <a:solidFill>
                  <a:schemeClr val="tx1"/>
                </a:solidFill>
                <a:latin typeface="+mn-lt"/>
                <a:ea typeface="+mn-ea"/>
                <a:cs typeface="+mn-cs"/>
              </a:defRPr>
            </a:lvl4pPr>
            <a:lvl5pPr marL="1828800" indent="0" algn="just" defTabSz="914400" rtl="0" eaLnBrk="1" latinLnBrk="0" hangingPunct="1">
              <a:lnSpc>
                <a:spcPct val="90000"/>
              </a:lnSpc>
              <a:spcBef>
                <a:spcPts val="500"/>
              </a:spcBef>
              <a:buClr>
                <a:schemeClr val="tx1"/>
              </a:buClr>
              <a:buFont typeface="Wingdings" panose="05000000000000000000" pitchFamily="2" charset="2"/>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altLang="zh-CN" dirty="0">
                <a:hlinkClick r:id="rId15" action="ppaction://hlinkfile"/>
              </a:rPr>
              <a:t>8.</a:t>
            </a:r>
            <a:r>
              <a:rPr lang="zh-CN" altLang="en-US" dirty="0">
                <a:hlinkClick r:id="rId15" action="ppaction://hlinkfile"/>
              </a:rPr>
              <a:t>护理形式汇总表</a:t>
            </a:r>
            <a:endParaRPr lang="zh-CN" altLang="en-US" dirty="0"/>
          </a:p>
          <a:p>
            <a:r>
              <a:rPr lang="en-US" altLang="zh-CN" dirty="0">
                <a:hlinkClick r:id="rId16" action="ppaction://hlinkfile"/>
              </a:rPr>
              <a:t>9.</a:t>
            </a:r>
            <a:r>
              <a:rPr lang="zh-CN" altLang="en-US" dirty="0">
                <a:hlinkClick r:id="rId16" action="ppaction://hlinkfile"/>
              </a:rPr>
              <a:t>结算单</a:t>
            </a:r>
            <a:endParaRPr lang="zh-CN" altLang="en-US" dirty="0"/>
          </a:p>
          <a:p>
            <a:r>
              <a:rPr lang="en-US" altLang="zh-CN" dirty="0">
                <a:hlinkClick r:id="rId17" action="ppaction://hlinkfile"/>
              </a:rPr>
              <a:t>10.</a:t>
            </a:r>
            <a:r>
              <a:rPr lang="zh-CN" altLang="en-US" dirty="0">
                <a:hlinkClick r:id="rId17" action="ppaction://hlinkfile"/>
              </a:rPr>
              <a:t>评定量表</a:t>
            </a:r>
            <a:endParaRPr lang="zh-CN" altLang="en-US" dirty="0"/>
          </a:p>
          <a:p>
            <a:r>
              <a:rPr lang="en-US" altLang="zh-CN" dirty="0">
                <a:hlinkClick r:id="rId18" action="ppaction://hlinkfile"/>
              </a:rPr>
              <a:t>11.</a:t>
            </a:r>
            <a:r>
              <a:rPr lang="zh-CN" altLang="en-US" dirty="0">
                <a:hlinkClick r:id="rId18" action="ppaction://hlinkfile"/>
              </a:rPr>
              <a:t>申请表</a:t>
            </a:r>
            <a:endParaRPr lang="zh-CN" altLang="en-US" dirty="0"/>
          </a:p>
          <a:p>
            <a:r>
              <a:rPr lang="en-US" altLang="zh-CN" dirty="0">
                <a:hlinkClick r:id="rId19" action="ppaction://hlinkfile"/>
              </a:rPr>
              <a:t>12.</a:t>
            </a:r>
            <a:r>
              <a:rPr lang="zh-CN" altLang="en-US" dirty="0">
                <a:hlinkClick r:id="rId19" action="ppaction://hlinkfile"/>
              </a:rPr>
              <a:t>统计表</a:t>
            </a:r>
            <a:endParaRPr lang="zh-CN" altLang="en-US" dirty="0"/>
          </a:p>
          <a:p>
            <a:r>
              <a:rPr lang="en-US" altLang="zh-CN" dirty="0">
                <a:hlinkClick r:id="rId20" action="ppaction://hlinkfile"/>
              </a:rPr>
              <a:t>13</a:t>
            </a:r>
            <a:r>
              <a:rPr lang="zh-CN" altLang="en-US" dirty="0">
                <a:hlinkClick r:id="rId20" action="ppaction://hlinkfile"/>
              </a:rPr>
              <a:t>医疗机构明细汇总</a:t>
            </a:r>
            <a:endParaRPr lang="zh-CN" altLang="en-US" dirty="0"/>
          </a:p>
          <a:p>
            <a:r>
              <a:rPr lang="en-US" altLang="zh-CN" dirty="0">
                <a:hlinkClick r:id="rId21" action="ppaction://hlinkfile"/>
              </a:rPr>
              <a:t>14.</a:t>
            </a:r>
            <a:r>
              <a:rPr lang="zh-CN" altLang="en-US" dirty="0">
                <a:hlinkClick r:id="rId21" action="ppaction://hlinkfile"/>
              </a:rPr>
              <a:t>住院审批表</a:t>
            </a:r>
            <a:endParaRPr lang="zh-CN" altLang="en-US" dirty="0"/>
          </a:p>
          <a:p>
            <a:endParaRPr lang="zh-CN" altLang="en-US" dirty="0"/>
          </a:p>
        </p:txBody>
      </p:sp>
      <p:graphicFrame>
        <p:nvGraphicFramePr>
          <p:cNvPr id="4" name="对象 3">
            <a:hlinkClick r:id="" action="ppaction://ole?verb=0"/>
          </p:cNvPr>
          <p:cNvGraphicFramePr>
            <a:graphicFrameLocks noChangeAspect="1"/>
          </p:cNvGraphicFramePr>
          <p:nvPr>
            <p:extLst>
              <p:ext uri="{D42A27DB-BD31-4B8C-83A1-F6EECF244321}">
                <p14:modId xmlns:p14="http://schemas.microsoft.com/office/powerpoint/2010/main" val="1374076865"/>
              </p:ext>
            </p:extLst>
          </p:nvPr>
        </p:nvGraphicFramePr>
        <p:xfrm>
          <a:off x="2683510" y="1760220"/>
          <a:ext cx="971550" cy="666750"/>
        </p:xfrm>
        <a:graphic>
          <a:graphicData uri="http://schemas.openxmlformats.org/presentationml/2006/ole">
            <mc:AlternateContent xmlns:mc="http://schemas.openxmlformats.org/markup-compatibility/2006">
              <mc:Choice xmlns:v="urn:schemas-microsoft-com:vml" Requires="v">
                <p:oleObj spid="_x0000_s1098" name="工作表" showAsIcon="1" r:id="rId23" imgW="971640" imgH="666720" progId="Excel.Sheet.8">
                  <p:embed/>
                </p:oleObj>
              </mc:Choice>
              <mc:Fallback>
                <p:oleObj name="工作表" showAsIcon="1" r:id="rId23" imgW="971640" imgH="666720" progId="Excel.Sheet.8">
                  <p:embed/>
                  <p:pic>
                    <p:nvPicPr>
                      <p:cNvPr id="0" name="图片 1024"/>
                      <p:cNvPicPr/>
                      <p:nvPr/>
                    </p:nvPicPr>
                    <p:blipFill>
                      <a:blip r:embed="rId24"/>
                      <a:stretch>
                        <a:fillRect/>
                      </a:stretch>
                    </p:blipFill>
                    <p:spPr>
                      <a:xfrm>
                        <a:off x="2683510" y="1760220"/>
                        <a:ext cx="971550" cy="66675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683510" y="2426970"/>
          <a:ext cx="971550" cy="666750"/>
        </p:xfrm>
        <a:graphic>
          <a:graphicData uri="http://schemas.openxmlformats.org/presentationml/2006/ole">
            <mc:AlternateContent xmlns:mc="http://schemas.openxmlformats.org/markup-compatibility/2006">
              <mc:Choice xmlns:v="urn:schemas-microsoft-com:vml" Requires="v">
                <p:oleObj spid="_x0000_s1099" showAsIcon="1" r:id="rId26" imgW="971550" imgH="666750" progId="Excel.Sheet.8">
                  <p:embed/>
                </p:oleObj>
              </mc:Choice>
              <mc:Fallback>
                <p:oleObj showAsIcon="1" r:id="rId26" imgW="971550" imgH="666750" progId="Excel.Sheet.8">
                  <p:embed/>
                  <p:pic>
                    <p:nvPicPr>
                      <p:cNvPr id="0" name="图片 1025"/>
                      <p:cNvPicPr/>
                      <p:nvPr/>
                    </p:nvPicPr>
                    <p:blipFill>
                      <a:blip r:embed="rId27"/>
                      <a:stretch>
                        <a:fillRect/>
                      </a:stretch>
                    </p:blipFill>
                    <p:spPr>
                      <a:xfrm>
                        <a:off x="2683510" y="2426970"/>
                        <a:ext cx="971550" cy="66675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2683510" y="2948940"/>
          <a:ext cx="971550" cy="666750"/>
        </p:xfrm>
        <a:graphic>
          <a:graphicData uri="http://schemas.openxmlformats.org/presentationml/2006/ole">
            <mc:AlternateContent xmlns:mc="http://schemas.openxmlformats.org/markup-compatibility/2006">
              <mc:Choice xmlns:v="urn:schemas-microsoft-com:vml" Requires="v">
                <p:oleObj spid="_x0000_s1100" showAsIcon="1" r:id="rId29" imgW="971550" imgH="666750" progId="Excel.Sheet.8">
                  <p:embed/>
                </p:oleObj>
              </mc:Choice>
              <mc:Fallback>
                <p:oleObj showAsIcon="1" r:id="rId29" imgW="971550" imgH="666750" progId="Excel.Sheet.8">
                  <p:embed/>
                  <p:pic>
                    <p:nvPicPr>
                      <p:cNvPr id="0" name="图片 1026"/>
                      <p:cNvPicPr/>
                      <p:nvPr/>
                    </p:nvPicPr>
                    <p:blipFill>
                      <a:blip r:embed="rId30"/>
                      <a:stretch>
                        <a:fillRect/>
                      </a:stretch>
                    </p:blipFill>
                    <p:spPr>
                      <a:xfrm>
                        <a:off x="2683510" y="2948940"/>
                        <a:ext cx="971550" cy="66675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2683510" y="3615690"/>
          <a:ext cx="971550" cy="666750"/>
        </p:xfrm>
        <a:graphic>
          <a:graphicData uri="http://schemas.openxmlformats.org/presentationml/2006/ole">
            <mc:AlternateContent xmlns:mc="http://schemas.openxmlformats.org/markup-compatibility/2006">
              <mc:Choice xmlns:v="urn:schemas-microsoft-com:vml" Requires="v">
                <p:oleObj spid="_x0000_s1101" showAsIcon="1" r:id="rId32" imgW="971550" imgH="666750" progId="Excel.Sheet.8">
                  <p:embed/>
                </p:oleObj>
              </mc:Choice>
              <mc:Fallback>
                <p:oleObj showAsIcon="1" r:id="rId32" imgW="971550" imgH="666750" progId="Excel.Sheet.8">
                  <p:embed/>
                  <p:pic>
                    <p:nvPicPr>
                      <p:cNvPr id="0" name="图片 1027"/>
                      <p:cNvPicPr/>
                      <p:nvPr/>
                    </p:nvPicPr>
                    <p:blipFill>
                      <a:blip r:embed="rId33"/>
                      <a:stretch>
                        <a:fillRect/>
                      </a:stretch>
                    </p:blipFill>
                    <p:spPr>
                      <a:xfrm>
                        <a:off x="2683510" y="3615690"/>
                        <a:ext cx="971550" cy="66675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2683510" y="4282440"/>
          <a:ext cx="971550" cy="666750"/>
        </p:xfrm>
        <a:graphic>
          <a:graphicData uri="http://schemas.openxmlformats.org/presentationml/2006/ole">
            <mc:AlternateContent xmlns:mc="http://schemas.openxmlformats.org/markup-compatibility/2006">
              <mc:Choice xmlns:v="urn:schemas-microsoft-com:vml" Requires="v">
                <p:oleObj spid="_x0000_s1102" showAsIcon="1" r:id="rId35" imgW="971550" imgH="666750" progId="Excel.Sheet.8">
                  <p:embed/>
                </p:oleObj>
              </mc:Choice>
              <mc:Fallback>
                <p:oleObj showAsIcon="1" r:id="rId35" imgW="971550" imgH="666750" progId="Excel.Sheet.8">
                  <p:embed/>
                  <p:pic>
                    <p:nvPicPr>
                      <p:cNvPr id="0" name="图片 1028"/>
                      <p:cNvPicPr/>
                      <p:nvPr/>
                    </p:nvPicPr>
                    <p:blipFill>
                      <a:blip r:embed="rId36"/>
                      <a:stretch>
                        <a:fillRect/>
                      </a:stretch>
                    </p:blipFill>
                    <p:spPr>
                      <a:xfrm>
                        <a:off x="2683510" y="4282440"/>
                        <a:ext cx="971550" cy="66675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2683510" y="4859655"/>
          <a:ext cx="971550" cy="666750"/>
        </p:xfrm>
        <a:graphic>
          <a:graphicData uri="http://schemas.openxmlformats.org/presentationml/2006/ole">
            <mc:AlternateContent xmlns:mc="http://schemas.openxmlformats.org/markup-compatibility/2006">
              <mc:Choice xmlns:v="urn:schemas-microsoft-com:vml" Requires="v">
                <p:oleObj spid="_x0000_s1103" showAsIcon="1" r:id="rId38" imgW="971550" imgH="666750" progId="Excel.Sheet.8">
                  <p:embed/>
                </p:oleObj>
              </mc:Choice>
              <mc:Fallback>
                <p:oleObj showAsIcon="1" r:id="rId38" imgW="971550" imgH="666750" progId="Excel.Sheet.8">
                  <p:embed/>
                  <p:pic>
                    <p:nvPicPr>
                      <p:cNvPr id="0" name="图片 1029"/>
                      <p:cNvPicPr/>
                      <p:nvPr/>
                    </p:nvPicPr>
                    <p:blipFill>
                      <a:blip r:embed="rId39"/>
                      <a:stretch>
                        <a:fillRect/>
                      </a:stretch>
                    </p:blipFill>
                    <p:spPr>
                      <a:xfrm>
                        <a:off x="2683510" y="4859655"/>
                        <a:ext cx="971550" cy="666750"/>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2683510" y="5648960"/>
          <a:ext cx="971550" cy="666750"/>
        </p:xfrm>
        <a:graphic>
          <a:graphicData uri="http://schemas.openxmlformats.org/presentationml/2006/ole">
            <mc:AlternateContent xmlns:mc="http://schemas.openxmlformats.org/markup-compatibility/2006">
              <mc:Choice xmlns:v="urn:schemas-microsoft-com:vml" Requires="v">
                <p:oleObj spid="_x0000_s1104" showAsIcon="1" r:id="rId41" imgW="971550" imgH="666750" progId="Excel.Sheet.8">
                  <p:embed/>
                </p:oleObj>
              </mc:Choice>
              <mc:Fallback>
                <p:oleObj showAsIcon="1" r:id="rId41" imgW="971550" imgH="666750" progId="Excel.Sheet.8">
                  <p:embed/>
                  <p:pic>
                    <p:nvPicPr>
                      <p:cNvPr id="0" name="图片 1030"/>
                      <p:cNvPicPr/>
                      <p:nvPr/>
                    </p:nvPicPr>
                    <p:blipFill>
                      <a:blip r:embed="rId42"/>
                      <a:stretch>
                        <a:fillRect/>
                      </a:stretch>
                    </p:blipFill>
                    <p:spPr>
                      <a:xfrm>
                        <a:off x="2683510" y="5648960"/>
                        <a:ext cx="971550" cy="666750"/>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9138285" y="1760220"/>
          <a:ext cx="971550" cy="666750"/>
        </p:xfrm>
        <a:graphic>
          <a:graphicData uri="http://schemas.openxmlformats.org/presentationml/2006/ole">
            <mc:AlternateContent xmlns:mc="http://schemas.openxmlformats.org/markup-compatibility/2006">
              <mc:Choice xmlns:v="urn:schemas-microsoft-com:vml" Requires="v">
                <p:oleObj spid="_x0000_s1105" showAsIcon="1" r:id="rId44" imgW="971550" imgH="666750" progId="Excel.Sheet.8">
                  <p:embed/>
                </p:oleObj>
              </mc:Choice>
              <mc:Fallback>
                <p:oleObj showAsIcon="1" r:id="rId44" imgW="971550" imgH="666750" progId="Excel.Sheet.8">
                  <p:embed/>
                  <p:pic>
                    <p:nvPicPr>
                      <p:cNvPr id="0" name="图片 1031"/>
                      <p:cNvPicPr/>
                      <p:nvPr/>
                    </p:nvPicPr>
                    <p:blipFill>
                      <a:blip r:embed="rId45"/>
                      <a:stretch>
                        <a:fillRect/>
                      </a:stretch>
                    </p:blipFill>
                    <p:spPr>
                      <a:xfrm>
                        <a:off x="9138285" y="1760220"/>
                        <a:ext cx="971550" cy="666750"/>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9138285" y="2426970"/>
          <a:ext cx="971550" cy="666750"/>
        </p:xfrm>
        <a:graphic>
          <a:graphicData uri="http://schemas.openxmlformats.org/presentationml/2006/ole">
            <mc:AlternateContent xmlns:mc="http://schemas.openxmlformats.org/markup-compatibility/2006">
              <mc:Choice xmlns:v="urn:schemas-microsoft-com:vml" Requires="v">
                <p:oleObj spid="_x0000_s1106" showAsIcon="1" r:id="rId47" imgW="971550" imgH="666750" progId="Excel.Sheet.8">
                  <p:embed/>
                </p:oleObj>
              </mc:Choice>
              <mc:Fallback>
                <p:oleObj showAsIcon="1" r:id="rId47" imgW="971550" imgH="666750" progId="Excel.Sheet.8">
                  <p:embed/>
                  <p:pic>
                    <p:nvPicPr>
                      <p:cNvPr id="0" name="图片 1032"/>
                      <p:cNvPicPr/>
                      <p:nvPr/>
                    </p:nvPicPr>
                    <p:blipFill>
                      <a:blip r:embed="rId48"/>
                      <a:stretch>
                        <a:fillRect/>
                      </a:stretch>
                    </p:blipFill>
                    <p:spPr>
                      <a:xfrm>
                        <a:off x="9138285" y="2426970"/>
                        <a:ext cx="971550" cy="666750"/>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9138285" y="2948940"/>
          <a:ext cx="971550" cy="666750"/>
        </p:xfrm>
        <a:graphic>
          <a:graphicData uri="http://schemas.openxmlformats.org/presentationml/2006/ole">
            <mc:AlternateContent xmlns:mc="http://schemas.openxmlformats.org/markup-compatibility/2006">
              <mc:Choice xmlns:v="urn:schemas-microsoft-com:vml" Requires="v">
                <p:oleObj spid="_x0000_s1107" showAsIcon="1" r:id="rId50" imgW="971550" imgH="666750" progId="Excel.Sheet.8">
                  <p:embed/>
                </p:oleObj>
              </mc:Choice>
              <mc:Fallback>
                <p:oleObj showAsIcon="1" r:id="rId50" imgW="971550" imgH="666750" progId="Excel.Sheet.8">
                  <p:embed/>
                  <p:pic>
                    <p:nvPicPr>
                      <p:cNvPr id="0" name="图片 1033"/>
                      <p:cNvPicPr/>
                      <p:nvPr/>
                    </p:nvPicPr>
                    <p:blipFill>
                      <a:blip r:embed="rId51"/>
                      <a:stretch>
                        <a:fillRect/>
                      </a:stretch>
                    </p:blipFill>
                    <p:spPr>
                      <a:xfrm>
                        <a:off x="9138285" y="2948940"/>
                        <a:ext cx="971550" cy="666750"/>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9138285" y="4282440"/>
          <a:ext cx="971550" cy="666750"/>
        </p:xfrm>
        <a:graphic>
          <a:graphicData uri="http://schemas.openxmlformats.org/presentationml/2006/ole">
            <mc:AlternateContent xmlns:mc="http://schemas.openxmlformats.org/markup-compatibility/2006">
              <mc:Choice xmlns:v="urn:schemas-microsoft-com:vml" Requires="v">
                <p:oleObj spid="_x0000_s1108" showAsIcon="1" r:id="rId53" imgW="971550" imgH="666750" progId="Excel.Sheet.8">
                  <p:embed/>
                </p:oleObj>
              </mc:Choice>
              <mc:Fallback>
                <p:oleObj showAsIcon="1" r:id="rId53" imgW="971550" imgH="666750" progId="Excel.Sheet.8">
                  <p:embed/>
                  <p:pic>
                    <p:nvPicPr>
                      <p:cNvPr id="0" name="图片 1034"/>
                      <p:cNvPicPr/>
                      <p:nvPr/>
                    </p:nvPicPr>
                    <p:blipFill>
                      <a:blip r:embed="rId54"/>
                      <a:stretch>
                        <a:fillRect/>
                      </a:stretch>
                    </p:blipFill>
                    <p:spPr>
                      <a:xfrm>
                        <a:off x="9138285" y="4282440"/>
                        <a:ext cx="971550" cy="666750"/>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9138285" y="4859655"/>
          <a:ext cx="971550" cy="666750"/>
        </p:xfrm>
        <a:graphic>
          <a:graphicData uri="http://schemas.openxmlformats.org/presentationml/2006/ole">
            <mc:AlternateContent xmlns:mc="http://schemas.openxmlformats.org/markup-compatibility/2006">
              <mc:Choice xmlns:v="urn:schemas-microsoft-com:vml" Requires="v">
                <p:oleObj spid="_x0000_s1109" showAsIcon="1" r:id="rId56" imgW="971550" imgH="666750" progId="Excel.Sheet.8">
                  <p:embed/>
                </p:oleObj>
              </mc:Choice>
              <mc:Fallback>
                <p:oleObj showAsIcon="1" r:id="rId56" imgW="971550" imgH="666750" progId="Excel.Sheet.8">
                  <p:embed/>
                  <p:pic>
                    <p:nvPicPr>
                      <p:cNvPr id="0" name="图片 1035"/>
                      <p:cNvPicPr/>
                      <p:nvPr/>
                    </p:nvPicPr>
                    <p:blipFill>
                      <a:blip r:embed="rId57"/>
                      <a:stretch>
                        <a:fillRect/>
                      </a:stretch>
                    </p:blipFill>
                    <p:spPr>
                      <a:xfrm>
                        <a:off x="9138285" y="4859655"/>
                        <a:ext cx="971550" cy="666750"/>
                      </a:xfrm>
                      <a:prstGeom prst="rect">
                        <a:avLst/>
                      </a:prstGeom>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9138285" y="3615690"/>
          <a:ext cx="971550" cy="666750"/>
        </p:xfrm>
        <a:graphic>
          <a:graphicData uri="http://schemas.openxmlformats.org/presentationml/2006/ole">
            <mc:AlternateContent xmlns:mc="http://schemas.openxmlformats.org/markup-compatibility/2006">
              <mc:Choice xmlns:v="urn:schemas-microsoft-com:vml" Requires="v">
                <p:oleObj spid="_x0000_s1110" showAsIcon="1" r:id="rId59" imgW="971550" imgH="666750" progId="Excel.Sheet.8">
                  <p:embed/>
                </p:oleObj>
              </mc:Choice>
              <mc:Fallback>
                <p:oleObj showAsIcon="1" r:id="rId59" imgW="971550" imgH="666750" progId="Excel.Sheet.8">
                  <p:embed/>
                  <p:pic>
                    <p:nvPicPr>
                      <p:cNvPr id="0" name="图片 1036"/>
                      <p:cNvPicPr/>
                      <p:nvPr/>
                    </p:nvPicPr>
                    <p:blipFill>
                      <a:blip r:embed="rId60"/>
                      <a:stretch>
                        <a:fillRect/>
                      </a:stretch>
                    </p:blipFill>
                    <p:spPr>
                      <a:xfrm>
                        <a:off x="9138285" y="3615690"/>
                        <a:ext cx="971550" cy="666750"/>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9138285" y="5526405"/>
          <a:ext cx="971550" cy="666750"/>
        </p:xfrm>
        <a:graphic>
          <a:graphicData uri="http://schemas.openxmlformats.org/presentationml/2006/ole">
            <mc:AlternateContent xmlns:mc="http://schemas.openxmlformats.org/markup-compatibility/2006">
              <mc:Choice xmlns:v="urn:schemas-microsoft-com:vml" Requires="v">
                <p:oleObj spid="_x0000_s1111" showAsIcon="1" r:id="rId62" imgW="971550" imgH="666750" progId="Excel.Sheet.8">
                  <p:embed/>
                </p:oleObj>
              </mc:Choice>
              <mc:Fallback>
                <p:oleObj showAsIcon="1" r:id="rId62" imgW="971550" imgH="666750" progId="Excel.Sheet.8">
                  <p:embed/>
                  <p:pic>
                    <p:nvPicPr>
                      <p:cNvPr id="0" name="图片 1037"/>
                      <p:cNvPicPr/>
                      <p:nvPr/>
                    </p:nvPicPr>
                    <p:blipFill>
                      <a:blip r:embed="rId63"/>
                      <a:stretch>
                        <a:fillRect/>
                      </a:stretch>
                    </p:blipFill>
                    <p:spPr>
                      <a:xfrm>
                        <a:off x="9138285" y="5526405"/>
                        <a:ext cx="971550" cy="666750"/>
                      </a:xfrm>
                      <a:prstGeom prst="rect">
                        <a:avLst/>
                      </a:prstGeom>
                    </p:spPr>
                  </p:pic>
                </p:oleObj>
              </mc:Fallback>
            </mc:AlternateContent>
          </a:graphicData>
        </a:graphic>
      </p:graphicFrame>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资格申请与住院申请</a:t>
            </a:r>
            <a:endParaRPr lang="zh-CN" altLang="en-US" dirty="0"/>
          </a:p>
        </p:txBody>
      </p:sp>
      <p:sp>
        <p:nvSpPr>
          <p:cNvPr id="3" name="文本占位符 2"/>
          <p:cNvSpPr>
            <a:spLocks noGrp="1"/>
          </p:cNvSpPr>
          <p:nvPr>
            <p:ph type="body" idx="1"/>
          </p:nvPr>
        </p:nvSpPr>
        <p:spPr/>
        <p:txBody>
          <a:bodyPr>
            <a:normAutofit fontScale="92500" lnSpcReduction="10000"/>
          </a:bodyPr>
          <a:lstStyle/>
          <a:p>
            <a:endParaRPr lang="zh-CN" altLang="en-US"/>
          </a:p>
        </p:txBody>
      </p:sp>
    </p:spTree>
    <p:extLst>
      <p:ext uri="{BB962C8B-B14F-4D97-AF65-F5344CB8AC3E}">
        <p14:creationId xmlns:p14="http://schemas.microsoft.com/office/powerpoint/2010/main" val="42123486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latin typeface="微软雅黑" panose="020B0503020204020204" pitchFamily="34" charset="-122"/>
                <a:ea typeface="微软雅黑" panose="020B0503020204020204" pitchFamily="34" charset="-122"/>
              </a:rPr>
              <a:t>巨鹿县护理险政府公文</a:t>
            </a:r>
          </a:p>
        </p:txBody>
      </p:sp>
      <p:sp>
        <p:nvSpPr>
          <p:cNvPr id="3" name="文本框 2"/>
          <p:cNvSpPr txBox="1"/>
          <p:nvPr>
            <p:custDataLst>
              <p:tags r:id="rId3"/>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chemeClr val="tx1"/>
                </a:solidFill>
                <a:latin typeface="微软雅黑" panose="020B0503020204020204" pitchFamily="34" charset="-122"/>
                <a:ea typeface="微软雅黑" panose="020B0503020204020204" pitchFamily="34" charset="-122"/>
              </a:rPr>
              <a:t>巨鹿县人民政府公文 巨政发</a:t>
            </a:r>
            <a:r>
              <a:rPr lang="en-US" altLang="zh-CN" dirty="0">
                <a:solidFill>
                  <a:schemeClr val="tx1"/>
                </a:solidFill>
                <a:latin typeface="微软雅黑" panose="020B0503020204020204" pitchFamily="34" charset="-122"/>
                <a:ea typeface="微软雅黑" panose="020B0503020204020204" pitchFamily="34" charset="-122"/>
              </a:rPr>
              <a:t>[2016]10</a:t>
            </a:r>
            <a:r>
              <a:rPr lang="zh-CN" altLang="en-US" dirty="0">
                <a:solidFill>
                  <a:schemeClr val="tx1"/>
                </a:solidFill>
                <a:latin typeface="微软雅黑" panose="020B0503020204020204" pitchFamily="34" charset="-122"/>
                <a:ea typeface="微软雅黑" panose="020B0503020204020204" pitchFamily="34" charset="-122"/>
              </a:rPr>
              <a:t>号 《巨鹿县建立长期护理保险制度实施意见》 </a:t>
            </a:r>
            <a:r>
              <a:rPr lang="en-US" altLang="zh-CN" dirty="0">
                <a:solidFill>
                  <a:schemeClr val="tx1"/>
                </a:solidFill>
                <a:latin typeface="微软雅黑" panose="020B0503020204020204" pitchFamily="34" charset="-122"/>
                <a:ea typeface="微软雅黑" panose="020B0503020204020204" pitchFamily="34" charset="-122"/>
              </a:rPr>
              <a:t>2016</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7</a:t>
            </a:r>
            <a:r>
              <a:rPr lang="zh-CN" altLang="en-US"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27</a:t>
            </a:r>
            <a:r>
              <a:rPr lang="zh-CN" altLang="en-US" dirty="0">
                <a:solidFill>
                  <a:schemeClr val="tx1"/>
                </a:solidFill>
                <a:latin typeface="微软雅黑" panose="020B0503020204020204" pitchFamily="34" charset="-122"/>
                <a:ea typeface="微软雅黑" panose="020B0503020204020204" pitchFamily="34" charset="-122"/>
              </a:rPr>
              <a:t>日</a:t>
            </a:r>
          </a:p>
          <a:p>
            <a:r>
              <a:rPr lang="zh-CN" altLang="en-US" dirty="0">
                <a:solidFill>
                  <a:schemeClr val="tx1"/>
                </a:solidFill>
                <a:latin typeface="微软雅黑" panose="020B0503020204020204" pitchFamily="34" charset="-122"/>
                <a:ea typeface="微软雅黑" panose="020B0503020204020204" pitchFamily="34" charset="-122"/>
              </a:rPr>
              <a:t>巨鹿县人力资源和社会保障局文件 巨人社</a:t>
            </a:r>
            <a:r>
              <a:rPr lang="en-US" altLang="zh-CN" dirty="0">
                <a:solidFill>
                  <a:schemeClr val="tx1"/>
                </a:solidFill>
                <a:latin typeface="微软雅黑" panose="020B0503020204020204" pitchFamily="34" charset="-122"/>
                <a:ea typeface="微软雅黑" panose="020B0503020204020204" pitchFamily="34" charset="-122"/>
              </a:rPr>
              <a:t>[2016]33</a:t>
            </a:r>
            <a:r>
              <a:rPr lang="zh-CN" altLang="en-US" dirty="0">
                <a:solidFill>
                  <a:schemeClr val="tx1"/>
                </a:solidFill>
                <a:latin typeface="微软雅黑" panose="020B0503020204020204" pitchFamily="34" charset="-122"/>
                <a:ea typeface="微软雅黑" panose="020B0503020204020204" pitchFamily="34" charset="-122"/>
              </a:rPr>
              <a:t>号 《巨鹿县长期护理保险经办管理办法》 </a:t>
            </a:r>
            <a:r>
              <a:rPr lang="en-US" altLang="zh-CN" dirty="0">
                <a:solidFill>
                  <a:schemeClr val="tx1"/>
                </a:solidFill>
                <a:latin typeface="微软雅黑" panose="020B0503020204020204" pitchFamily="34" charset="-122"/>
                <a:ea typeface="微软雅黑" panose="020B0503020204020204" pitchFamily="34" charset="-122"/>
              </a:rPr>
              <a:t>2016</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8</a:t>
            </a:r>
            <a:r>
              <a:rPr lang="zh-CN" altLang="en-US"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1</a:t>
            </a:r>
            <a:r>
              <a:rPr lang="zh-CN" altLang="en-US" dirty="0">
                <a:solidFill>
                  <a:schemeClr val="tx1"/>
                </a:solidFill>
                <a:latin typeface="微软雅黑" panose="020B0503020204020204" pitchFamily="34" charset="-122"/>
                <a:ea typeface="微软雅黑" panose="020B0503020204020204" pitchFamily="34" charset="-122"/>
              </a:rPr>
              <a:t>日</a:t>
            </a:r>
          </a:p>
          <a:p>
            <a:r>
              <a:rPr lang="zh-CN" altLang="en-US" dirty="0">
                <a:solidFill>
                  <a:schemeClr val="tx1"/>
                </a:solidFill>
                <a:latin typeface="微软雅黑" panose="020B0503020204020204" pitchFamily="34" charset="-122"/>
                <a:ea typeface="微软雅黑" panose="020B0503020204020204" pitchFamily="34" charset="-122"/>
              </a:rPr>
              <a:t>巨鹿县人力资源和社会保障局文件 巨人社</a:t>
            </a:r>
            <a:r>
              <a:rPr lang="en-US" altLang="zh-CN" dirty="0">
                <a:solidFill>
                  <a:schemeClr val="tx1"/>
                </a:solidFill>
                <a:latin typeface="微软雅黑" panose="020B0503020204020204" pitchFamily="34" charset="-122"/>
                <a:ea typeface="微软雅黑" panose="020B0503020204020204" pitchFamily="34" charset="-122"/>
              </a:rPr>
              <a:t>[2016]34</a:t>
            </a:r>
            <a:r>
              <a:rPr lang="zh-CN" altLang="en-US" dirty="0">
                <a:solidFill>
                  <a:schemeClr val="tx1"/>
                </a:solidFill>
                <a:latin typeface="微软雅黑" panose="020B0503020204020204" pitchFamily="34" charset="-122"/>
                <a:ea typeface="微软雅黑" panose="020B0503020204020204" pitchFamily="34" charset="-122"/>
              </a:rPr>
              <a:t>号 《巨鹿县长期护理保险经办管理办法》 </a:t>
            </a:r>
            <a:r>
              <a:rPr lang="en-US" altLang="zh-CN" dirty="0">
                <a:solidFill>
                  <a:schemeClr val="tx1"/>
                </a:solidFill>
                <a:latin typeface="微软雅黑" panose="020B0503020204020204" pitchFamily="34" charset="-122"/>
                <a:ea typeface="微软雅黑" panose="020B0503020204020204" pitchFamily="34" charset="-122"/>
              </a:rPr>
              <a:t>2016</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8</a:t>
            </a:r>
            <a:r>
              <a:rPr lang="zh-CN" altLang="en-US"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1</a:t>
            </a:r>
            <a:r>
              <a:rPr lang="zh-CN" altLang="en-US" dirty="0">
                <a:solidFill>
                  <a:schemeClr val="tx1"/>
                </a:solidFill>
                <a:latin typeface="微软雅黑" panose="020B0503020204020204" pitchFamily="34" charset="-122"/>
                <a:ea typeface="微软雅黑" panose="020B0503020204020204" pitchFamily="34" charset="-122"/>
              </a:rPr>
              <a:t>日</a:t>
            </a:r>
          </a:p>
          <a:p>
            <a:r>
              <a:rPr lang="zh-CN" altLang="en-US" dirty="0">
                <a:solidFill>
                  <a:schemeClr val="tx1"/>
                </a:solidFill>
                <a:latin typeface="微软雅黑" panose="020B0503020204020204" pitchFamily="34" charset="-122"/>
                <a:ea typeface="微软雅黑" panose="020B0503020204020204" pitchFamily="34" charset="-122"/>
              </a:rPr>
              <a:t>巨鹿县人力资源和社会保障局文件 </a:t>
            </a:r>
            <a:r>
              <a:rPr lang="zh-CN" altLang="en-US" dirty="0">
                <a:solidFill>
                  <a:schemeClr val="tx1"/>
                </a:solidFill>
                <a:latin typeface="微软雅黑" panose="020B0503020204020204" pitchFamily="34" charset="-122"/>
                <a:ea typeface="微软雅黑" panose="020B0503020204020204" pitchFamily="34" charset="-122"/>
                <a:sym typeface="+mn-ea"/>
              </a:rPr>
              <a:t>巨人社</a:t>
            </a:r>
            <a:r>
              <a:rPr lang="en-US" altLang="zh-CN" dirty="0">
                <a:solidFill>
                  <a:schemeClr val="tx1"/>
                </a:solidFill>
                <a:latin typeface="微软雅黑" panose="020B0503020204020204" pitchFamily="34" charset="-122"/>
                <a:ea typeface="微软雅黑" panose="020B0503020204020204" pitchFamily="34" charset="-122"/>
                <a:sym typeface="+mn-ea"/>
              </a:rPr>
              <a:t>[2016]37</a:t>
            </a:r>
            <a:r>
              <a:rPr lang="zh-CN" altLang="en-US" dirty="0">
                <a:solidFill>
                  <a:schemeClr val="tx1"/>
                </a:solidFill>
                <a:latin typeface="微软雅黑" panose="020B0503020204020204" pitchFamily="34" charset="-122"/>
                <a:ea typeface="微软雅黑" panose="020B0503020204020204" pitchFamily="34" charset="-122"/>
                <a:sym typeface="+mn-ea"/>
              </a:rPr>
              <a:t>号 </a:t>
            </a:r>
            <a:r>
              <a:rPr lang="zh-CN" altLang="en-US" dirty="0">
                <a:solidFill>
                  <a:schemeClr val="tx1"/>
                </a:solidFill>
                <a:latin typeface="微软雅黑" panose="020B0503020204020204" pitchFamily="34" charset="-122"/>
                <a:ea typeface="微软雅黑" panose="020B0503020204020204" pitchFamily="34" charset="-122"/>
              </a:rPr>
              <a:t>《巨鹿县长期护理保险实施细则》 </a:t>
            </a:r>
            <a:r>
              <a:rPr lang="en-US" altLang="zh-CN" dirty="0">
                <a:solidFill>
                  <a:schemeClr val="tx1"/>
                </a:solidFill>
                <a:latin typeface="微软雅黑" panose="020B0503020204020204" pitchFamily="34" charset="-122"/>
                <a:ea typeface="微软雅黑" panose="020B0503020204020204" pitchFamily="34" charset="-122"/>
              </a:rPr>
              <a:t>2016</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10</a:t>
            </a:r>
            <a:r>
              <a:rPr lang="zh-CN" altLang="en-US"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11</a:t>
            </a:r>
            <a:r>
              <a:rPr lang="zh-CN" altLang="en-US" dirty="0">
                <a:solidFill>
                  <a:schemeClr val="tx1"/>
                </a:solidFill>
                <a:latin typeface="微软雅黑" panose="020B0503020204020204" pitchFamily="34" charset="-122"/>
                <a:ea typeface="微软雅黑" panose="020B0503020204020204" pitchFamily="34" charset="-122"/>
              </a:rPr>
              <a:t>日</a:t>
            </a:r>
          </a:p>
          <a:p>
            <a:endParaRPr lang="zh-CN" altLang="en-US" dirty="0">
              <a:solidFill>
                <a:schemeClr val="tx1"/>
              </a:solidFill>
              <a:latin typeface="微软雅黑" panose="020B0503020204020204" pitchFamily="34" charset="-122"/>
              <a:ea typeface="微软雅黑" panose="020B0503020204020204" pitchFamily="34" charset="-122"/>
            </a:endParaRPr>
          </a:p>
          <a:p>
            <a:endParaRPr lang="zh-CN" altLang="en-US" dirty="0">
              <a:solidFill>
                <a:schemeClr val="tx1"/>
              </a:solidFill>
              <a:latin typeface="微软雅黑" panose="020B0503020204020204" pitchFamily="34" charset="-122"/>
              <a:ea typeface="微软雅黑" panose="020B0503020204020204" pitchFamily="34" charset="-122"/>
            </a:endParaRPr>
          </a:p>
          <a:p>
            <a:endParaRPr lang="zh-CN" altLang="en-US" dirty="0">
              <a:solidFill>
                <a:schemeClr val="tx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
          <p:cNvSpPr txBox="1">
            <a:spLocks noChangeArrowheads="1"/>
          </p:cNvSpPr>
          <p:nvPr>
            <p:custDataLst>
              <p:tags r:id="rId2"/>
            </p:custDataLst>
          </p:nvPr>
        </p:nvSpPr>
        <p:spPr bwMode="auto">
          <a:xfrm>
            <a:off x="4414839" y="3660775"/>
            <a:ext cx="2192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defRPr/>
            </a:pPr>
            <a:r>
              <a:rPr lang="zh-CN" altLang="en-US" sz="1800" smtClean="0">
                <a:latin typeface="+mn-lt"/>
                <a:ea typeface="+mn-ea"/>
              </a:rPr>
              <a:t>谢谢聆听</a:t>
            </a:r>
          </a:p>
        </p:txBody>
      </p:sp>
      <p:sp>
        <p:nvSpPr>
          <p:cNvPr id="5" name="标题 4"/>
          <p:cNvSpPr>
            <a:spLocks noGrp="1"/>
          </p:cNvSpPr>
          <p:nvPr>
            <p:ph type="title"/>
            <p:custDataLst>
              <p:tags r:id="rId3"/>
            </p:custDataLst>
          </p:nvPr>
        </p:nvSpPr>
        <p:spPr/>
        <p:txBody>
          <a:bodyPr>
            <a:normAutofit/>
          </a:bodyPr>
          <a:lstStyle/>
          <a:p>
            <a:pPr>
              <a:defRPr/>
            </a:pPr>
            <a:r>
              <a:rPr lang="en-US" altLang="zh-CN" smtClean="0"/>
              <a:t>THANKS</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1554600" y="297958"/>
            <a:ext cx="9082800" cy="939600"/>
          </a:xfrm>
          <a:prstGeom prst="rect">
            <a:avLst/>
          </a:prstGeom>
          <a:noFill/>
        </p:spPr>
        <p:txBody>
          <a:bodyPr wrap="square" rtlCol="0" anchor="ctr" anchorCtr="0">
            <a:normAutofit/>
          </a:bodyPr>
          <a:lstStyle/>
          <a:p>
            <a:r>
              <a:rPr lang="zh-CN" altLang="en-US" sz="3600" dirty="0">
                <a:latin typeface="微软雅黑" panose="020B0503020204020204" pitchFamily="34" charset="-122"/>
                <a:ea typeface="微软雅黑" panose="020B0503020204020204" pitchFamily="34" charset="-122"/>
                <a:cs typeface="+mj-cs"/>
              </a:rPr>
              <a:t>长期护理险资格审批流程图</a:t>
            </a: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4600" y="1139430"/>
            <a:ext cx="7666506" cy="5718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020035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矩形 130"/>
          <p:cNvSpPr/>
          <p:nvPr>
            <p:custDataLst>
              <p:tags r:id="rId2"/>
            </p:custDataLst>
          </p:nvPr>
        </p:nvSpPr>
        <p:spPr>
          <a:xfrm>
            <a:off x="5659808" y="554493"/>
            <a:ext cx="5438904" cy="523228"/>
          </a:xfrm>
          <a:prstGeom prst="rect">
            <a:avLst/>
          </a:prstGeom>
        </p:spPr>
        <p:txBody>
          <a:bodyPr wrap="square" anchor="ctr">
            <a:normAutofit fontScale="97500"/>
          </a:bodyPr>
          <a:lstStyle/>
          <a:p>
            <a:pPr>
              <a:defRPr/>
            </a:pPr>
            <a:r>
              <a:rPr lang="zh-CN" altLang="en-US" sz="2800" dirty="0">
                <a:latin typeface="微软雅黑" panose="020B0503020204020204" pitchFamily="34" charset="-122"/>
                <a:ea typeface="微软雅黑" panose="020B0503020204020204" pitchFamily="34" charset="-122"/>
                <a:sym typeface="Arial" panose="020B0604020202020204" pitchFamily="34" charset="0"/>
              </a:rPr>
              <a:t>参保人申请</a:t>
            </a:r>
          </a:p>
        </p:txBody>
      </p:sp>
      <p:grpSp>
        <p:nvGrpSpPr>
          <p:cNvPr id="9" name="组合 8"/>
          <p:cNvGrpSpPr/>
          <p:nvPr>
            <p:custDataLst>
              <p:tags r:id="rId3"/>
            </p:custDataLst>
          </p:nvPr>
        </p:nvGrpSpPr>
        <p:grpSpPr>
          <a:xfrm>
            <a:off x="4660030" y="349648"/>
            <a:ext cx="882845" cy="932917"/>
            <a:chOff x="4882194" y="349699"/>
            <a:chExt cx="934965" cy="932902"/>
          </a:xfrm>
        </p:grpSpPr>
        <p:grpSp>
          <p:nvGrpSpPr>
            <p:cNvPr id="92" name="组合 185"/>
            <p:cNvGrpSpPr/>
            <p:nvPr/>
          </p:nvGrpSpPr>
          <p:grpSpPr bwMode="auto">
            <a:xfrm>
              <a:off x="4882194" y="349699"/>
              <a:ext cx="934965" cy="932902"/>
              <a:chOff x="357730" y="81952"/>
              <a:chExt cx="2900000" cy="2891324"/>
            </a:xfrm>
          </p:grpSpPr>
          <p:sp>
            <p:nvSpPr>
              <p:cNvPr id="93" name="椭圆 92"/>
              <p:cNvSpPr/>
              <p:nvPr>
                <p:custDataLst>
                  <p:tags r:id="rId253"/>
                </p:custDataLst>
              </p:nvPr>
            </p:nvSpPr>
            <p:spPr>
              <a:xfrm>
                <a:off x="357730" y="1348505"/>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94" name="椭圆 93"/>
              <p:cNvSpPr/>
              <p:nvPr>
                <p:custDataLst>
                  <p:tags r:id="rId254"/>
                </p:custDataLst>
              </p:nvPr>
            </p:nvSpPr>
            <p:spPr>
              <a:xfrm>
                <a:off x="376933" y="11374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95" name="椭圆 94"/>
              <p:cNvSpPr/>
              <p:nvPr>
                <p:custDataLst>
                  <p:tags r:id="rId255"/>
                </p:custDataLst>
              </p:nvPr>
            </p:nvSpPr>
            <p:spPr>
              <a:xfrm>
                <a:off x="428147" y="932716"/>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96" name="椭圆 95"/>
              <p:cNvSpPr/>
              <p:nvPr>
                <p:custDataLst>
                  <p:tags r:id="rId256"/>
                </p:custDataLst>
              </p:nvPr>
            </p:nvSpPr>
            <p:spPr>
              <a:xfrm>
                <a:off x="511372" y="74081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97" name="椭圆 96"/>
              <p:cNvSpPr/>
              <p:nvPr>
                <p:custDataLst>
                  <p:tags r:id="rId257"/>
                </p:custDataLst>
              </p:nvPr>
            </p:nvSpPr>
            <p:spPr>
              <a:xfrm>
                <a:off x="626604" y="568104"/>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98" name="椭圆 97"/>
              <p:cNvSpPr/>
              <p:nvPr>
                <p:custDataLst>
                  <p:tags r:id="rId258"/>
                </p:custDataLst>
              </p:nvPr>
            </p:nvSpPr>
            <p:spPr>
              <a:xfrm>
                <a:off x="767443" y="41458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99" name="椭圆 98"/>
              <p:cNvSpPr/>
              <p:nvPr>
                <p:custDataLst>
                  <p:tags r:id="rId259"/>
                </p:custDataLst>
              </p:nvPr>
            </p:nvSpPr>
            <p:spPr>
              <a:xfrm>
                <a:off x="933889" y="286648"/>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00" name="椭圆 99"/>
              <p:cNvSpPr/>
              <p:nvPr>
                <p:custDataLst>
                  <p:tags r:id="rId260"/>
                </p:custDataLst>
              </p:nvPr>
            </p:nvSpPr>
            <p:spPr>
              <a:xfrm>
                <a:off x="1119539" y="184300"/>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01" name="椭圆 100"/>
              <p:cNvSpPr/>
              <p:nvPr>
                <p:custDataLst>
                  <p:tags r:id="rId261"/>
                </p:custDataLst>
              </p:nvPr>
            </p:nvSpPr>
            <p:spPr>
              <a:xfrm>
                <a:off x="1317996" y="11393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02" name="椭圆 101"/>
              <p:cNvSpPr/>
              <p:nvPr>
                <p:custDataLst>
                  <p:tags r:id="rId262"/>
                </p:custDataLst>
              </p:nvPr>
            </p:nvSpPr>
            <p:spPr>
              <a:xfrm>
                <a:off x="1522852" y="8195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03" name="椭圆 102"/>
              <p:cNvSpPr/>
              <p:nvPr>
                <p:custDataLst>
                  <p:tags r:id="rId263"/>
                </p:custDataLst>
              </p:nvPr>
            </p:nvSpPr>
            <p:spPr>
              <a:xfrm>
                <a:off x="1734109" y="8195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04" name="椭圆 103"/>
              <p:cNvSpPr/>
              <p:nvPr>
                <p:custDataLst>
                  <p:tags r:id="rId264"/>
                </p:custDataLst>
              </p:nvPr>
            </p:nvSpPr>
            <p:spPr>
              <a:xfrm>
                <a:off x="1938965" y="11393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05" name="椭圆 104"/>
              <p:cNvSpPr/>
              <p:nvPr>
                <p:custDataLst>
                  <p:tags r:id="rId265"/>
                </p:custDataLst>
              </p:nvPr>
            </p:nvSpPr>
            <p:spPr>
              <a:xfrm>
                <a:off x="2137422" y="184300"/>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06" name="椭圆 105"/>
              <p:cNvSpPr/>
              <p:nvPr>
                <p:custDataLst>
                  <p:tags r:id="rId266"/>
                </p:custDataLst>
              </p:nvPr>
            </p:nvSpPr>
            <p:spPr>
              <a:xfrm>
                <a:off x="2323072" y="286648"/>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07" name="椭圆 106"/>
              <p:cNvSpPr/>
              <p:nvPr>
                <p:custDataLst>
                  <p:tags r:id="rId267"/>
                </p:custDataLst>
              </p:nvPr>
            </p:nvSpPr>
            <p:spPr>
              <a:xfrm>
                <a:off x="2489518" y="41458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08" name="椭圆 107"/>
              <p:cNvSpPr/>
              <p:nvPr>
                <p:custDataLst>
                  <p:tags r:id="rId268"/>
                </p:custDataLst>
              </p:nvPr>
            </p:nvSpPr>
            <p:spPr>
              <a:xfrm>
                <a:off x="2630356" y="568104"/>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09" name="椭圆 108"/>
              <p:cNvSpPr/>
              <p:nvPr>
                <p:custDataLst>
                  <p:tags r:id="rId269"/>
                </p:custDataLst>
              </p:nvPr>
            </p:nvSpPr>
            <p:spPr>
              <a:xfrm>
                <a:off x="2745588" y="74081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10" name="椭圆 109"/>
              <p:cNvSpPr/>
              <p:nvPr>
                <p:custDataLst>
                  <p:tags r:id="rId270"/>
                </p:custDataLst>
              </p:nvPr>
            </p:nvSpPr>
            <p:spPr>
              <a:xfrm>
                <a:off x="2828813" y="932716"/>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11" name="椭圆 110"/>
              <p:cNvSpPr/>
              <p:nvPr>
                <p:custDataLst>
                  <p:tags r:id="rId271"/>
                </p:custDataLst>
              </p:nvPr>
            </p:nvSpPr>
            <p:spPr>
              <a:xfrm>
                <a:off x="2880028" y="11374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12" name="椭圆 111"/>
              <p:cNvSpPr/>
              <p:nvPr>
                <p:custDataLst>
                  <p:tags r:id="rId272"/>
                </p:custDataLst>
              </p:nvPr>
            </p:nvSpPr>
            <p:spPr>
              <a:xfrm>
                <a:off x="2899231" y="1348505"/>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dirty="0">
                  <a:solidFill>
                    <a:schemeClr val="bg1"/>
                  </a:solidFill>
                  <a:sym typeface="Arial" panose="020B0604020202020204" pitchFamily="34" charset="0"/>
                </a:endParaRPr>
              </a:p>
            </p:txBody>
          </p:sp>
          <p:sp>
            <p:nvSpPr>
              <p:cNvPr id="113" name="椭圆 112"/>
              <p:cNvSpPr/>
              <p:nvPr>
                <p:custDataLst>
                  <p:tags r:id="rId273"/>
                </p:custDataLst>
              </p:nvPr>
            </p:nvSpPr>
            <p:spPr>
              <a:xfrm>
                <a:off x="2880028" y="1559596"/>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14" name="椭圆 113"/>
              <p:cNvSpPr/>
              <p:nvPr>
                <p:custDataLst>
                  <p:tags r:id="rId274"/>
                </p:custDataLst>
              </p:nvPr>
            </p:nvSpPr>
            <p:spPr>
              <a:xfrm>
                <a:off x="2828813" y="1757896"/>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15" name="椭圆 114"/>
              <p:cNvSpPr/>
              <p:nvPr>
                <p:custDataLst>
                  <p:tags r:id="rId275"/>
                </p:custDataLst>
              </p:nvPr>
            </p:nvSpPr>
            <p:spPr>
              <a:xfrm>
                <a:off x="2745588" y="194979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16" name="椭圆 115"/>
              <p:cNvSpPr/>
              <p:nvPr>
                <p:custDataLst>
                  <p:tags r:id="rId276"/>
                </p:custDataLst>
              </p:nvPr>
            </p:nvSpPr>
            <p:spPr>
              <a:xfrm>
                <a:off x="2630356" y="2128907"/>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17" name="椭圆 116"/>
              <p:cNvSpPr/>
              <p:nvPr>
                <p:custDataLst>
                  <p:tags r:id="rId277"/>
                </p:custDataLst>
              </p:nvPr>
            </p:nvSpPr>
            <p:spPr>
              <a:xfrm>
                <a:off x="2489518" y="228242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18" name="椭圆 117"/>
              <p:cNvSpPr/>
              <p:nvPr>
                <p:custDataLst>
                  <p:tags r:id="rId278"/>
                </p:custDataLst>
              </p:nvPr>
            </p:nvSpPr>
            <p:spPr>
              <a:xfrm>
                <a:off x="2323072" y="2410363"/>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19" name="椭圆 118"/>
              <p:cNvSpPr/>
              <p:nvPr>
                <p:custDataLst>
                  <p:tags r:id="rId279"/>
                </p:custDataLst>
              </p:nvPr>
            </p:nvSpPr>
            <p:spPr>
              <a:xfrm>
                <a:off x="2137422" y="25127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20" name="椭圆 119"/>
              <p:cNvSpPr/>
              <p:nvPr>
                <p:custDataLst>
                  <p:tags r:id="rId280"/>
                </p:custDataLst>
              </p:nvPr>
            </p:nvSpPr>
            <p:spPr>
              <a:xfrm>
                <a:off x="1938965" y="257667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21" name="椭圆 120"/>
              <p:cNvSpPr/>
              <p:nvPr>
                <p:custDataLst>
                  <p:tags r:id="rId281"/>
                </p:custDataLst>
              </p:nvPr>
            </p:nvSpPr>
            <p:spPr>
              <a:xfrm>
                <a:off x="1734109" y="261505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22" name="椭圆 121"/>
              <p:cNvSpPr/>
              <p:nvPr>
                <p:custDataLst>
                  <p:tags r:id="rId282"/>
                </p:custDataLst>
              </p:nvPr>
            </p:nvSpPr>
            <p:spPr>
              <a:xfrm>
                <a:off x="1522852" y="261505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23" name="椭圆 122"/>
              <p:cNvSpPr/>
              <p:nvPr>
                <p:custDataLst>
                  <p:tags r:id="rId283"/>
                </p:custDataLst>
              </p:nvPr>
            </p:nvSpPr>
            <p:spPr>
              <a:xfrm>
                <a:off x="1317996" y="257667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24" name="椭圆 123"/>
              <p:cNvSpPr/>
              <p:nvPr>
                <p:custDataLst>
                  <p:tags r:id="rId284"/>
                </p:custDataLst>
              </p:nvPr>
            </p:nvSpPr>
            <p:spPr>
              <a:xfrm>
                <a:off x="1119539" y="25127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25" name="椭圆 124"/>
              <p:cNvSpPr/>
              <p:nvPr>
                <p:custDataLst>
                  <p:tags r:id="rId285"/>
                </p:custDataLst>
              </p:nvPr>
            </p:nvSpPr>
            <p:spPr>
              <a:xfrm>
                <a:off x="933889" y="2410363"/>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26" name="椭圆 125"/>
              <p:cNvSpPr/>
              <p:nvPr>
                <p:custDataLst>
                  <p:tags r:id="rId286"/>
                </p:custDataLst>
              </p:nvPr>
            </p:nvSpPr>
            <p:spPr>
              <a:xfrm>
                <a:off x="767443" y="228242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27" name="椭圆 126"/>
              <p:cNvSpPr/>
              <p:nvPr>
                <p:custDataLst>
                  <p:tags r:id="rId287"/>
                </p:custDataLst>
              </p:nvPr>
            </p:nvSpPr>
            <p:spPr>
              <a:xfrm>
                <a:off x="626604" y="2128907"/>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28" name="椭圆 127"/>
              <p:cNvSpPr/>
              <p:nvPr>
                <p:custDataLst>
                  <p:tags r:id="rId288"/>
                </p:custDataLst>
              </p:nvPr>
            </p:nvSpPr>
            <p:spPr>
              <a:xfrm>
                <a:off x="511372" y="194979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29" name="椭圆 128"/>
              <p:cNvSpPr/>
              <p:nvPr>
                <p:custDataLst>
                  <p:tags r:id="rId289"/>
                </p:custDataLst>
              </p:nvPr>
            </p:nvSpPr>
            <p:spPr>
              <a:xfrm>
                <a:off x="428147" y="1757896"/>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30" name="椭圆 129"/>
              <p:cNvSpPr/>
              <p:nvPr>
                <p:custDataLst>
                  <p:tags r:id="rId290"/>
                </p:custDataLst>
              </p:nvPr>
            </p:nvSpPr>
            <p:spPr>
              <a:xfrm>
                <a:off x="376933" y="1559596"/>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grpSp>
        <p:sp>
          <p:nvSpPr>
            <p:cNvPr id="132" name="矩形 131"/>
            <p:cNvSpPr/>
            <p:nvPr>
              <p:custDataLst>
                <p:tags r:id="rId252"/>
              </p:custDataLst>
            </p:nvPr>
          </p:nvSpPr>
          <p:spPr>
            <a:xfrm>
              <a:off x="4973007" y="459087"/>
              <a:ext cx="755335" cy="707886"/>
            </a:xfrm>
            <a:prstGeom prst="rect">
              <a:avLst/>
            </a:prstGeom>
          </p:spPr>
          <p:txBody>
            <a:bodyPr wrap="square">
              <a:normAutofit/>
            </a:bodyPr>
            <a:lstStyle/>
            <a:p>
              <a:pPr algn="ctr" eaLnBrk="1" hangingPunct="1">
                <a:spcBef>
                  <a:spcPts val="0"/>
                </a:spcBef>
                <a:spcAft>
                  <a:spcPts val="0"/>
                </a:spcAft>
                <a:defRPr/>
              </a:pPr>
              <a:r>
                <a:rPr lang="en-US" altLang="zh-CN" sz="4000" dirty="0">
                  <a:sym typeface="Arial" panose="020B0604020202020204" pitchFamily="34" charset="0"/>
                </a:rPr>
                <a:t>01</a:t>
              </a:r>
              <a:endParaRPr lang="zh-CN" altLang="en-US" sz="4000" dirty="0">
                <a:sym typeface="Arial" panose="020B0604020202020204" pitchFamily="34" charset="0"/>
              </a:endParaRPr>
            </a:p>
          </p:txBody>
        </p:sp>
      </p:grpSp>
      <p:sp>
        <p:nvSpPr>
          <p:cNvPr id="46" name="矩形 45"/>
          <p:cNvSpPr/>
          <p:nvPr>
            <p:custDataLst>
              <p:tags r:id="rId4"/>
            </p:custDataLst>
          </p:nvPr>
        </p:nvSpPr>
        <p:spPr>
          <a:xfrm>
            <a:off x="5027000" y="1447247"/>
            <a:ext cx="5438904" cy="523228"/>
          </a:xfrm>
          <a:prstGeom prst="rect">
            <a:avLst/>
          </a:prstGeom>
        </p:spPr>
        <p:txBody>
          <a:bodyPr wrap="square" anchor="ctr">
            <a:normAutofit fontScale="97500"/>
          </a:bodyPr>
          <a:lstStyle/>
          <a:p>
            <a:pPr>
              <a:defRPr/>
            </a:pPr>
            <a:r>
              <a:rPr lang="zh-CN" altLang="en-US" sz="2800" dirty="0">
                <a:latin typeface="微软雅黑" panose="020B0503020204020204" pitchFamily="34" charset="-122"/>
                <a:ea typeface="微软雅黑" panose="020B0503020204020204" pitchFamily="34" charset="-122"/>
                <a:sym typeface="Arial" panose="020B0604020202020204" pitchFamily="34" charset="0"/>
              </a:rPr>
              <a:t>定点服务机构评估与申报</a:t>
            </a:r>
          </a:p>
        </p:txBody>
      </p:sp>
      <p:grpSp>
        <p:nvGrpSpPr>
          <p:cNvPr id="8" name="组合 7"/>
          <p:cNvGrpSpPr/>
          <p:nvPr>
            <p:custDataLst>
              <p:tags r:id="rId5"/>
            </p:custDataLst>
          </p:nvPr>
        </p:nvGrpSpPr>
        <p:grpSpPr>
          <a:xfrm>
            <a:off x="4027222" y="1242402"/>
            <a:ext cx="882845" cy="932917"/>
            <a:chOff x="4135827" y="1394839"/>
            <a:chExt cx="934965" cy="932902"/>
          </a:xfrm>
        </p:grpSpPr>
        <p:grpSp>
          <p:nvGrpSpPr>
            <p:cNvPr id="48" name="组合 185"/>
            <p:cNvGrpSpPr/>
            <p:nvPr/>
          </p:nvGrpSpPr>
          <p:grpSpPr bwMode="auto">
            <a:xfrm>
              <a:off x="4135827" y="1394839"/>
              <a:ext cx="934965" cy="932902"/>
              <a:chOff x="357730" y="81952"/>
              <a:chExt cx="2900000" cy="2891324"/>
            </a:xfrm>
          </p:grpSpPr>
          <p:sp>
            <p:nvSpPr>
              <p:cNvPr id="50" name="椭圆 49"/>
              <p:cNvSpPr/>
              <p:nvPr>
                <p:custDataLst>
                  <p:tags r:id="rId214"/>
                </p:custDataLst>
              </p:nvPr>
            </p:nvSpPr>
            <p:spPr>
              <a:xfrm>
                <a:off x="357730" y="1348505"/>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51" name="椭圆 50"/>
              <p:cNvSpPr/>
              <p:nvPr>
                <p:custDataLst>
                  <p:tags r:id="rId215"/>
                </p:custDataLst>
              </p:nvPr>
            </p:nvSpPr>
            <p:spPr>
              <a:xfrm>
                <a:off x="376933" y="11374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52" name="椭圆 51"/>
              <p:cNvSpPr/>
              <p:nvPr>
                <p:custDataLst>
                  <p:tags r:id="rId216"/>
                </p:custDataLst>
              </p:nvPr>
            </p:nvSpPr>
            <p:spPr>
              <a:xfrm>
                <a:off x="428147" y="932716"/>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53" name="椭圆 52"/>
              <p:cNvSpPr/>
              <p:nvPr>
                <p:custDataLst>
                  <p:tags r:id="rId217"/>
                </p:custDataLst>
              </p:nvPr>
            </p:nvSpPr>
            <p:spPr>
              <a:xfrm>
                <a:off x="511372" y="74081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54" name="椭圆 53"/>
              <p:cNvSpPr/>
              <p:nvPr>
                <p:custDataLst>
                  <p:tags r:id="rId218"/>
                </p:custDataLst>
              </p:nvPr>
            </p:nvSpPr>
            <p:spPr>
              <a:xfrm>
                <a:off x="626604" y="568104"/>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55" name="椭圆 54"/>
              <p:cNvSpPr/>
              <p:nvPr>
                <p:custDataLst>
                  <p:tags r:id="rId219"/>
                </p:custDataLst>
              </p:nvPr>
            </p:nvSpPr>
            <p:spPr>
              <a:xfrm>
                <a:off x="767443" y="41458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56" name="椭圆 55"/>
              <p:cNvSpPr/>
              <p:nvPr>
                <p:custDataLst>
                  <p:tags r:id="rId220"/>
                </p:custDataLst>
              </p:nvPr>
            </p:nvSpPr>
            <p:spPr>
              <a:xfrm>
                <a:off x="933889" y="286648"/>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57" name="椭圆 56"/>
              <p:cNvSpPr/>
              <p:nvPr>
                <p:custDataLst>
                  <p:tags r:id="rId221"/>
                </p:custDataLst>
              </p:nvPr>
            </p:nvSpPr>
            <p:spPr>
              <a:xfrm>
                <a:off x="1119539" y="184300"/>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58" name="椭圆 57"/>
              <p:cNvSpPr/>
              <p:nvPr>
                <p:custDataLst>
                  <p:tags r:id="rId222"/>
                </p:custDataLst>
              </p:nvPr>
            </p:nvSpPr>
            <p:spPr>
              <a:xfrm>
                <a:off x="1317996" y="11393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59" name="椭圆 58"/>
              <p:cNvSpPr/>
              <p:nvPr>
                <p:custDataLst>
                  <p:tags r:id="rId223"/>
                </p:custDataLst>
              </p:nvPr>
            </p:nvSpPr>
            <p:spPr>
              <a:xfrm>
                <a:off x="1522852" y="8195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60" name="椭圆 59"/>
              <p:cNvSpPr/>
              <p:nvPr>
                <p:custDataLst>
                  <p:tags r:id="rId224"/>
                </p:custDataLst>
              </p:nvPr>
            </p:nvSpPr>
            <p:spPr>
              <a:xfrm>
                <a:off x="1734109" y="8195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61" name="椭圆 60"/>
              <p:cNvSpPr/>
              <p:nvPr>
                <p:custDataLst>
                  <p:tags r:id="rId225"/>
                </p:custDataLst>
              </p:nvPr>
            </p:nvSpPr>
            <p:spPr>
              <a:xfrm>
                <a:off x="1938965" y="11393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62" name="椭圆 61"/>
              <p:cNvSpPr/>
              <p:nvPr>
                <p:custDataLst>
                  <p:tags r:id="rId226"/>
                </p:custDataLst>
              </p:nvPr>
            </p:nvSpPr>
            <p:spPr>
              <a:xfrm>
                <a:off x="2137422" y="184300"/>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63" name="椭圆 62"/>
              <p:cNvSpPr/>
              <p:nvPr>
                <p:custDataLst>
                  <p:tags r:id="rId227"/>
                </p:custDataLst>
              </p:nvPr>
            </p:nvSpPr>
            <p:spPr>
              <a:xfrm>
                <a:off x="2323072" y="286648"/>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64" name="椭圆 63"/>
              <p:cNvSpPr/>
              <p:nvPr>
                <p:custDataLst>
                  <p:tags r:id="rId228"/>
                </p:custDataLst>
              </p:nvPr>
            </p:nvSpPr>
            <p:spPr>
              <a:xfrm>
                <a:off x="2489518" y="41458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65" name="椭圆 64"/>
              <p:cNvSpPr/>
              <p:nvPr>
                <p:custDataLst>
                  <p:tags r:id="rId229"/>
                </p:custDataLst>
              </p:nvPr>
            </p:nvSpPr>
            <p:spPr>
              <a:xfrm>
                <a:off x="2630356" y="568104"/>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66" name="椭圆 65"/>
              <p:cNvSpPr/>
              <p:nvPr>
                <p:custDataLst>
                  <p:tags r:id="rId230"/>
                </p:custDataLst>
              </p:nvPr>
            </p:nvSpPr>
            <p:spPr>
              <a:xfrm>
                <a:off x="2745588" y="74081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67" name="椭圆 66"/>
              <p:cNvSpPr/>
              <p:nvPr>
                <p:custDataLst>
                  <p:tags r:id="rId231"/>
                </p:custDataLst>
              </p:nvPr>
            </p:nvSpPr>
            <p:spPr>
              <a:xfrm>
                <a:off x="2828813" y="932716"/>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68" name="椭圆 67"/>
              <p:cNvSpPr/>
              <p:nvPr>
                <p:custDataLst>
                  <p:tags r:id="rId232"/>
                </p:custDataLst>
              </p:nvPr>
            </p:nvSpPr>
            <p:spPr>
              <a:xfrm>
                <a:off x="2880028" y="11374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69" name="椭圆 68"/>
              <p:cNvSpPr/>
              <p:nvPr>
                <p:custDataLst>
                  <p:tags r:id="rId233"/>
                </p:custDataLst>
              </p:nvPr>
            </p:nvSpPr>
            <p:spPr>
              <a:xfrm>
                <a:off x="2899231" y="1348505"/>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dirty="0">
                  <a:solidFill>
                    <a:schemeClr val="bg1"/>
                  </a:solidFill>
                  <a:sym typeface="Arial" panose="020B0604020202020204" pitchFamily="34" charset="0"/>
                </a:endParaRPr>
              </a:p>
            </p:txBody>
          </p:sp>
          <p:sp>
            <p:nvSpPr>
              <p:cNvPr id="70" name="椭圆 69"/>
              <p:cNvSpPr/>
              <p:nvPr>
                <p:custDataLst>
                  <p:tags r:id="rId234"/>
                </p:custDataLst>
              </p:nvPr>
            </p:nvSpPr>
            <p:spPr>
              <a:xfrm>
                <a:off x="2880028" y="1559596"/>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71" name="椭圆 70"/>
              <p:cNvSpPr/>
              <p:nvPr>
                <p:custDataLst>
                  <p:tags r:id="rId235"/>
                </p:custDataLst>
              </p:nvPr>
            </p:nvSpPr>
            <p:spPr>
              <a:xfrm>
                <a:off x="2828813" y="1757896"/>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72" name="椭圆 71"/>
              <p:cNvSpPr/>
              <p:nvPr>
                <p:custDataLst>
                  <p:tags r:id="rId236"/>
                </p:custDataLst>
              </p:nvPr>
            </p:nvSpPr>
            <p:spPr>
              <a:xfrm>
                <a:off x="2745588" y="194979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73" name="椭圆 72"/>
              <p:cNvSpPr/>
              <p:nvPr>
                <p:custDataLst>
                  <p:tags r:id="rId237"/>
                </p:custDataLst>
              </p:nvPr>
            </p:nvSpPr>
            <p:spPr>
              <a:xfrm>
                <a:off x="2630356" y="2128907"/>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74" name="椭圆 73"/>
              <p:cNvSpPr/>
              <p:nvPr>
                <p:custDataLst>
                  <p:tags r:id="rId238"/>
                </p:custDataLst>
              </p:nvPr>
            </p:nvSpPr>
            <p:spPr>
              <a:xfrm>
                <a:off x="2489518" y="228242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75" name="椭圆 74"/>
              <p:cNvSpPr/>
              <p:nvPr>
                <p:custDataLst>
                  <p:tags r:id="rId239"/>
                </p:custDataLst>
              </p:nvPr>
            </p:nvSpPr>
            <p:spPr>
              <a:xfrm>
                <a:off x="2323072" y="2410363"/>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76" name="椭圆 75"/>
              <p:cNvSpPr/>
              <p:nvPr>
                <p:custDataLst>
                  <p:tags r:id="rId240"/>
                </p:custDataLst>
              </p:nvPr>
            </p:nvSpPr>
            <p:spPr>
              <a:xfrm>
                <a:off x="2137422" y="25127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77" name="椭圆 76"/>
              <p:cNvSpPr/>
              <p:nvPr>
                <p:custDataLst>
                  <p:tags r:id="rId241"/>
                </p:custDataLst>
              </p:nvPr>
            </p:nvSpPr>
            <p:spPr>
              <a:xfrm>
                <a:off x="1938965" y="257667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78" name="椭圆 77"/>
              <p:cNvSpPr/>
              <p:nvPr>
                <p:custDataLst>
                  <p:tags r:id="rId242"/>
                </p:custDataLst>
              </p:nvPr>
            </p:nvSpPr>
            <p:spPr>
              <a:xfrm>
                <a:off x="1734109" y="261505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79" name="椭圆 78"/>
              <p:cNvSpPr/>
              <p:nvPr>
                <p:custDataLst>
                  <p:tags r:id="rId243"/>
                </p:custDataLst>
              </p:nvPr>
            </p:nvSpPr>
            <p:spPr>
              <a:xfrm>
                <a:off x="1522852" y="261505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80" name="椭圆 79"/>
              <p:cNvSpPr/>
              <p:nvPr>
                <p:custDataLst>
                  <p:tags r:id="rId244"/>
                </p:custDataLst>
              </p:nvPr>
            </p:nvSpPr>
            <p:spPr>
              <a:xfrm>
                <a:off x="1317996" y="257667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81" name="椭圆 80"/>
              <p:cNvSpPr/>
              <p:nvPr>
                <p:custDataLst>
                  <p:tags r:id="rId245"/>
                </p:custDataLst>
              </p:nvPr>
            </p:nvSpPr>
            <p:spPr>
              <a:xfrm>
                <a:off x="1119539" y="25127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82" name="椭圆 81"/>
              <p:cNvSpPr/>
              <p:nvPr>
                <p:custDataLst>
                  <p:tags r:id="rId246"/>
                </p:custDataLst>
              </p:nvPr>
            </p:nvSpPr>
            <p:spPr>
              <a:xfrm>
                <a:off x="933889" y="2410363"/>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83" name="椭圆 82"/>
              <p:cNvSpPr/>
              <p:nvPr>
                <p:custDataLst>
                  <p:tags r:id="rId247"/>
                </p:custDataLst>
              </p:nvPr>
            </p:nvSpPr>
            <p:spPr>
              <a:xfrm>
                <a:off x="767443" y="228242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84" name="椭圆 83"/>
              <p:cNvSpPr/>
              <p:nvPr>
                <p:custDataLst>
                  <p:tags r:id="rId248"/>
                </p:custDataLst>
              </p:nvPr>
            </p:nvSpPr>
            <p:spPr>
              <a:xfrm>
                <a:off x="626604" y="2128907"/>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85" name="椭圆 84"/>
              <p:cNvSpPr/>
              <p:nvPr>
                <p:custDataLst>
                  <p:tags r:id="rId249"/>
                </p:custDataLst>
              </p:nvPr>
            </p:nvSpPr>
            <p:spPr>
              <a:xfrm>
                <a:off x="511372" y="194979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86" name="椭圆 85"/>
              <p:cNvSpPr/>
              <p:nvPr>
                <p:custDataLst>
                  <p:tags r:id="rId250"/>
                </p:custDataLst>
              </p:nvPr>
            </p:nvSpPr>
            <p:spPr>
              <a:xfrm>
                <a:off x="428147" y="1757896"/>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87" name="椭圆 86"/>
              <p:cNvSpPr/>
              <p:nvPr>
                <p:custDataLst>
                  <p:tags r:id="rId251"/>
                </p:custDataLst>
              </p:nvPr>
            </p:nvSpPr>
            <p:spPr>
              <a:xfrm>
                <a:off x="376933" y="1559596"/>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grpSp>
        <p:sp>
          <p:nvSpPr>
            <p:cNvPr id="49" name="矩形 48"/>
            <p:cNvSpPr/>
            <p:nvPr>
              <p:custDataLst>
                <p:tags r:id="rId213"/>
              </p:custDataLst>
            </p:nvPr>
          </p:nvSpPr>
          <p:spPr>
            <a:xfrm>
              <a:off x="4226640" y="1504227"/>
              <a:ext cx="755335" cy="707886"/>
            </a:xfrm>
            <a:prstGeom prst="rect">
              <a:avLst/>
            </a:prstGeom>
          </p:spPr>
          <p:txBody>
            <a:bodyPr wrap="square">
              <a:normAutofit/>
            </a:bodyPr>
            <a:lstStyle/>
            <a:p>
              <a:pPr algn="ctr" eaLnBrk="1" hangingPunct="1">
                <a:spcBef>
                  <a:spcPts val="0"/>
                </a:spcBef>
                <a:spcAft>
                  <a:spcPts val="0"/>
                </a:spcAft>
                <a:defRPr/>
              </a:pPr>
              <a:r>
                <a:rPr lang="en-US" altLang="zh-CN" sz="4000" dirty="0" smtClean="0">
                  <a:sym typeface="Arial" panose="020B0604020202020204" pitchFamily="34" charset="0"/>
                </a:rPr>
                <a:t>02</a:t>
              </a:r>
              <a:endParaRPr lang="zh-CN" altLang="en-US" sz="4000" dirty="0">
                <a:sym typeface="Arial" panose="020B0604020202020204" pitchFamily="34" charset="0"/>
              </a:endParaRPr>
            </a:p>
          </p:txBody>
        </p:sp>
      </p:grpSp>
      <p:sp>
        <p:nvSpPr>
          <p:cNvPr id="135" name="矩形 134"/>
          <p:cNvSpPr/>
          <p:nvPr>
            <p:custDataLst>
              <p:tags r:id="rId6"/>
            </p:custDataLst>
          </p:nvPr>
        </p:nvSpPr>
        <p:spPr>
          <a:xfrm>
            <a:off x="4394192" y="2340001"/>
            <a:ext cx="5438904" cy="523228"/>
          </a:xfrm>
          <a:prstGeom prst="rect">
            <a:avLst/>
          </a:prstGeom>
        </p:spPr>
        <p:txBody>
          <a:bodyPr wrap="square" anchor="ctr">
            <a:normAutofit fontScale="97500"/>
          </a:bodyPr>
          <a:lstStyle/>
          <a:p>
            <a:pPr>
              <a:defRPr/>
            </a:pPr>
            <a:r>
              <a:rPr lang="zh-CN" altLang="en-US" sz="2800" dirty="0">
                <a:latin typeface="微软雅黑" panose="020B0503020204020204" pitchFamily="34" charset="-122"/>
                <a:ea typeface="微软雅黑" panose="020B0503020204020204" pitchFamily="34" charset="-122"/>
                <a:sym typeface="Arial" panose="020B0604020202020204" pitchFamily="34" charset="0"/>
              </a:rPr>
              <a:t>护理保险经办机构鉴定</a:t>
            </a:r>
          </a:p>
        </p:txBody>
      </p:sp>
      <p:grpSp>
        <p:nvGrpSpPr>
          <p:cNvPr id="7" name="组合 6"/>
          <p:cNvGrpSpPr/>
          <p:nvPr>
            <p:custDataLst>
              <p:tags r:id="rId7"/>
            </p:custDataLst>
          </p:nvPr>
        </p:nvGrpSpPr>
        <p:grpSpPr>
          <a:xfrm>
            <a:off x="3394414" y="2135156"/>
            <a:ext cx="882845" cy="932917"/>
            <a:chOff x="3389460" y="2439979"/>
            <a:chExt cx="934965" cy="932902"/>
          </a:xfrm>
        </p:grpSpPr>
        <p:grpSp>
          <p:nvGrpSpPr>
            <p:cNvPr id="137" name="组合 185"/>
            <p:cNvGrpSpPr/>
            <p:nvPr/>
          </p:nvGrpSpPr>
          <p:grpSpPr bwMode="auto">
            <a:xfrm>
              <a:off x="3389460" y="2439979"/>
              <a:ext cx="934965" cy="932902"/>
              <a:chOff x="357730" y="81952"/>
              <a:chExt cx="2900000" cy="2891324"/>
            </a:xfrm>
          </p:grpSpPr>
          <p:sp>
            <p:nvSpPr>
              <p:cNvPr id="139" name="椭圆 138"/>
              <p:cNvSpPr/>
              <p:nvPr>
                <p:custDataLst>
                  <p:tags r:id="rId175"/>
                </p:custDataLst>
              </p:nvPr>
            </p:nvSpPr>
            <p:spPr>
              <a:xfrm>
                <a:off x="357730" y="1348505"/>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40" name="椭圆 139"/>
              <p:cNvSpPr/>
              <p:nvPr>
                <p:custDataLst>
                  <p:tags r:id="rId176"/>
                </p:custDataLst>
              </p:nvPr>
            </p:nvSpPr>
            <p:spPr>
              <a:xfrm>
                <a:off x="376933" y="11374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41" name="椭圆 140"/>
              <p:cNvSpPr/>
              <p:nvPr>
                <p:custDataLst>
                  <p:tags r:id="rId177"/>
                </p:custDataLst>
              </p:nvPr>
            </p:nvSpPr>
            <p:spPr>
              <a:xfrm>
                <a:off x="428147" y="932716"/>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42" name="椭圆 141"/>
              <p:cNvSpPr/>
              <p:nvPr>
                <p:custDataLst>
                  <p:tags r:id="rId178"/>
                </p:custDataLst>
              </p:nvPr>
            </p:nvSpPr>
            <p:spPr>
              <a:xfrm>
                <a:off x="511372" y="74081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43" name="椭圆 142"/>
              <p:cNvSpPr/>
              <p:nvPr>
                <p:custDataLst>
                  <p:tags r:id="rId179"/>
                </p:custDataLst>
              </p:nvPr>
            </p:nvSpPr>
            <p:spPr>
              <a:xfrm>
                <a:off x="626604" y="568104"/>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44" name="椭圆 143"/>
              <p:cNvSpPr/>
              <p:nvPr>
                <p:custDataLst>
                  <p:tags r:id="rId180"/>
                </p:custDataLst>
              </p:nvPr>
            </p:nvSpPr>
            <p:spPr>
              <a:xfrm>
                <a:off x="767443" y="41458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45" name="椭圆 144"/>
              <p:cNvSpPr/>
              <p:nvPr>
                <p:custDataLst>
                  <p:tags r:id="rId181"/>
                </p:custDataLst>
              </p:nvPr>
            </p:nvSpPr>
            <p:spPr>
              <a:xfrm>
                <a:off x="933889" y="286648"/>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46" name="椭圆 145"/>
              <p:cNvSpPr/>
              <p:nvPr>
                <p:custDataLst>
                  <p:tags r:id="rId182"/>
                </p:custDataLst>
              </p:nvPr>
            </p:nvSpPr>
            <p:spPr>
              <a:xfrm>
                <a:off x="1119539" y="184300"/>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47" name="椭圆 146"/>
              <p:cNvSpPr/>
              <p:nvPr>
                <p:custDataLst>
                  <p:tags r:id="rId183"/>
                </p:custDataLst>
              </p:nvPr>
            </p:nvSpPr>
            <p:spPr>
              <a:xfrm>
                <a:off x="1317996" y="11393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48" name="椭圆 147"/>
              <p:cNvSpPr/>
              <p:nvPr>
                <p:custDataLst>
                  <p:tags r:id="rId184"/>
                </p:custDataLst>
              </p:nvPr>
            </p:nvSpPr>
            <p:spPr>
              <a:xfrm>
                <a:off x="1522852" y="8195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49" name="椭圆 148"/>
              <p:cNvSpPr/>
              <p:nvPr>
                <p:custDataLst>
                  <p:tags r:id="rId185"/>
                </p:custDataLst>
              </p:nvPr>
            </p:nvSpPr>
            <p:spPr>
              <a:xfrm>
                <a:off x="1734109" y="8195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50" name="椭圆 149"/>
              <p:cNvSpPr/>
              <p:nvPr>
                <p:custDataLst>
                  <p:tags r:id="rId186"/>
                </p:custDataLst>
              </p:nvPr>
            </p:nvSpPr>
            <p:spPr>
              <a:xfrm>
                <a:off x="1938965" y="11393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51" name="椭圆 150"/>
              <p:cNvSpPr/>
              <p:nvPr>
                <p:custDataLst>
                  <p:tags r:id="rId187"/>
                </p:custDataLst>
              </p:nvPr>
            </p:nvSpPr>
            <p:spPr>
              <a:xfrm>
                <a:off x="2137422" y="184300"/>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52" name="椭圆 151"/>
              <p:cNvSpPr/>
              <p:nvPr>
                <p:custDataLst>
                  <p:tags r:id="rId188"/>
                </p:custDataLst>
              </p:nvPr>
            </p:nvSpPr>
            <p:spPr>
              <a:xfrm>
                <a:off x="2323072" y="286648"/>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53" name="椭圆 152"/>
              <p:cNvSpPr/>
              <p:nvPr>
                <p:custDataLst>
                  <p:tags r:id="rId189"/>
                </p:custDataLst>
              </p:nvPr>
            </p:nvSpPr>
            <p:spPr>
              <a:xfrm>
                <a:off x="2489518" y="41458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54" name="椭圆 153"/>
              <p:cNvSpPr/>
              <p:nvPr>
                <p:custDataLst>
                  <p:tags r:id="rId190"/>
                </p:custDataLst>
              </p:nvPr>
            </p:nvSpPr>
            <p:spPr>
              <a:xfrm>
                <a:off x="2630356" y="568104"/>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55" name="椭圆 154"/>
              <p:cNvSpPr/>
              <p:nvPr>
                <p:custDataLst>
                  <p:tags r:id="rId191"/>
                </p:custDataLst>
              </p:nvPr>
            </p:nvSpPr>
            <p:spPr>
              <a:xfrm>
                <a:off x="2745588" y="74081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56" name="椭圆 155"/>
              <p:cNvSpPr/>
              <p:nvPr>
                <p:custDataLst>
                  <p:tags r:id="rId192"/>
                </p:custDataLst>
              </p:nvPr>
            </p:nvSpPr>
            <p:spPr>
              <a:xfrm>
                <a:off x="2828813" y="932716"/>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57" name="椭圆 156"/>
              <p:cNvSpPr/>
              <p:nvPr>
                <p:custDataLst>
                  <p:tags r:id="rId193"/>
                </p:custDataLst>
              </p:nvPr>
            </p:nvSpPr>
            <p:spPr>
              <a:xfrm>
                <a:off x="2880028" y="11374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58" name="椭圆 157"/>
              <p:cNvSpPr/>
              <p:nvPr>
                <p:custDataLst>
                  <p:tags r:id="rId194"/>
                </p:custDataLst>
              </p:nvPr>
            </p:nvSpPr>
            <p:spPr>
              <a:xfrm>
                <a:off x="2899231" y="1348505"/>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dirty="0">
                  <a:solidFill>
                    <a:schemeClr val="bg1"/>
                  </a:solidFill>
                  <a:sym typeface="Arial" panose="020B0604020202020204" pitchFamily="34" charset="0"/>
                </a:endParaRPr>
              </a:p>
            </p:txBody>
          </p:sp>
          <p:sp>
            <p:nvSpPr>
              <p:cNvPr id="159" name="椭圆 158"/>
              <p:cNvSpPr/>
              <p:nvPr>
                <p:custDataLst>
                  <p:tags r:id="rId195"/>
                </p:custDataLst>
              </p:nvPr>
            </p:nvSpPr>
            <p:spPr>
              <a:xfrm>
                <a:off x="2880028" y="1559596"/>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60" name="椭圆 159"/>
              <p:cNvSpPr/>
              <p:nvPr>
                <p:custDataLst>
                  <p:tags r:id="rId196"/>
                </p:custDataLst>
              </p:nvPr>
            </p:nvSpPr>
            <p:spPr>
              <a:xfrm>
                <a:off x="2828813" y="1757896"/>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61" name="椭圆 160"/>
              <p:cNvSpPr/>
              <p:nvPr>
                <p:custDataLst>
                  <p:tags r:id="rId197"/>
                </p:custDataLst>
              </p:nvPr>
            </p:nvSpPr>
            <p:spPr>
              <a:xfrm>
                <a:off x="2745588" y="194979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62" name="椭圆 161"/>
              <p:cNvSpPr/>
              <p:nvPr>
                <p:custDataLst>
                  <p:tags r:id="rId198"/>
                </p:custDataLst>
              </p:nvPr>
            </p:nvSpPr>
            <p:spPr>
              <a:xfrm>
                <a:off x="2630356" y="2128907"/>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63" name="椭圆 162"/>
              <p:cNvSpPr/>
              <p:nvPr>
                <p:custDataLst>
                  <p:tags r:id="rId199"/>
                </p:custDataLst>
              </p:nvPr>
            </p:nvSpPr>
            <p:spPr>
              <a:xfrm>
                <a:off x="2489518" y="228242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64" name="椭圆 163"/>
              <p:cNvSpPr/>
              <p:nvPr>
                <p:custDataLst>
                  <p:tags r:id="rId200"/>
                </p:custDataLst>
              </p:nvPr>
            </p:nvSpPr>
            <p:spPr>
              <a:xfrm>
                <a:off x="2323072" y="2410363"/>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65" name="椭圆 164"/>
              <p:cNvSpPr/>
              <p:nvPr>
                <p:custDataLst>
                  <p:tags r:id="rId201"/>
                </p:custDataLst>
              </p:nvPr>
            </p:nvSpPr>
            <p:spPr>
              <a:xfrm>
                <a:off x="2137422" y="25127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66" name="椭圆 165"/>
              <p:cNvSpPr/>
              <p:nvPr>
                <p:custDataLst>
                  <p:tags r:id="rId202"/>
                </p:custDataLst>
              </p:nvPr>
            </p:nvSpPr>
            <p:spPr>
              <a:xfrm>
                <a:off x="1938965" y="257667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67" name="椭圆 166"/>
              <p:cNvSpPr/>
              <p:nvPr>
                <p:custDataLst>
                  <p:tags r:id="rId203"/>
                </p:custDataLst>
              </p:nvPr>
            </p:nvSpPr>
            <p:spPr>
              <a:xfrm>
                <a:off x="1734109" y="261505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68" name="椭圆 167"/>
              <p:cNvSpPr/>
              <p:nvPr>
                <p:custDataLst>
                  <p:tags r:id="rId204"/>
                </p:custDataLst>
              </p:nvPr>
            </p:nvSpPr>
            <p:spPr>
              <a:xfrm>
                <a:off x="1522852" y="261505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69" name="椭圆 168"/>
              <p:cNvSpPr/>
              <p:nvPr>
                <p:custDataLst>
                  <p:tags r:id="rId205"/>
                </p:custDataLst>
              </p:nvPr>
            </p:nvSpPr>
            <p:spPr>
              <a:xfrm>
                <a:off x="1317996" y="257667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70" name="椭圆 169"/>
              <p:cNvSpPr/>
              <p:nvPr>
                <p:custDataLst>
                  <p:tags r:id="rId206"/>
                </p:custDataLst>
              </p:nvPr>
            </p:nvSpPr>
            <p:spPr>
              <a:xfrm>
                <a:off x="1119539" y="25127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71" name="椭圆 170"/>
              <p:cNvSpPr/>
              <p:nvPr>
                <p:custDataLst>
                  <p:tags r:id="rId207"/>
                </p:custDataLst>
              </p:nvPr>
            </p:nvSpPr>
            <p:spPr>
              <a:xfrm>
                <a:off x="933889" y="2410363"/>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72" name="椭圆 171"/>
              <p:cNvSpPr/>
              <p:nvPr>
                <p:custDataLst>
                  <p:tags r:id="rId208"/>
                </p:custDataLst>
              </p:nvPr>
            </p:nvSpPr>
            <p:spPr>
              <a:xfrm>
                <a:off x="767443" y="228242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73" name="椭圆 172"/>
              <p:cNvSpPr/>
              <p:nvPr>
                <p:custDataLst>
                  <p:tags r:id="rId209"/>
                </p:custDataLst>
              </p:nvPr>
            </p:nvSpPr>
            <p:spPr>
              <a:xfrm>
                <a:off x="626604" y="2128907"/>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74" name="椭圆 173"/>
              <p:cNvSpPr/>
              <p:nvPr>
                <p:custDataLst>
                  <p:tags r:id="rId210"/>
                </p:custDataLst>
              </p:nvPr>
            </p:nvSpPr>
            <p:spPr>
              <a:xfrm>
                <a:off x="511372" y="194979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75" name="椭圆 174"/>
              <p:cNvSpPr/>
              <p:nvPr>
                <p:custDataLst>
                  <p:tags r:id="rId211"/>
                </p:custDataLst>
              </p:nvPr>
            </p:nvSpPr>
            <p:spPr>
              <a:xfrm>
                <a:off x="428147" y="1757896"/>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76" name="椭圆 175"/>
              <p:cNvSpPr/>
              <p:nvPr>
                <p:custDataLst>
                  <p:tags r:id="rId212"/>
                </p:custDataLst>
              </p:nvPr>
            </p:nvSpPr>
            <p:spPr>
              <a:xfrm>
                <a:off x="376933" y="1559596"/>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grpSp>
        <p:sp>
          <p:nvSpPr>
            <p:cNvPr id="138" name="矩形 137"/>
            <p:cNvSpPr/>
            <p:nvPr>
              <p:custDataLst>
                <p:tags r:id="rId174"/>
              </p:custDataLst>
            </p:nvPr>
          </p:nvSpPr>
          <p:spPr>
            <a:xfrm>
              <a:off x="3480273" y="2549367"/>
              <a:ext cx="755335" cy="707886"/>
            </a:xfrm>
            <a:prstGeom prst="rect">
              <a:avLst/>
            </a:prstGeom>
          </p:spPr>
          <p:txBody>
            <a:bodyPr wrap="square">
              <a:normAutofit/>
            </a:bodyPr>
            <a:lstStyle/>
            <a:p>
              <a:pPr algn="ctr" eaLnBrk="1" hangingPunct="1">
                <a:spcBef>
                  <a:spcPts val="0"/>
                </a:spcBef>
                <a:spcAft>
                  <a:spcPts val="0"/>
                </a:spcAft>
                <a:defRPr/>
              </a:pPr>
              <a:r>
                <a:rPr lang="en-US" altLang="zh-CN" sz="4000" dirty="0" smtClean="0">
                  <a:sym typeface="Arial" panose="020B0604020202020204" pitchFamily="34" charset="0"/>
                </a:rPr>
                <a:t>03</a:t>
              </a:r>
              <a:endParaRPr lang="zh-CN" altLang="en-US" sz="4000" dirty="0">
                <a:sym typeface="Arial" panose="020B0604020202020204" pitchFamily="34" charset="0"/>
              </a:endParaRPr>
            </a:p>
          </p:txBody>
        </p:sp>
      </p:grpSp>
      <p:sp>
        <p:nvSpPr>
          <p:cNvPr id="178" name="矩形 177"/>
          <p:cNvSpPr/>
          <p:nvPr>
            <p:custDataLst>
              <p:tags r:id="rId8"/>
            </p:custDataLst>
          </p:nvPr>
        </p:nvSpPr>
        <p:spPr>
          <a:xfrm>
            <a:off x="3833495" y="3308985"/>
            <a:ext cx="7160260" cy="754380"/>
          </a:xfrm>
          <a:prstGeom prst="rect">
            <a:avLst/>
          </a:prstGeom>
        </p:spPr>
        <p:txBody>
          <a:bodyPr wrap="square" anchor="ctr">
            <a:normAutofit fontScale="92500" lnSpcReduction="20000"/>
          </a:bodyPr>
          <a:lstStyle/>
          <a:p>
            <a:pPr>
              <a:defRPr/>
            </a:pPr>
            <a:r>
              <a:rPr lang="zh-CN" altLang="en-US" sz="2800" dirty="0">
                <a:latin typeface="微软雅黑" panose="020B0503020204020204" pitchFamily="34" charset="-122"/>
                <a:ea typeface="微软雅黑" panose="020B0503020204020204" pitchFamily="34" charset="-122"/>
                <a:sym typeface="Arial" panose="020B0604020202020204" pitchFamily="34" charset="0"/>
              </a:rPr>
              <a:t>护理保险经办机构鉴定，</a:t>
            </a:r>
          </a:p>
          <a:p>
            <a:pPr>
              <a:defRPr/>
            </a:pPr>
            <a:r>
              <a:rPr lang="zh-CN" altLang="en-US" sz="2800" dirty="0">
                <a:latin typeface="微软雅黑" panose="020B0503020204020204" pitchFamily="34" charset="-122"/>
                <a:ea typeface="微软雅黑" panose="020B0503020204020204" pitchFamily="34" charset="-122"/>
                <a:sym typeface="Arial" panose="020B0604020202020204" pitchFamily="34" charset="0"/>
              </a:rPr>
              <a:t>发放巨鹿县长期护理待遇资格证</a:t>
            </a:r>
          </a:p>
        </p:txBody>
      </p:sp>
      <p:grpSp>
        <p:nvGrpSpPr>
          <p:cNvPr id="6" name="组合 5"/>
          <p:cNvGrpSpPr/>
          <p:nvPr>
            <p:custDataLst>
              <p:tags r:id="rId9"/>
            </p:custDataLst>
          </p:nvPr>
        </p:nvGrpSpPr>
        <p:grpSpPr>
          <a:xfrm>
            <a:off x="2833558" y="3104112"/>
            <a:ext cx="882845" cy="932917"/>
            <a:chOff x="2643093" y="3485119"/>
            <a:chExt cx="934965" cy="932902"/>
          </a:xfrm>
        </p:grpSpPr>
        <p:grpSp>
          <p:nvGrpSpPr>
            <p:cNvPr id="180" name="组合 185"/>
            <p:cNvGrpSpPr/>
            <p:nvPr/>
          </p:nvGrpSpPr>
          <p:grpSpPr bwMode="auto">
            <a:xfrm>
              <a:off x="2643093" y="3485119"/>
              <a:ext cx="934965" cy="932902"/>
              <a:chOff x="357730" y="81952"/>
              <a:chExt cx="2900000" cy="2891324"/>
            </a:xfrm>
          </p:grpSpPr>
          <p:sp>
            <p:nvSpPr>
              <p:cNvPr id="182" name="椭圆 181"/>
              <p:cNvSpPr/>
              <p:nvPr>
                <p:custDataLst>
                  <p:tags r:id="rId136"/>
                </p:custDataLst>
              </p:nvPr>
            </p:nvSpPr>
            <p:spPr>
              <a:xfrm>
                <a:off x="357730" y="1348505"/>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83" name="椭圆 182"/>
              <p:cNvSpPr/>
              <p:nvPr>
                <p:custDataLst>
                  <p:tags r:id="rId137"/>
                </p:custDataLst>
              </p:nvPr>
            </p:nvSpPr>
            <p:spPr>
              <a:xfrm>
                <a:off x="376933" y="11374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84" name="椭圆 183"/>
              <p:cNvSpPr/>
              <p:nvPr>
                <p:custDataLst>
                  <p:tags r:id="rId138"/>
                </p:custDataLst>
              </p:nvPr>
            </p:nvSpPr>
            <p:spPr>
              <a:xfrm>
                <a:off x="428147" y="932716"/>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85" name="椭圆 184"/>
              <p:cNvSpPr/>
              <p:nvPr>
                <p:custDataLst>
                  <p:tags r:id="rId139"/>
                </p:custDataLst>
              </p:nvPr>
            </p:nvSpPr>
            <p:spPr>
              <a:xfrm>
                <a:off x="511372" y="74081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86" name="椭圆 185"/>
              <p:cNvSpPr/>
              <p:nvPr>
                <p:custDataLst>
                  <p:tags r:id="rId140"/>
                </p:custDataLst>
              </p:nvPr>
            </p:nvSpPr>
            <p:spPr>
              <a:xfrm>
                <a:off x="626604" y="568104"/>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87" name="椭圆 186"/>
              <p:cNvSpPr/>
              <p:nvPr>
                <p:custDataLst>
                  <p:tags r:id="rId141"/>
                </p:custDataLst>
              </p:nvPr>
            </p:nvSpPr>
            <p:spPr>
              <a:xfrm>
                <a:off x="767443" y="41458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88" name="椭圆 187"/>
              <p:cNvSpPr/>
              <p:nvPr>
                <p:custDataLst>
                  <p:tags r:id="rId142"/>
                </p:custDataLst>
              </p:nvPr>
            </p:nvSpPr>
            <p:spPr>
              <a:xfrm>
                <a:off x="933889" y="286648"/>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89" name="椭圆 188"/>
              <p:cNvSpPr/>
              <p:nvPr>
                <p:custDataLst>
                  <p:tags r:id="rId143"/>
                </p:custDataLst>
              </p:nvPr>
            </p:nvSpPr>
            <p:spPr>
              <a:xfrm>
                <a:off x="1119539" y="184300"/>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90" name="椭圆 189"/>
              <p:cNvSpPr/>
              <p:nvPr>
                <p:custDataLst>
                  <p:tags r:id="rId144"/>
                </p:custDataLst>
              </p:nvPr>
            </p:nvSpPr>
            <p:spPr>
              <a:xfrm>
                <a:off x="1317996" y="11393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91" name="椭圆 190"/>
              <p:cNvSpPr/>
              <p:nvPr>
                <p:custDataLst>
                  <p:tags r:id="rId145"/>
                </p:custDataLst>
              </p:nvPr>
            </p:nvSpPr>
            <p:spPr>
              <a:xfrm>
                <a:off x="1522852" y="8195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92" name="椭圆 191"/>
              <p:cNvSpPr/>
              <p:nvPr>
                <p:custDataLst>
                  <p:tags r:id="rId146"/>
                </p:custDataLst>
              </p:nvPr>
            </p:nvSpPr>
            <p:spPr>
              <a:xfrm>
                <a:off x="1734109" y="8195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93" name="椭圆 192"/>
              <p:cNvSpPr/>
              <p:nvPr>
                <p:custDataLst>
                  <p:tags r:id="rId147"/>
                </p:custDataLst>
              </p:nvPr>
            </p:nvSpPr>
            <p:spPr>
              <a:xfrm>
                <a:off x="1938965" y="11393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94" name="椭圆 193"/>
              <p:cNvSpPr/>
              <p:nvPr>
                <p:custDataLst>
                  <p:tags r:id="rId148"/>
                </p:custDataLst>
              </p:nvPr>
            </p:nvSpPr>
            <p:spPr>
              <a:xfrm>
                <a:off x="2137422" y="184300"/>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95" name="椭圆 194"/>
              <p:cNvSpPr/>
              <p:nvPr>
                <p:custDataLst>
                  <p:tags r:id="rId149"/>
                </p:custDataLst>
              </p:nvPr>
            </p:nvSpPr>
            <p:spPr>
              <a:xfrm>
                <a:off x="2323072" y="286648"/>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96" name="椭圆 195"/>
              <p:cNvSpPr/>
              <p:nvPr>
                <p:custDataLst>
                  <p:tags r:id="rId150"/>
                </p:custDataLst>
              </p:nvPr>
            </p:nvSpPr>
            <p:spPr>
              <a:xfrm>
                <a:off x="2489518" y="41458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97" name="椭圆 196"/>
              <p:cNvSpPr/>
              <p:nvPr>
                <p:custDataLst>
                  <p:tags r:id="rId151"/>
                </p:custDataLst>
              </p:nvPr>
            </p:nvSpPr>
            <p:spPr>
              <a:xfrm>
                <a:off x="2630356" y="568104"/>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98" name="椭圆 197"/>
              <p:cNvSpPr/>
              <p:nvPr>
                <p:custDataLst>
                  <p:tags r:id="rId152"/>
                </p:custDataLst>
              </p:nvPr>
            </p:nvSpPr>
            <p:spPr>
              <a:xfrm>
                <a:off x="2745588" y="74081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99" name="椭圆 198"/>
              <p:cNvSpPr/>
              <p:nvPr>
                <p:custDataLst>
                  <p:tags r:id="rId153"/>
                </p:custDataLst>
              </p:nvPr>
            </p:nvSpPr>
            <p:spPr>
              <a:xfrm>
                <a:off x="2828813" y="932716"/>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00" name="椭圆 199"/>
              <p:cNvSpPr/>
              <p:nvPr>
                <p:custDataLst>
                  <p:tags r:id="rId154"/>
                </p:custDataLst>
              </p:nvPr>
            </p:nvSpPr>
            <p:spPr>
              <a:xfrm>
                <a:off x="2880028" y="11374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01" name="椭圆 200"/>
              <p:cNvSpPr/>
              <p:nvPr>
                <p:custDataLst>
                  <p:tags r:id="rId155"/>
                </p:custDataLst>
              </p:nvPr>
            </p:nvSpPr>
            <p:spPr>
              <a:xfrm>
                <a:off x="2899231" y="1348505"/>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dirty="0">
                  <a:solidFill>
                    <a:schemeClr val="bg1"/>
                  </a:solidFill>
                  <a:sym typeface="Arial" panose="020B0604020202020204" pitchFamily="34" charset="0"/>
                </a:endParaRPr>
              </a:p>
            </p:txBody>
          </p:sp>
          <p:sp>
            <p:nvSpPr>
              <p:cNvPr id="202" name="椭圆 201"/>
              <p:cNvSpPr/>
              <p:nvPr>
                <p:custDataLst>
                  <p:tags r:id="rId156"/>
                </p:custDataLst>
              </p:nvPr>
            </p:nvSpPr>
            <p:spPr>
              <a:xfrm>
                <a:off x="2880028" y="1559596"/>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03" name="椭圆 202"/>
              <p:cNvSpPr/>
              <p:nvPr>
                <p:custDataLst>
                  <p:tags r:id="rId157"/>
                </p:custDataLst>
              </p:nvPr>
            </p:nvSpPr>
            <p:spPr>
              <a:xfrm>
                <a:off x="2828813" y="1757896"/>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04" name="椭圆 203"/>
              <p:cNvSpPr/>
              <p:nvPr>
                <p:custDataLst>
                  <p:tags r:id="rId158"/>
                </p:custDataLst>
              </p:nvPr>
            </p:nvSpPr>
            <p:spPr>
              <a:xfrm>
                <a:off x="2745588" y="194979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05" name="椭圆 204"/>
              <p:cNvSpPr/>
              <p:nvPr>
                <p:custDataLst>
                  <p:tags r:id="rId159"/>
                </p:custDataLst>
              </p:nvPr>
            </p:nvSpPr>
            <p:spPr>
              <a:xfrm>
                <a:off x="2630356" y="2128907"/>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06" name="椭圆 205"/>
              <p:cNvSpPr/>
              <p:nvPr>
                <p:custDataLst>
                  <p:tags r:id="rId160"/>
                </p:custDataLst>
              </p:nvPr>
            </p:nvSpPr>
            <p:spPr>
              <a:xfrm>
                <a:off x="2489518" y="228242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07" name="椭圆 206"/>
              <p:cNvSpPr/>
              <p:nvPr>
                <p:custDataLst>
                  <p:tags r:id="rId161"/>
                </p:custDataLst>
              </p:nvPr>
            </p:nvSpPr>
            <p:spPr>
              <a:xfrm>
                <a:off x="2323072" y="2410363"/>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08" name="椭圆 207"/>
              <p:cNvSpPr/>
              <p:nvPr>
                <p:custDataLst>
                  <p:tags r:id="rId162"/>
                </p:custDataLst>
              </p:nvPr>
            </p:nvSpPr>
            <p:spPr>
              <a:xfrm>
                <a:off x="2137422" y="25127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09" name="椭圆 208"/>
              <p:cNvSpPr/>
              <p:nvPr>
                <p:custDataLst>
                  <p:tags r:id="rId163"/>
                </p:custDataLst>
              </p:nvPr>
            </p:nvSpPr>
            <p:spPr>
              <a:xfrm>
                <a:off x="1938965" y="257667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10" name="椭圆 209"/>
              <p:cNvSpPr/>
              <p:nvPr>
                <p:custDataLst>
                  <p:tags r:id="rId164"/>
                </p:custDataLst>
              </p:nvPr>
            </p:nvSpPr>
            <p:spPr>
              <a:xfrm>
                <a:off x="1734109" y="261505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11" name="椭圆 210"/>
              <p:cNvSpPr/>
              <p:nvPr>
                <p:custDataLst>
                  <p:tags r:id="rId165"/>
                </p:custDataLst>
              </p:nvPr>
            </p:nvSpPr>
            <p:spPr>
              <a:xfrm>
                <a:off x="1522852" y="261505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12" name="椭圆 211"/>
              <p:cNvSpPr/>
              <p:nvPr>
                <p:custDataLst>
                  <p:tags r:id="rId166"/>
                </p:custDataLst>
              </p:nvPr>
            </p:nvSpPr>
            <p:spPr>
              <a:xfrm>
                <a:off x="1317996" y="257667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13" name="椭圆 212"/>
              <p:cNvSpPr/>
              <p:nvPr>
                <p:custDataLst>
                  <p:tags r:id="rId167"/>
                </p:custDataLst>
              </p:nvPr>
            </p:nvSpPr>
            <p:spPr>
              <a:xfrm>
                <a:off x="1119539" y="25127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14" name="椭圆 213"/>
              <p:cNvSpPr/>
              <p:nvPr>
                <p:custDataLst>
                  <p:tags r:id="rId168"/>
                </p:custDataLst>
              </p:nvPr>
            </p:nvSpPr>
            <p:spPr>
              <a:xfrm>
                <a:off x="933889" y="2410363"/>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15" name="椭圆 214"/>
              <p:cNvSpPr/>
              <p:nvPr>
                <p:custDataLst>
                  <p:tags r:id="rId169"/>
                </p:custDataLst>
              </p:nvPr>
            </p:nvSpPr>
            <p:spPr>
              <a:xfrm>
                <a:off x="767443" y="228242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16" name="椭圆 215"/>
              <p:cNvSpPr/>
              <p:nvPr>
                <p:custDataLst>
                  <p:tags r:id="rId170"/>
                </p:custDataLst>
              </p:nvPr>
            </p:nvSpPr>
            <p:spPr>
              <a:xfrm>
                <a:off x="626604" y="2128907"/>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17" name="椭圆 216"/>
              <p:cNvSpPr/>
              <p:nvPr>
                <p:custDataLst>
                  <p:tags r:id="rId171"/>
                </p:custDataLst>
              </p:nvPr>
            </p:nvSpPr>
            <p:spPr>
              <a:xfrm>
                <a:off x="511372" y="194979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18" name="椭圆 217"/>
              <p:cNvSpPr/>
              <p:nvPr>
                <p:custDataLst>
                  <p:tags r:id="rId172"/>
                </p:custDataLst>
              </p:nvPr>
            </p:nvSpPr>
            <p:spPr>
              <a:xfrm>
                <a:off x="428147" y="1757896"/>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19" name="椭圆 218"/>
              <p:cNvSpPr/>
              <p:nvPr>
                <p:custDataLst>
                  <p:tags r:id="rId173"/>
                </p:custDataLst>
              </p:nvPr>
            </p:nvSpPr>
            <p:spPr>
              <a:xfrm>
                <a:off x="376933" y="1559596"/>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grpSp>
        <p:sp>
          <p:nvSpPr>
            <p:cNvPr id="181" name="矩形 180"/>
            <p:cNvSpPr/>
            <p:nvPr>
              <p:custDataLst>
                <p:tags r:id="rId135"/>
              </p:custDataLst>
            </p:nvPr>
          </p:nvSpPr>
          <p:spPr>
            <a:xfrm>
              <a:off x="2733906" y="3594507"/>
              <a:ext cx="755335" cy="707886"/>
            </a:xfrm>
            <a:prstGeom prst="rect">
              <a:avLst/>
            </a:prstGeom>
          </p:spPr>
          <p:txBody>
            <a:bodyPr wrap="square">
              <a:normAutofit/>
            </a:bodyPr>
            <a:lstStyle/>
            <a:p>
              <a:pPr algn="ctr" eaLnBrk="1" hangingPunct="1">
                <a:spcBef>
                  <a:spcPts val="0"/>
                </a:spcBef>
                <a:spcAft>
                  <a:spcPts val="0"/>
                </a:spcAft>
                <a:defRPr/>
              </a:pPr>
              <a:r>
                <a:rPr lang="en-US" altLang="zh-CN" sz="4000" dirty="0" smtClean="0">
                  <a:sym typeface="Arial" panose="020B0604020202020204" pitchFamily="34" charset="0"/>
                </a:rPr>
                <a:t>04</a:t>
              </a:r>
              <a:endParaRPr lang="zh-CN" altLang="en-US" sz="4000" dirty="0">
                <a:sym typeface="Arial" panose="020B0604020202020204" pitchFamily="34" charset="0"/>
              </a:endParaRPr>
            </a:p>
          </p:txBody>
        </p:sp>
      </p:grpSp>
      <p:sp>
        <p:nvSpPr>
          <p:cNvPr id="221" name="矩形 220"/>
          <p:cNvSpPr/>
          <p:nvPr>
            <p:custDataLst>
              <p:tags r:id="rId10"/>
            </p:custDataLst>
          </p:nvPr>
        </p:nvSpPr>
        <p:spPr>
          <a:xfrm>
            <a:off x="3272481" y="4201710"/>
            <a:ext cx="5438904" cy="523228"/>
          </a:xfrm>
          <a:prstGeom prst="rect">
            <a:avLst/>
          </a:prstGeom>
        </p:spPr>
        <p:txBody>
          <a:bodyPr wrap="square" anchor="ctr">
            <a:normAutofit fontScale="90000"/>
          </a:bodyPr>
          <a:lstStyle/>
          <a:p>
            <a:pPr>
              <a:defRPr/>
            </a:pPr>
            <a:r>
              <a:rPr lang="zh-CN" altLang="en-US" sz="2800" dirty="0">
                <a:latin typeface="微软雅黑" panose="020B0503020204020204" pitchFamily="34" charset="-122"/>
                <a:ea typeface="微软雅黑" panose="020B0503020204020204" pitchFamily="34" charset="-122"/>
                <a:sym typeface="Arial" panose="020B0604020202020204" pitchFamily="34" charset="0"/>
              </a:rPr>
              <a:t>填写巨鹿县长期护理保险住院审批表</a:t>
            </a:r>
          </a:p>
        </p:txBody>
      </p:sp>
      <p:grpSp>
        <p:nvGrpSpPr>
          <p:cNvPr id="5" name="组合 4"/>
          <p:cNvGrpSpPr/>
          <p:nvPr>
            <p:custDataLst>
              <p:tags r:id="rId11"/>
            </p:custDataLst>
          </p:nvPr>
        </p:nvGrpSpPr>
        <p:grpSpPr>
          <a:xfrm>
            <a:off x="2272703" y="3996866"/>
            <a:ext cx="882845" cy="932917"/>
            <a:chOff x="1896726" y="4530259"/>
            <a:chExt cx="934965" cy="932902"/>
          </a:xfrm>
        </p:grpSpPr>
        <p:grpSp>
          <p:nvGrpSpPr>
            <p:cNvPr id="223" name="组合 185"/>
            <p:cNvGrpSpPr/>
            <p:nvPr/>
          </p:nvGrpSpPr>
          <p:grpSpPr bwMode="auto">
            <a:xfrm>
              <a:off x="1896726" y="4530259"/>
              <a:ext cx="934965" cy="932902"/>
              <a:chOff x="357730" y="81952"/>
              <a:chExt cx="2900000" cy="2891324"/>
            </a:xfrm>
          </p:grpSpPr>
          <p:sp>
            <p:nvSpPr>
              <p:cNvPr id="225" name="椭圆 224"/>
              <p:cNvSpPr/>
              <p:nvPr>
                <p:custDataLst>
                  <p:tags r:id="rId97"/>
                </p:custDataLst>
              </p:nvPr>
            </p:nvSpPr>
            <p:spPr>
              <a:xfrm>
                <a:off x="357730" y="1348505"/>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26" name="椭圆 225"/>
              <p:cNvSpPr/>
              <p:nvPr>
                <p:custDataLst>
                  <p:tags r:id="rId98"/>
                </p:custDataLst>
              </p:nvPr>
            </p:nvSpPr>
            <p:spPr>
              <a:xfrm>
                <a:off x="376933" y="11374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27" name="椭圆 226"/>
              <p:cNvSpPr/>
              <p:nvPr>
                <p:custDataLst>
                  <p:tags r:id="rId99"/>
                </p:custDataLst>
              </p:nvPr>
            </p:nvSpPr>
            <p:spPr>
              <a:xfrm>
                <a:off x="428147" y="932716"/>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28" name="椭圆 227"/>
              <p:cNvSpPr/>
              <p:nvPr>
                <p:custDataLst>
                  <p:tags r:id="rId100"/>
                </p:custDataLst>
              </p:nvPr>
            </p:nvSpPr>
            <p:spPr>
              <a:xfrm>
                <a:off x="511372" y="74081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29" name="椭圆 228"/>
              <p:cNvSpPr/>
              <p:nvPr>
                <p:custDataLst>
                  <p:tags r:id="rId101"/>
                </p:custDataLst>
              </p:nvPr>
            </p:nvSpPr>
            <p:spPr>
              <a:xfrm>
                <a:off x="626604" y="568104"/>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30" name="椭圆 229"/>
              <p:cNvSpPr/>
              <p:nvPr>
                <p:custDataLst>
                  <p:tags r:id="rId102"/>
                </p:custDataLst>
              </p:nvPr>
            </p:nvSpPr>
            <p:spPr>
              <a:xfrm>
                <a:off x="767443" y="41458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31" name="椭圆 230"/>
              <p:cNvSpPr/>
              <p:nvPr>
                <p:custDataLst>
                  <p:tags r:id="rId103"/>
                </p:custDataLst>
              </p:nvPr>
            </p:nvSpPr>
            <p:spPr>
              <a:xfrm>
                <a:off x="933889" y="286648"/>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32" name="椭圆 231"/>
              <p:cNvSpPr/>
              <p:nvPr>
                <p:custDataLst>
                  <p:tags r:id="rId104"/>
                </p:custDataLst>
              </p:nvPr>
            </p:nvSpPr>
            <p:spPr>
              <a:xfrm>
                <a:off x="1119539" y="184300"/>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33" name="椭圆 232"/>
              <p:cNvSpPr/>
              <p:nvPr>
                <p:custDataLst>
                  <p:tags r:id="rId105"/>
                </p:custDataLst>
              </p:nvPr>
            </p:nvSpPr>
            <p:spPr>
              <a:xfrm>
                <a:off x="1317996" y="11393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34" name="椭圆 233"/>
              <p:cNvSpPr/>
              <p:nvPr>
                <p:custDataLst>
                  <p:tags r:id="rId106"/>
                </p:custDataLst>
              </p:nvPr>
            </p:nvSpPr>
            <p:spPr>
              <a:xfrm>
                <a:off x="1522852" y="8195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35" name="椭圆 234"/>
              <p:cNvSpPr/>
              <p:nvPr>
                <p:custDataLst>
                  <p:tags r:id="rId107"/>
                </p:custDataLst>
              </p:nvPr>
            </p:nvSpPr>
            <p:spPr>
              <a:xfrm>
                <a:off x="1734109" y="8195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36" name="椭圆 235"/>
              <p:cNvSpPr/>
              <p:nvPr>
                <p:custDataLst>
                  <p:tags r:id="rId108"/>
                </p:custDataLst>
              </p:nvPr>
            </p:nvSpPr>
            <p:spPr>
              <a:xfrm>
                <a:off x="1938965" y="11393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37" name="椭圆 236"/>
              <p:cNvSpPr/>
              <p:nvPr>
                <p:custDataLst>
                  <p:tags r:id="rId109"/>
                </p:custDataLst>
              </p:nvPr>
            </p:nvSpPr>
            <p:spPr>
              <a:xfrm>
                <a:off x="2137422" y="184300"/>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38" name="椭圆 237"/>
              <p:cNvSpPr/>
              <p:nvPr>
                <p:custDataLst>
                  <p:tags r:id="rId110"/>
                </p:custDataLst>
              </p:nvPr>
            </p:nvSpPr>
            <p:spPr>
              <a:xfrm>
                <a:off x="2323072" y="286648"/>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39" name="椭圆 238"/>
              <p:cNvSpPr/>
              <p:nvPr>
                <p:custDataLst>
                  <p:tags r:id="rId111"/>
                </p:custDataLst>
              </p:nvPr>
            </p:nvSpPr>
            <p:spPr>
              <a:xfrm>
                <a:off x="2489518" y="41458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40" name="椭圆 239"/>
              <p:cNvSpPr/>
              <p:nvPr>
                <p:custDataLst>
                  <p:tags r:id="rId112"/>
                </p:custDataLst>
              </p:nvPr>
            </p:nvSpPr>
            <p:spPr>
              <a:xfrm>
                <a:off x="2630356" y="568104"/>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41" name="椭圆 240"/>
              <p:cNvSpPr/>
              <p:nvPr>
                <p:custDataLst>
                  <p:tags r:id="rId113"/>
                </p:custDataLst>
              </p:nvPr>
            </p:nvSpPr>
            <p:spPr>
              <a:xfrm>
                <a:off x="2745588" y="74081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42" name="椭圆 241"/>
              <p:cNvSpPr/>
              <p:nvPr>
                <p:custDataLst>
                  <p:tags r:id="rId114"/>
                </p:custDataLst>
              </p:nvPr>
            </p:nvSpPr>
            <p:spPr>
              <a:xfrm>
                <a:off x="2828813" y="932716"/>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43" name="椭圆 242"/>
              <p:cNvSpPr/>
              <p:nvPr>
                <p:custDataLst>
                  <p:tags r:id="rId115"/>
                </p:custDataLst>
              </p:nvPr>
            </p:nvSpPr>
            <p:spPr>
              <a:xfrm>
                <a:off x="2880028" y="11374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44" name="椭圆 243"/>
              <p:cNvSpPr/>
              <p:nvPr>
                <p:custDataLst>
                  <p:tags r:id="rId116"/>
                </p:custDataLst>
              </p:nvPr>
            </p:nvSpPr>
            <p:spPr>
              <a:xfrm>
                <a:off x="2899231" y="1348505"/>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dirty="0">
                  <a:solidFill>
                    <a:schemeClr val="bg1"/>
                  </a:solidFill>
                  <a:sym typeface="Arial" panose="020B0604020202020204" pitchFamily="34" charset="0"/>
                </a:endParaRPr>
              </a:p>
            </p:txBody>
          </p:sp>
          <p:sp>
            <p:nvSpPr>
              <p:cNvPr id="245" name="椭圆 244"/>
              <p:cNvSpPr/>
              <p:nvPr>
                <p:custDataLst>
                  <p:tags r:id="rId117"/>
                </p:custDataLst>
              </p:nvPr>
            </p:nvSpPr>
            <p:spPr>
              <a:xfrm>
                <a:off x="2880028" y="1559596"/>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46" name="椭圆 245"/>
              <p:cNvSpPr/>
              <p:nvPr>
                <p:custDataLst>
                  <p:tags r:id="rId118"/>
                </p:custDataLst>
              </p:nvPr>
            </p:nvSpPr>
            <p:spPr>
              <a:xfrm>
                <a:off x="2828813" y="1757896"/>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47" name="椭圆 246"/>
              <p:cNvSpPr/>
              <p:nvPr>
                <p:custDataLst>
                  <p:tags r:id="rId119"/>
                </p:custDataLst>
              </p:nvPr>
            </p:nvSpPr>
            <p:spPr>
              <a:xfrm>
                <a:off x="2745588" y="194979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48" name="椭圆 247"/>
              <p:cNvSpPr/>
              <p:nvPr>
                <p:custDataLst>
                  <p:tags r:id="rId120"/>
                </p:custDataLst>
              </p:nvPr>
            </p:nvSpPr>
            <p:spPr>
              <a:xfrm>
                <a:off x="2630356" y="2128907"/>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49" name="椭圆 248"/>
              <p:cNvSpPr/>
              <p:nvPr>
                <p:custDataLst>
                  <p:tags r:id="rId121"/>
                </p:custDataLst>
              </p:nvPr>
            </p:nvSpPr>
            <p:spPr>
              <a:xfrm>
                <a:off x="2489518" y="228242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50" name="椭圆 249"/>
              <p:cNvSpPr/>
              <p:nvPr>
                <p:custDataLst>
                  <p:tags r:id="rId122"/>
                </p:custDataLst>
              </p:nvPr>
            </p:nvSpPr>
            <p:spPr>
              <a:xfrm>
                <a:off x="2323072" y="2410363"/>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51" name="椭圆 250"/>
              <p:cNvSpPr/>
              <p:nvPr>
                <p:custDataLst>
                  <p:tags r:id="rId123"/>
                </p:custDataLst>
              </p:nvPr>
            </p:nvSpPr>
            <p:spPr>
              <a:xfrm>
                <a:off x="2137422" y="25127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52" name="椭圆 251"/>
              <p:cNvSpPr/>
              <p:nvPr>
                <p:custDataLst>
                  <p:tags r:id="rId124"/>
                </p:custDataLst>
              </p:nvPr>
            </p:nvSpPr>
            <p:spPr>
              <a:xfrm>
                <a:off x="1938965" y="257667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53" name="椭圆 252"/>
              <p:cNvSpPr/>
              <p:nvPr>
                <p:custDataLst>
                  <p:tags r:id="rId125"/>
                </p:custDataLst>
              </p:nvPr>
            </p:nvSpPr>
            <p:spPr>
              <a:xfrm>
                <a:off x="1734109" y="261505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54" name="椭圆 253"/>
              <p:cNvSpPr/>
              <p:nvPr>
                <p:custDataLst>
                  <p:tags r:id="rId126"/>
                </p:custDataLst>
              </p:nvPr>
            </p:nvSpPr>
            <p:spPr>
              <a:xfrm>
                <a:off x="1522852" y="261505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55" name="椭圆 254"/>
              <p:cNvSpPr/>
              <p:nvPr>
                <p:custDataLst>
                  <p:tags r:id="rId127"/>
                </p:custDataLst>
              </p:nvPr>
            </p:nvSpPr>
            <p:spPr>
              <a:xfrm>
                <a:off x="1317996" y="257667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56" name="椭圆 255"/>
              <p:cNvSpPr/>
              <p:nvPr>
                <p:custDataLst>
                  <p:tags r:id="rId128"/>
                </p:custDataLst>
              </p:nvPr>
            </p:nvSpPr>
            <p:spPr>
              <a:xfrm>
                <a:off x="1119539" y="25127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57" name="椭圆 256"/>
              <p:cNvSpPr/>
              <p:nvPr>
                <p:custDataLst>
                  <p:tags r:id="rId129"/>
                </p:custDataLst>
              </p:nvPr>
            </p:nvSpPr>
            <p:spPr>
              <a:xfrm>
                <a:off x="933889" y="2410363"/>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58" name="椭圆 257"/>
              <p:cNvSpPr/>
              <p:nvPr>
                <p:custDataLst>
                  <p:tags r:id="rId130"/>
                </p:custDataLst>
              </p:nvPr>
            </p:nvSpPr>
            <p:spPr>
              <a:xfrm>
                <a:off x="767443" y="228242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59" name="椭圆 258"/>
              <p:cNvSpPr/>
              <p:nvPr>
                <p:custDataLst>
                  <p:tags r:id="rId131"/>
                </p:custDataLst>
              </p:nvPr>
            </p:nvSpPr>
            <p:spPr>
              <a:xfrm>
                <a:off x="626604" y="2128907"/>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60" name="椭圆 259"/>
              <p:cNvSpPr/>
              <p:nvPr>
                <p:custDataLst>
                  <p:tags r:id="rId132"/>
                </p:custDataLst>
              </p:nvPr>
            </p:nvSpPr>
            <p:spPr>
              <a:xfrm>
                <a:off x="511372" y="194979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61" name="椭圆 260"/>
              <p:cNvSpPr/>
              <p:nvPr>
                <p:custDataLst>
                  <p:tags r:id="rId133"/>
                </p:custDataLst>
              </p:nvPr>
            </p:nvSpPr>
            <p:spPr>
              <a:xfrm>
                <a:off x="428147" y="1757896"/>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62" name="椭圆 261"/>
              <p:cNvSpPr/>
              <p:nvPr>
                <p:custDataLst>
                  <p:tags r:id="rId134"/>
                </p:custDataLst>
              </p:nvPr>
            </p:nvSpPr>
            <p:spPr>
              <a:xfrm>
                <a:off x="376933" y="1559596"/>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grpSp>
        <p:sp>
          <p:nvSpPr>
            <p:cNvPr id="224" name="矩形 223"/>
            <p:cNvSpPr/>
            <p:nvPr>
              <p:custDataLst>
                <p:tags r:id="rId96"/>
              </p:custDataLst>
            </p:nvPr>
          </p:nvSpPr>
          <p:spPr>
            <a:xfrm>
              <a:off x="1987539" y="4639647"/>
              <a:ext cx="755335" cy="707886"/>
            </a:xfrm>
            <a:prstGeom prst="rect">
              <a:avLst/>
            </a:prstGeom>
          </p:spPr>
          <p:txBody>
            <a:bodyPr wrap="square">
              <a:normAutofit/>
            </a:bodyPr>
            <a:lstStyle/>
            <a:p>
              <a:pPr algn="ctr" eaLnBrk="1" hangingPunct="1">
                <a:spcBef>
                  <a:spcPts val="0"/>
                </a:spcBef>
                <a:spcAft>
                  <a:spcPts val="0"/>
                </a:spcAft>
                <a:defRPr/>
              </a:pPr>
              <a:r>
                <a:rPr lang="en-US" altLang="zh-CN" sz="4000" dirty="0" smtClean="0">
                  <a:sym typeface="Arial" panose="020B0604020202020204" pitchFamily="34" charset="0"/>
                </a:rPr>
                <a:t>05</a:t>
              </a:r>
              <a:endParaRPr lang="zh-CN" altLang="en-US" sz="4000" dirty="0">
                <a:sym typeface="Arial" panose="020B0604020202020204" pitchFamily="34" charset="0"/>
              </a:endParaRPr>
            </a:p>
          </p:txBody>
        </p:sp>
      </p:grpSp>
      <p:sp>
        <p:nvSpPr>
          <p:cNvPr id="264" name="矩形 263"/>
          <p:cNvSpPr/>
          <p:nvPr>
            <p:custDataLst>
              <p:tags r:id="rId12"/>
            </p:custDataLst>
          </p:nvPr>
        </p:nvSpPr>
        <p:spPr>
          <a:xfrm>
            <a:off x="2639673" y="5170665"/>
            <a:ext cx="5438904" cy="523228"/>
          </a:xfrm>
          <a:prstGeom prst="rect">
            <a:avLst/>
          </a:prstGeom>
        </p:spPr>
        <p:txBody>
          <a:bodyPr wrap="square" anchor="ctr">
            <a:normAutofit fontScale="97500"/>
          </a:bodyPr>
          <a:lstStyle/>
          <a:p>
            <a:pPr>
              <a:defRPr/>
            </a:pPr>
            <a:r>
              <a:rPr lang="zh-CN" altLang="en-US" sz="2800" dirty="0">
                <a:latin typeface="微软雅黑" panose="020B0503020204020204" pitchFamily="34" charset="-122"/>
                <a:ea typeface="微软雅黑" panose="020B0503020204020204" pitchFamily="34" charset="-122"/>
                <a:sym typeface="Arial" panose="020B0604020202020204" pitchFamily="34" charset="0"/>
              </a:rPr>
              <a:t>三日内经办机构审批</a:t>
            </a:r>
          </a:p>
        </p:txBody>
      </p:sp>
      <p:grpSp>
        <p:nvGrpSpPr>
          <p:cNvPr id="4" name="组合 3"/>
          <p:cNvGrpSpPr/>
          <p:nvPr>
            <p:custDataLst>
              <p:tags r:id="rId13"/>
            </p:custDataLst>
          </p:nvPr>
        </p:nvGrpSpPr>
        <p:grpSpPr>
          <a:xfrm>
            <a:off x="1639895" y="4965821"/>
            <a:ext cx="882845" cy="932917"/>
            <a:chOff x="1150359" y="5575399"/>
            <a:chExt cx="934965" cy="932902"/>
          </a:xfrm>
        </p:grpSpPr>
        <p:grpSp>
          <p:nvGrpSpPr>
            <p:cNvPr id="266" name="组合 185"/>
            <p:cNvGrpSpPr/>
            <p:nvPr/>
          </p:nvGrpSpPr>
          <p:grpSpPr bwMode="auto">
            <a:xfrm>
              <a:off x="1150359" y="5575399"/>
              <a:ext cx="934965" cy="932902"/>
              <a:chOff x="357730" y="81952"/>
              <a:chExt cx="2900000" cy="2891324"/>
            </a:xfrm>
          </p:grpSpPr>
          <p:sp>
            <p:nvSpPr>
              <p:cNvPr id="268" name="椭圆 267"/>
              <p:cNvSpPr/>
              <p:nvPr>
                <p:custDataLst>
                  <p:tags r:id="rId58"/>
                </p:custDataLst>
              </p:nvPr>
            </p:nvSpPr>
            <p:spPr>
              <a:xfrm>
                <a:off x="357730" y="1348505"/>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69" name="椭圆 268"/>
              <p:cNvSpPr/>
              <p:nvPr>
                <p:custDataLst>
                  <p:tags r:id="rId59"/>
                </p:custDataLst>
              </p:nvPr>
            </p:nvSpPr>
            <p:spPr>
              <a:xfrm>
                <a:off x="376933" y="11374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70" name="椭圆 269"/>
              <p:cNvSpPr/>
              <p:nvPr>
                <p:custDataLst>
                  <p:tags r:id="rId60"/>
                </p:custDataLst>
              </p:nvPr>
            </p:nvSpPr>
            <p:spPr>
              <a:xfrm>
                <a:off x="428147" y="932716"/>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71" name="椭圆 270"/>
              <p:cNvSpPr/>
              <p:nvPr>
                <p:custDataLst>
                  <p:tags r:id="rId61"/>
                </p:custDataLst>
              </p:nvPr>
            </p:nvSpPr>
            <p:spPr>
              <a:xfrm>
                <a:off x="511372" y="74081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72" name="椭圆 271"/>
              <p:cNvSpPr/>
              <p:nvPr>
                <p:custDataLst>
                  <p:tags r:id="rId62"/>
                </p:custDataLst>
              </p:nvPr>
            </p:nvSpPr>
            <p:spPr>
              <a:xfrm>
                <a:off x="626604" y="568104"/>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73" name="椭圆 272"/>
              <p:cNvSpPr/>
              <p:nvPr>
                <p:custDataLst>
                  <p:tags r:id="rId63"/>
                </p:custDataLst>
              </p:nvPr>
            </p:nvSpPr>
            <p:spPr>
              <a:xfrm>
                <a:off x="767443" y="41458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74" name="椭圆 273"/>
              <p:cNvSpPr/>
              <p:nvPr>
                <p:custDataLst>
                  <p:tags r:id="rId64"/>
                </p:custDataLst>
              </p:nvPr>
            </p:nvSpPr>
            <p:spPr>
              <a:xfrm>
                <a:off x="933889" y="286648"/>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75" name="椭圆 274"/>
              <p:cNvSpPr/>
              <p:nvPr>
                <p:custDataLst>
                  <p:tags r:id="rId65"/>
                </p:custDataLst>
              </p:nvPr>
            </p:nvSpPr>
            <p:spPr>
              <a:xfrm>
                <a:off x="1119539" y="184300"/>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76" name="椭圆 275"/>
              <p:cNvSpPr/>
              <p:nvPr>
                <p:custDataLst>
                  <p:tags r:id="rId66"/>
                </p:custDataLst>
              </p:nvPr>
            </p:nvSpPr>
            <p:spPr>
              <a:xfrm>
                <a:off x="1317996" y="11393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77" name="椭圆 276"/>
              <p:cNvSpPr/>
              <p:nvPr>
                <p:custDataLst>
                  <p:tags r:id="rId67"/>
                </p:custDataLst>
              </p:nvPr>
            </p:nvSpPr>
            <p:spPr>
              <a:xfrm>
                <a:off x="1522852" y="8195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78" name="椭圆 277"/>
              <p:cNvSpPr/>
              <p:nvPr>
                <p:custDataLst>
                  <p:tags r:id="rId68"/>
                </p:custDataLst>
              </p:nvPr>
            </p:nvSpPr>
            <p:spPr>
              <a:xfrm>
                <a:off x="1734109" y="8195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79" name="椭圆 278"/>
              <p:cNvSpPr/>
              <p:nvPr>
                <p:custDataLst>
                  <p:tags r:id="rId69"/>
                </p:custDataLst>
              </p:nvPr>
            </p:nvSpPr>
            <p:spPr>
              <a:xfrm>
                <a:off x="1938965" y="11393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80" name="椭圆 279"/>
              <p:cNvSpPr/>
              <p:nvPr>
                <p:custDataLst>
                  <p:tags r:id="rId70"/>
                </p:custDataLst>
              </p:nvPr>
            </p:nvSpPr>
            <p:spPr>
              <a:xfrm>
                <a:off x="2137422" y="184300"/>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81" name="椭圆 280"/>
              <p:cNvSpPr/>
              <p:nvPr>
                <p:custDataLst>
                  <p:tags r:id="rId71"/>
                </p:custDataLst>
              </p:nvPr>
            </p:nvSpPr>
            <p:spPr>
              <a:xfrm>
                <a:off x="2323072" y="286648"/>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82" name="椭圆 281"/>
              <p:cNvSpPr/>
              <p:nvPr>
                <p:custDataLst>
                  <p:tags r:id="rId72"/>
                </p:custDataLst>
              </p:nvPr>
            </p:nvSpPr>
            <p:spPr>
              <a:xfrm>
                <a:off x="2489518" y="41458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83" name="椭圆 282"/>
              <p:cNvSpPr/>
              <p:nvPr>
                <p:custDataLst>
                  <p:tags r:id="rId73"/>
                </p:custDataLst>
              </p:nvPr>
            </p:nvSpPr>
            <p:spPr>
              <a:xfrm>
                <a:off x="2630356" y="568104"/>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84" name="椭圆 283"/>
              <p:cNvSpPr/>
              <p:nvPr>
                <p:custDataLst>
                  <p:tags r:id="rId74"/>
                </p:custDataLst>
              </p:nvPr>
            </p:nvSpPr>
            <p:spPr>
              <a:xfrm>
                <a:off x="2745588" y="74081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85" name="椭圆 284"/>
              <p:cNvSpPr/>
              <p:nvPr>
                <p:custDataLst>
                  <p:tags r:id="rId75"/>
                </p:custDataLst>
              </p:nvPr>
            </p:nvSpPr>
            <p:spPr>
              <a:xfrm>
                <a:off x="2828813" y="932716"/>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86" name="椭圆 285"/>
              <p:cNvSpPr/>
              <p:nvPr>
                <p:custDataLst>
                  <p:tags r:id="rId76"/>
                </p:custDataLst>
              </p:nvPr>
            </p:nvSpPr>
            <p:spPr>
              <a:xfrm>
                <a:off x="2880028" y="11374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87" name="椭圆 286"/>
              <p:cNvSpPr/>
              <p:nvPr>
                <p:custDataLst>
                  <p:tags r:id="rId77"/>
                </p:custDataLst>
              </p:nvPr>
            </p:nvSpPr>
            <p:spPr>
              <a:xfrm>
                <a:off x="2899231" y="1348505"/>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dirty="0">
                  <a:solidFill>
                    <a:schemeClr val="bg1"/>
                  </a:solidFill>
                  <a:sym typeface="Arial" panose="020B0604020202020204" pitchFamily="34" charset="0"/>
                </a:endParaRPr>
              </a:p>
            </p:txBody>
          </p:sp>
          <p:sp>
            <p:nvSpPr>
              <p:cNvPr id="288" name="椭圆 287"/>
              <p:cNvSpPr/>
              <p:nvPr>
                <p:custDataLst>
                  <p:tags r:id="rId78"/>
                </p:custDataLst>
              </p:nvPr>
            </p:nvSpPr>
            <p:spPr>
              <a:xfrm>
                <a:off x="2880028" y="1559596"/>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89" name="椭圆 288"/>
              <p:cNvSpPr/>
              <p:nvPr>
                <p:custDataLst>
                  <p:tags r:id="rId79"/>
                </p:custDataLst>
              </p:nvPr>
            </p:nvSpPr>
            <p:spPr>
              <a:xfrm>
                <a:off x="2828813" y="1757896"/>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90" name="椭圆 289"/>
              <p:cNvSpPr/>
              <p:nvPr>
                <p:custDataLst>
                  <p:tags r:id="rId80"/>
                </p:custDataLst>
              </p:nvPr>
            </p:nvSpPr>
            <p:spPr>
              <a:xfrm>
                <a:off x="2745588" y="194979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91" name="椭圆 290"/>
              <p:cNvSpPr/>
              <p:nvPr>
                <p:custDataLst>
                  <p:tags r:id="rId81"/>
                </p:custDataLst>
              </p:nvPr>
            </p:nvSpPr>
            <p:spPr>
              <a:xfrm>
                <a:off x="2630356" y="2128907"/>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92" name="椭圆 291"/>
              <p:cNvSpPr/>
              <p:nvPr>
                <p:custDataLst>
                  <p:tags r:id="rId82"/>
                </p:custDataLst>
              </p:nvPr>
            </p:nvSpPr>
            <p:spPr>
              <a:xfrm>
                <a:off x="2489518" y="228242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93" name="椭圆 292"/>
              <p:cNvSpPr/>
              <p:nvPr>
                <p:custDataLst>
                  <p:tags r:id="rId83"/>
                </p:custDataLst>
              </p:nvPr>
            </p:nvSpPr>
            <p:spPr>
              <a:xfrm>
                <a:off x="2323072" y="2410363"/>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94" name="椭圆 293"/>
              <p:cNvSpPr/>
              <p:nvPr>
                <p:custDataLst>
                  <p:tags r:id="rId84"/>
                </p:custDataLst>
              </p:nvPr>
            </p:nvSpPr>
            <p:spPr>
              <a:xfrm>
                <a:off x="2137422" y="25127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95" name="椭圆 294"/>
              <p:cNvSpPr/>
              <p:nvPr>
                <p:custDataLst>
                  <p:tags r:id="rId85"/>
                </p:custDataLst>
              </p:nvPr>
            </p:nvSpPr>
            <p:spPr>
              <a:xfrm>
                <a:off x="1938965" y="257667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96" name="椭圆 295"/>
              <p:cNvSpPr/>
              <p:nvPr>
                <p:custDataLst>
                  <p:tags r:id="rId86"/>
                </p:custDataLst>
              </p:nvPr>
            </p:nvSpPr>
            <p:spPr>
              <a:xfrm>
                <a:off x="1734109" y="261505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97" name="椭圆 296"/>
              <p:cNvSpPr/>
              <p:nvPr>
                <p:custDataLst>
                  <p:tags r:id="rId87"/>
                </p:custDataLst>
              </p:nvPr>
            </p:nvSpPr>
            <p:spPr>
              <a:xfrm>
                <a:off x="1522852" y="261505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98" name="椭圆 297"/>
              <p:cNvSpPr/>
              <p:nvPr>
                <p:custDataLst>
                  <p:tags r:id="rId88"/>
                </p:custDataLst>
              </p:nvPr>
            </p:nvSpPr>
            <p:spPr>
              <a:xfrm>
                <a:off x="1317996" y="257667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99" name="椭圆 298"/>
              <p:cNvSpPr/>
              <p:nvPr>
                <p:custDataLst>
                  <p:tags r:id="rId89"/>
                </p:custDataLst>
              </p:nvPr>
            </p:nvSpPr>
            <p:spPr>
              <a:xfrm>
                <a:off x="1119539" y="25127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300" name="椭圆 299"/>
              <p:cNvSpPr/>
              <p:nvPr>
                <p:custDataLst>
                  <p:tags r:id="rId90"/>
                </p:custDataLst>
              </p:nvPr>
            </p:nvSpPr>
            <p:spPr>
              <a:xfrm>
                <a:off x="933889" y="2410363"/>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301" name="椭圆 300"/>
              <p:cNvSpPr/>
              <p:nvPr>
                <p:custDataLst>
                  <p:tags r:id="rId91"/>
                </p:custDataLst>
              </p:nvPr>
            </p:nvSpPr>
            <p:spPr>
              <a:xfrm>
                <a:off x="767443" y="228242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302" name="椭圆 301"/>
              <p:cNvSpPr/>
              <p:nvPr>
                <p:custDataLst>
                  <p:tags r:id="rId92"/>
                </p:custDataLst>
              </p:nvPr>
            </p:nvSpPr>
            <p:spPr>
              <a:xfrm>
                <a:off x="626604" y="2128907"/>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303" name="椭圆 302"/>
              <p:cNvSpPr/>
              <p:nvPr>
                <p:custDataLst>
                  <p:tags r:id="rId93"/>
                </p:custDataLst>
              </p:nvPr>
            </p:nvSpPr>
            <p:spPr>
              <a:xfrm>
                <a:off x="511372" y="194979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304" name="椭圆 303"/>
              <p:cNvSpPr/>
              <p:nvPr>
                <p:custDataLst>
                  <p:tags r:id="rId94"/>
                </p:custDataLst>
              </p:nvPr>
            </p:nvSpPr>
            <p:spPr>
              <a:xfrm>
                <a:off x="428147" y="1757896"/>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305" name="椭圆 304"/>
              <p:cNvSpPr/>
              <p:nvPr>
                <p:custDataLst>
                  <p:tags r:id="rId95"/>
                </p:custDataLst>
              </p:nvPr>
            </p:nvSpPr>
            <p:spPr>
              <a:xfrm>
                <a:off x="376933" y="1559596"/>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grpSp>
        <p:sp>
          <p:nvSpPr>
            <p:cNvPr id="267" name="矩形 266"/>
            <p:cNvSpPr/>
            <p:nvPr>
              <p:custDataLst>
                <p:tags r:id="rId57"/>
              </p:custDataLst>
            </p:nvPr>
          </p:nvSpPr>
          <p:spPr>
            <a:xfrm>
              <a:off x="1241172" y="5684787"/>
              <a:ext cx="755335" cy="707886"/>
            </a:xfrm>
            <a:prstGeom prst="rect">
              <a:avLst/>
            </a:prstGeom>
          </p:spPr>
          <p:txBody>
            <a:bodyPr wrap="square">
              <a:normAutofit/>
            </a:bodyPr>
            <a:lstStyle/>
            <a:p>
              <a:pPr algn="ctr" eaLnBrk="1" hangingPunct="1">
                <a:spcBef>
                  <a:spcPts val="0"/>
                </a:spcBef>
                <a:spcAft>
                  <a:spcPts val="0"/>
                </a:spcAft>
                <a:defRPr/>
              </a:pPr>
              <a:r>
                <a:rPr lang="en-US" altLang="zh-CN" sz="4000" dirty="0" smtClean="0">
                  <a:sym typeface="Arial" panose="020B0604020202020204" pitchFamily="34" charset="0"/>
                </a:rPr>
                <a:t>06</a:t>
              </a:r>
              <a:endParaRPr lang="zh-CN" altLang="en-US" sz="4000" dirty="0">
                <a:sym typeface="Arial" panose="020B0604020202020204" pitchFamily="34" charset="0"/>
              </a:endParaRPr>
            </a:p>
          </p:txBody>
        </p:sp>
      </p:grpSp>
      <p:sp>
        <p:nvSpPr>
          <p:cNvPr id="306" name="矩形 305"/>
          <p:cNvSpPr/>
          <p:nvPr>
            <p:custDataLst>
              <p:tags r:id="rId14"/>
            </p:custDataLst>
          </p:nvPr>
        </p:nvSpPr>
        <p:spPr>
          <a:xfrm rot="20047785">
            <a:off x="1422605" y="843366"/>
            <a:ext cx="2124626" cy="1068736"/>
          </a:xfrm>
          <a:prstGeom prst="rect">
            <a:avLst/>
          </a:prstGeom>
          <a:solidFill>
            <a:schemeClr val="accent2">
              <a:alpha val="31000"/>
            </a:schemeClr>
          </a:solidFill>
          <a:ln w="28575">
            <a:solidFill>
              <a:schemeClr val="accent2">
                <a:lumMod val="20000"/>
                <a:lumOff val="80000"/>
              </a:schemeClr>
            </a:solidFill>
          </a:ln>
          <a:effectLst>
            <a:outerShdw blurRad="50800" dist="38100" dir="8100000" algn="tr" rotWithShape="0">
              <a:prstClr val="black">
                <a:alpha val="40000"/>
              </a:prstClr>
            </a:outerShdw>
          </a:effectLst>
        </p:spPr>
        <p:txBody>
          <a:bodyPr wrap="square" tIns="0" bIns="144000">
            <a:normAutofit/>
          </a:bodyPr>
          <a:lstStyle/>
          <a:p>
            <a:pPr algn="ctr"/>
            <a:r>
              <a:rPr lang="zh-CN" altLang="en-US" sz="6000" smtClean="0">
                <a:ln w="9525">
                  <a:solidFill>
                    <a:prstClr val="white"/>
                  </a:solidFill>
                </a:ln>
                <a:solidFill>
                  <a:prstClr val="white"/>
                </a:solidFill>
                <a:latin typeface="+mj-lt"/>
                <a:ea typeface="+mj-ea"/>
                <a:cs typeface="+mj-cs"/>
                <a:sym typeface="Arial" panose="020B0604020202020204" pitchFamily="34" charset="0"/>
              </a:rPr>
              <a:t>流程</a:t>
            </a:r>
          </a:p>
        </p:txBody>
      </p:sp>
      <p:sp>
        <p:nvSpPr>
          <p:cNvPr id="307" name="Freeform 37"/>
          <p:cNvSpPr>
            <a:spLocks noEditPoints="1"/>
          </p:cNvSpPr>
          <p:nvPr>
            <p:custDataLst>
              <p:tags r:id="rId15"/>
            </p:custDataLst>
          </p:nvPr>
        </p:nvSpPr>
        <p:spPr bwMode="auto">
          <a:xfrm rot="19840939">
            <a:off x="707695" y="1584639"/>
            <a:ext cx="576104" cy="843151"/>
          </a:xfrm>
          <a:custGeom>
            <a:avLst/>
            <a:gdLst>
              <a:gd name="T0" fmla="*/ 2147483646 w 120"/>
              <a:gd name="T1" fmla="*/ 2147483646 h 176"/>
              <a:gd name="T2" fmla="*/ 2147483646 w 120"/>
              <a:gd name="T3" fmla="*/ 2147483646 h 176"/>
              <a:gd name="T4" fmla="*/ 2147483646 w 120"/>
              <a:gd name="T5" fmla="*/ 2147483646 h 176"/>
              <a:gd name="T6" fmla="*/ 0 w 120"/>
              <a:gd name="T7" fmla="*/ 2147483646 h 176"/>
              <a:gd name="T8" fmla="*/ 2147483646 w 120"/>
              <a:gd name="T9" fmla="*/ 0 h 176"/>
              <a:gd name="T10" fmla="*/ 2147483646 w 120"/>
              <a:gd name="T11" fmla="*/ 2147483646 h 176"/>
              <a:gd name="T12" fmla="*/ 2147483646 w 120"/>
              <a:gd name="T13" fmla="*/ 2147483646 h 176"/>
              <a:gd name="T14" fmla="*/ 2147483646 w 120"/>
              <a:gd name="T15" fmla="*/ 2147483646 h 176"/>
              <a:gd name="T16" fmla="*/ 2147483646 w 120"/>
              <a:gd name="T17" fmla="*/ 2147483646 h 176"/>
              <a:gd name="T18" fmla="*/ 2147483646 w 120"/>
              <a:gd name="T19" fmla="*/ 2147483646 h 176"/>
              <a:gd name="T20" fmla="*/ 2147483646 w 120"/>
              <a:gd name="T21" fmla="*/ 2147483646 h 176"/>
              <a:gd name="T22" fmla="*/ 2147483646 w 120"/>
              <a:gd name="T23" fmla="*/ 2147483646 h 176"/>
              <a:gd name="T24" fmla="*/ 2147483646 w 120"/>
              <a:gd name="T25" fmla="*/ 2147483646 h 176"/>
              <a:gd name="T26" fmla="*/ 2147483646 w 120"/>
              <a:gd name="T27" fmla="*/ 2147483646 h 176"/>
              <a:gd name="T28" fmla="*/ 2147483646 w 120"/>
              <a:gd name="T29" fmla="*/ 2147483646 h 176"/>
              <a:gd name="T30" fmla="*/ 2147483646 w 120"/>
              <a:gd name="T31" fmla="*/ 2147483646 h 176"/>
              <a:gd name="T32" fmla="*/ 2147483646 w 120"/>
              <a:gd name="T33" fmla="*/ 2147483646 h 176"/>
              <a:gd name="T34" fmla="*/ 2147483646 w 120"/>
              <a:gd name="T35" fmla="*/ 2147483646 h 176"/>
              <a:gd name="T36" fmla="*/ 2147483646 w 120"/>
              <a:gd name="T37" fmla="*/ 2147483646 h 176"/>
              <a:gd name="T38" fmla="*/ 2147483646 w 120"/>
              <a:gd name="T39" fmla="*/ 2147483646 h 176"/>
              <a:gd name="T40" fmla="*/ 2147483646 w 120"/>
              <a:gd name="T41" fmla="*/ 2147483646 h 176"/>
              <a:gd name="T42" fmla="*/ 2147483646 w 120"/>
              <a:gd name="T43" fmla="*/ 2147483646 h 176"/>
              <a:gd name="T44" fmla="*/ 2147483646 w 120"/>
              <a:gd name="T45" fmla="*/ 2147483646 h 176"/>
              <a:gd name="T46" fmla="*/ 2147483646 w 120"/>
              <a:gd name="T47" fmla="*/ 2147483646 h 176"/>
              <a:gd name="T48" fmla="*/ 2147483646 w 120"/>
              <a:gd name="T49" fmla="*/ 2147483646 h 176"/>
              <a:gd name="T50" fmla="*/ 2147483646 w 120"/>
              <a:gd name="T51" fmla="*/ 2147483646 h 176"/>
              <a:gd name="T52" fmla="*/ 2147483646 w 120"/>
              <a:gd name="T53" fmla="*/ 2147483646 h 176"/>
              <a:gd name="T54" fmla="*/ 2147483646 w 120"/>
              <a:gd name="T55" fmla="*/ 2147483646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chemeClr val="accent2">
              <a:lumMod val="20000"/>
              <a:lumOff val="80000"/>
            </a:schemeClr>
          </a:solidFill>
          <a:ln>
            <a:noFill/>
          </a:ln>
        </p:spPr>
        <p:txBody>
          <a:bodyPr wrap="square">
            <a:normAutofit/>
          </a:bodyPr>
          <a:lstStyle/>
          <a:p>
            <a:endParaRPr lang="zh-CN" altLang="en-US">
              <a:cs typeface="+mn-ea"/>
              <a:sym typeface="Arial" panose="020B0604020202020204" pitchFamily="34" charset="0"/>
            </a:endParaRPr>
          </a:p>
        </p:txBody>
      </p:sp>
      <p:sp>
        <p:nvSpPr>
          <p:cNvPr id="2" name="矩形 1"/>
          <p:cNvSpPr/>
          <p:nvPr>
            <p:custDataLst>
              <p:tags r:id="rId16"/>
            </p:custDataLst>
          </p:nvPr>
        </p:nvSpPr>
        <p:spPr>
          <a:xfrm>
            <a:off x="1967865" y="6059805"/>
            <a:ext cx="5438775" cy="717550"/>
          </a:xfrm>
          <a:prstGeom prst="rect">
            <a:avLst/>
          </a:prstGeom>
        </p:spPr>
        <p:txBody>
          <a:bodyPr wrap="square" anchor="ctr">
            <a:normAutofit fontScale="97500"/>
          </a:bodyPr>
          <a:lstStyle/>
          <a:p>
            <a:pPr>
              <a:defRPr/>
            </a:pPr>
            <a:r>
              <a:rPr lang="zh-CN" altLang="en-US" sz="2000" dirty="0">
                <a:latin typeface="微软雅黑" panose="020B0503020204020204" pitchFamily="34" charset="-122"/>
                <a:ea typeface="微软雅黑" panose="020B0503020204020204" pitchFamily="34" charset="-122"/>
                <a:sym typeface="Arial" panose="020B0604020202020204" pitchFamily="34" charset="0"/>
              </a:rPr>
              <a:t>服务机构</a:t>
            </a:r>
            <a:r>
              <a:rPr lang="en-US" altLang="zh-CN" sz="2000" dirty="0">
                <a:latin typeface="微软雅黑" panose="020B0503020204020204" pitchFamily="34" charset="-122"/>
                <a:ea typeface="微软雅黑" panose="020B0503020204020204" pitchFamily="34" charset="-122"/>
                <a:sym typeface="Arial" panose="020B0604020202020204" pitchFamily="34" charset="0"/>
              </a:rPr>
              <a:t>24</a:t>
            </a:r>
            <a:r>
              <a:rPr lang="zh-CN" altLang="en-US" sz="2000" dirty="0">
                <a:latin typeface="微软雅黑" panose="020B0503020204020204" pitchFamily="34" charset="-122"/>
                <a:ea typeface="微软雅黑" panose="020B0503020204020204" pitchFamily="34" charset="-122"/>
                <a:sym typeface="Arial" panose="020B0604020202020204" pitchFamily="34" charset="0"/>
              </a:rPr>
              <a:t>小时内上传有关信息</a:t>
            </a:r>
          </a:p>
          <a:p>
            <a:pPr>
              <a:defRPr/>
            </a:pPr>
            <a:r>
              <a:rPr lang="zh-CN" altLang="en-US" sz="2000" dirty="0">
                <a:latin typeface="微软雅黑" panose="020B0503020204020204" pitchFamily="34" charset="-122"/>
                <a:ea typeface="微软雅黑" panose="020B0503020204020204" pitchFamily="34" charset="-122"/>
                <a:sym typeface="Arial" panose="020B0604020202020204" pitchFamily="34" charset="0"/>
              </a:rPr>
              <a:t>至长期护理保险管理系统</a:t>
            </a:r>
          </a:p>
        </p:txBody>
      </p:sp>
      <p:grpSp>
        <p:nvGrpSpPr>
          <p:cNvPr id="3" name="组合 2"/>
          <p:cNvGrpSpPr/>
          <p:nvPr>
            <p:custDataLst>
              <p:tags r:id="rId17"/>
            </p:custDataLst>
          </p:nvPr>
        </p:nvGrpSpPr>
        <p:grpSpPr>
          <a:xfrm>
            <a:off x="968341" y="5854835"/>
            <a:ext cx="882845" cy="932917"/>
            <a:chOff x="1150359" y="5575399"/>
            <a:chExt cx="934965" cy="932902"/>
          </a:xfrm>
        </p:grpSpPr>
        <p:grpSp>
          <p:nvGrpSpPr>
            <p:cNvPr id="10" name="组合 185"/>
            <p:cNvGrpSpPr/>
            <p:nvPr/>
          </p:nvGrpSpPr>
          <p:grpSpPr bwMode="auto">
            <a:xfrm>
              <a:off x="1150359" y="5575399"/>
              <a:ext cx="934965" cy="932902"/>
              <a:chOff x="357730" y="81952"/>
              <a:chExt cx="2900000" cy="2891324"/>
            </a:xfrm>
          </p:grpSpPr>
          <p:sp>
            <p:nvSpPr>
              <p:cNvPr id="11" name="椭圆 10"/>
              <p:cNvSpPr/>
              <p:nvPr>
                <p:custDataLst>
                  <p:tags r:id="rId19"/>
                </p:custDataLst>
              </p:nvPr>
            </p:nvSpPr>
            <p:spPr>
              <a:xfrm>
                <a:off x="357730" y="1348505"/>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2" name="椭圆 11"/>
              <p:cNvSpPr/>
              <p:nvPr>
                <p:custDataLst>
                  <p:tags r:id="rId20"/>
                </p:custDataLst>
              </p:nvPr>
            </p:nvSpPr>
            <p:spPr>
              <a:xfrm>
                <a:off x="376933" y="11374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3" name="椭圆 12"/>
              <p:cNvSpPr/>
              <p:nvPr>
                <p:custDataLst>
                  <p:tags r:id="rId21"/>
                </p:custDataLst>
              </p:nvPr>
            </p:nvSpPr>
            <p:spPr>
              <a:xfrm>
                <a:off x="428147" y="932716"/>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4" name="椭圆 13"/>
              <p:cNvSpPr/>
              <p:nvPr>
                <p:custDataLst>
                  <p:tags r:id="rId22"/>
                </p:custDataLst>
              </p:nvPr>
            </p:nvSpPr>
            <p:spPr>
              <a:xfrm>
                <a:off x="511372" y="74081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5" name="椭圆 14"/>
              <p:cNvSpPr/>
              <p:nvPr>
                <p:custDataLst>
                  <p:tags r:id="rId23"/>
                </p:custDataLst>
              </p:nvPr>
            </p:nvSpPr>
            <p:spPr>
              <a:xfrm>
                <a:off x="626604" y="568104"/>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6" name="椭圆 15"/>
              <p:cNvSpPr/>
              <p:nvPr>
                <p:custDataLst>
                  <p:tags r:id="rId24"/>
                </p:custDataLst>
              </p:nvPr>
            </p:nvSpPr>
            <p:spPr>
              <a:xfrm>
                <a:off x="767443" y="41458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7" name="椭圆 16"/>
              <p:cNvSpPr/>
              <p:nvPr>
                <p:custDataLst>
                  <p:tags r:id="rId25"/>
                </p:custDataLst>
              </p:nvPr>
            </p:nvSpPr>
            <p:spPr>
              <a:xfrm>
                <a:off x="933889" y="286648"/>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8" name="椭圆 17"/>
              <p:cNvSpPr/>
              <p:nvPr>
                <p:custDataLst>
                  <p:tags r:id="rId26"/>
                </p:custDataLst>
              </p:nvPr>
            </p:nvSpPr>
            <p:spPr>
              <a:xfrm>
                <a:off x="1119539" y="184300"/>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19" name="椭圆 18"/>
              <p:cNvSpPr/>
              <p:nvPr>
                <p:custDataLst>
                  <p:tags r:id="rId27"/>
                </p:custDataLst>
              </p:nvPr>
            </p:nvSpPr>
            <p:spPr>
              <a:xfrm>
                <a:off x="1317996" y="11393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0" name="椭圆 19"/>
              <p:cNvSpPr/>
              <p:nvPr>
                <p:custDataLst>
                  <p:tags r:id="rId28"/>
                </p:custDataLst>
              </p:nvPr>
            </p:nvSpPr>
            <p:spPr>
              <a:xfrm>
                <a:off x="1522852" y="8195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1" name="椭圆 20"/>
              <p:cNvSpPr/>
              <p:nvPr>
                <p:custDataLst>
                  <p:tags r:id="rId29"/>
                </p:custDataLst>
              </p:nvPr>
            </p:nvSpPr>
            <p:spPr>
              <a:xfrm>
                <a:off x="1734109" y="8195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2" name="椭圆 21"/>
              <p:cNvSpPr/>
              <p:nvPr>
                <p:custDataLst>
                  <p:tags r:id="rId30"/>
                </p:custDataLst>
              </p:nvPr>
            </p:nvSpPr>
            <p:spPr>
              <a:xfrm>
                <a:off x="1938965" y="11393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3" name="椭圆 22"/>
              <p:cNvSpPr/>
              <p:nvPr>
                <p:custDataLst>
                  <p:tags r:id="rId31"/>
                </p:custDataLst>
              </p:nvPr>
            </p:nvSpPr>
            <p:spPr>
              <a:xfrm>
                <a:off x="2137422" y="184300"/>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4" name="椭圆 23"/>
              <p:cNvSpPr/>
              <p:nvPr>
                <p:custDataLst>
                  <p:tags r:id="rId32"/>
                </p:custDataLst>
              </p:nvPr>
            </p:nvSpPr>
            <p:spPr>
              <a:xfrm>
                <a:off x="2323072" y="286648"/>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5" name="椭圆 24"/>
              <p:cNvSpPr/>
              <p:nvPr>
                <p:custDataLst>
                  <p:tags r:id="rId33"/>
                </p:custDataLst>
              </p:nvPr>
            </p:nvSpPr>
            <p:spPr>
              <a:xfrm>
                <a:off x="2489518" y="414582"/>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6" name="椭圆 25"/>
              <p:cNvSpPr/>
              <p:nvPr>
                <p:custDataLst>
                  <p:tags r:id="rId34"/>
                </p:custDataLst>
              </p:nvPr>
            </p:nvSpPr>
            <p:spPr>
              <a:xfrm>
                <a:off x="2630356" y="568104"/>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7" name="椭圆 26"/>
              <p:cNvSpPr/>
              <p:nvPr>
                <p:custDataLst>
                  <p:tags r:id="rId35"/>
                </p:custDataLst>
              </p:nvPr>
            </p:nvSpPr>
            <p:spPr>
              <a:xfrm>
                <a:off x="2745588" y="740814"/>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8" name="椭圆 27"/>
              <p:cNvSpPr/>
              <p:nvPr>
                <p:custDataLst>
                  <p:tags r:id="rId36"/>
                </p:custDataLst>
              </p:nvPr>
            </p:nvSpPr>
            <p:spPr>
              <a:xfrm>
                <a:off x="2828813" y="932716"/>
                <a:ext cx="358499" cy="364616"/>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29" name="椭圆 28"/>
              <p:cNvSpPr/>
              <p:nvPr>
                <p:custDataLst>
                  <p:tags r:id="rId37"/>
                </p:custDataLst>
              </p:nvPr>
            </p:nvSpPr>
            <p:spPr>
              <a:xfrm>
                <a:off x="2880028" y="11374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30" name="椭圆 29"/>
              <p:cNvSpPr/>
              <p:nvPr>
                <p:custDataLst>
                  <p:tags r:id="rId38"/>
                </p:custDataLst>
              </p:nvPr>
            </p:nvSpPr>
            <p:spPr>
              <a:xfrm>
                <a:off x="2899231" y="1348505"/>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dirty="0">
                  <a:solidFill>
                    <a:schemeClr val="bg1"/>
                  </a:solidFill>
                  <a:sym typeface="Arial" panose="020B0604020202020204" pitchFamily="34" charset="0"/>
                </a:endParaRPr>
              </a:p>
            </p:txBody>
          </p:sp>
          <p:sp>
            <p:nvSpPr>
              <p:cNvPr id="31" name="椭圆 30"/>
              <p:cNvSpPr/>
              <p:nvPr>
                <p:custDataLst>
                  <p:tags r:id="rId39"/>
                </p:custDataLst>
              </p:nvPr>
            </p:nvSpPr>
            <p:spPr>
              <a:xfrm>
                <a:off x="2880028" y="1559596"/>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32" name="椭圆 31"/>
              <p:cNvSpPr/>
              <p:nvPr>
                <p:custDataLst>
                  <p:tags r:id="rId40"/>
                </p:custDataLst>
              </p:nvPr>
            </p:nvSpPr>
            <p:spPr>
              <a:xfrm>
                <a:off x="2828813" y="1757896"/>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33" name="椭圆 32"/>
              <p:cNvSpPr/>
              <p:nvPr>
                <p:custDataLst>
                  <p:tags r:id="rId41"/>
                </p:custDataLst>
              </p:nvPr>
            </p:nvSpPr>
            <p:spPr>
              <a:xfrm>
                <a:off x="2745588" y="194979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34" name="椭圆 33"/>
              <p:cNvSpPr/>
              <p:nvPr>
                <p:custDataLst>
                  <p:tags r:id="rId42"/>
                </p:custDataLst>
              </p:nvPr>
            </p:nvSpPr>
            <p:spPr>
              <a:xfrm>
                <a:off x="2630356" y="2128907"/>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35" name="椭圆 34"/>
              <p:cNvSpPr/>
              <p:nvPr>
                <p:custDataLst>
                  <p:tags r:id="rId43"/>
                </p:custDataLst>
              </p:nvPr>
            </p:nvSpPr>
            <p:spPr>
              <a:xfrm>
                <a:off x="2489518" y="228242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36" name="椭圆 35"/>
              <p:cNvSpPr/>
              <p:nvPr>
                <p:custDataLst>
                  <p:tags r:id="rId44"/>
                </p:custDataLst>
              </p:nvPr>
            </p:nvSpPr>
            <p:spPr>
              <a:xfrm>
                <a:off x="2323072" y="2410363"/>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37" name="椭圆 36"/>
              <p:cNvSpPr/>
              <p:nvPr>
                <p:custDataLst>
                  <p:tags r:id="rId45"/>
                </p:custDataLst>
              </p:nvPr>
            </p:nvSpPr>
            <p:spPr>
              <a:xfrm>
                <a:off x="2137422" y="25127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38" name="椭圆 37"/>
              <p:cNvSpPr/>
              <p:nvPr>
                <p:custDataLst>
                  <p:tags r:id="rId46"/>
                </p:custDataLst>
              </p:nvPr>
            </p:nvSpPr>
            <p:spPr>
              <a:xfrm>
                <a:off x="1938965" y="257667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39" name="椭圆 38"/>
              <p:cNvSpPr/>
              <p:nvPr>
                <p:custDataLst>
                  <p:tags r:id="rId47"/>
                </p:custDataLst>
              </p:nvPr>
            </p:nvSpPr>
            <p:spPr>
              <a:xfrm>
                <a:off x="1734109" y="261505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40" name="椭圆 39"/>
              <p:cNvSpPr/>
              <p:nvPr>
                <p:custDataLst>
                  <p:tags r:id="rId48"/>
                </p:custDataLst>
              </p:nvPr>
            </p:nvSpPr>
            <p:spPr>
              <a:xfrm>
                <a:off x="1522852" y="261505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41" name="椭圆 40"/>
              <p:cNvSpPr/>
              <p:nvPr>
                <p:custDataLst>
                  <p:tags r:id="rId49"/>
                </p:custDataLst>
              </p:nvPr>
            </p:nvSpPr>
            <p:spPr>
              <a:xfrm>
                <a:off x="1317996" y="257667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42" name="椭圆 41"/>
              <p:cNvSpPr/>
              <p:nvPr>
                <p:custDataLst>
                  <p:tags r:id="rId50"/>
                </p:custDataLst>
              </p:nvPr>
            </p:nvSpPr>
            <p:spPr>
              <a:xfrm>
                <a:off x="1119539" y="2512711"/>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43" name="椭圆 42"/>
              <p:cNvSpPr/>
              <p:nvPr>
                <p:custDataLst>
                  <p:tags r:id="rId51"/>
                </p:custDataLst>
              </p:nvPr>
            </p:nvSpPr>
            <p:spPr>
              <a:xfrm>
                <a:off x="933889" y="2410363"/>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44" name="椭圆 43"/>
              <p:cNvSpPr/>
              <p:nvPr>
                <p:custDataLst>
                  <p:tags r:id="rId52"/>
                </p:custDataLst>
              </p:nvPr>
            </p:nvSpPr>
            <p:spPr>
              <a:xfrm>
                <a:off x="767443" y="2282429"/>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45" name="椭圆 44"/>
              <p:cNvSpPr/>
              <p:nvPr>
                <p:custDataLst>
                  <p:tags r:id="rId53"/>
                </p:custDataLst>
              </p:nvPr>
            </p:nvSpPr>
            <p:spPr>
              <a:xfrm>
                <a:off x="626604" y="2128907"/>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47" name="椭圆 46"/>
              <p:cNvSpPr/>
              <p:nvPr>
                <p:custDataLst>
                  <p:tags r:id="rId54"/>
                </p:custDataLst>
              </p:nvPr>
            </p:nvSpPr>
            <p:spPr>
              <a:xfrm>
                <a:off x="511372" y="1949798"/>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88" name="椭圆 87"/>
              <p:cNvSpPr/>
              <p:nvPr>
                <p:custDataLst>
                  <p:tags r:id="rId55"/>
                </p:custDataLst>
              </p:nvPr>
            </p:nvSpPr>
            <p:spPr>
              <a:xfrm>
                <a:off x="428147" y="1757896"/>
                <a:ext cx="358499" cy="364612"/>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sp>
            <p:nvSpPr>
              <p:cNvPr id="89" name="椭圆 88"/>
              <p:cNvSpPr/>
              <p:nvPr>
                <p:custDataLst>
                  <p:tags r:id="rId56"/>
                </p:custDataLst>
              </p:nvPr>
            </p:nvSpPr>
            <p:spPr>
              <a:xfrm>
                <a:off x="376933" y="1559596"/>
                <a:ext cx="358499" cy="358217"/>
              </a:xfrm>
              <a:prstGeom prst="ellipse">
                <a:avLst/>
              </a:prstGeom>
              <a:noFill/>
              <a:ln w="3175">
                <a:solidFill>
                  <a:schemeClr val="accent1">
                    <a:lumMod val="20000"/>
                    <a:lumOff val="80000"/>
                  </a:schemeClr>
                </a:solidFill>
                <a:prstDash val="solid"/>
              </a:ln>
            </p:spPr>
            <p:txBody>
              <a:bodyPr wrap="square">
                <a:normAutofit fontScale="25000" lnSpcReduction="20000"/>
              </a:bodyPr>
              <a:lstStyle/>
              <a:p>
                <a:pPr>
                  <a:defRPr/>
                </a:pPr>
                <a:endParaRPr lang="zh-CN" altLang="en-US" sz="2000">
                  <a:solidFill>
                    <a:schemeClr val="bg1"/>
                  </a:solidFill>
                  <a:sym typeface="Arial" panose="020B0604020202020204" pitchFamily="34" charset="0"/>
                </a:endParaRPr>
              </a:p>
            </p:txBody>
          </p:sp>
        </p:grpSp>
        <p:sp>
          <p:nvSpPr>
            <p:cNvPr id="90" name="矩形 89"/>
            <p:cNvSpPr/>
            <p:nvPr>
              <p:custDataLst>
                <p:tags r:id="rId18"/>
              </p:custDataLst>
            </p:nvPr>
          </p:nvSpPr>
          <p:spPr>
            <a:xfrm>
              <a:off x="1241172" y="5684787"/>
              <a:ext cx="755335" cy="707886"/>
            </a:xfrm>
            <a:prstGeom prst="rect">
              <a:avLst/>
            </a:prstGeom>
          </p:spPr>
          <p:txBody>
            <a:bodyPr wrap="square">
              <a:normAutofit/>
            </a:bodyPr>
            <a:lstStyle/>
            <a:p>
              <a:pPr algn="ctr" eaLnBrk="1" hangingPunct="1">
                <a:spcBef>
                  <a:spcPts val="0"/>
                </a:spcBef>
                <a:spcAft>
                  <a:spcPts val="0"/>
                </a:spcAft>
                <a:defRPr/>
              </a:pPr>
              <a:r>
                <a:rPr lang="en-US" altLang="zh-CN" sz="4000" dirty="0" smtClean="0">
                  <a:sym typeface="Arial" panose="020B0604020202020204" pitchFamily="34" charset="0"/>
                </a:rPr>
                <a:t>07</a:t>
              </a:r>
              <a:endParaRPr lang="zh-CN" altLang="en-US" sz="4000" dirty="0">
                <a:sym typeface="Arial" panose="020B0604020202020204" pitchFamily="34" charset="0"/>
              </a:endParaRPr>
            </a:p>
          </p:txBody>
        </p:sp>
      </p:gr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latin typeface="微软雅黑" panose="020B0503020204020204" pitchFamily="34" charset="-122"/>
                <a:ea typeface="微软雅黑" panose="020B0503020204020204" pitchFamily="34" charset="-122"/>
              </a:rPr>
              <a:t>护理保险服务形式</a:t>
            </a:r>
          </a:p>
        </p:txBody>
      </p:sp>
      <p:sp>
        <p:nvSpPr>
          <p:cNvPr id="13" name="椭圆 12"/>
          <p:cNvSpPr/>
          <p:nvPr>
            <p:custDataLst>
              <p:tags r:id="rId3"/>
            </p:custDataLst>
          </p:nvPr>
        </p:nvSpPr>
        <p:spPr>
          <a:xfrm>
            <a:off x="4081755" y="3787910"/>
            <a:ext cx="746125" cy="745200"/>
          </a:xfrm>
          <a:prstGeom prst="ellipse">
            <a:avLst/>
          </a:prstGeom>
          <a:solidFill>
            <a:schemeClr val="accent1">
              <a:lumMod val="20000"/>
              <a:lumOff val="80000"/>
              <a:alpha val="31000"/>
            </a:schemeClr>
          </a:solidFill>
          <a:ln w="28575">
            <a:solidFill>
              <a:schemeClr val="accent1">
                <a:lumMod val="20000"/>
                <a:lumOff val="80000"/>
              </a:schemeClr>
            </a:solidFill>
          </a:ln>
          <a:effectLst>
            <a:outerShdw blurRad="50800" dist="38100" dir="8100000" algn="tr" rotWithShape="0">
              <a:prstClr val="black">
                <a:alpha val="40000"/>
              </a:prstClr>
            </a:outerShdw>
          </a:effectLst>
        </p:spPr>
        <p:txBody>
          <a:bodyPr wrap="square" lIns="0" tIns="0" rIns="0" bIns="0" anchor="ctr" anchorCtr="0">
            <a:normAutofit/>
          </a:bodyPr>
          <a:lstStyle/>
          <a:p>
            <a:pPr algn="ctr"/>
            <a:r>
              <a:rPr lang="en-US" altLang="zh-CN" sz="2800" dirty="0" smtClean="0">
                <a:ln w="9525">
                  <a:solidFill>
                    <a:prstClr val="white"/>
                  </a:solidFill>
                </a:ln>
                <a:solidFill>
                  <a:prstClr val="white"/>
                </a:solidFill>
                <a:latin typeface="微软雅黑" panose="020B0503020204020204" pitchFamily="34" charset="-122"/>
                <a:ea typeface="微软雅黑" panose="020B0503020204020204" pitchFamily="34" charset="-122"/>
                <a:sym typeface="Arial" panose="020B0604020202020204" pitchFamily="34" charset="0"/>
              </a:rPr>
              <a:t>01</a:t>
            </a:r>
          </a:p>
        </p:txBody>
      </p:sp>
      <p:cxnSp>
        <p:nvCxnSpPr>
          <p:cNvPr id="19" name="直接连接符 70"/>
          <p:cNvCxnSpPr>
            <a:cxnSpLocks noChangeShapeType="1"/>
            <a:stCxn id="13" idx="0"/>
          </p:cNvCxnSpPr>
          <p:nvPr>
            <p:custDataLst>
              <p:tags r:id="rId4"/>
            </p:custDataLst>
          </p:nvPr>
        </p:nvCxnSpPr>
        <p:spPr bwMode="auto">
          <a:xfrm flipV="1">
            <a:off x="4454818" y="3127510"/>
            <a:ext cx="900634" cy="660400"/>
          </a:xfrm>
          <a:prstGeom prst="line">
            <a:avLst/>
          </a:prstGeom>
          <a:noFill/>
          <a:ln w="12700">
            <a:solidFill>
              <a:schemeClr val="accent1">
                <a:lumMod val="20000"/>
                <a:lumOff val="80000"/>
              </a:schemeClr>
            </a:solidFill>
            <a:round/>
          </a:ln>
          <a:extLst>
            <a:ext uri="{909E8E84-426E-40DD-AFC4-6F175D3DCCD1}">
              <a14:hiddenFill xmlns:a14="http://schemas.microsoft.com/office/drawing/2010/main">
                <a:noFill/>
              </a14:hiddenFill>
            </a:ext>
          </a:extLst>
        </p:spPr>
      </p:cxnSp>
      <p:sp>
        <p:nvSpPr>
          <p:cNvPr id="21" name="云形 20"/>
          <p:cNvSpPr/>
          <p:nvPr>
            <p:custDataLst>
              <p:tags r:id="rId5"/>
            </p:custDataLst>
          </p:nvPr>
        </p:nvSpPr>
        <p:spPr>
          <a:xfrm>
            <a:off x="4229914" y="1759085"/>
            <a:ext cx="3313113" cy="1626877"/>
          </a:xfrm>
          <a:prstGeom prst="cloud">
            <a:avLst/>
          </a:prstGeom>
          <a:solidFill>
            <a:schemeClr val="accent1">
              <a:lumMod val="20000"/>
              <a:lumOff val="80000"/>
              <a:alpha val="31000"/>
            </a:schemeClr>
          </a:solidFill>
          <a:ln w="28575">
            <a:solidFill>
              <a:schemeClr val="accent1">
                <a:lumMod val="20000"/>
                <a:lumOff val="80000"/>
              </a:schemeClr>
            </a:solidFill>
          </a:ln>
          <a:effectLst>
            <a:outerShdw blurRad="50800" dist="38100" dir="8100000" algn="tr" rotWithShape="0">
              <a:prstClr val="black">
                <a:alpha val="40000"/>
              </a:prstClr>
            </a:outerShdw>
          </a:effectLst>
        </p:spPr>
        <p:txBody>
          <a:bodyPr wrap="square" lIns="144000" tIns="144000" rIns="144000" bIns="144000" anchor="ctr" anchorCtr="0">
            <a:normAutofit/>
          </a:bodyPr>
          <a:lstStyle/>
          <a:p>
            <a:pPr algn="ctr"/>
            <a:r>
              <a:rPr lang="zh-CN" altLang="en-US" sz="2800" dirty="0">
                <a:ln w="9525">
                  <a:solidFill>
                    <a:prstClr val="white"/>
                  </a:solidFill>
                </a:ln>
                <a:solidFill>
                  <a:prstClr val="white"/>
                </a:solidFill>
                <a:latin typeface="微软雅黑" panose="020B0503020204020204" pitchFamily="34" charset="-122"/>
                <a:ea typeface="微软雅黑" panose="020B0503020204020204" pitchFamily="34" charset="-122"/>
                <a:sym typeface="Arial" panose="020B0604020202020204" pitchFamily="34" charset="0"/>
              </a:rPr>
              <a:t>服务形式</a:t>
            </a:r>
          </a:p>
        </p:txBody>
      </p:sp>
      <p:sp>
        <p:nvSpPr>
          <p:cNvPr id="29" name="矩形 28"/>
          <p:cNvSpPr/>
          <p:nvPr>
            <p:custDataLst>
              <p:tags r:id="rId6"/>
            </p:custDataLst>
          </p:nvPr>
        </p:nvSpPr>
        <p:spPr>
          <a:xfrm>
            <a:off x="3107736" y="4719138"/>
            <a:ext cx="2700184" cy="1754326"/>
          </a:xfrm>
          <a:prstGeom prst="rect">
            <a:avLst/>
          </a:prstGeom>
        </p:spPr>
        <p:txBody>
          <a:bodyPr wrap="square">
            <a:normAutofit/>
          </a:bodyPr>
          <a:lstStyle/>
          <a:p>
            <a:pPr algn="ctr">
              <a:lnSpc>
                <a:spcPct val="120000"/>
              </a:lnSpc>
            </a:pPr>
            <a:r>
              <a:rPr lang="zh-CN" altLang="en-US" dirty="0">
                <a:latin typeface="微软雅黑" panose="020B0503020204020204" pitchFamily="34" charset="-122"/>
                <a:ea typeface="微软雅黑" panose="020B0503020204020204" pitchFamily="34" charset="-122"/>
              </a:rPr>
              <a:t>医疗专护</a:t>
            </a:r>
          </a:p>
          <a:p>
            <a:pPr algn="l">
              <a:lnSpc>
                <a:spcPct val="120000"/>
              </a:lnSpc>
            </a:pPr>
            <a:r>
              <a:rPr lang="zh-CN" altLang="en-US" sz="1600" dirty="0">
                <a:latin typeface="微软雅黑" panose="020B0503020204020204" pitchFamily="34" charset="-122"/>
                <a:ea typeface="微软雅黑" panose="020B0503020204020204" pitchFamily="34" charset="-122"/>
              </a:rPr>
              <a:t>指定医疗机构单设的医疗专护病房为参保人员提供长期</a:t>
            </a:r>
            <a:r>
              <a:rPr lang="en-US" altLang="zh-CN" sz="1600" dirty="0">
                <a:latin typeface="微软雅黑" panose="020B0503020204020204" pitchFamily="34" charset="-122"/>
                <a:ea typeface="微软雅黑" panose="020B0503020204020204" pitchFamily="34" charset="-122"/>
              </a:rPr>
              <a:t>24</a:t>
            </a:r>
            <a:r>
              <a:rPr lang="zh-CN" altLang="en-US" sz="1600" dirty="0">
                <a:latin typeface="微软雅黑" panose="020B0503020204020204" pitchFamily="34" charset="-122"/>
                <a:ea typeface="微软雅黑" panose="020B0503020204020204" pitchFamily="34" charset="-122"/>
              </a:rPr>
              <a:t>小时连续医疗护理服务。</a:t>
            </a:r>
          </a:p>
        </p:txBody>
      </p:sp>
      <p:sp>
        <p:nvSpPr>
          <p:cNvPr id="25" name="椭圆 24"/>
          <p:cNvSpPr/>
          <p:nvPr>
            <p:custDataLst>
              <p:tags r:id="rId7"/>
            </p:custDataLst>
          </p:nvPr>
        </p:nvSpPr>
        <p:spPr>
          <a:xfrm>
            <a:off x="6777528" y="3787910"/>
            <a:ext cx="746125" cy="745200"/>
          </a:xfrm>
          <a:prstGeom prst="ellipse">
            <a:avLst/>
          </a:prstGeom>
          <a:solidFill>
            <a:schemeClr val="accent1">
              <a:lumMod val="20000"/>
              <a:lumOff val="80000"/>
              <a:alpha val="31000"/>
            </a:schemeClr>
          </a:solidFill>
          <a:ln w="28575">
            <a:solidFill>
              <a:schemeClr val="accent1">
                <a:lumMod val="20000"/>
                <a:lumOff val="80000"/>
              </a:schemeClr>
            </a:solidFill>
          </a:ln>
          <a:effectLst>
            <a:outerShdw blurRad="50800" dist="38100" dir="8100000" algn="tr" rotWithShape="0">
              <a:prstClr val="black">
                <a:alpha val="40000"/>
              </a:prstClr>
            </a:outerShdw>
          </a:effectLst>
        </p:spPr>
        <p:txBody>
          <a:bodyPr wrap="square" lIns="0" tIns="0" rIns="0" bIns="0" anchor="ctr" anchorCtr="0">
            <a:normAutofit/>
          </a:bodyPr>
          <a:lstStyle/>
          <a:p>
            <a:pPr algn="ctr"/>
            <a:r>
              <a:rPr lang="en-US" altLang="zh-CN" sz="2800" dirty="0" smtClean="0">
                <a:ln w="9525">
                  <a:solidFill>
                    <a:prstClr val="white"/>
                  </a:solidFill>
                </a:ln>
                <a:solidFill>
                  <a:prstClr val="white"/>
                </a:solidFill>
                <a:latin typeface="微软雅黑" panose="020B0503020204020204" pitchFamily="34" charset="-122"/>
                <a:ea typeface="微软雅黑" panose="020B0503020204020204" pitchFamily="34" charset="-122"/>
                <a:sym typeface="Arial" panose="020B0604020202020204" pitchFamily="34" charset="0"/>
              </a:rPr>
              <a:t>02</a:t>
            </a:r>
          </a:p>
        </p:txBody>
      </p:sp>
      <p:cxnSp>
        <p:nvCxnSpPr>
          <p:cNvPr id="32" name="直接连接符 70"/>
          <p:cNvCxnSpPr>
            <a:cxnSpLocks noChangeShapeType="1"/>
          </p:cNvCxnSpPr>
          <p:nvPr>
            <p:custDataLst>
              <p:tags r:id="rId8"/>
            </p:custDataLst>
          </p:nvPr>
        </p:nvCxnSpPr>
        <p:spPr bwMode="auto">
          <a:xfrm flipH="1" flipV="1">
            <a:off x="6161040" y="3127510"/>
            <a:ext cx="900634" cy="660400"/>
          </a:xfrm>
          <a:prstGeom prst="line">
            <a:avLst/>
          </a:prstGeom>
          <a:noFill/>
          <a:ln w="12700">
            <a:solidFill>
              <a:schemeClr val="accent1">
                <a:lumMod val="20000"/>
                <a:lumOff val="80000"/>
              </a:schemeClr>
            </a:solidFill>
            <a:round/>
          </a:ln>
          <a:extLst>
            <a:ext uri="{909E8E84-426E-40DD-AFC4-6F175D3DCCD1}">
              <a14:hiddenFill xmlns:a14="http://schemas.microsoft.com/office/drawing/2010/main">
                <a:noFill/>
              </a14:hiddenFill>
            </a:ext>
          </a:extLst>
        </p:spPr>
      </p:cxnSp>
      <p:sp>
        <p:nvSpPr>
          <p:cNvPr id="33" name="矩形 32"/>
          <p:cNvSpPr/>
          <p:nvPr>
            <p:custDataLst>
              <p:tags r:id="rId9"/>
            </p:custDataLst>
          </p:nvPr>
        </p:nvSpPr>
        <p:spPr>
          <a:xfrm>
            <a:off x="5803509" y="4719138"/>
            <a:ext cx="2700184" cy="1754326"/>
          </a:xfrm>
          <a:prstGeom prst="rect">
            <a:avLst/>
          </a:prstGeom>
        </p:spPr>
        <p:txBody>
          <a:bodyPr wrap="square">
            <a:normAutofit fontScale="92500" lnSpcReduction="10000"/>
          </a:bodyPr>
          <a:lstStyle/>
          <a:p>
            <a:pPr algn="ctr">
              <a:lnSpc>
                <a:spcPct val="120000"/>
              </a:lnSpc>
            </a:pPr>
            <a:r>
              <a:rPr lang="zh-CN" altLang="en-US" dirty="0">
                <a:latin typeface="微软雅黑" panose="020B0503020204020204" pitchFamily="34" charset="-122"/>
                <a:ea typeface="微软雅黑" panose="020B0503020204020204" pitchFamily="34" charset="-122"/>
              </a:rPr>
              <a:t>医养机构护理</a:t>
            </a:r>
          </a:p>
          <a:p>
            <a:pPr algn="ctr">
              <a:lnSpc>
                <a:spcPct val="120000"/>
              </a:lnSpc>
            </a:pPr>
            <a:r>
              <a:rPr lang="zh-CN" altLang="en-US" sz="1600" dirty="0">
                <a:latin typeface="微软雅黑" panose="020B0503020204020204" pitchFamily="34" charset="-122"/>
                <a:ea typeface="微软雅黑" panose="020B0503020204020204" pitchFamily="34" charset="-122"/>
              </a:rPr>
              <a:t>指因年老、疾病、伤残等导致人身某些功能全部或部分丧失，常年卧床、生活不能自理，病情基本稳定，在定点医养护理机构接受长期医疗护理</a:t>
            </a:r>
            <a:endParaRPr lang="en-US" altLang="zh-CN" sz="1600"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latin typeface="微软雅黑" panose="020B0503020204020204" pitchFamily="34" charset="-122"/>
                <a:ea typeface="微软雅黑" panose="020B0503020204020204" pitchFamily="34" charset="-122"/>
              </a:rPr>
              <a:t>医疗专护满足条件</a:t>
            </a:r>
          </a:p>
        </p:txBody>
      </p:sp>
      <p:sp>
        <p:nvSpPr>
          <p:cNvPr id="3" name="文本框 2"/>
          <p:cNvSpPr txBox="1"/>
          <p:nvPr>
            <p:custDataLst>
              <p:tags r:id="rId3"/>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因病情需长期保留气管套管、胆道等外引流管、造瘘管、深静脉置管等管道（不包括鼻饲管及导尿管），需定期对创面进行处理的；</a:t>
            </a:r>
          </a:p>
          <a:p>
            <a:pPr marL="0" indent="0">
              <a:buNone/>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需长期依靠呼吸机维持生命体征的；</a:t>
            </a:r>
          </a:p>
          <a:p>
            <a:pPr marL="0" indent="0">
              <a:buNone/>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因神经系统疾病、骨关节疾病、外伤等导致昏迷、全身瘫痪、偏瘫、截肢，双下肢肌力或单侧上下肢肌力均为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Ⅱ级，需要医疗护理的；</a:t>
            </a:r>
          </a:p>
          <a:p>
            <a:pPr marL="0" indent="0">
              <a:buNone/>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髋部骨折未手术、下肢骨不连（腓骨除外）、慢性骨髓炎需要医疗护理的；</a:t>
            </a:r>
          </a:p>
          <a:p>
            <a:pPr marL="0" indent="0">
              <a:buNone/>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其他护理保险经办机构认定符合专护条件的。</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latin typeface="微软雅黑" panose="020B0503020204020204" pitchFamily="34" charset="-122"/>
                <a:ea typeface="微软雅黑" panose="020B0503020204020204" pitchFamily="34" charset="-122"/>
              </a:rPr>
              <a:t>医养机构护理满足条件</a:t>
            </a:r>
          </a:p>
        </p:txBody>
      </p:sp>
      <p:sp>
        <p:nvSpPr>
          <p:cNvPr id="3" name="文本框 2"/>
          <p:cNvSpPr txBox="1"/>
          <p:nvPr>
            <p:custDataLst>
              <p:tags r:id="rId3"/>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患有以下慢性疾病：脑卒中后遗症（至少一侧下肢肌力为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Ⅲ级）、帕金森氏病（重度）、老年性痴呆（重度）、重度类风湿性关节炎晚期（多个关节严重变形）或其他严重慢性骨关节病影像持物和行走、植物人、终末期恶恶性肿瘤（呈恶病质状态）；</a:t>
            </a:r>
          </a:p>
          <a:p>
            <a:pPr marL="0" indent="0">
              <a:buNone/>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需长期保留胃管、尿管、气管套管、胆道外引流管、造瘘管、深静脉置管等各种管道；</a:t>
            </a:r>
          </a:p>
          <a:p>
            <a:pPr marL="0" indent="0">
              <a:buNone/>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高龄患者骨折长期不愈合，合并其他慢性重病；</a:t>
            </a:r>
          </a:p>
          <a:p>
            <a:pPr marL="0" indent="0">
              <a:buNone/>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患其他严重慢性病、外伤等导致全身瘫痪、截瘫。</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latin typeface="微软雅黑" panose="020B0503020204020204" pitchFamily="34" charset="-122"/>
                <a:ea typeface="微软雅黑" panose="020B0503020204020204" pitchFamily="34" charset="-122"/>
              </a:rPr>
              <a:t>定点服务机构不得申报情况</a:t>
            </a:r>
          </a:p>
        </p:txBody>
      </p:sp>
      <p:sp>
        <p:nvSpPr>
          <p:cNvPr id="13" name="椭圆 12"/>
          <p:cNvSpPr/>
          <p:nvPr>
            <p:custDataLst>
              <p:tags r:id="rId3"/>
            </p:custDataLst>
          </p:nvPr>
        </p:nvSpPr>
        <p:spPr>
          <a:xfrm>
            <a:off x="3766185" y="3600450"/>
            <a:ext cx="746125" cy="745490"/>
          </a:xfrm>
          <a:prstGeom prst="ellipse">
            <a:avLst/>
          </a:prstGeom>
          <a:solidFill>
            <a:schemeClr val="accent1">
              <a:lumMod val="20000"/>
              <a:lumOff val="80000"/>
              <a:alpha val="31000"/>
            </a:schemeClr>
          </a:solidFill>
          <a:ln w="28575">
            <a:solidFill>
              <a:schemeClr val="accent1">
                <a:lumMod val="20000"/>
                <a:lumOff val="80000"/>
              </a:schemeClr>
            </a:solidFill>
          </a:ln>
          <a:effectLst>
            <a:outerShdw blurRad="50800" dist="38100" dir="8100000" algn="tr" rotWithShape="0">
              <a:prstClr val="black">
                <a:alpha val="40000"/>
              </a:prstClr>
            </a:outerShdw>
          </a:effectLst>
        </p:spPr>
        <p:txBody>
          <a:bodyPr wrap="square" lIns="0" tIns="0" rIns="0" bIns="0" anchor="ctr" anchorCtr="0">
            <a:normAutofit/>
          </a:bodyPr>
          <a:lstStyle/>
          <a:p>
            <a:pPr algn="ctr"/>
            <a:r>
              <a:rPr lang="en-US" altLang="zh-CN" sz="2800" dirty="0" smtClean="0">
                <a:ln w="9525">
                  <a:solidFill>
                    <a:prstClr val="white"/>
                  </a:solidFill>
                </a:ln>
                <a:solidFill>
                  <a:prstClr val="white"/>
                </a:solidFill>
                <a:latin typeface="微软雅黑" panose="020B0503020204020204" pitchFamily="34" charset="-122"/>
                <a:ea typeface="微软雅黑" panose="020B0503020204020204" pitchFamily="34" charset="-122"/>
                <a:sym typeface="Arial" panose="020B0604020202020204" pitchFamily="34" charset="0"/>
              </a:rPr>
              <a:t>02</a:t>
            </a:r>
          </a:p>
        </p:txBody>
      </p:sp>
      <p:sp>
        <p:nvSpPr>
          <p:cNvPr id="15" name="椭圆 14"/>
          <p:cNvSpPr/>
          <p:nvPr>
            <p:custDataLst>
              <p:tags r:id="rId4"/>
            </p:custDataLst>
          </p:nvPr>
        </p:nvSpPr>
        <p:spPr>
          <a:xfrm>
            <a:off x="8905240" y="2147570"/>
            <a:ext cx="746125" cy="745490"/>
          </a:xfrm>
          <a:prstGeom prst="ellipse">
            <a:avLst/>
          </a:prstGeom>
          <a:solidFill>
            <a:schemeClr val="accent1">
              <a:lumMod val="20000"/>
              <a:lumOff val="80000"/>
              <a:alpha val="31000"/>
            </a:schemeClr>
          </a:solidFill>
          <a:ln w="28575">
            <a:solidFill>
              <a:schemeClr val="accent1">
                <a:lumMod val="20000"/>
                <a:lumOff val="80000"/>
              </a:schemeClr>
            </a:solidFill>
          </a:ln>
          <a:effectLst>
            <a:outerShdw blurRad="50800" dist="38100" dir="8100000" algn="tr" rotWithShape="0">
              <a:prstClr val="black">
                <a:alpha val="40000"/>
              </a:prstClr>
            </a:outerShdw>
          </a:effectLst>
        </p:spPr>
        <p:txBody>
          <a:bodyPr wrap="square" lIns="0" tIns="0" rIns="0" bIns="0" anchor="ctr" anchorCtr="0">
            <a:normAutofit/>
          </a:bodyPr>
          <a:lstStyle/>
          <a:p>
            <a:pPr algn="ctr"/>
            <a:r>
              <a:rPr lang="en-US" altLang="zh-CN" sz="2800" dirty="0" smtClean="0">
                <a:ln w="9525">
                  <a:solidFill>
                    <a:prstClr val="white"/>
                  </a:solidFill>
                </a:ln>
                <a:solidFill>
                  <a:prstClr val="white"/>
                </a:solidFill>
                <a:latin typeface="微软雅黑" panose="020B0503020204020204" pitchFamily="34" charset="-122"/>
                <a:ea typeface="微软雅黑" panose="020B0503020204020204" pitchFamily="34" charset="-122"/>
                <a:sym typeface="Arial" panose="020B0604020202020204" pitchFamily="34" charset="0"/>
              </a:rPr>
              <a:t>04</a:t>
            </a:r>
          </a:p>
        </p:txBody>
      </p:sp>
      <p:sp>
        <p:nvSpPr>
          <p:cNvPr id="16" name="椭圆 15"/>
          <p:cNvSpPr/>
          <p:nvPr>
            <p:custDataLst>
              <p:tags r:id="rId5"/>
            </p:custDataLst>
          </p:nvPr>
        </p:nvSpPr>
        <p:spPr>
          <a:xfrm>
            <a:off x="1785620" y="2211070"/>
            <a:ext cx="746125" cy="745490"/>
          </a:xfrm>
          <a:prstGeom prst="ellipse">
            <a:avLst/>
          </a:prstGeom>
          <a:solidFill>
            <a:schemeClr val="accent1">
              <a:lumMod val="20000"/>
              <a:lumOff val="80000"/>
              <a:alpha val="31000"/>
            </a:schemeClr>
          </a:solidFill>
          <a:ln w="28575">
            <a:solidFill>
              <a:schemeClr val="accent1">
                <a:lumMod val="20000"/>
                <a:lumOff val="80000"/>
              </a:schemeClr>
            </a:solidFill>
          </a:ln>
          <a:effectLst>
            <a:outerShdw blurRad="50800" dist="38100" dir="8100000" algn="tr" rotWithShape="0">
              <a:prstClr val="black">
                <a:alpha val="40000"/>
              </a:prstClr>
            </a:outerShdw>
          </a:effectLst>
        </p:spPr>
        <p:txBody>
          <a:bodyPr wrap="square" lIns="0" tIns="0" rIns="0" bIns="0" anchor="ctr" anchorCtr="0">
            <a:normAutofit/>
          </a:bodyPr>
          <a:lstStyle/>
          <a:p>
            <a:pPr algn="ctr"/>
            <a:r>
              <a:rPr lang="en-US" altLang="zh-CN" sz="2800" dirty="0" smtClean="0">
                <a:ln w="9525">
                  <a:solidFill>
                    <a:prstClr val="white"/>
                  </a:solidFill>
                </a:ln>
                <a:solidFill>
                  <a:prstClr val="white"/>
                </a:solidFill>
                <a:latin typeface="微软雅黑" panose="020B0503020204020204" pitchFamily="34" charset="-122"/>
                <a:ea typeface="微软雅黑" panose="020B0503020204020204" pitchFamily="34" charset="-122"/>
                <a:sym typeface="Arial" panose="020B0604020202020204" pitchFamily="34" charset="0"/>
              </a:rPr>
              <a:t>01</a:t>
            </a:r>
          </a:p>
        </p:txBody>
      </p:sp>
      <p:cxnSp>
        <p:nvCxnSpPr>
          <p:cNvPr id="17" name="直接连接符 68"/>
          <p:cNvCxnSpPr>
            <a:cxnSpLocks noChangeShapeType="1"/>
          </p:cNvCxnSpPr>
          <p:nvPr>
            <p:custDataLst>
              <p:tags r:id="rId6"/>
            </p:custDataLst>
          </p:nvPr>
        </p:nvCxnSpPr>
        <p:spPr bwMode="auto">
          <a:xfrm>
            <a:off x="2667635" y="2624455"/>
            <a:ext cx="1319530" cy="38100"/>
          </a:xfrm>
          <a:prstGeom prst="line">
            <a:avLst/>
          </a:prstGeom>
          <a:noFill/>
          <a:ln w="12700">
            <a:solidFill>
              <a:schemeClr val="accent1">
                <a:lumMod val="20000"/>
                <a:lumOff val="80000"/>
              </a:schemeClr>
            </a:solidFill>
            <a:round/>
          </a:ln>
          <a:extLst>
            <a:ext uri="{909E8E84-426E-40DD-AFC4-6F175D3DCCD1}">
              <a14:hiddenFill xmlns:a14="http://schemas.microsoft.com/office/drawing/2010/main">
                <a:noFill/>
              </a14:hiddenFill>
            </a:ext>
          </a:extLst>
        </p:spPr>
      </p:cxnSp>
      <p:cxnSp>
        <p:nvCxnSpPr>
          <p:cNvPr id="18" name="直接连接符 69"/>
          <p:cNvCxnSpPr>
            <a:cxnSpLocks noChangeShapeType="1"/>
          </p:cNvCxnSpPr>
          <p:nvPr>
            <p:custDataLst>
              <p:tags r:id="rId7"/>
            </p:custDataLst>
          </p:nvPr>
        </p:nvCxnSpPr>
        <p:spPr bwMode="auto">
          <a:xfrm flipH="1">
            <a:off x="6757035" y="2520950"/>
            <a:ext cx="2022475" cy="104140"/>
          </a:xfrm>
          <a:prstGeom prst="line">
            <a:avLst/>
          </a:prstGeom>
          <a:noFill/>
          <a:ln w="12700">
            <a:solidFill>
              <a:schemeClr val="accent1">
                <a:lumMod val="20000"/>
                <a:lumOff val="80000"/>
              </a:schemeClr>
            </a:solidFill>
            <a:round/>
          </a:ln>
          <a:extLst>
            <a:ext uri="{909E8E84-426E-40DD-AFC4-6F175D3DCCD1}">
              <a14:hiddenFill xmlns:a14="http://schemas.microsoft.com/office/drawing/2010/main">
                <a:noFill/>
              </a14:hiddenFill>
            </a:ext>
          </a:extLst>
        </p:spPr>
      </p:cxnSp>
      <p:cxnSp>
        <p:nvCxnSpPr>
          <p:cNvPr id="19" name="直接连接符 70"/>
          <p:cNvCxnSpPr>
            <a:cxnSpLocks noChangeShapeType="1"/>
            <a:stCxn id="13" idx="0"/>
          </p:cNvCxnSpPr>
          <p:nvPr>
            <p:custDataLst>
              <p:tags r:id="rId8"/>
            </p:custDataLst>
          </p:nvPr>
        </p:nvCxnSpPr>
        <p:spPr bwMode="auto">
          <a:xfrm flipV="1">
            <a:off x="4139565" y="2940050"/>
            <a:ext cx="900430" cy="660400"/>
          </a:xfrm>
          <a:prstGeom prst="line">
            <a:avLst/>
          </a:prstGeom>
          <a:noFill/>
          <a:ln w="12700">
            <a:solidFill>
              <a:schemeClr val="accent1">
                <a:lumMod val="20000"/>
                <a:lumOff val="80000"/>
              </a:schemeClr>
            </a:solidFill>
            <a:round/>
          </a:ln>
          <a:extLst>
            <a:ext uri="{909E8E84-426E-40DD-AFC4-6F175D3DCCD1}">
              <a14:hiddenFill xmlns:a14="http://schemas.microsoft.com/office/drawing/2010/main">
                <a:noFill/>
              </a14:hiddenFill>
            </a:ext>
          </a:extLst>
        </p:spPr>
      </p:cxnSp>
      <p:sp>
        <p:nvSpPr>
          <p:cNvPr id="21" name="云形 20"/>
          <p:cNvSpPr/>
          <p:nvPr>
            <p:custDataLst>
              <p:tags r:id="rId9"/>
            </p:custDataLst>
          </p:nvPr>
        </p:nvSpPr>
        <p:spPr>
          <a:xfrm>
            <a:off x="3914140" y="1571625"/>
            <a:ext cx="3313430" cy="1626870"/>
          </a:xfrm>
          <a:prstGeom prst="cloud">
            <a:avLst/>
          </a:prstGeom>
          <a:solidFill>
            <a:schemeClr val="accent1">
              <a:lumMod val="20000"/>
              <a:lumOff val="80000"/>
              <a:alpha val="31000"/>
            </a:schemeClr>
          </a:solidFill>
          <a:ln w="28575">
            <a:solidFill>
              <a:schemeClr val="accent1">
                <a:lumMod val="20000"/>
                <a:lumOff val="80000"/>
              </a:schemeClr>
            </a:solidFill>
          </a:ln>
          <a:effectLst>
            <a:outerShdw blurRad="50800" dist="38100" dir="8100000" algn="tr" rotWithShape="0">
              <a:prstClr val="black">
                <a:alpha val="40000"/>
              </a:prstClr>
            </a:outerShdw>
          </a:effectLst>
        </p:spPr>
        <p:txBody>
          <a:bodyPr wrap="square" lIns="144000" tIns="144000" rIns="144000" bIns="144000" anchor="ctr" anchorCtr="0">
            <a:normAutofit fontScale="97500" lnSpcReduction="10000"/>
          </a:bodyPr>
          <a:lstStyle/>
          <a:p>
            <a:pPr algn="ctr"/>
            <a:r>
              <a:rPr lang="zh-CN" altLang="en-US" sz="2800" dirty="0">
                <a:ln w="9525">
                  <a:solidFill>
                    <a:prstClr val="white"/>
                  </a:solidFill>
                </a:ln>
                <a:solidFill>
                  <a:prstClr val="white"/>
                </a:solidFill>
                <a:latin typeface="微软雅黑" panose="020B0503020204020204" pitchFamily="34" charset="-122"/>
                <a:ea typeface="微软雅黑" panose="020B0503020204020204" pitchFamily="34" charset="-122"/>
                <a:sym typeface="Arial" panose="020B0604020202020204" pitchFamily="34" charset="0"/>
              </a:rPr>
              <a:t>不得进行申报情况</a:t>
            </a:r>
          </a:p>
        </p:txBody>
      </p:sp>
      <p:sp>
        <p:nvSpPr>
          <p:cNvPr id="26" name="矩形 25"/>
          <p:cNvSpPr/>
          <p:nvPr>
            <p:custDataLst>
              <p:tags r:id="rId10"/>
            </p:custDataLst>
          </p:nvPr>
        </p:nvSpPr>
        <p:spPr>
          <a:xfrm>
            <a:off x="1492885" y="2961640"/>
            <a:ext cx="1331595" cy="2459355"/>
          </a:xfrm>
          <a:prstGeom prst="rect">
            <a:avLst/>
          </a:prstGeom>
        </p:spPr>
        <p:txBody>
          <a:bodyPr wrap="square">
            <a:normAutofit/>
          </a:bodyPr>
          <a:lstStyle/>
          <a:p>
            <a:pPr algn="ctr">
              <a:lnSpc>
                <a:spcPct val="120000"/>
              </a:lnSpc>
            </a:pPr>
            <a:r>
              <a:rPr lang="zh-CN" altLang="en-US" dirty="0">
                <a:latin typeface="微软雅黑" panose="020B0503020204020204" pitchFamily="34" charset="-122"/>
                <a:ea typeface="微软雅黑" panose="020B0503020204020204" pitchFamily="34" charset="-122"/>
              </a:rPr>
              <a:t>未参加长期护理保险的；</a:t>
            </a:r>
          </a:p>
        </p:txBody>
      </p:sp>
      <p:sp>
        <p:nvSpPr>
          <p:cNvPr id="29" name="矩形 28"/>
          <p:cNvSpPr/>
          <p:nvPr>
            <p:custDataLst>
              <p:tags r:id="rId11"/>
            </p:custDataLst>
          </p:nvPr>
        </p:nvSpPr>
        <p:spPr>
          <a:xfrm>
            <a:off x="3241040" y="4531995"/>
            <a:ext cx="1975485" cy="2028190"/>
          </a:xfrm>
          <a:prstGeom prst="rect">
            <a:avLst/>
          </a:prstGeom>
        </p:spPr>
        <p:txBody>
          <a:bodyPr wrap="square">
            <a:normAutofit lnSpcReduction="10000"/>
          </a:bodyPr>
          <a:lstStyle/>
          <a:p>
            <a:pPr algn="ctr">
              <a:lnSpc>
                <a:spcPct val="120000"/>
              </a:lnSpc>
            </a:pPr>
            <a:r>
              <a:rPr lang="zh-CN" altLang="en-US" dirty="0">
                <a:latin typeface="微软雅黑" panose="020B0503020204020204" pitchFamily="34" charset="-122"/>
                <a:ea typeface="微软雅黑" panose="020B0503020204020204" pitchFamily="34" charset="-122"/>
              </a:rPr>
              <a:t>评分高于</a:t>
            </a:r>
            <a:r>
              <a:rPr lang="en-US" altLang="zh-CN" dirty="0">
                <a:latin typeface="微软雅黑" panose="020B0503020204020204" pitchFamily="34" charset="-122"/>
                <a:ea typeface="微软雅黑" panose="020B0503020204020204" pitchFamily="34" charset="-122"/>
              </a:rPr>
              <a:t>40</a:t>
            </a:r>
            <a:r>
              <a:rPr lang="zh-CN" altLang="en-US" dirty="0">
                <a:latin typeface="微软雅黑" panose="020B0503020204020204" pitchFamily="34" charset="-122"/>
                <a:ea typeface="微软雅黑" panose="020B0503020204020204" pitchFamily="34" charset="-122"/>
              </a:rPr>
              <a:t>分（含</a:t>
            </a:r>
            <a:r>
              <a:rPr lang="en-US" altLang="zh-CN" dirty="0">
                <a:latin typeface="微软雅黑" panose="020B0503020204020204" pitchFamily="34" charset="-122"/>
                <a:ea typeface="微软雅黑" panose="020B0503020204020204" pitchFamily="34" charset="-122"/>
              </a:rPr>
              <a:t>40</a:t>
            </a:r>
            <a:r>
              <a:rPr lang="zh-CN" altLang="en-US" dirty="0">
                <a:latin typeface="微软雅黑" panose="020B0503020204020204" pitchFamily="34" charset="-122"/>
                <a:ea typeface="微软雅黑" panose="020B0503020204020204" pitchFamily="34" charset="-122"/>
              </a:rPr>
              <a:t>分），或低于</a:t>
            </a:r>
            <a:r>
              <a:rPr lang="en-US" altLang="zh-CN" dirty="0">
                <a:latin typeface="微软雅黑" panose="020B0503020204020204" pitchFamily="34" charset="-122"/>
                <a:ea typeface="微软雅黑" panose="020B0503020204020204" pitchFamily="34" charset="-122"/>
              </a:rPr>
              <a:t>40</a:t>
            </a:r>
            <a:r>
              <a:rPr lang="zh-CN" altLang="en-US" dirty="0">
                <a:latin typeface="微软雅黑" panose="020B0503020204020204" pitchFamily="34" charset="-122"/>
                <a:ea typeface="微软雅黑" panose="020B0503020204020204" pitchFamily="34" charset="-122"/>
              </a:rPr>
              <a:t>分但没有慢性疾病明确诊断，以及病情不稳定急需诊治的；</a:t>
            </a:r>
          </a:p>
        </p:txBody>
      </p:sp>
      <p:sp>
        <p:nvSpPr>
          <p:cNvPr id="25" name="椭圆 24"/>
          <p:cNvSpPr/>
          <p:nvPr>
            <p:custDataLst>
              <p:tags r:id="rId12"/>
            </p:custDataLst>
          </p:nvPr>
        </p:nvSpPr>
        <p:spPr>
          <a:xfrm>
            <a:off x="6461760" y="3600450"/>
            <a:ext cx="746125" cy="745490"/>
          </a:xfrm>
          <a:prstGeom prst="ellipse">
            <a:avLst/>
          </a:prstGeom>
          <a:solidFill>
            <a:schemeClr val="accent1">
              <a:lumMod val="20000"/>
              <a:lumOff val="80000"/>
              <a:alpha val="31000"/>
            </a:schemeClr>
          </a:solidFill>
          <a:ln w="28575">
            <a:solidFill>
              <a:schemeClr val="accent1">
                <a:lumMod val="20000"/>
                <a:lumOff val="80000"/>
              </a:schemeClr>
            </a:solidFill>
          </a:ln>
          <a:effectLst>
            <a:outerShdw blurRad="50800" dist="38100" dir="8100000" algn="tr" rotWithShape="0">
              <a:prstClr val="black">
                <a:alpha val="40000"/>
              </a:prstClr>
            </a:outerShdw>
          </a:effectLst>
        </p:spPr>
        <p:txBody>
          <a:bodyPr wrap="square" lIns="0" tIns="0" rIns="0" bIns="0" anchor="ctr" anchorCtr="0">
            <a:normAutofit/>
          </a:bodyPr>
          <a:lstStyle/>
          <a:p>
            <a:pPr algn="ctr"/>
            <a:r>
              <a:rPr lang="en-US" altLang="zh-CN" sz="2800" dirty="0" smtClean="0">
                <a:ln w="9525">
                  <a:solidFill>
                    <a:prstClr val="white"/>
                  </a:solidFill>
                </a:ln>
                <a:solidFill>
                  <a:prstClr val="white"/>
                </a:solidFill>
                <a:latin typeface="微软雅黑" panose="020B0503020204020204" pitchFamily="34" charset="-122"/>
                <a:ea typeface="微软雅黑" panose="020B0503020204020204" pitchFamily="34" charset="-122"/>
                <a:sym typeface="Arial" panose="020B0604020202020204" pitchFamily="34" charset="0"/>
              </a:rPr>
              <a:t>03</a:t>
            </a:r>
          </a:p>
        </p:txBody>
      </p:sp>
      <p:cxnSp>
        <p:nvCxnSpPr>
          <p:cNvPr id="32" name="直接连接符 70"/>
          <p:cNvCxnSpPr>
            <a:cxnSpLocks noChangeShapeType="1"/>
          </p:cNvCxnSpPr>
          <p:nvPr>
            <p:custDataLst>
              <p:tags r:id="rId13"/>
            </p:custDataLst>
          </p:nvPr>
        </p:nvCxnSpPr>
        <p:spPr bwMode="auto">
          <a:xfrm flipH="1" flipV="1">
            <a:off x="5845175" y="2940050"/>
            <a:ext cx="900430" cy="660400"/>
          </a:xfrm>
          <a:prstGeom prst="line">
            <a:avLst/>
          </a:prstGeom>
          <a:noFill/>
          <a:ln w="12700">
            <a:solidFill>
              <a:schemeClr val="accent1">
                <a:lumMod val="20000"/>
                <a:lumOff val="80000"/>
              </a:schemeClr>
            </a:solidFill>
            <a:round/>
          </a:ln>
          <a:extLst>
            <a:ext uri="{909E8E84-426E-40DD-AFC4-6F175D3DCCD1}">
              <a14:hiddenFill xmlns:a14="http://schemas.microsoft.com/office/drawing/2010/main">
                <a:noFill/>
              </a14:hiddenFill>
            </a:ext>
          </a:extLst>
        </p:spPr>
      </p:cxnSp>
      <p:sp>
        <p:nvSpPr>
          <p:cNvPr id="33" name="矩形 32"/>
          <p:cNvSpPr/>
          <p:nvPr>
            <p:custDataLst>
              <p:tags r:id="rId14"/>
            </p:custDataLst>
          </p:nvPr>
        </p:nvSpPr>
        <p:spPr>
          <a:xfrm>
            <a:off x="5937250" y="4531995"/>
            <a:ext cx="1802130" cy="1754505"/>
          </a:xfrm>
          <a:prstGeom prst="rect">
            <a:avLst/>
          </a:prstGeom>
        </p:spPr>
        <p:txBody>
          <a:bodyPr wrap="square">
            <a:normAutofit/>
          </a:bodyPr>
          <a:lstStyle/>
          <a:p>
            <a:pPr algn="ctr">
              <a:lnSpc>
                <a:spcPct val="120000"/>
              </a:lnSpc>
            </a:pPr>
            <a:r>
              <a:rPr lang="zh-CN" altLang="en-US" dirty="0">
                <a:latin typeface="微软雅黑" panose="020B0503020204020204" pitchFamily="34" charset="-122"/>
                <a:ea typeface="微软雅黑" panose="020B0503020204020204" pitchFamily="34" charset="-122"/>
              </a:rPr>
              <a:t>距上次评定结论作出之日起未满六个月的；</a:t>
            </a:r>
          </a:p>
        </p:txBody>
      </p:sp>
      <p:sp>
        <p:nvSpPr>
          <p:cNvPr id="34" name="矩形 33"/>
          <p:cNvSpPr/>
          <p:nvPr>
            <p:custDataLst>
              <p:tags r:id="rId15"/>
            </p:custDataLst>
          </p:nvPr>
        </p:nvSpPr>
        <p:spPr>
          <a:xfrm>
            <a:off x="8617585" y="2961640"/>
            <a:ext cx="1331595" cy="2459355"/>
          </a:xfrm>
          <a:prstGeom prst="rect">
            <a:avLst/>
          </a:prstGeom>
        </p:spPr>
        <p:txBody>
          <a:bodyPr wrap="square">
            <a:normAutofit/>
          </a:bodyPr>
          <a:lstStyle/>
          <a:p>
            <a:pPr algn="ctr">
              <a:lnSpc>
                <a:spcPct val="120000"/>
              </a:lnSpc>
            </a:pPr>
            <a:r>
              <a:rPr lang="zh-CN" altLang="en-US" dirty="0">
                <a:latin typeface="微软雅黑" panose="020B0503020204020204" pitchFamily="34" charset="-122"/>
                <a:ea typeface="微软雅黑" panose="020B0503020204020204" pitchFamily="34" charset="-122"/>
              </a:rPr>
              <a:t>医保医师、医保护士同期管理的病人，已达到限制人数的。</a:t>
            </a:r>
          </a:p>
        </p:txBody>
      </p:sp>
    </p:spTree>
    <p:custDataLst>
      <p:tags r:id="rId1"/>
    </p:custDataLst>
    <p:extLst>
      <p:ext uri="{BB962C8B-B14F-4D97-AF65-F5344CB8AC3E}">
        <p14:creationId xmlns:p14="http://schemas.microsoft.com/office/powerpoint/2010/main" val="16264950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123172913"/>
  <p:tag name="MH_LIBRARY" val="GRAPHIC"/>
  <p:tag name="MH_ORDER" val="Block Arc 2"/>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40_11*i*1"/>
  <p:tag name="KSO_WM_TEMPLATE_CATEGORY" val="custom"/>
  <p:tag name="KSO_WM_TEMPLATE_INDEX" val="160240"/>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31"/>
  <p:tag name="KSO_WM_UNIT_ID" val="custom160240_11*l_i*1_231"/>
  <p:tag name="KSO_WM_UNIT_CLEAR" val="1"/>
  <p:tag name="KSO_WM_UNIT_LAYERLEVEL" val="1_1"/>
  <p:tag name="KSO_WM_DIAGRAM_GROUP_CODE" val="l1-1"/>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32"/>
  <p:tag name="KSO_WM_UNIT_ID" val="custom160240_11*l_i*1_232"/>
  <p:tag name="KSO_WM_UNIT_CLEAR" val="1"/>
  <p:tag name="KSO_WM_UNIT_LAYERLEVEL" val="1_1"/>
  <p:tag name="KSO_WM_DIAGRAM_GROUP_CODE" val="l1-1"/>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33"/>
  <p:tag name="KSO_WM_UNIT_ID" val="custom160240_11*l_i*1_233"/>
  <p:tag name="KSO_WM_UNIT_CLEAR" val="1"/>
  <p:tag name="KSO_WM_UNIT_LAYERLEVEL" val="1_1"/>
  <p:tag name="KSO_WM_DIAGRAM_GROUP_CODE" val="l1-1"/>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95"/>
  <p:tag name="KSO_WM_UNIT_ID" val="custom160240_11*l_i*1_195"/>
  <p:tag name="KSO_WM_UNIT_CLEAR" val="1"/>
  <p:tag name="KSO_WM_UNIT_LAYERLEVEL" val="1_1"/>
  <p:tag name="KSO_WM_DIAGRAM_GROUP_CODE" val="l1-1"/>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57"/>
  <p:tag name="KSO_WM_UNIT_ID" val="custom160240_11*l_i*1_157"/>
  <p:tag name="KSO_WM_UNIT_CLEAR" val="1"/>
  <p:tag name="KSO_WM_UNIT_LAYERLEVEL" val="1_1"/>
  <p:tag name="KSO_WM_DIAGRAM_GROUP_CODE" val="l1-1"/>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58"/>
  <p:tag name="KSO_WM_UNIT_ID" val="custom160240_11*l_i*1_158"/>
  <p:tag name="KSO_WM_UNIT_CLEAR" val="1"/>
  <p:tag name="KSO_WM_UNIT_LAYERLEVEL" val="1_1"/>
  <p:tag name="KSO_WM_DIAGRAM_GROUP_CODE" val="l1-1"/>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59"/>
  <p:tag name="KSO_WM_UNIT_ID" val="custom160240_11*l_i*1_159"/>
  <p:tag name="KSO_WM_UNIT_CLEAR" val="1"/>
  <p:tag name="KSO_WM_UNIT_LAYERLEVEL" val="1_1"/>
  <p:tag name="KSO_WM_DIAGRAM_GROUP_CODE" val="l1-1"/>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60"/>
  <p:tag name="KSO_WM_UNIT_ID" val="custom160240_11*l_i*1_160"/>
  <p:tag name="KSO_WM_UNIT_CLEAR" val="1"/>
  <p:tag name="KSO_WM_UNIT_LAYERLEVEL" val="1_1"/>
  <p:tag name="KSO_WM_DIAGRAM_GROUP_CODE" val="l1-1"/>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61"/>
  <p:tag name="KSO_WM_UNIT_ID" val="custom160240_11*l_i*1_161"/>
  <p:tag name="KSO_WM_UNIT_CLEAR" val="1"/>
  <p:tag name="KSO_WM_UNIT_LAYERLEVEL" val="1_1"/>
  <p:tag name="KSO_WM_DIAGRAM_GROUP_CODE" val="l1-1"/>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62"/>
  <p:tag name="KSO_WM_UNIT_ID" val="custom160240_11*l_i*1_162"/>
  <p:tag name="KSO_WM_UNIT_CLEAR" val="1"/>
  <p:tag name="KSO_WM_UNIT_LAYERLEVEL" val="1_1"/>
  <p:tag name="KSO_WM_DIAGRAM_GROUP_CODE" val="l1-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h_f"/>
  <p:tag name="KSO_WM_UNIT_INDEX" val="1_2_1"/>
  <p:tag name="KSO_WM_UNIT_ID" val="custom160240_11*l_h_f*1_2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63"/>
  <p:tag name="KSO_WM_UNIT_ID" val="custom160240_11*l_i*1_163"/>
  <p:tag name="KSO_WM_UNIT_CLEAR" val="1"/>
  <p:tag name="KSO_WM_UNIT_LAYERLEVEL" val="1_1"/>
  <p:tag name="KSO_WM_DIAGRAM_GROUP_CODE" val="l1-1"/>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64"/>
  <p:tag name="KSO_WM_UNIT_ID" val="custom160240_11*l_i*1_164"/>
  <p:tag name="KSO_WM_UNIT_CLEAR" val="1"/>
  <p:tag name="KSO_WM_UNIT_LAYERLEVEL" val="1_1"/>
  <p:tag name="KSO_WM_DIAGRAM_GROUP_CODE" val="l1-1"/>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65"/>
  <p:tag name="KSO_WM_UNIT_ID" val="custom160240_11*l_i*1_165"/>
  <p:tag name="KSO_WM_UNIT_CLEAR" val="1"/>
  <p:tag name="KSO_WM_UNIT_LAYERLEVEL" val="1_1"/>
  <p:tag name="KSO_WM_DIAGRAM_GROUP_CODE" val="l1-1"/>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66"/>
  <p:tag name="KSO_WM_UNIT_ID" val="custom160240_11*l_i*1_166"/>
  <p:tag name="KSO_WM_UNIT_CLEAR" val="1"/>
  <p:tag name="KSO_WM_UNIT_LAYERLEVEL" val="1_1"/>
  <p:tag name="KSO_WM_DIAGRAM_GROUP_CODE" val="l1-1"/>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67"/>
  <p:tag name="KSO_WM_UNIT_ID" val="custom160240_11*l_i*1_167"/>
  <p:tag name="KSO_WM_UNIT_CLEAR" val="1"/>
  <p:tag name="KSO_WM_UNIT_LAYERLEVEL" val="1_1"/>
  <p:tag name="KSO_WM_DIAGRAM_GROUP_CODE" val="l1-1"/>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68"/>
  <p:tag name="KSO_WM_UNIT_ID" val="custom160240_11*l_i*1_168"/>
  <p:tag name="KSO_WM_UNIT_CLEAR" val="1"/>
  <p:tag name="KSO_WM_UNIT_LAYERLEVEL" val="1_1"/>
  <p:tag name="KSO_WM_DIAGRAM_GROUP_CODE" val="l1-1"/>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69"/>
  <p:tag name="KSO_WM_UNIT_ID" val="custom160240_11*l_i*1_169"/>
  <p:tag name="KSO_WM_UNIT_CLEAR" val="1"/>
  <p:tag name="KSO_WM_UNIT_LAYERLEVEL" val="1_1"/>
  <p:tag name="KSO_WM_DIAGRAM_GROUP_CODE" val="l1-1"/>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70"/>
  <p:tag name="KSO_WM_UNIT_ID" val="custom160240_11*l_i*1_170"/>
  <p:tag name="KSO_WM_UNIT_CLEAR" val="1"/>
  <p:tag name="KSO_WM_UNIT_LAYERLEVEL" val="1_1"/>
  <p:tag name="KSO_WM_DIAGRAM_GROUP_CODE" val="l1-1"/>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71"/>
  <p:tag name="KSO_WM_UNIT_ID" val="custom160240_11*l_i*1_171"/>
  <p:tag name="KSO_WM_UNIT_CLEAR" val="1"/>
  <p:tag name="KSO_WM_UNIT_LAYERLEVEL" val="1_1"/>
  <p:tag name="KSO_WM_DIAGRAM_GROUP_CODE" val="l1-1"/>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72"/>
  <p:tag name="KSO_WM_UNIT_ID" val="custom160240_11*l_i*1_172"/>
  <p:tag name="KSO_WM_UNIT_CLEAR" val="1"/>
  <p:tag name="KSO_WM_UNIT_LAYERLEVEL" val="1_1"/>
  <p:tag name="KSO_WM_DIAGRAM_GROUP_CODE" val="l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40_11*i*81"/>
  <p:tag name="KSO_WM_TEMPLATE_CATEGORY" val="custom"/>
  <p:tag name="KSO_WM_TEMPLATE_INDEX" val="160240"/>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73"/>
  <p:tag name="KSO_WM_UNIT_ID" val="custom160240_11*l_i*1_173"/>
  <p:tag name="KSO_WM_UNIT_CLEAR" val="1"/>
  <p:tag name="KSO_WM_UNIT_LAYERLEVEL" val="1_1"/>
  <p:tag name="KSO_WM_DIAGRAM_GROUP_CODE" val="l1-1"/>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74"/>
  <p:tag name="KSO_WM_UNIT_ID" val="custom160240_11*l_i*1_174"/>
  <p:tag name="KSO_WM_UNIT_CLEAR" val="1"/>
  <p:tag name="KSO_WM_UNIT_LAYERLEVEL" val="1_1"/>
  <p:tag name="KSO_WM_DIAGRAM_GROUP_CODE" val="l1-1"/>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75"/>
  <p:tag name="KSO_WM_UNIT_ID" val="custom160240_11*l_i*1_175"/>
  <p:tag name="KSO_WM_UNIT_CLEAR" val="1"/>
  <p:tag name="KSO_WM_UNIT_LAYERLEVEL" val="1_1"/>
  <p:tag name="KSO_WM_DIAGRAM_GROUP_CODE" val="l1-1"/>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76"/>
  <p:tag name="KSO_WM_UNIT_ID" val="custom160240_11*l_i*1_176"/>
  <p:tag name="KSO_WM_UNIT_CLEAR" val="1"/>
  <p:tag name="KSO_WM_UNIT_LAYERLEVEL" val="1_1"/>
  <p:tag name="KSO_WM_DIAGRAM_GROUP_CODE" val="l1-1"/>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77"/>
  <p:tag name="KSO_WM_UNIT_ID" val="custom160240_11*l_i*1_177"/>
  <p:tag name="KSO_WM_UNIT_CLEAR" val="1"/>
  <p:tag name="KSO_WM_UNIT_LAYERLEVEL" val="1_1"/>
  <p:tag name="KSO_WM_DIAGRAM_GROUP_CODE" val="l1-1"/>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78"/>
  <p:tag name="KSO_WM_UNIT_ID" val="custom160240_11*l_i*1_178"/>
  <p:tag name="KSO_WM_UNIT_CLEAR" val="1"/>
  <p:tag name="KSO_WM_UNIT_LAYERLEVEL" val="1_1"/>
  <p:tag name="KSO_WM_DIAGRAM_GROUP_CODE" val="l1-1"/>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79"/>
  <p:tag name="KSO_WM_UNIT_ID" val="custom160240_11*l_i*1_179"/>
  <p:tag name="KSO_WM_UNIT_CLEAR" val="1"/>
  <p:tag name="KSO_WM_UNIT_LAYERLEVEL" val="1_1"/>
  <p:tag name="KSO_WM_DIAGRAM_GROUP_CODE" val="l1-1"/>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80"/>
  <p:tag name="KSO_WM_UNIT_ID" val="custom160240_11*l_i*1_180"/>
  <p:tag name="KSO_WM_UNIT_CLEAR" val="1"/>
  <p:tag name="KSO_WM_UNIT_LAYERLEVEL" val="1_1"/>
  <p:tag name="KSO_WM_DIAGRAM_GROUP_CODE" val="l1-1"/>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81"/>
  <p:tag name="KSO_WM_UNIT_ID" val="custom160240_11*l_i*1_181"/>
  <p:tag name="KSO_WM_UNIT_CLEAR" val="1"/>
  <p:tag name="KSO_WM_UNIT_LAYERLEVEL" val="1_1"/>
  <p:tag name="KSO_WM_DIAGRAM_GROUP_CODE" val="l1-1"/>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82"/>
  <p:tag name="KSO_WM_UNIT_ID" val="custom160240_11*l_i*1_182"/>
  <p:tag name="KSO_WM_UNIT_CLEAR" val="1"/>
  <p:tag name="KSO_WM_UNIT_LAYERLEVEL" val="1_1"/>
  <p:tag name="KSO_WM_DIAGRAM_GROUP_CODE" val="l1-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h_f"/>
  <p:tag name="KSO_WM_UNIT_INDEX" val="1_3_1"/>
  <p:tag name="KSO_WM_UNIT_ID" val="custom160240_11*l_h_f*1_3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83"/>
  <p:tag name="KSO_WM_UNIT_ID" val="custom160240_11*l_i*1_183"/>
  <p:tag name="KSO_WM_UNIT_CLEAR" val="1"/>
  <p:tag name="KSO_WM_UNIT_LAYERLEVEL" val="1_1"/>
  <p:tag name="KSO_WM_DIAGRAM_GROUP_CODE" val="l1-1"/>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84"/>
  <p:tag name="KSO_WM_UNIT_ID" val="custom160240_11*l_i*1_184"/>
  <p:tag name="KSO_WM_UNIT_CLEAR" val="1"/>
  <p:tag name="KSO_WM_UNIT_LAYERLEVEL" val="1_1"/>
  <p:tag name="KSO_WM_DIAGRAM_GROUP_CODE" val="l1-1"/>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85"/>
  <p:tag name="KSO_WM_UNIT_ID" val="custom160240_11*l_i*1_185"/>
  <p:tag name="KSO_WM_UNIT_CLEAR" val="1"/>
  <p:tag name="KSO_WM_UNIT_LAYERLEVEL" val="1_1"/>
  <p:tag name="KSO_WM_DIAGRAM_GROUP_CODE" val="l1-1"/>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86"/>
  <p:tag name="KSO_WM_UNIT_ID" val="custom160240_11*l_i*1_186"/>
  <p:tag name="KSO_WM_UNIT_CLEAR" val="1"/>
  <p:tag name="KSO_WM_UNIT_LAYERLEVEL" val="1_1"/>
  <p:tag name="KSO_WM_DIAGRAM_GROUP_CODE" val="l1-1"/>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87"/>
  <p:tag name="KSO_WM_UNIT_ID" val="custom160240_11*l_i*1_187"/>
  <p:tag name="KSO_WM_UNIT_CLEAR" val="1"/>
  <p:tag name="KSO_WM_UNIT_LAYERLEVEL" val="1_1"/>
  <p:tag name="KSO_WM_DIAGRAM_GROUP_CODE" val="l1-1"/>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88"/>
  <p:tag name="KSO_WM_UNIT_ID" val="custom160240_11*l_i*1_188"/>
  <p:tag name="KSO_WM_UNIT_CLEAR" val="1"/>
  <p:tag name="KSO_WM_UNIT_LAYERLEVEL" val="1_1"/>
  <p:tag name="KSO_WM_DIAGRAM_GROUP_CODE" val="l1-1"/>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89"/>
  <p:tag name="KSO_WM_UNIT_ID" val="custom160240_11*l_i*1_189"/>
  <p:tag name="KSO_WM_UNIT_CLEAR" val="1"/>
  <p:tag name="KSO_WM_UNIT_LAYERLEVEL" val="1_1"/>
  <p:tag name="KSO_WM_DIAGRAM_GROUP_CODE" val="l1-1"/>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90"/>
  <p:tag name="KSO_WM_UNIT_ID" val="custom160240_11*l_i*1_190"/>
  <p:tag name="KSO_WM_UNIT_CLEAR" val="1"/>
  <p:tag name="KSO_WM_UNIT_LAYERLEVEL" val="1_1"/>
  <p:tag name="KSO_WM_DIAGRAM_GROUP_CODE" val="l1-1"/>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91"/>
  <p:tag name="KSO_WM_UNIT_ID" val="custom160240_11*l_i*1_191"/>
  <p:tag name="KSO_WM_UNIT_CLEAR" val="1"/>
  <p:tag name="KSO_WM_UNIT_LAYERLEVEL" val="1_1"/>
  <p:tag name="KSO_WM_DIAGRAM_GROUP_CODE" val="l1-1"/>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92"/>
  <p:tag name="KSO_WM_UNIT_ID" val="custom160240_11*l_i*1_192"/>
  <p:tag name="KSO_WM_UNIT_CLEAR" val="1"/>
  <p:tag name="KSO_WM_UNIT_LAYERLEVEL" val="1_1"/>
  <p:tag name="KSO_WM_DIAGRAM_GROUP_CODE" val="l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40_11*i*161"/>
  <p:tag name="KSO_WM_TEMPLATE_CATEGORY" val="custom"/>
  <p:tag name="KSO_WM_TEMPLATE_INDEX" val="160240"/>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93"/>
  <p:tag name="KSO_WM_UNIT_ID" val="custom160240_11*l_i*1_193"/>
  <p:tag name="KSO_WM_UNIT_CLEAR" val="1"/>
  <p:tag name="KSO_WM_UNIT_LAYERLEVEL" val="1_1"/>
  <p:tag name="KSO_WM_DIAGRAM_GROUP_CODE" val="l1-1"/>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94"/>
  <p:tag name="KSO_WM_UNIT_ID" val="custom160240_11*l_i*1_194"/>
  <p:tag name="KSO_WM_UNIT_CLEAR" val="1"/>
  <p:tag name="KSO_WM_UNIT_LAYERLEVEL" val="1_1"/>
  <p:tag name="KSO_WM_DIAGRAM_GROUP_CODE" val="l1-1"/>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56"/>
  <p:tag name="KSO_WM_UNIT_ID" val="custom160240_11*l_i*1_156"/>
  <p:tag name="KSO_WM_UNIT_CLEAR" val="1"/>
  <p:tag name="KSO_WM_UNIT_LAYERLEVEL" val="1_1"/>
  <p:tag name="KSO_WM_DIAGRAM_GROUP_CODE" val="l1-1"/>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18"/>
  <p:tag name="KSO_WM_UNIT_ID" val="custom160240_11*l_i*1_118"/>
  <p:tag name="KSO_WM_UNIT_CLEAR" val="1"/>
  <p:tag name="KSO_WM_UNIT_LAYERLEVEL" val="1_1"/>
  <p:tag name="KSO_WM_DIAGRAM_GROUP_CODE" val="l1-1"/>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19"/>
  <p:tag name="KSO_WM_UNIT_ID" val="custom160240_11*l_i*1_119"/>
  <p:tag name="KSO_WM_UNIT_CLEAR" val="1"/>
  <p:tag name="KSO_WM_UNIT_LAYERLEVEL" val="1_1"/>
  <p:tag name="KSO_WM_DIAGRAM_GROUP_CODE" val="l1-1"/>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20"/>
  <p:tag name="KSO_WM_UNIT_ID" val="custom160240_11*l_i*1_120"/>
  <p:tag name="KSO_WM_UNIT_CLEAR" val="1"/>
  <p:tag name="KSO_WM_UNIT_LAYERLEVEL" val="1_1"/>
  <p:tag name="KSO_WM_DIAGRAM_GROUP_CODE" val="l1-1"/>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21"/>
  <p:tag name="KSO_WM_UNIT_ID" val="custom160240_11*l_i*1_121"/>
  <p:tag name="KSO_WM_UNIT_CLEAR" val="1"/>
  <p:tag name="KSO_WM_UNIT_LAYERLEVEL" val="1_1"/>
  <p:tag name="KSO_WM_DIAGRAM_GROUP_CODE" val="l1-1"/>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22"/>
  <p:tag name="KSO_WM_UNIT_ID" val="custom160240_11*l_i*1_122"/>
  <p:tag name="KSO_WM_UNIT_CLEAR" val="1"/>
  <p:tag name="KSO_WM_UNIT_LAYERLEVEL" val="1_1"/>
  <p:tag name="KSO_WM_DIAGRAM_GROUP_CODE" val="l1-1"/>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23"/>
  <p:tag name="KSO_WM_UNIT_ID" val="custom160240_11*l_i*1_123"/>
  <p:tag name="KSO_WM_UNIT_CLEAR" val="1"/>
  <p:tag name="KSO_WM_UNIT_LAYERLEVEL" val="1_1"/>
  <p:tag name="KSO_WM_DIAGRAM_GROUP_CODE" val="l1-1"/>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24"/>
  <p:tag name="KSO_WM_UNIT_ID" val="custom160240_11*l_i*1_124"/>
  <p:tag name="KSO_WM_UNIT_CLEAR" val="1"/>
  <p:tag name="KSO_WM_UNIT_LAYERLEVEL" val="1_1"/>
  <p:tag name="KSO_WM_DIAGRAM_GROUP_CODE" val="l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h_f"/>
  <p:tag name="KSO_WM_UNIT_INDEX" val="1_4_1"/>
  <p:tag name="KSO_WM_UNIT_ID" val="custom160240_11*l_h_f*1_4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25"/>
  <p:tag name="KSO_WM_UNIT_ID" val="custom160240_11*l_i*1_125"/>
  <p:tag name="KSO_WM_UNIT_CLEAR" val="1"/>
  <p:tag name="KSO_WM_UNIT_LAYERLEVEL" val="1_1"/>
  <p:tag name="KSO_WM_DIAGRAM_GROUP_CODE" val="l1-1"/>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26"/>
  <p:tag name="KSO_WM_UNIT_ID" val="custom160240_11*l_i*1_126"/>
  <p:tag name="KSO_WM_UNIT_CLEAR" val="1"/>
  <p:tag name="KSO_WM_UNIT_LAYERLEVEL" val="1_1"/>
  <p:tag name="KSO_WM_DIAGRAM_GROUP_CODE" val="l1-1"/>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27"/>
  <p:tag name="KSO_WM_UNIT_ID" val="custom160240_11*l_i*1_127"/>
  <p:tag name="KSO_WM_UNIT_CLEAR" val="1"/>
  <p:tag name="KSO_WM_UNIT_LAYERLEVEL" val="1_1"/>
  <p:tag name="KSO_WM_DIAGRAM_GROUP_CODE" val="l1-1"/>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28"/>
  <p:tag name="KSO_WM_UNIT_ID" val="custom160240_11*l_i*1_128"/>
  <p:tag name="KSO_WM_UNIT_CLEAR" val="1"/>
  <p:tag name="KSO_WM_UNIT_LAYERLEVEL" val="1_1"/>
  <p:tag name="KSO_WM_DIAGRAM_GROUP_CODE" val="l1-1"/>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29"/>
  <p:tag name="KSO_WM_UNIT_ID" val="custom160240_11*l_i*1_129"/>
  <p:tag name="KSO_WM_UNIT_CLEAR" val="1"/>
  <p:tag name="KSO_WM_UNIT_LAYERLEVEL" val="1_1"/>
  <p:tag name="KSO_WM_DIAGRAM_GROUP_CODE" val="l1-1"/>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30"/>
  <p:tag name="KSO_WM_UNIT_ID" val="custom160240_11*l_i*1_130"/>
  <p:tag name="KSO_WM_UNIT_CLEAR" val="1"/>
  <p:tag name="KSO_WM_UNIT_LAYERLEVEL" val="1_1"/>
  <p:tag name="KSO_WM_DIAGRAM_GROUP_CODE" val="l1-1"/>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31"/>
  <p:tag name="KSO_WM_UNIT_ID" val="custom160240_11*l_i*1_131"/>
  <p:tag name="KSO_WM_UNIT_CLEAR" val="1"/>
  <p:tag name="KSO_WM_UNIT_LAYERLEVEL" val="1_1"/>
  <p:tag name="KSO_WM_DIAGRAM_GROUP_CODE" val="l1-1"/>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32"/>
  <p:tag name="KSO_WM_UNIT_ID" val="custom160240_11*l_i*1_132"/>
  <p:tag name="KSO_WM_UNIT_CLEAR" val="1"/>
  <p:tag name="KSO_WM_UNIT_LAYERLEVEL" val="1_1"/>
  <p:tag name="KSO_WM_DIAGRAM_GROUP_CODE" val="l1-1"/>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33"/>
  <p:tag name="KSO_WM_UNIT_ID" val="custom160240_11*l_i*1_133"/>
  <p:tag name="KSO_WM_UNIT_CLEAR" val="1"/>
  <p:tag name="KSO_WM_UNIT_LAYERLEVEL" val="1_1"/>
  <p:tag name="KSO_WM_DIAGRAM_GROUP_CODE" val="l1-1"/>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34"/>
  <p:tag name="KSO_WM_UNIT_ID" val="custom160240_11*l_i*1_134"/>
  <p:tag name="KSO_WM_UNIT_CLEAR" val="1"/>
  <p:tag name="KSO_WM_UNIT_LAYERLEVEL" val="1_1"/>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40_11*i*241"/>
  <p:tag name="KSO_WM_TEMPLATE_CATEGORY" val="custom"/>
  <p:tag name="KSO_WM_TEMPLATE_INDEX" val="160240"/>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35"/>
  <p:tag name="KSO_WM_UNIT_ID" val="custom160240_11*l_i*1_135"/>
  <p:tag name="KSO_WM_UNIT_CLEAR" val="1"/>
  <p:tag name="KSO_WM_UNIT_LAYERLEVEL" val="1_1"/>
  <p:tag name="KSO_WM_DIAGRAM_GROUP_CODE" val="l1-1"/>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36"/>
  <p:tag name="KSO_WM_UNIT_ID" val="custom160240_11*l_i*1_136"/>
  <p:tag name="KSO_WM_UNIT_CLEAR" val="1"/>
  <p:tag name="KSO_WM_UNIT_LAYERLEVEL" val="1_1"/>
  <p:tag name="KSO_WM_DIAGRAM_GROUP_CODE" val="l1-1"/>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37"/>
  <p:tag name="KSO_WM_UNIT_ID" val="custom160240_11*l_i*1_137"/>
  <p:tag name="KSO_WM_UNIT_CLEAR" val="1"/>
  <p:tag name="KSO_WM_UNIT_LAYERLEVEL" val="1_1"/>
  <p:tag name="KSO_WM_DIAGRAM_GROUP_CODE" val="l1-1"/>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38"/>
  <p:tag name="KSO_WM_UNIT_ID" val="custom160240_11*l_i*1_138"/>
  <p:tag name="KSO_WM_UNIT_CLEAR" val="1"/>
  <p:tag name="KSO_WM_UNIT_LAYERLEVEL" val="1_1"/>
  <p:tag name="KSO_WM_DIAGRAM_GROUP_CODE" val="l1-1"/>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39"/>
  <p:tag name="KSO_WM_UNIT_ID" val="custom160240_11*l_i*1_139"/>
  <p:tag name="KSO_WM_UNIT_CLEAR" val="1"/>
  <p:tag name="KSO_WM_UNIT_LAYERLEVEL" val="1_1"/>
  <p:tag name="KSO_WM_DIAGRAM_GROUP_CODE" val="l1-1"/>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40"/>
  <p:tag name="KSO_WM_UNIT_ID" val="custom160240_11*l_i*1_140"/>
  <p:tag name="KSO_WM_UNIT_CLEAR" val="1"/>
  <p:tag name="KSO_WM_UNIT_LAYERLEVEL" val="1_1"/>
  <p:tag name="KSO_WM_DIAGRAM_GROUP_CODE" val="l1-1"/>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41"/>
  <p:tag name="KSO_WM_UNIT_ID" val="custom160240_11*l_i*1_141"/>
  <p:tag name="KSO_WM_UNIT_CLEAR" val="1"/>
  <p:tag name="KSO_WM_UNIT_LAYERLEVEL" val="1_1"/>
  <p:tag name="KSO_WM_DIAGRAM_GROUP_CODE" val="l1-1"/>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42"/>
  <p:tag name="KSO_WM_UNIT_ID" val="custom160240_11*l_i*1_142"/>
  <p:tag name="KSO_WM_UNIT_CLEAR" val="1"/>
  <p:tag name="KSO_WM_UNIT_LAYERLEVEL" val="1_1"/>
  <p:tag name="KSO_WM_DIAGRAM_GROUP_CODE" val="l1-1"/>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43"/>
  <p:tag name="KSO_WM_UNIT_ID" val="custom160240_11*l_i*1_143"/>
  <p:tag name="KSO_WM_UNIT_CLEAR" val="1"/>
  <p:tag name="KSO_WM_UNIT_LAYERLEVEL" val="1_1"/>
  <p:tag name="KSO_WM_DIAGRAM_GROUP_CODE" val="l1-1"/>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44"/>
  <p:tag name="KSO_WM_UNIT_ID" val="custom160240_11*l_i*1_144"/>
  <p:tag name="KSO_WM_UNIT_CLEAR" val="1"/>
  <p:tag name="KSO_WM_UNIT_LAYERLEVEL" val="1_1"/>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h_f"/>
  <p:tag name="KSO_WM_UNIT_INDEX" val="1_5_1"/>
  <p:tag name="KSO_WM_UNIT_ID" val="custom160240_11*l_h_f*1_5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1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45"/>
  <p:tag name="KSO_WM_UNIT_ID" val="custom160240_11*l_i*1_145"/>
  <p:tag name="KSO_WM_UNIT_CLEAR" val="1"/>
  <p:tag name="KSO_WM_UNIT_LAYERLEVEL" val="1_1"/>
  <p:tag name="KSO_WM_DIAGRAM_GROUP_CODE" val="l1-1"/>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46"/>
  <p:tag name="KSO_WM_UNIT_ID" val="custom160240_11*l_i*1_146"/>
  <p:tag name="KSO_WM_UNIT_CLEAR" val="1"/>
  <p:tag name="KSO_WM_UNIT_LAYERLEVEL" val="1_1"/>
  <p:tag name="KSO_WM_DIAGRAM_GROUP_CODE" val="l1-1"/>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47"/>
  <p:tag name="KSO_WM_UNIT_ID" val="custom160240_11*l_i*1_147"/>
  <p:tag name="KSO_WM_UNIT_CLEAR" val="1"/>
  <p:tag name="KSO_WM_UNIT_LAYERLEVEL" val="1_1"/>
  <p:tag name="KSO_WM_DIAGRAM_GROUP_CODE" val="l1-1"/>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48"/>
  <p:tag name="KSO_WM_UNIT_ID" val="custom160240_11*l_i*1_148"/>
  <p:tag name="KSO_WM_UNIT_CLEAR" val="1"/>
  <p:tag name="KSO_WM_UNIT_LAYERLEVEL" val="1_1"/>
  <p:tag name="KSO_WM_DIAGRAM_GROUP_CODE" val="l1-1"/>
</p:tagLst>
</file>

<file path=ppt/tags/tag1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49"/>
  <p:tag name="KSO_WM_UNIT_ID" val="custom160240_11*l_i*1_149"/>
  <p:tag name="KSO_WM_UNIT_CLEAR" val="1"/>
  <p:tag name="KSO_WM_UNIT_LAYERLEVEL" val="1_1"/>
  <p:tag name="KSO_WM_DIAGRAM_GROUP_CODE" val="l1-1"/>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50"/>
  <p:tag name="KSO_WM_UNIT_ID" val="custom160240_11*l_i*1_150"/>
  <p:tag name="KSO_WM_UNIT_CLEAR" val="1"/>
  <p:tag name="KSO_WM_UNIT_LAYERLEVEL" val="1_1"/>
  <p:tag name="KSO_WM_DIAGRAM_GROUP_CODE" val="l1-1"/>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51"/>
  <p:tag name="KSO_WM_UNIT_ID" val="custom160240_11*l_i*1_151"/>
  <p:tag name="KSO_WM_UNIT_CLEAR" val="1"/>
  <p:tag name="KSO_WM_UNIT_LAYERLEVEL" val="1_1"/>
  <p:tag name="KSO_WM_DIAGRAM_GROUP_CODE" val="l1-1"/>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52"/>
  <p:tag name="KSO_WM_UNIT_ID" val="custom160240_11*l_i*1_152"/>
  <p:tag name="KSO_WM_UNIT_CLEAR" val="1"/>
  <p:tag name="KSO_WM_UNIT_LAYERLEVEL" val="1_1"/>
  <p:tag name="KSO_WM_DIAGRAM_GROUP_CODE" val="l1-1"/>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53"/>
  <p:tag name="KSO_WM_UNIT_ID" val="custom160240_11*l_i*1_153"/>
  <p:tag name="KSO_WM_UNIT_CLEAR" val="1"/>
  <p:tag name="KSO_WM_UNIT_LAYERLEVEL" val="1_1"/>
  <p:tag name="KSO_WM_DIAGRAM_GROUP_CODE" val="l1-1"/>
</p:tagLst>
</file>

<file path=ppt/tags/tag1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54"/>
  <p:tag name="KSO_WM_UNIT_ID" val="custom160240_11*l_i*1_154"/>
  <p:tag name="KSO_WM_UNIT_CLEAR" val="1"/>
  <p:tag name="KSO_WM_UNIT_LAYERLEVEL" val="1_1"/>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40_11*i*321"/>
  <p:tag name="KSO_WM_TEMPLATE_CATEGORY" val="custom"/>
  <p:tag name="KSO_WM_TEMPLATE_INDEX" val="160240"/>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55"/>
  <p:tag name="KSO_WM_UNIT_ID" val="custom160240_11*l_i*1_155"/>
  <p:tag name="KSO_WM_UNIT_CLEAR" val="1"/>
  <p:tag name="KSO_WM_UNIT_LAYERLEVEL" val="1_1"/>
  <p:tag name="KSO_WM_DIAGRAM_GROUP_CODE" val="l1-1"/>
</p:tagLst>
</file>

<file path=ppt/tags/tag1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17"/>
  <p:tag name="KSO_WM_UNIT_ID" val="custom160240_11*l_i*1_117"/>
  <p:tag name="KSO_WM_UNIT_CLEAR" val="1"/>
  <p:tag name="KSO_WM_UNIT_LAYERLEVEL" val="1_1"/>
  <p:tag name="KSO_WM_DIAGRAM_GROUP_CODE" val="l1-1"/>
</p:tagLst>
</file>

<file path=ppt/tags/tag1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79"/>
  <p:tag name="KSO_WM_UNIT_ID" val="custom160240_11*l_i*1_79"/>
  <p:tag name="KSO_WM_UNIT_CLEAR" val="1"/>
  <p:tag name="KSO_WM_UNIT_LAYERLEVEL" val="1_1"/>
  <p:tag name="KSO_WM_DIAGRAM_GROUP_CODE" val="l1-1"/>
</p:tagLst>
</file>

<file path=ppt/tags/tag1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80"/>
  <p:tag name="KSO_WM_UNIT_ID" val="custom160240_11*l_i*1_80"/>
  <p:tag name="KSO_WM_UNIT_CLEAR" val="1"/>
  <p:tag name="KSO_WM_UNIT_LAYERLEVEL" val="1_1"/>
  <p:tag name="KSO_WM_DIAGRAM_GROUP_CODE" val="l1-1"/>
</p:tagLst>
</file>

<file path=ppt/tags/tag1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81"/>
  <p:tag name="KSO_WM_UNIT_ID" val="custom160240_11*l_i*1_81"/>
  <p:tag name="KSO_WM_UNIT_CLEAR" val="1"/>
  <p:tag name="KSO_WM_UNIT_LAYERLEVEL" val="1_1"/>
  <p:tag name="KSO_WM_DIAGRAM_GROUP_CODE" val="l1-1"/>
</p:tagLst>
</file>

<file path=ppt/tags/tag1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82"/>
  <p:tag name="KSO_WM_UNIT_ID" val="custom160240_11*l_i*1_82"/>
  <p:tag name="KSO_WM_UNIT_CLEAR" val="1"/>
  <p:tag name="KSO_WM_UNIT_LAYERLEVEL" val="1_1"/>
  <p:tag name="KSO_WM_DIAGRAM_GROUP_CODE" val="l1-1"/>
</p:tagLst>
</file>

<file path=ppt/tags/tag1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83"/>
  <p:tag name="KSO_WM_UNIT_ID" val="custom160240_11*l_i*1_83"/>
  <p:tag name="KSO_WM_UNIT_CLEAR" val="1"/>
  <p:tag name="KSO_WM_UNIT_LAYERLEVEL" val="1_1"/>
  <p:tag name="KSO_WM_DIAGRAM_GROUP_CODE" val="l1-1"/>
</p:tagLst>
</file>

<file path=ppt/tags/tag1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84"/>
  <p:tag name="KSO_WM_UNIT_ID" val="custom160240_11*l_i*1_84"/>
  <p:tag name="KSO_WM_UNIT_CLEAR" val="1"/>
  <p:tag name="KSO_WM_UNIT_LAYERLEVEL" val="1_1"/>
  <p:tag name="KSO_WM_DIAGRAM_GROUP_CODE" val="l1-1"/>
</p:tagLst>
</file>

<file path=ppt/tags/tag1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85"/>
  <p:tag name="KSO_WM_UNIT_ID" val="custom160240_11*l_i*1_85"/>
  <p:tag name="KSO_WM_UNIT_CLEAR" val="1"/>
  <p:tag name="KSO_WM_UNIT_LAYERLEVEL" val="1_1"/>
  <p:tag name="KSO_WM_DIAGRAM_GROUP_CODE" val="l1-1"/>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86"/>
  <p:tag name="KSO_WM_UNIT_ID" val="custom160240_11*l_i*1_86"/>
  <p:tag name="KSO_WM_UNIT_CLEAR" val="1"/>
  <p:tag name="KSO_WM_UNIT_LAYERLEVEL" val="1_1"/>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h_f"/>
  <p:tag name="KSO_WM_UNIT_INDEX" val="1_6_1"/>
  <p:tag name="KSO_WM_UNIT_ID" val="custom160240_11*l_h_f*1_6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87"/>
  <p:tag name="KSO_WM_UNIT_ID" val="custom160240_11*l_i*1_87"/>
  <p:tag name="KSO_WM_UNIT_CLEAR" val="1"/>
  <p:tag name="KSO_WM_UNIT_LAYERLEVEL" val="1_1"/>
  <p:tag name="KSO_WM_DIAGRAM_GROUP_CODE" val="l1-1"/>
</p:tagLst>
</file>

<file path=ppt/tags/tag1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88"/>
  <p:tag name="KSO_WM_UNIT_ID" val="custom160240_11*l_i*1_88"/>
  <p:tag name="KSO_WM_UNIT_CLEAR" val="1"/>
  <p:tag name="KSO_WM_UNIT_LAYERLEVEL" val="1_1"/>
  <p:tag name="KSO_WM_DIAGRAM_GROUP_CODE" val="l1-1"/>
</p:tagLst>
</file>

<file path=ppt/tags/tag1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89"/>
  <p:tag name="KSO_WM_UNIT_ID" val="custom160240_11*l_i*1_89"/>
  <p:tag name="KSO_WM_UNIT_CLEAR" val="1"/>
  <p:tag name="KSO_WM_UNIT_LAYERLEVEL" val="1_1"/>
  <p:tag name="KSO_WM_DIAGRAM_GROUP_CODE" val="l1-1"/>
</p:tagLst>
</file>

<file path=ppt/tags/tag1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90"/>
  <p:tag name="KSO_WM_UNIT_ID" val="custom160240_11*l_i*1_90"/>
  <p:tag name="KSO_WM_UNIT_CLEAR" val="1"/>
  <p:tag name="KSO_WM_UNIT_LAYERLEVEL" val="1_1"/>
  <p:tag name="KSO_WM_DIAGRAM_GROUP_CODE" val="l1-1"/>
</p:tagLst>
</file>

<file path=ppt/tags/tag1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91"/>
  <p:tag name="KSO_WM_UNIT_ID" val="custom160240_11*l_i*1_91"/>
  <p:tag name="KSO_WM_UNIT_CLEAR" val="1"/>
  <p:tag name="KSO_WM_UNIT_LAYERLEVEL" val="1_1"/>
  <p:tag name="KSO_WM_DIAGRAM_GROUP_CODE" val="l1-1"/>
</p:tagLst>
</file>

<file path=ppt/tags/tag1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92"/>
  <p:tag name="KSO_WM_UNIT_ID" val="custom160240_11*l_i*1_92"/>
  <p:tag name="KSO_WM_UNIT_CLEAR" val="1"/>
  <p:tag name="KSO_WM_UNIT_LAYERLEVEL" val="1_1"/>
  <p:tag name="KSO_WM_DIAGRAM_GROUP_CODE" val="l1-1"/>
</p:tagLst>
</file>

<file path=ppt/tags/tag1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93"/>
  <p:tag name="KSO_WM_UNIT_ID" val="custom160240_11*l_i*1_93"/>
  <p:tag name="KSO_WM_UNIT_CLEAR" val="1"/>
  <p:tag name="KSO_WM_UNIT_LAYERLEVEL" val="1_1"/>
  <p:tag name="KSO_WM_DIAGRAM_GROUP_CODE" val="l1-1"/>
</p:tagLst>
</file>

<file path=ppt/tags/tag1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94"/>
  <p:tag name="KSO_WM_UNIT_ID" val="custom160240_11*l_i*1_94"/>
  <p:tag name="KSO_WM_UNIT_CLEAR" val="1"/>
  <p:tag name="KSO_WM_UNIT_LAYERLEVEL" val="1_1"/>
  <p:tag name="KSO_WM_DIAGRAM_GROUP_CODE" val="l1-1"/>
</p:tagLst>
</file>

<file path=ppt/tags/tag1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95"/>
  <p:tag name="KSO_WM_UNIT_ID" val="custom160240_11*l_i*1_95"/>
  <p:tag name="KSO_WM_UNIT_CLEAR" val="1"/>
  <p:tag name="KSO_WM_UNIT_LAYERLEVEL" val="1_1"/>
  <p:tag name="KSO_WM_DIAGRAM_GROUP_CODE" val="l1-1"/>
</p:tagLst>
</file>

<file path=ppt/tags/tag1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96"/>
  <p:tag name="KSO_WM_UNIT_ID" val="custom160240_11*l_i*1_96"/>
  <p:tag name="KSO_WM_UNIT_CLEAR" val="1"/>
  <p:tag name="KSO_WM_UNIT_LAYERLEVEL" val="1_1"/>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034_2"/>
  <p:tag name="KSO_WM_SLIDE_INDEX" val="2"/>
  <p:tag name="KSO_WM_SLIDE_ITEM_CNT" val="1"/>
  <p:tag name="KSO_WM_SLIDE_LAYOUT" val="a_f"/>
  <p:tag name="KSO_WM_SLIDE_LAYOUT_CNT" val="1_1"/>
  <p:tag name="KSO_WM_SLIDE_TYPE" val="text"/>
  <p:tag name="KSO_WM_BEAUTIFY_FLAG" val="#wm#"/>
  <p:tag name="KSO_WM_SLIDE_POSITION" val="66*105"/>
  <p:tag name="KSO_WM_SLIDE_SIZE" val="828*374"/>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40_11*i*401"/>
  <p:tag name="KSO_WM_TEMPLATE_CATEGORY" val="custom"/>
  <p:tag name="KSO_WM_TEMPLATE_INDEX" val="160240"/>
</p:tagLst>
</file>

<file path=ppt/tags/tag2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97"/>
  <p:tag name="KSO_WM_UNIT_ID" val="custom160240_11*l_i*1_97"/>
  <p:tag name="KSO_WM_UNIT_CLEAR" val="1"/>
  <p:tag name="KSO_WM_UNIT_LAYERLEVEL" val="1_1"/>
  <p:tag name="KSO_WM_DIAGRAM_GROUP_CODE" val="l1-1"/>
</p:tagLst>
</file>

<file path=ppt/tags/tag2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98"/>
  <p:tag name="KSO_WM_UNIT_ID" val="custom160240_11*l_i*1_98"/>
  <p:tag name="KSO_WM_UNIT_CLEAR" val="1"/>
  <p:tag name="KSO_WM_UNIT_LAYERLEVEL" val="1_1"/>
  <p:tag name="KSO_WM_DIAGRAM_GROUP_CODE" val="l1-1"/>
</p:tagLst>
</file>

<file path=ppt/tags/tag2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99"/>
  <p:tag name="KSO_WM_UNIT_ID" val="custom160240_11*l_i*1_99"/>
  <p:tag name="KSO_WM_UNIT_CLEAR" val="1"/>
  <p:tag name="KSO_WM_UNIT_LAYERLEVEL" val="1_1"/>
  <p:tag name="KSO_WM_DIAGRAM_GROUP_CODE" val="l1-1"/>
</p:tagLst>
</file>

<file path=ppt/tags/tag2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00"/>
  <p:tag name="KSO_WM_UNIT_ID" val="custom160240_11*l_i*1_100"/>
  <p:tag name="KSO_WM_UNIT_CLEAR" val="1"/>
  <p:tag name="KSO_WM_UNIT_LAYERLEVEL" val="1_1"/>
  <p:tag name="KSO_WM_DIAGRAM_GROUP_CODE" val="l1-1"/>
</p:tagLst>
</file>

<file path=ppt/tags/tag2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01"/>
  <p:tag name="KSO_WM_UNIT_ID" val="custom160240_11*l_i*1_101"/>
  <p:tag name="KSO_WM_UNIT_CLEAR" val="1"/>
  <p:tag name="KSO_WM_UNIT_LAYERLEVEL" val="1_1"/>
  <p:tag name="KSO_WM_DIAGRAM_GROUP_CODE" val="l1-1"/>
</p:tagLst>
</file>

<file path=ppt/tags/tag2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02"/>
  <p:tag name="KSO_WM_UNIT_ID" val="custom160240_11*l_i*1_102"/>
  <p:tag name="KSO_WM_UNIT_CLEAR" val="1"/>
  <p:tag name="KSO_WM_UNIT_LAYERLEVEL" val="1_1"/>
  <p:tag name="KSO_WM_DIAGRAM_GROUP_CODE" val="l1-1"/>
</p:tagLst>
</file>

<file path=ppt/tags/tag2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03"/>
  <p:tag name="KSO_WM_UNIT_ID" val="custom160240_11*l_i*1_103"/>
  <p:tag name="KSO_WM_UNIT_CLEAR" val="1"/>
  <p:tag name="KSO_WM_UNIT_LAYERLEVEL" val="1_1"/>
  <p:tag name="KSO_WM_DIAGRAM_GROUP_CODE" val="l1-1"/>
</p:tagLst>
</file>

<file path=ppt/tags/tag2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04"/>
  <p:tag name="KSO_WM_UNIT_ID" val="custom160240_11*l_i*1_104"/>
  <p:tag name="KSO_WM_UNIT_CLEAR" val="1"/>
  <p:tag name="KSO_WM_UNIT_LAYERLEVEL" val="1_1"/>
  <p:tag name="KSO_WM_DIAGRAM_GROUP_CODE" val="l1-1"/>
</p:tagLst>
</file>

<file path=ppt/tags/tag2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05"/>
  <p:tag name="KSO_WM_UNIT_ID" val="custom160240_11*l_i*1_105"/>
  <p:tag name="KSO_WM_UNIT_CLEAR" val="1"/>
  <p:tag name="KSO_WM_UNIT_LAYERLEVEL" val="1_1"/>
  <p:tag name="KSO_WM_DIAGRAM_GROUP_CODE" val="l1-1"/>
</p:tagLst>
</file>

<file path=ppt/tags/tag2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06"/>
  <p:tag name="KSO_WM_UNIT_ID" val="custom160240_11*l_i*1_106"/>
  <p:tag name="KSO_WM_UNIT_CLEAR" val="1"/>
  <p:tag name="KSO_WM_UNIT_LAYERLEVEL" val="1_1"/>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11*a*1"/>
  <p:tag name="KSO_WM_UNIT_CLEAR" val="1"/>
  <p:tag name="KSO_WM_UNIT_LAYERLEVEL" val="1"/>
  <p:tag name="KSO_WM_UNIT_ISCONTENTSTITLE" val="1"/>
  <p:tag name="KSO_WM_UNIT_VALUE" val="2"/>
  <p:tag name="KSO_WM_UNIT_HIGHLIGHT" val="0"/>
  <p:tag name="KSO_WM_UNIT_COMPATIBLE" val="0"/>
  <p:tag name="KSO_WM_UNIT_PRESET_TEXT" val="目录"/>
</p:tagLst>
</file>

<file path=ppt/tags/tag2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07"/>
  <p:tag name="KSO_WM_UNIT_ID" val="custom160240_11*l_i*1_107"/>
  <p:tag name="KSO_WM_UNIT_CLEAR" val="1"/>
  <p:tag name="KSO_WM_UNIT_LAYERLEVEL" val="1_1"/>
  <p:tag name="KSO_WM_DIAGRAM_GROUP_CODE" val="l1-1"/>
</p:tagLst>
</file>

<file path=ppt/tags/tag2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08"/>
  <p:tag name="KSO_WM_UNIT_ID" val="custom160240_11*l_i*1_108"/>
  <p:tag name="KSO_WM_UNIT_CLEAR" val="1"/>
  <p:tag name="KSO_WM_UNIT_LAYERLEVEL" val="1_1"/>
  <p:tag name="KSO_WM_DIAGRAM_GROUP_CODE" val="l1-1"/>
</p:tagLst>
</file>

<file path=ppt/tags/tag2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09"/>
  <p:tag name="KSO_WM_UNIT_ID" val="custom160240_11*l_i*1_109"/>
  <p:tag name="KSO_WM_UNIT_CLEAR" val="1"/>
  <p:tag name="KSO_WM_UNIT_LAYERLEVEL" val="1_1"/>
  <p:tag name="KSO_WM_DIAGRAM_GROUP_CODE" val="l1-1"/>
</p:tagLst>
</file>

<file path=ppt/tags/tag2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10"/>
  <p:tag name="KSO_WM_UNIT_ID" val="custom160240_11*l_i*1_110"/>
  <p:tag name="KSO_WM_UNIT_CLEAR" val="1"/>
  <p:tag name="KSO_WM_UNIT_LAYERLEVEL" val="1_1"/>
  <p:tag name="KSO_WM_DIAGRAM_GROUP_CODE" val="l1-1"/>
</p:tagLst>
</file>

<file path=ppt/tags/tag2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11"/>
  <p:tag name="KSO_WM_UNIT_ID" val="custom160240_11*l_i*1_111"/>
  <p:tag name="KSO_WM_UNIT_CLEAR" val="1"/>
  <p:tag name="KSO_WM_UNIT_LAYERLEVEL" val="1_1"/>
  <p:tag name="KSO_WM_DIAGRAM_GROUP_CODE" val="l1-1"/>
</p:tagLst>
</file>

<file path=ppt/tags/tag2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12"/>
  <p:tag name="KSO_WM_UNIT_ID" val="custom160240_11*l_i*1_112"/>
  <p:tag name="KSO_WM_UNIT_CLEAR" val="1"/>
  <p:tag name="KSO_WM_UNIT_LAYERLEVEL" val="1_1"/>
  <p:tag name="KSO_WM_DIAGRAM_GROUP_CODE" val="l1-1"/>
</p:tagLst>
</file>

<file path=ppt/tags/tag2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13"/>
  <p:tag name="KSO_WM_UNIT_ID" val="custom160240_11*l_i*1_113"/>
  <p:tag name="KSO_WM_UNIT_CLEAR" val="1"/>
  <p:tag name="KSO_WM_UNIT_LAYERLEVEL" val="1_1"/>
  <p:tag name="KSO_WM_DIAGRAM_GROUP_CODE" val="l1-1"/>
</p:tagLst>
</file>

<file path=ppt/tags/tag2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14"/>
  <p:tag name="KSO_WM_UNIT_ID" val="custom160240_11*l_i*1_114"/>
  <p:tag name="KSO_WM_UNIT_CLEAR" val="1"/>
  <p:tag name="KSO_WM_UNIT_LAYERLEVEL" val="1_1"/>
  <p:tag name="KSO_WM_DIAGRAM_GROUP_CODE" val="l1-1"/>
</p:tagLst>
</file>

<file path=ppt/tags/tag2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15"/>
  <p:tag name="KSO_WM_UNIT_ID" val="custom160240_11*l_i*1_115"/>
  <p:tag name="KSO_WM_UNIT_CLEAR" val="1"/>
  <p:tag name="KSO_WM_UNIT_LAYERLEVEL" val="1_1"/>
  <p:tag name="KSO_WM_DIAGRAM_GROUP_CODE" val="l1-1"/>
</p:tagLst>
</file>

<file path=ppt/tags/tag2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16"/>
  <p:tag name="KSO_WM_UNIT_ID" val="custom160240_11*l_i*1_116"/>
  <p:tag name="KSO_WM_UNIT_CLEAR" val="1"/>
  <p:tag name="KSO_WM_UNIT_LAYERLEVEL" val="1_1"/>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40_11*i*481"/>
  <p:tag name="KSO_WM_TEMPLATE_CATEGORY" val="custom"/>
  <p:tag name="KSO_WM_TEMPLATE_INDEX" val="160240"/>
</p:tagLst>
</file>

<file path=ppt/tags/tag2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78"/>
  <p:tag name="KSO_WM_UNIT_ID" val="custom160240_11*l_i*1_78"/>
  <p:tag name="KSO_WM_UNIT_CLEAR" val="1"/>
  <p:tag name="KSO_WM_UNIT_LAYERLEVEL" val="1_1"/>
  <p:tag name="KSO_WM_DIAGRAM_GROUP_CODE" val="l1-1"/>
</p:tagLst>
</file>

<file path=ppt/tags/tag2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40"/>
  <p:tag name="KSO_WM_UNIT_ID" val="custom160240_11*l_i*1_40"/>
  <p:tag name="KSO_WM_UNIT_CLEAR" val="1"/>
  <p:tag name="KSO_WM_UNIT_LAYERLEVEL" val="1_1"/>
  <p:tag name="KSO_WM_DIAGRAM_GROUP_CODE" val="l1-1"/>
</p:tagLst>
</file>

<file path=ppt/tags/tag2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41"/>
  <p:tag name="KSO_WM_UNIT_ID" val="custom160240_11*l_i*1_41"/>
  <p:tag name="KSO_WM_UNIT_CLEAR" val="1"/>
  <p:tag name="KSO_WM_UNIT_LAYERLEVEL" val="1_1"/>
  <p:tag name="KSO_WM_DIAGRAM_GROUP_CODE" val="l1-1"/>
</p:tagLst>
</file>

<file path=ppt/tags/tag2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42"/>
  <p:tag name="KSO_WM_UNIT_ID" val="custom160240_11*l_i*1_42"/>
  <p:tag name="KSO_WM_UNIT_CLEAR" val="1"/>
  <p:tag name="KSO_WM_UNIT_LAYERLEVEL" val="1_1"/>
  <p:tag name="KSO_WM_DIAGRAM_GROUP_CODE" val="l1-1"/>
</p:tagLst>
</file>

<file path=ppt/tags/tag2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43"/>
  <p:tag name="KSO_WM_UNIT_ID" val="custom160240_11*l_i*1_43"/>
  <p:tag name="KSO_WM_UNIT_CLEAR" val="1"/>
  <p:tag name="KSO_WM_UNIT_LAYERLEVEL" val="1_1"/>
  <p:tag name="KSO_WM_DIAGRAM_GROUP_CODE" val="l1-1"/>
</p:tagLst>
</file>

<file path=ppt/tags/tag2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44"/>
  <p:tag name="KSO_WM_UNIT_ID" val="custom160240_11*l_i*1_44"/>
  <p:tag name="KSO_WM_UNIT_CLEAR" val="1"/>
  <p:tag name="KSO_WM_UNIT_LAYERLEVEL" val="1_1"/>
  <p:tag name="KSO_WM_DIAGRAM_GROUP_CODE" val="l1-1"/>
</p:tagLst>
</file>

<file path=ppt/tags/tag2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45"/>
  <p:tag name="KSO_WM_UNIT_ID" val="custom160240_11*l_i*1_45"/>
  <p:tag name="KSO_WM_UNIT_CLEAR" val="1"/>
  <p:tag name="KSO_WM_UNIT_LAYERLEVEL" val="1_1"/>
  <p:tag name="KSO_WM_DIAGRAM_GROUP_CODE" val="l1-1"/>
</p:tagLst>
</file>

<file path=ppt/tags/tag2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46"/>
  <p:tag name="KSO_WM_UNIT_ID" val="custom160240_11*l_i*1_46"/>
  <p:tag name="KSO_WM_UNIT_CLEAR" val="1"/>
  <p:tag name="KSO_WM_UNIT_LAYERLEVEL" val="1_1"/>
  <p:tag name="KSO_WM_DIAGRAM_GROUP_CODE" val="l1-1"/>
</p:tagLst>
</file>

<file path=ppt/tags/tag2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47"/>
  <p:tag name="KSO_WM_UNIT_ID" val="custom160240_11*l_i*1_47"/>
  <p:tag name="KSO_WM_UNIT_CLEAR" val="1"/>
  <p:tag name="KSO_WM_UNIT_LAYERLEVEL" val="1_1"/>
  <p:tag name="KSO_WM_DIAGRAM_GROUP_CODE" val="l1-1"/>
</p:tagLst>
</file>

<file path=ppt/tags/tag2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48"/>
  <p:tag name="KSO_WM_UNIT_ID" val="custom160240_11*l_i*1_48"/>
  <p:tag name="KSO_WM_UNIT_CLEAR" val="1"/>
  <p:tag name="KSO_WM_UNIT_LAYERLEVEL" val="1_1"/>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h_f"/>
  <p:tag name="KSO_WM_UNIT_INDEX" val="1_6_1"/>
  <p:tag name="KSO_WM_UNIT_ID" val="custom160240_11*l_h_f*1_6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2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49"/>
  <p:tag name="KSO_WM_UNIT_ID" val="custom160240_11*l_i*1_49"/>
  <p:tag name="KSO_WM_UNIT_CLEAR" val="1"/>
  <p:tag name="KSO_WM_UNIT_LAYERLEVEL" val="1_1"/>
  <p:tag name="KSO_WM_DIAGRAM_GROUP_CODE" val="l1-1"/>
</p:tagLst>
</file>

<file path=ppt/tags/tag2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50"/>
  <p:tag name="KSO_WM_UNIT_ID" val="custom160240_11*l_i*1_50"/>
  <p:tag name="KSO_WM_UNIT_CLEAR" val="1"/>
  <p:tag name="KSO_WM_UNIT_LAYERLEVEL" val="1_1"/>
  <p:tag name="KSO_WM_DIAGRAM_GROUP_CODE" val="l1-1"/>
</p:tagLst>
</file>

<file path=ppt/tags/tag2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51"/>
  <p:tag name="KSO_WM_UNIT_ID" val="custom160240_11*l_i*1_51"/>
  <p:tag name="KSO_WM_UNIT_CLEAR" val="1"/>
  <p:tag name="KSO_WM_UNIT_LAYERLEVEL" val="1_1"/>
  <p:tag name="KSO_WM_DIAGRAM_GROUP_CODE" val="l1-1"/>
</p:tagLst>
</file>

<file path=ppt/tags/tag2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52"/>
  <p:tag name="KSO_WM_UNIT_ID" val="custom160240_11*l_i*1_52"/>
  <p:tag name="KSO_WM_UNIT_CLEAR" val="1"/>
  <p:tag name="KSO_WM_UNIT_LAYERLEVEL" val="1_1"/>
  <p:tag name="KSO_WM_DIAGRAM_GROUP_CODE" val="l1-1"/>
</p:tagLst>
</file>

<file path=ppt/tags/tag2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53"/>
  <p:tag name="KSO_WM_UNIT_ID" val="custom160240_11*l_i*1_53"/>
  <p:tag name="KSO_WM_UNIT_CLEAR" val="1"/>
  <p:tag name="KSO_WM_UNIT_LAYERLEVEL" val="1_1"/>
  <p:tag name="KSO_WM_DIAGRAM_GROUP_CODE" val="l1-1"/>
</p:tagLst>
</file>

<file path=ppt/tags/tag2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54"/>
  <p:tag name="KSO_WM_UNIT_ID" val="custom160240_11*l_i*1_54"/>
  <p:tag name="KSO_WM_UNIT_CLEAR" val="1"/>
  <p:tag name="KSO_WM_UNIT_LAYERLEVEL" val="1_1"/>
  <p:tag name="KSO_WM_DIAGRAM_GROUP_CODE" val="l1-1"/>
</p:tagLst>
</file>

<file path=ppt/tags/tag2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55"/>
  <p:tag name="KSO_WM_UNIT_ID" val="custom160240_11*l_i*1_55"/>
  <p:tag name="KSO_WM_UNIT_CLEAR" val="1"/>
  <p:tag name="KSO_WM_UNIT_LAYERLEVEL" val="1_1"/>
  <p:tag name="KSO_WM_DIAGRAM_GROUP_CODE" val="l1-1"/>
</p:tagLst>
</file>

<file path=ppt/tags/tag2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56"/>
  <p:tag name="KSO_WM_UNIT_ID" val="custom160240_11*l_i*1_56"/>
  <p:tag name="KSO_WM_UNIT_CLEAR" val="1"/>
  <p:tag name="KSO_WM_UNIT_LAYERLEVEL" val="1_1"/>
  <p:tag name="KSO_WM_DIAGRAM_GROUP_CODE" val="l1-1"/>
</p:tagLst>
</file>

<file path=ppt/tags/tag2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57"/>
  <p:tag name="KSO_WM_UNIT_ID" val="custom160240_11*l_i*1_57"/>
  <p:tag name="KSO_WM_UNIT_CLEAR" val="1"/>
  <p:tag name="KSO_WM_UNIT_LAYERLEVEL" val="1_1"/>
  <p:tag name="KSO_WM_DIAGRAM_GROUP_CODE" val="l1-1"/>
</p:tagLst>
</file>

<file path=ppt/tags/tag2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58"/>
  <p:tag name="KSO_WM_UNIT_ID" val="custom160240_11*l_i*1_58"/>
  <p:tag name="KSO_WM_UNIT_CLEAR" val="1"/>
  <p:tag name="KSO_WM_UNIT_LAYERLEVEL" val="1_1"/>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240_11*i*401"/>
  <p:tag name="KSO_WM_TEMPLATE_CATEGORY" val="custom"/>
  <p:tag name="KSO_WM_TEMPLATE_INDEX" val="160240"/>
</p:tagLst>
</file>

<file path=ppt/tags/tag2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59"/>
  <p:tag name="KSO_WM_UNIT_ID" val="custom160240_11*l_i*1_59"/>
  <p:tag name="KSO_WM_UNIT_CLEAR" val="1"/>
  <p:tag name="KSO_WM_UNIT_LAYERLEVEL" val="1_1"/>
  <p:tag name="KSO_WM_DIAGRAM_GROUP_CODE" val="l1-1"/>
</p:tagLst>
</file>

<file path=ppt/tags/tag2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60"/>
  <p:tag name="KSO_WM_UNIT_ID" val="custom160240_11*l_i*1_60"/>
  <p:tag name="KSO_WM_UNIT_CLEAR" val="1"/>
  <p:tag name="KSO_WM_UNIT_LAYERLEVEL" val="1_1"/>
  <p:tag name="KSO_WM_DIAGRAM_GROUP_CODE" val="l1-1"/>
</p:tagLst>
</file>

<file path=ppt/tags/tag2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61"/>
  <p:tag name="KSO_WM_UNIT_ID" val="custom160240_11*l_i*1_61"/>
  <p:tag name="KSO_WM_UNIT_CLEAR" val="1"/>
  <p:tag name="KSO_WM_UNIT_LAYERLEVEL" val="1_1"/>
  <p:tag name="KSO_WM_DIAGRAM_GROUP_CODE" val="l1-1"/>
</p:tagLst>
</file>

<file path=ppt/tags/tag2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62"/>
  <p:tag name="KSO_WM_UNIT_ID" val="custom160240_11*l_i*1_62"/>
  <p:tag name="KSO_WM_UNIT_CLEAR" val="1"/>
  <p:tag name="KSO_WM_UNIT_LAYERLEVEL" val="1_1"/>
  <p:tag name="KSO_WM_DIAGRAM_GROUP_CODE" val="l1-1"/>
</p:tagLst>
</file>

<file path=ppt/tags/tag2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63"/>
  <p:tag name="KSO_WM_UNIT_ID" val="custom160240_11*l_i*1_63"/>
  <p:tag name="KSO_WM_UNIT_CLEAR" val="1"/>
  <p:tag name="KSO_WM_UNIT_LAYERLEVEL" val="1_1"/>
  <p:tag name="KSO_WM_DIAGRAM_GROUP_CODE" val="l1-1"/>
</p:tagLst>
</file>

<file path=ppt/tags/tag2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64"/>
  <p:tag name="KSO_WM_UNIT_ID" val="custom160240_11*l_i*1_64"/>
  <p:tag name="KSO_WM_UNIT_CLEAR" val="1"/>
  <p:tag name="KSO_WM_UNIT_LAYERLEVEL" val="1_1"/>
  <p:tag name="KSO_WM_DIAGRAM_GROUP_CODE" val="l1-1"/>
</p:tagLst>
</file>

<file path=ppt/tags/tag2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65"/>
  <p:tag name="KSO_WM_UNIT_ID" val="custom160240_11*l_i*1_65"/>
  <p:tag name="KSO_WM_UNIT_CLEAR" val="1"/>
  <p:tag name="KSO_WM_UNIT_LAYERLEVEL" val="1_1"/>
  <p:tag name="KSO_WM_DIAGRAM_GROUP_CODE" val="l1-1"/>
</p:tagLst>
</file>

<file path=ppt/tags/tag2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66"/>
  <p:tag name="KSO_WM_UNIT_ID" val="custom160240_11*l_i*1_66"/>
  <p:tag name="KSO_WM_UNIT_CLEAR" val="1"/>
  <p:tag name="KSO_WM_UNIT_LAYERLEVEL" val="1_1"/>
  <p:tag name="KSO_WM_DIAGRAM_GROUP_CODE" val="l1-1"/>
</p:tagLst>
</file>

<file path=ppt/tags/tag2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67"/>
  <p:tag name="KSO_WM_UNIT_ID" val="custom160240_11*l_i*1_67"/>
  <p:tag name="KSO_WM_UNIT_CLEAR" val="1"/>
  <p:tag name="KSO_WM_UNIT_LAYERLEVEL" val="1_1"/>
  <p:tag name="KSO_WM_DIAGRAM_GROUP_CODE" val="l1-1"/>
</p:tagLst>
</file>

<file path=ppt/tags/tag2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68"/>
  <p:tag name="KSO_WM_UNIT_ID" val="custom160240_11*l_i*1_68"/>
  <p:tag name="KSO_WM_UNIT_CLEAR" val="1"/>
  <p:tag name="KSO_WM_UNIT_LAYERLEVEL" val="1_1"/>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34"/>
  <p:tag name="KSO_WM_UNIT_ID" val="custom160240_11*l_i*1_234"/>
  <p:tag name="KSO_WM_UNIT_CLEAR" val="1"/>
  <p:tag name="KSO_WM_UNIT_LAYERLEVEL" val="1_1"/>
  <p:tag name="KSO_WM_DIAGRAM_GROUP_CODE" val="l1-1"/>
</p:tagLst>
</file>

<file path=ppt/tags/tag2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69"/>
  <p:tag name="KSO_WM_UNIT_ID" val="custom160240_11*l_i*1_69"/>
  <p:tag name="KSO_WM_UNIT_CLEAR" val="1"/>
  <p:tag name="KSO_WM_UNIT_LAYERLEVEL" val="1_1"/>
  <p:tag name="KSO_WM_DIAGRAM_GROUP_CODE" val="l1-1"/>
</p:tagLst>
</file>

<file path=ppt/tags/tag2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70"/>
  <p:tag name="KSO_WM_UNIT_ID" val="custom160240_11*l_i*1_70"/>
  <p:tag name="KSO_WM_UNIT_CLEAR" val="1"/>
  <p:tag name="KSO_WM_UNIT_LAYERLEVEL" val="1_1"/>
  <p:tag name="KSO_WM_DIAGRAM_GROUP_CODE" val="l1-1"/>
</p:tagLst>
</file>

<file path=ppt/tags/tag2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71"/>
  <p:tag name="KSO_WM_UNIT_ID" val="custom160240_11*l_i*1_71"/>
  <p:tag name="KSO_WM_UNIT_CLEAR" val="1"/>
  <p:tag name="KSO_WM_UNIT_LAYERLEVEL" val="1_1"/>
  <p:tag name="KSO_WM_DIAGRAM_GROUP_CODE" val="l1-1"/>
</p:tagLst>
</file>

<file path=ppt/tags/tag2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72"/>
  <p:tag name="KSO_WM_UNIT_ID" val="custom160240_11*l_i*1_72"/>
  <p:tag name="KSO_WM_UNIT_CLEAR" val="1"/>
  <p:tag name="KSO_WM_UNIT_LAYERLEVEL" val="1_1"/>
  <p:tag name="KSO_WM_DIAGRAM_GROUP_CODE" val="l1-1"/>
</p:tagLst>
</file>

<file path=ppt/tags/tag2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73"/>
  <p:tag name="KSO_WM_UNIT_ID" val="custom160240_11*l_i*1_73"/>
  <p:tag name="KSO_WM_UNIT_CLEAR" val="1"/>
  <p:tag name="KSO_WM_UNIT_LAYERLEVEL" val="1_1"/>
  <p:tag name="KSO_WM_DIAGRAM_GROUP_CODE" val="l1-1"/>
</p:tagLst>
</file>

<file path=ppt/tags/tag2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74"/>
  <p:tag name="KSO_WM_UNIT_ID" val="custom160240_11*l_i*1_74"/>
  <p:tag name="KSO_WM_UNIT_CLEAR" val="1"/>
  <p:tag name="KSO_WM_UNIT_LAYERLEVEL" val="1_1"/>
  <p:tag name="KSO_WM_DIAGRAM_GROUP_CODE" val="l1-1"/>
</p:tagLst>
</file>

<file path=ppt/tags/tag2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75"/>
  <p:tag name="KSO_WM_UNIT_ID" val="custom160240_11*l_i*1_75"/>
  <p:tag name="KSO_WM_UNIT_CLEAR" val="1"/>
  <p:tag name="KSO_WM_UNIT_LAYERLEVEL" val="1_1"/>
  <p:tag name="KSO_WM_DIAGRAM_GROUP_CODE" val="l1-1"/>
</p:tagLst>
</file>

<file path=ppt/tags/tag2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76"/>
  <p:tag name="KSO_WM_UNIT_ID" val="custom160240_11*l_i*1_76"/>
  <p:tag name="KSO_WM_UNIT_CLEAR" val="1"/>
  <p:tag name="KSO_WM_UNIT_LAYERLEVEL" val="1_1"/>
  <p:tag name="KSO_WM_DIAGRAM_GROUP_CODE" val="l1-1"/>
</p:tagLst>
</file>

<file path=ppt/tags/tag2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77"/>
  <p:tag name="KSO_WM_UNIT_ID" val="custom160240_11*l_i*1_77"/>
  <p:tag name="KSO_WM_UNIT_CLEAR" val="1"/>
  <p:tag name="KSO_WM_UNIT_LAYERLEVEL" val="1_1"/>
  <p:tag name="KSO_WM_DIAGRAM_GROUP_CODE" val="l1-1"/>
</p:tagLst>
</file>

<file path=ppt/tags/tag2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39"/>
  <p:tag name="KSO_WM_UNIT_ID" val="custom160240_11*l_i*1_39"/>
  <p:tag name="KSO_WM_UNIT_CLEAR" val="1"/>
  <p:tag name="KSO_WM_UNIT_LAYERLEVEL" val="1_1"/>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96"/>
  <p:tag name="KSO_WM_UNIT_ID" val="custom160240_11*l_i*1_196"/>
  <p:tag name="KSO_WM_UNIT_CLEAR" val="1"/>
  <p:tag name="KSO_WM_UNIT_LAYERLEVEL" val="1_1"/>
  <p:tag name="KSO_WM_DIAGRAM_GROUP_CODE" val="l1-1"/>
</p:tagLst>
</file>

<file path=ppt/tags/tag2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
  <p:tag name="KSO_WM_UNIT_ID" val="custom160240_11*l_i*1_1"/>
  <p:tag name="KSO_WM_UNIT_CLEAR" val="1"/>
  <p:tag name="KSO_WM_UNIT_LAYERLEVEL" val="1_1"/>
  <p:tag name="KSO_WM_DIAGRAM_GROUP_CODE" val="l1-1"/>
</p:tagLst>
</file>

<file path=ppt/tags/tag2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
  <p:tag name="KSO_WM_UNIT_ID" val="custom160240_11*l_i*1_2"/>
  <p:tag name="KSO_WM_UNIT_CLEAR" val="1"/>
  <p:tag name="KSO_WM_UNIT_LAYERLEVEL" val="1_1"/>
  <p:tag name="KSO_WM_DIAGRAM_GROUP_CODE" val="l1-1"/>
</p:tagLst>
</file>

<file path=ppt/tags/tag2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3"/>
  <p:tag name="KSO_WM_UNIT_ID" val="custom160240_11*l_i*1_3"/>
  <p:tag name="KSO_WM_UNIT_CLEAR" val="1"/>
  <p:tag name="KSO_WM_UNIT_LAYERLEVEL" val="1_1"/>
  <p:tag name="KSO_WM_DIAGRAM_GROUP_CODE" val="l1-1"/>
</p:tagLst>
</file>

<file path=ppt/tags/tag2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4"/>
  <p:tag name="KSO_WM_UNIT_ID" val="custom160240_11*l_i*1_4"/>
  <p:tag name="KSO_WM_UNIT_CLEAR" val="1"/>
  <p:tag name="KSO_WM_UNIT_LAYERLEVEL" val="1_1"/>
  <p:tag name="KSO_WM_DIAGRAM_GROUP_CODE" val="l1-1"/>
</p:tagLst>
</file>

<file path=ppt/tags/tag2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5"/>
  <p:tag name="KSO_WM_UNIT_ID" val="custom160240_11*l_i*1_5"/>
  <p:tag name="KSO_WM_UNIT_CLEAR" val="1"/>
  <p:tag name="KSO_WM_UNIT_LAYERLEVEL" val="1_1"/>
  <p:tag name="KSO_WM_DIAGRAM_GROUP_CODE" val="l1-1"/>
</p:tagLst>
</file>

<file path=ppt/tags/tag2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6"/>
  <p:tag name="KSO_WM_UNIT_ID" val="custom160240_11*l_i*1_6"/>
  <p:tag name="KSO_WM_UNIT_CLEAR" val="1"/>
  <p:tag name="KSO_WM_UNIT_LAYERLEVEL" val="1_1"/>
  <p:tag name="KSO_WM_DIAGRAM_GROUP_CODE" val="l1-1"/>
</p:tagLst>
</file>

<file path=ppt/tags/tag2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7"/>
  <p:tag name="KSO_WM_UNIT_ID" val="custom160240_11*l_i*1_7"/>
  <p:tag name="KSO_WM_UNIT_CLEAR" val="1"/>
  <p:tag name="KSO_WM_UNIT_LAYERLEVEL" val="1_1"/>
  <p:tag name="KSO_WM_DIAGRAM_GROUP_CODE" val="l1-1"/>
</p:tagLst>
</file>

<file path=ppt/tags/tag2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8"/>
  <p:tag name="KSO_WM_UNIT_ID" val="custom160240_11*l_i*1_8"/>
  <p:tag name="KSO_WM_UNIT_CLEAR" val="1"/>
  <p:tag name="KSO_WM_UNIT_LAYERLEVEL" val="1_1"/>
  <p:tag name="KSO_WM_DIAGRAM_GROUP_CODE" val="l1-1"/>
</p:tagLst>
</file>

<file path=ppt/tags/tag2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9"/>
  <p:tag name="KSO_WM_UNIT_ID" val="custom160240_11*l_i*1_9"/>
  <p:tag name="KSO_WM_UNIT_CLEAR" val="1"/>
  <p:tag name="KSO_WM_UNIT_LAYERLEVEL" val="1_1"/>
  <p:tag name="KSO_WM_DIAGRAM_GROUP_CODE" val="l1-1"/>
</p:tagLst>
</file>

<file path=ppt/tags/tag2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0"/>
  <p:tag name="KSO_WM_UNIT_ID" val="custom160240_11*l_i*1_10"/>
  <p:tag name="KSO_WM_UNIT_CLEAR" val="1"/>
  <p:tag name="KSO_WM_UNIT_LAYERLEVEL" val="1_1"/>
  <p:tag name="KSO_WM_DIAGRAM_GROUP_CODE" val="l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97"/>
  <p:tag name="KSO_WM_UNIT_ID" val="custom160240_11*l_i*1_197"/>
  <p:tag name="KSO_WM_UNIT_CLEAR" val="1"/>
  <p:tag name="KSO_WM_UNIT_LAYERLEVEL" val="1_1"/>
  <p:tag name="KSO_WM_DIAGRAM_GROUP_CODE" val="l1-1"/>
</p:tagLst>
</file>

<file path=ppt/tags/tag2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1"/>
  <p:tag name="KSO_WM_UNIT_ID" val="custom160240_11*l_i*1_11"/>
  <p:tag name="KSO_WM_UNIT_CLEAR" val="1"/>
  <p:tag name="KSO_WM_UNIT_LAYERLEVEL" val="1_1"/>
  <p:tag name="KSO_WM_DIAGRAM_GROUP_CODE" val="l1-1"/>
</p:tagLst>
</file>

<file path=ppt/tags/tag2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2"/>
  <p:tag name="KSO_WM_UNIT_ID" val="custom160240_11*l_i*1_12"/>
  <p:tag name="KSO_WM_UNIT_CLEAR" val="1"/>
  <p:tag name="KSO_WM_UNIT_LAYERLEVEL" val="1_1"/>
  <p:tag name="KSO_WM_DIAGRAM_GROUP_CODE" val="l1-1"/>
</p:tagLst>
</file>

<file path=ppt/tags/tag2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3"/>
  <p:tag name="KSO_WM_UNIT_ID" val="custom160240_11*l_i*1_13"/>
  <p:tag name="KSO_WM_UNIT_CLEAR" val="1"/>
  <p:tag name="KSO_WM_UNIT_LAYERLEVEL" val="1_1"/>
  <p:tag name="KSO_WM_DIAGRAM_GROUP_CODE" val="l1-1"/>
</p:tagLst>
</file>

<file path=ppt/tags/tag2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4"/>
  <p:tag name="KSO_WM_UNIT_ID" val="custom160240_11*l_i*1_14"/>
  <p:tag name="KSO_WM_UNIT_CLEAR" val="1"/>
  <p:tag name="KSO_WM_UNIT_LAYERLEVEL" val="1_1"/>
  <p:tag name="KSO_WM_DIAGRAM_GROUP_CODE" val="l1-1"/>
</p:tagLst>
</file>

<file path=ppt/tags/tag2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5"/>
  <p:tag name="KSO_WM_UNIT_ID" val="custom160240_11*l_i*1_15"/>
  <p:tag name="KSO_WM_UNIT_CLEAR" val="1"/>
  <p:tag name="KSO_WM_UNIT_LAYERLEVEL" val="1_1"/>
  <p:tag name="KSO_WM_DIAGRAM_GROUP_CODE" val="l1-1"/>
</p:tagLst>
</file>

<file path=ppt/tags/tag2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6"/>
  <p:tag name="KSO_WM_UNIT_ID" val="custom160240_11*l_i*1_16"/>
  <p:tag name="KSO_WM_UNIT_CLEAR" val="1"/>
  <p:tag name="KSO_WM_UNIT_LAYERLEVEL" val="1_1"/>
  <p:tag name="KSO_WM_DIAGRAM_GROUP_CODE" val="l1-1"/>
</p:tagLst>
</file>

<file path=ppt/tags/tag2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7"/>
  <p:tag name="KSO_WM_UNIT_ID" val="custom160240_11*l_i*1_17"/>
  <p:tag name="KSO_WM_UNIT_CLEAR" val="1"/>
  <p:tag name="KSO_WM_UNIT_LAYERLEVEL" val="1_1"/>
  <p:tag name="KSO_WM_DIAGRAM_GROUP_CODE" val="l1-1"/>
</p:tagLst>
</file>

<file path=ppt/tags/tag2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8"/>
  <p:tag name="KSO_WM_UNIT_ID" val="custom160240_11*l_i*1_18"/>
  <p:tag name="KSO_WM_UNIT_CLEAR" val="1"/>
  <p:tag name="KSO_WM_UNIT_LAYERLEVEL" val="1_1"/>
  <p:tag name="KSO_WM_DIAGRAM_GROUP_CODE" val="l1-1"/>
</p:tagLst>
</file>

<file path=ppt/tags/tag2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9"/>
  <p:tag name="KSO_WM_UNIT_ID" val="custom160240_11*l_i*1_19"/>
  <p:tag name="KSO_WM_UNIT_CLEAR" val="1"/>
  <p:tag name="KSO_WM_UNIT_LAYERLEVEL" val="1_1"/>
  <p:tag name="KSO_WM_DIAGRAM_GROUP_CODE" val="l1-1"/>
</p:tagLst>
</file>

<file path=ppt/tags/tag2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0"/>
  <p:tag name="KSO_WM_UNIT_ID" val="custom160240_11*l_i*1_20"/>
  <p:tag name="KSO_WM_UNIT_CLEAR" val="1"/>
  <p:tag name="KSO_WM_UNIT_LAYERLEVEL" val="1_1"/>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98"/>
  <p:tag name="KSO_WM_UNIT_ID" val="custom160240_11*l_i*1_198"/>
  <p:tag name="KSO_WM_UNIT_CLEAR" val="1"/>
  <p:tag name="KSO_WM_UNIT_LAYERLEVEL" val="1_1"/>
  <p:tag name="KSO_WM_DIAGRAM_GROUP_CODE" val="l1-1"/>
</p:tagLst>
</file>

<file path=ppt/tags/tag2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1"/>
  <p:tag name="KSO_WM_UNIT_ID" val="custom160240_11*l_i*1_21"/>
  <p:tag name="KSO_WM_UNIT_CLEAR" val="1"/>
  <p:tag name="KSO_WM_UNIT_LAYERLEVEL" val="1_1"/>
  <p:tag name="KSO_WM_DIAGRAM_GROUP_CODE" val="l1-1"/>
</p:tagLst>
</file>

<file path=ppt/tags/tag2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2"/>
  <p:tag name="KSO_WM_UNIT_ID" val="custom160240_11*l_i*1_22"/>
  <p:tag name="KSO_WM_UNIT_CLEAR" val="1"/>
  <p:tag name="KSO_WM_UNIT_LAYERLEVEL" val="1_1"/>
  <p:tag name="KSO_WM_DIAGRAM_GROUP_CODE" val="l1-1"/>
</p:tagLst>
</file>

<file path=ppt/tags/tag2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3"/>
  <p:tag name="KSO_WM_UNIT_ID" val="custom160240_11*l_i*1_23"/>
  <p:tag name="KSO_WM_UNIT_CLEAR" val="1"/>
  <p:tag name="KSO_WM_UNIT_LAYERLEVEL" val="1_1"/>
  <p:tag name="KSO_WM_DIAGRAM_GROUP_CODE" val="l1-1"/>
</p:tagLst>
</file>

<file path=ppt/tags/tag2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4"/>
  <p:tag name="KSO_WM_UNIT_ID" val="custom160240_11*l_i*1_24"/>
  <p:tag name="KSO_WM_UNIT_CLEAR" val="1"/>
  <p:tag name="KSO_WM_UNIT_LAYERLEVEL" val="1_1"/>
  <p:tag name="KSO_WM_DIAGRAM_GROUP_CODE" val="l1-1"/>
</p:tagLst>
</file>

<file path=ppt/tags/tag2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5"/>
  <p:tag name="KSO_WM_UNIT_ID" val="custom160240_11*l_i*1_25"/>
  <p:tag name="KSO_WM_UNIT_CLEAR" val="1"/>
  <p:tag name="KSO_WM_UNIT_LAYERLEVEL" val="1_1"/>
  <p:tag name="KSO_WM_DIAGRAM_GROUP_CODE" val="l1-1"/>
</p:tagLst>
</file>

<file path=ppt/tags/tag2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6"/>
  <p:tag name="KSO_WM_UNIT_ID" val="custom160240_11*l_i*1_26"/>
  <p:tag name="KSO_WM_UNIT_CLEAR" val="1"/>
  <p:tag name="KSO_WM_UNIT_LAYERLEVEL" val="1_1"/>
  <p:tag name="KSO_WM_DIAGRAM_GROUP_CODE" val="l1-1"/>
</p:tagLst>
</file>

<file path=ppt/tags/tag2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7"/>
  <p:tag name="KSO_WM_UNIT_ID" val="custom160240_11*l_i*1_27"/>
  <p:tag name="KSO_WM_UNIT_CLEAR" val="1"/>
  <p:tag name="KSO_WM_UNIT_LAYERLEVEL" val="1_1"/>
  <p:tag name="KSO_WM_DIAGRAM_GROUP_CODE" val="l1-1"/>
</p:tagLst>
</file>

<file path=ppt/tags/tag2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8"/>
  <p:tag name="KSO_WM_UNIT_ID" val="custom160240_11*l_i*1_28"/>
  <p:tag name="KSO_WM_UNIT_CLEAR" val="1"/>
  <p:tag name="KSO_WM_UNIT_LAYERLEVEL" val="1_1"/>
  <p:tag name="KSO_WM_DIAGRAM_GROUP_CODE" val="l1-1"/>
</p:tagLst>
</file>

<file path=ppt/tags/tag2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9"/>
  <p:tag name="KSO_WM_UNIT_ID" val="custom160240_11*l_i*1_29"/>
  <p:tag name="KSO_WM_UNIT_CLEAR" val="1"/>
  <p:tag name="KSO_WM_UNIT_LAYERLEVEL" val="1_1"/>
  <p:tag name="KSO_WM_DIAGRAM_GROUP_CODE" val="l1-1"/>
</p:tagLst>
</file>

<file path=ppt/tags/tag2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30"/>
  <p:tag name="KSO_WM_UNIT_ID" val="custom160240_11*l_i*1_30"/>
  <p:tag name="KSO_WM_UNIT_CLEAR" val="1"/>
  <p:tag name="KSO_WM_UNIT_LAYERLEVEL" val="1_1"/>
  <p:tag name="KSO_WM_DIAGRAM_GROUP_CODE" val="l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99"/>
  <p:tag name="KSO_WM_UNIT_ID" val="custom160240_11*l_i*1_199"/>
  <p:tag name="KSO_WM_UNIT_CLEAR" val="1"/>
  <p:tag name="KSO_WM_UNIT_LAYERLEVEL" val="1_1"/>
  <p:tag name="KSO_WM_DIAGRAM_GROUP_CODE" val="l1-1"/>
</p:tagLst>
</file>

<file path=ppt/tags/tag2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31"/>
  <p:tag name="KSO_WM_UNIT_ID" val="custom160240_11*l_i*1_31"/>
  <p:tag name="KSO_WM_UNIT_CLEAR" val="1"/>
  <p:tag name="KSO_WM_UNIT_LAYERLEVEL" val="1_1"/>
  <p:tag name="KSO_WM_DIAGRAM_GROUP_CODE" val="l1-1"/>
</p:tagLst>
</file>

<file path=ppt/tags/tag2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32"/>
  <p:tag name="KSO_WM_UNIT_ID" val="custom160240_11*l_i*1_32"/>
  <p:tag name="KSO_WM_UNIT_CLEAR" val="1"/>
  <p:tag name="KSO_WM_UNIT_LAYERLEVEL" val="1_1"/>
  <p:tag name="KSO_WM_DIAGRAM_GROUP_CODE" val="l1-1"/>
</p:tagLst>
</file>

<file path=ppt/tags/tag2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33"/>
  <p:tag name="KSO_WM_UNIT_ID" val="custom160240_11*l_i*1_33"/>
  <p:tag name="KSO_WM_UNIT_CLEAR" val="1"/>
  <p:tag name="KSO_WM_UNIT_LAYERLEVEL" val="1_1"/>
  <p:tag name="KSO_WM_DIAGRAM_GROUP_CODE" val="l1-1"/>
</p:tagLst>
</file>

<file path=ppt/tags/tag2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34"/>
  <p:tag name="KSO_WM_UNIT_ID" val="custom160240_11*l_i*1_34"/>
  <p:tag name="KSO_WM_UNIT_CLEAR" val="1"/>
  <p:tag name="KSO_WM_UNIT_LAYERLEVEL" val="1_1"/>
  <p:tag name="KSO_WM_DIAGRAM_GROUP_CODE" val="l1-1"/>
</p:tagLst>
</file>

<file path=ppt/tags/tag2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35"/>
  <p:tag name="KSO_WM_UNIT_ID" val="custom160240_11*l_i*1_35"/>
  <p:tag name="KSO_WM_UNIT_CLEAR" val="1"/>
  <p:tag name="KSO_WM_UNIT_LAYERLEVEL" val="1_1"/>
  <p:tag name="KSO_WM_DIAGRAM_GROUP_CODE" val="l1-1"/>
</p:tagLst>
</file>

<file path=ppt/tags/tag2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36"/>
  <p:tag name="KSO_WM_UNIT_ID" val="custom160240_11*l_i*1_36"/>
  <p:tag name="KSO_WM_UNIT_CLEAR" val="1"/>
  <p:tag name="KSO_WM_UNIT_LAYERLEVEL" val="1_1"/>
  <p:tag name="KSO_WM_DIAGRAM_GROUP_CODE" val="l1-1"/>
</p:tagLst>
</file>

<file path=ppt/tags/tag2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37"/>
  <p:tag name="KSO_WM_UNIT_ID" val="custom160240_11*l_i*1_37"/>
  <p:tag name="KSO_WM_UNIT_CLEAR" val="1"/>
  <p:tag name="KSO_WM_UNIT_LAYERLEVEL" val="1_1"/>
  <p:tag name="KSO_WM_DIAGRAM_GROUP_CODE" val="l1-1"/>
</p:tagLst>
</file>

<file path=ppt/tags/tag2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38"/>
  <p:tag name="KSO_WM_UNIT_ID" val="custom160240_11*l_i*1_38"/>
  <p:tag name="KSO_WM_UNIT_CLEAR" val="1"/>
  <p:tag name="KSO_WM_UNIT_LAYERLEVEL" val="1_1"/>
  <p:tag name="KSO_WM_DIAGRAM_GROUP_CODE" val="l1-1"/>
</p:tagLst>
</file>

<file path=ppt/tags/tag29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14"/>
  <p:tag name="KSO_WM_SLIDE_INDEX" val="14"/>
  <p:tag name="KSO_WM_SLIDE_ITEM_CNT" val="2"/>
  <p:tag name="KSO_WM_SLIDE_LAYOUT" val="a_n"/>
  <p:tag name="KSO_WM_SLIDE_LAYOUT_CNT" val="1_1"/>
  <p:tag name="KSO_WM_SLIDE_TYPE" val="text"/>
  <p:tag name="KSO_WM_BEAUTIFY_FLAG" val="#wm#"/>
  <p:tag name="KSO_WM_SLIDE_POSITION" val="245*139"/>
  <p:tag name="KSO_WM_SLIDE_SIZE" val="425*371"/>
  <p:tag name="KSO_WM_DIAGRAM_GROUP_CODE" val="n1-1"/>
</p:tagLst>
</file>

<file path=ppt/tags/tag2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14*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00"/>
  <p:tag name="KSO_WM_UNIT_ID" val="custom160240_11*l_i*1_200"/>
  <p:tag name="KSO_WM_UNIT_CLEAR" val="1"/>
  <p:tag name="KSO_WM_UNIT_LAYERLEVEL" val="1_1"/>
  <p:tag name="KSO_WM_DIAGRAM_GROUP_CODE" val="l1-1"/>
</p:tagLst>
</file>

<file path=ppt/tags/tag3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i"/>
  <p:tag name="KSO_WM_UNIT_INDEX" val="1_1"/>
  <p:tag name="KSO_WM_UNIT_ID" val="custom160240_14*n_i*1_1"/>
  <p:tag name="KSO_WM_UNIT_CLEAR" val="1"/>
  <p:tag name="KSO_WM_UNIT_LAYERLEVEL" val="1_1"/>
  <p:tag name="KSO_WM_DIAGRAM_GROUP_CODE" val="n1-1"/>
</p:tagLst>
</file>

<file path=ppt/tags/tag3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i"/>
  <p:tag name="KSO_WM_UNIT_INDEX" val="1_2"/>
  <p:tag name="KSO_WM_UNIT_ID" val="custom160240_14*n_i*1_2"/>
  <p:tag name="KSO_WM_UNIT_CLEAR" val="1"/>
  <p:tag name="KSO_WM_UNIT_LAYERLEVEL" val="1_1"/>
  <p:tag name="KSO_WM_DIAGRAM_GROUP_CODE" val="n1-1"/>
</p:tagLst>
</file>

<file path=ppt/tags/tag3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h_f"/>
  <p:tag name="KSO_WM_UNIT_INDEX" val="1_1_1"/>
  <p:tag name="KSO_WM_UNIT_ID" val="custom160240_14*n_h_f*1_1_1"/>
  <p:tag name="KSO_WM_UNIT_CLEAR" val="1"/>
  <p:tag name="KSO_WM_UNIT_LAYERLEVEL" val="1_1_1"/>
  <p:tag name="KSO_WM_UNIT_VALUE" val="24"/>
  <p:tag name="KSO_WM_UNIT_HIGHLIGHT" val="0"/>
  <p:tag name="KSO_WM_UNIT_COMPATIBLE" val="0"/>
  <p:tag name="KSO_WM_UNIT_PRESET_TEXT_INDEX" val="3"/>
  <p:tag name="KSO_WM_UNIT_PRESET_TEXT_LEN" val="11"/>
  <p:tag name="KSO_WM_DIAGRAM_GROUP_CODE" val="n1-1"/>
</p:tagLst>
</file>

<file path=ppt/tags/tag3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h_f"/>
  <p:tag name="KSO_WM_UNIT_INDEX" val="1_2_1"/>
  <p:tag name="KSO_WM_UNIT_ID" val="custom160240_14*n_h_f*1_2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n1-1"/>
</p:tagLst>
</file>

<file path=ppt/tags/tag3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i"/>
  <p:tag name="KSO_WM_UNIT_INDEX" val="1_3"/>
  <p:tag name="KSO_WM_UNIT_ID" val="custom160240_14*n_i*1_3"/>
  <p:tag name="KSO_WM_UNIT_CLEAR" val="1"/>
  <p:tag name="KSO_WM_UNIT_LAYERLEVEL" val="1_1"/>
  <p:tag name="KSO_WM_DIAGRAM_GROUP_CODE" val="n1-1"/>
</p:tagLst>
</file>

<file path=ppt/tags/tag3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i"/>
  <p:tag name="KSO_WM_UNIT_INDEX" val="1_4"/>
  <p:tag name="KSO_WM_UNIT_ID" val="custom160240_14*n_i*1_4"/>
  <p:tag name="KSO_WM_UNIT_CLEAR" val="1"/>
  <p:tag name="KSO_WM_UNIT_LAYERLEVEL" val="1_1"/>
  <p:tag name="KSO_WM_DIAGRAM_GROUP_CODE" val="n1-1"/>
</p:tagLst>
</file>

<file path=ppt/tags/tag3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h_f"/>
  <p:tag name="KSO_WM_UNIT_INDEX" val="1_2_2"/>
  <p:tag name="KSO_WM_UNIT_ID" val="custom160240_14*n_h_f*1_2_2"/>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n1-1"/>
</p:tagLst>
</file>

<file path=ppt/tags/tag3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f"/>
  <p:tag name="KSO_WM_UNIT_INDEX" val="1"/>
  <p:tag name="KSO_WM_UNIT_ID" val="custom16024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01"/>
  <p:tag name="KSO_WM_UNIT_ID" val="custom160240_11*l_i*1_201"/>
  <p:tag name="KSO_WM_UNIT_CLEAR" val="1"/>
  <p:tag name="KSO_WM_UNIT_LAYERLEVEL" val="1_1"/>
  <p:tag name="KSO_WM_DIAGRAM_GROUP_CODE" val="l1-1"/>
</p:tagLst>
</file>

<file path=ppt/tags/tag3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f"/>
  <p:tag name="KSO_WM_UNIT_INDEX" val="1"/>
  <p:tag name="KSO_WM_UNIT_ID" val="custom16024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16"/>
  <p:tag name="KSO_WM_SLIDE_INDEX" val="16"/>
  <p:tag name="KSO_WM_SLIDE_ITEM_CNT" val="4"/>
  <p:tag name="KSO_WM_SLIDE_LAYOUT" val="a_n"/>
  <p:tag name="KSO_WM_SLIDE_LAYOUT_CNT" val="1_1"/>
  <p:tag name="KSO_WM_SLIDE_TYPE" val="text"/>
  <p:tag name="KSO_WM_BEAUTIFY_FLAG" val="#wm#"/>
  <p:tag name="KSO_WM_SLIDE_POSITION" val="147*139"/>
  <p:tag name="KSO_WM_SLIDE_SIZE" val="666*371"/>
  <p:tag name="KSO_WM_DIAGRAM_GROUP_CODE" val="n1-1"/>
</p:tagLst>
</file>

<file path=ppt/tags/tag3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16*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3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i"/>
  <p:tag name="KSO_WM_UNIT_INDEX" val="1_1"/>
  <p:tag name="KSO_WM_UNIT_ID" val="custom160240_16*n_i*1_1"/>
  <p:tag name="KSO_WM_UNIT_CLEAR" val="1"/>
  <p:tag name="KSO_WM_UNIT_LAYERLEVEL" val="1_1"/>
  <p:tag name="KSO_WM_DIAGRAM_GROUP_CODE" val="n1-1"/>
  <p:tag name="KSO_WM_UNIT_USESOURCEFORMAT_APPLY" val="1"/>
</p:tagLst>
</file>

<file path=ppt/tags/tag3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i"/>
  <p:tag name="KSO_WM_UNIT_INDEX" val="1_2"/>
  <p:tag name="KSO_WM_UNIT_ID" val="custom160240_16*n_i*1_2"/>
  <p:tag name="KSO_WM_UNIT_CLEAR" val="1"/>
  <p:tag name="KSO_WM_UNIT_LAYERLEVEL" val="1_1"/>
  <p:tag name="KSO_WM_DIAGRAM_GROUP_CODE" val="n1-1"/>
  <p:tag name="KSO_WM_UNIT_USESOURCEFORMAT_APPLY" val="1"/>
</p:tagLst>
</file>

<file path=ppt/tags/tag3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i"/>
  <p:tag name="KSO_WM_UNIT_INDEX" val="1_3"/>
  <p:tag name="KSO_WM_UNIT_ID" val="custom160240_16*n_i*1_3"/>
  <p:tag name="KSO_WM_UNIT_CLEAR" val="1"/>
  <p:tag name="KSO_WM_UNIT_LAYERLEVEL" val="1_1"/>
  <p:tag name="KSO_WM_DIAGRAM_GROUP_CODE" val="n1-1"/>
  <p:tag name="KSO_WM_UNIT_USESOURCEFORMAT_APPLY" val="1"/>
</p:tagLst>
</file>

<file path=ppt/tags/tag3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i"/>
  <p:tag name="KSO_WM_UNIT_INDEX" val="1_4"/>
  <p:tag name="KSO_WM_UNIT_ID" val="custom160240_16*n_i*1_4"/>
  <p:tag name="KSO_WM_UNIT_CLEAR" val="1"/>
  <p:tag name="KSO_WM_UNIT_LAYERLEVEL" val="1_1"/>
  <p:tag name="KSO_WM_DIAGRAM_GROUP_CODE" val="n1-1"/>
  <p:tag name="KSO_WM_UNIT_USESOURCEFORMAT_APPLY" val="1"/>
</p:tagLst>
</file>

<file path=ppt/tags/tag3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i"/>
  <p:tag name="KSO_WM_UNIT_INDEX" val="1_5"/>
  <p:tag name="KSO_WM_UNIT_ID" val="custom160240_16*n_i*1_5"/>
  <p:tag name="KSO_WM_UNIT_CLEAR" val="1"/>
  <p:tag name="KSO_WM_UNIT_LAYERLEVEL" val="1_1"/>
  <p:tag name="KSO_WM_DIAGRAM_GROUP_CODE" val="n1-1"/>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02"/>
  <p:tag name="KSO_WM_UNIT_ID" val="custom160240_11*l_i*1_202"/>
  <p:tag name="KSO_WM_UNIT_CLEAR" val="1"/>
  <p:tag name="KSO_WM_UNIT_LAYERLEVEL" val="1_1"/>
  <p:tag name="KSO_WM_DIAGRAM_GROUP_CODE" val="l1-1"/>
</p:tagLst>
</file>

<file path=ppt/tags/tag3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i"/>
  <p:tag name="KSO_WM_UNIT_INDEX" val="1_6"/>
  <p:tag name="KSO_WM_UNIT_ID" val="custom160240_16*n_i*1_6"/>
  <p:tag name="KSO_WM_UNIT_CLEAR" val="1"/>
  <p:tag name="KSO_WM_UNIT_LAYERLEVEL" val="1_1"/>
  <p:tag name="KSO_WM_DIAGRAM_GROUP_CODE" val="n1-1"/>
  <p:tag name="KSO_WM_UNIT_USESOURCEFORMAT_APPLY" val="1"/>
</p:tagLst>
</file>

<file path=ppt/tags/tag3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h_f"/>
  <p:tag name="KSO_WM_UNIT_INDEX" val="1_1_1"/>
  <p:tag name="KSO_WM_UNIT_ID" val="custom160240_16*n_h_f*1_1_1"/>
  <p:tag name="KSO_WM_UNIT_CLEAR" val="1"/>
  <p:tag name="KSO_WM_UNIT_LAYERLEVEL" val="1_1_1"/>
  <p:tag name="KSO_WM_UNIT_VALUE" val="24"/>
  <p:tag name="KSO_WM_UNIT_HIGHLIGHT" val="0"/>
  <p:tag name="KSO_WM_UNIT_COMPATIBLE" val="0"/>
  <p:tag name="KSO_WM_UNIT_PRESET_TEXT_INDEX" val="3"/>
  <p:tag name="KSO_WM_UNIT_PRESET_TEXT_LEN" val="11"/>
  <p:tag name="KSO_WM_DIAGRAM_GROUP_CODE" val="n1-1"/>
  <p:tag name="KSO_WM_UNIT_USESOURCEFORMAT_APPLY" val="1"/>
</p:tagLst>
</file>

<file path=ppt/tags/tag3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h_f"/>
  <p:tag name="KSO_WM_UNIT_INDEX" val="1_2_1"/>
  <p:tag name="KSO_WM_UNIT_ID" val="custom160240_16*n_h_f*1_2_1"/>
  <p:tag name="KSO_WM_UNIT_CLEAR" val="1"/>
  <p:tag name="KSO_WM_UNIT_LAYERLEVEL" val="1_1_1"/>
  <p:tag name="KSO_WM_UNIT_VALUE" val="35"/>
  <p:tag name="KSO_WM_UNIT_HIGHLIGHT" val="0"/>
  <p:tag name="KSO_WM_UNIT_COMPATIBLE" val="0"/>
  <p:tag name="KSO_WM_UNIT_PRESET_TEXT_INDEX" val="4"/>
  <p:tag name="KSO_WM_UNIT_PRESET_TEXT_LEN" val="57"/>
  <p:tag name="KSO_WM_DIAGRAM_GROUP_CODE" val="n1-1"/>
  <p:tag name="KSO_WM_UNIT_USESOURCEFORMAT_APPLY" val="1"/>
</p:tagLst>
</file>

<file path=ppt/tags/tag3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h_f"/>
  <p:tag name="KSO_WM_UNIT_INDEX" val="1_2_2"/>
  <p:tag name="KSO_WM_UNIT_ID" val="custom160240_16*n_h_f*1_2_2"/>
  <p:tag name="KSO_WM_UNIT_CLEAR" val="1"/>
  <p:tag name="KSO_WM_UNIT_LAYERLEVEL" val="1_1_1"/>
  <p:tag name="KSO_WM_UNIT_VALUE" val="35"/>
  <p:tag name="KSO_WM_UNIT_HIGHLIGHT" val="0"/>
  <p:tag name="KSO_WM_UNIT_COMPATIBLE" val="0"/>
  <p:tag name="KSO_WM_UNIT_PRESET_TEXT_INDEX" val="4"/>
  <p:tag name="KSO_WM_UNIT_PRESET_TEXT_LEN" val="57"/>
  <p:tag name="KSO_WM_DIAGRAM_GROUP_CODE" val="n1-1"/>
  <p:tag name="KSO_WM_UNIT_USESOURCEFORMAT_APPLY" val="1"/>
</p:tagLst>
</file>

<file path=ppt/tags/tag3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i"/>
  <p:tag name="KSO_WM_UNIT_INDEX" val="1_7"/>
  <p:tag name="KSO_WM_UNIT_ID" val="custom160240_16*n_i*1_7"/>
  <p:tag name="KSO_WM_UNIT_CLEAR" val="1"/>
  <p:tag name="KSO_WM_UNIT_LAYERLEVEL" val="1_1"/>
  <p:tag name="KSO_WM_DIAGRAM_GROUP_CODE" val="n1-1"/>
  <p:tag name="KSO_WM_UNIT_USESOURCEFORMAT_APPLY" val="1"/>
</p:tagLst>
</file>

<file path=ppt/tags/tag3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i"/>
  <p:tag name="KSO_WM_UNIT_INDEX" val="1_8"/>
  <p:tag name="KSO_WM_UNIT_ID" val="custom160240_16*n_i*1_8"/>
  <p:tag name="KSO_WM_UNIT_CLEAR" val="1"/>
  <p:tag name="KSO_WM_UNIT_LAYERLEVEL" val="1_1"/>
  <p:tag name="KSO_WM_DIAGRAM_GROUP_CODE" val="n1-1"/>
  <p:tag name="KSO_WM_UNIT_USESOURCEFORMAT_APPLY" val="1"/>
</p:tagLst>
</file>

<file path=ppt/tags/tag3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h_f"/>
  <p:tag name="KSO_WM_UNIT_INDEX" val="1_2_3"/>
  <p:tag name="KSO_WM_UNIT_ID" val="custom160240_16*n_h_f*1_2_3"/>
  <p:tag name="KSO_WM_UNIT_CLEAR" val="1"/>
  <p:tag name="KSO_WM_UNIT_LAYERLEVEL" val="1_1_1"/>
  <p:tag name="KSO_WM_UNIT_VALUE" val="35"/>
  <p:tag name="KSO_WM_UNIT_HIGHLIGHT" val="0"/>
  <p:tag name="KSO_WM_UNIT_COMPATIBLE" val="0"/>
  <p:tag name="KSO_WM_UNIT_PRESET_TEXT_INDEX" val="4"/>
  <p:tag name="KSO_WM_UNIT_PRESET_TEXT_LEN" val="57"/>
  <p:tag name="KSO_WM_DIAGRAM_GROUP_CODE" val="n1-1"/>
  <p:tag name="KSO_WM_UNIT_USESOURCEFORMAT_APPLY" val="1"/>
</p:tagLst>
</file>

<file path=ppt/tags/tag3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h_f"/>
  <p:tag name="KSO_WM_UNIT_INDEX" val="1_2_4"/>
  <p:tag name="KSO_WM_UNIT_ID" val="custom160240_16*n_h_f*1_2_4"/>
  <p:tag name="KSO_WM_UNIT_CLEAR" val="1"/>
  <p:tag name="KSO_WM_UNIT_LAYERLEVEL" val="1_1_1"/>
  <p:tag name="KSO_WM_UNIT_VALUE" val="35"/>
  <p:tag name="KSO_WM_UNIT_HIGHLIGHT" val="0"/>
  <p:tag name="KSO_WM_UNIT_COMPATIBLE" val="0"/>
  <p:tag name="KSO_WM_UNIT_PRESET_TEXT_INDEX" val="4"/>
  <p:tag name="KSO_WM_UNIT_PRESET_TEXT_LEN" val="57"/>
  <p:tag name="KSO_WM_DIAGRAM_GROUP_CODE" val="n1-1"/>
  <p:tag name="KSO_WM_UNIT_USESOURCEFORMAT_APPLY" val="1"/>
</p:tagLst>
</file>

<file path=ppt/tags/tag3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3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4*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23"/>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03"/>
  <p:tag name="KSO_WM_UNIT_ID" val="custom160240_11*l_i*1_203"/>
  <p:tag name="KSO_WM_UNIT_CLEAR" val="1"/>
  <p:tag name="KSO_WM_UNIT_LAYERLEVEL" val="1_1"/>
  <p:tag name="KSO_WM_DIAGRAM_GROUP_CODE" val="l1-1"/>
</p:tagLst>
</file>

<file path=ppt/tags/tag3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f"/>
  <p:tag name="KSO_WM_UNIT_INDEX" val="1"/>
  <p:tag name="KSO_WM_UNIT_ID" val="custom160240_4*f*1"/>
  <p:tag name="KSO_WM_UNIT_CLEAR" val="1"/>
  <p:tag name="KSO_WM_UNIT_LAYERLEVEL" val="1"/>
  <p:tag name="KSO_WM_UNIT_VALUE" val="135"/>
  <p:tag name="KSO_WM_UNIT_HIGHLIGHT" val="0"/>
  <p:tag name="KSO_WM_UNIT_COMPATIBLE" val="0"/>
  <p:tag name="KSO_WM_UNIT_PRESET_TEXT_INDEX" val="5"/>
  <p:tag name="KSO_WM_UNIT_PRESET_TEXT_LEN" val="232"/>
</p:tagLst>
</file>

<file path=ppt/tags/tag3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d"/>
  <p:tag name="KSO_WM_UNIT_INDEX" val="1"/>
  <p:tag name="KSO_WM_UNIT_ID" val="custom160240_4*d*1"/>
  <p:tag name="KSO_WM_UNIT_CLEAR" val="0"/>
  <p:tag name="KSO_WM_UNIT_LAYERLEVEL" val="1"/>
  <p:tag name="KSO_WM_UNIT_VALUE" val="1500*1713"/>
  <p:tag name="KSO_WM_UNIT_HIGHLIGHT" val="0"/>
  <p:tag name="KSO_WM_UNIT_COMPATIBLE" val="0"/>
</p:tagLst>
</file>

<file path=ppt/tags/tag3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3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4*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23"/>
</p:tagLst>
</file>

<file path=ppt/tags/tag3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f"/>
  <p:tag name="KSO_WM_UNIT_INDEX" val="1"/>
  <p:tag name="KSO_WM_UNIT_ID" val="custom160240_4*f*1"/>
  <p:tag name="KSO_WM_UNIT_CLEAR" val="1"/>
  <p:tag name="KSO_WM_UNIT_LAYERLEVEL" val="1"/>
  <p:tag name="KSO_WM_UNIT_VALUE" val="135"/>
  <p:tag name="KSO_WM_UNIT_HIGHLIGHT" val="0"/>
  <p:tag name="KSO_WM_UNIT_COMPATIBLE" val="0"/>
  <p:tag name="KSO_WM_UNIT_PRESET_TEXT_INDEX" val="5"/>
  <p:tag name="KSO_WM_UNIT_PRESET_TEXT_LEN" val="232"/>
</p:tagLst>
</file>

<file path=ppt/tags/tag3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d"/>
  <p:tag name="KSO_WM_UNIT_INDEX" val="1"/>
  <p:tag name="KSO_WM_UNIT_ID" val="custom160240_4*d*1"/>
  <p:tag name="KSO_WM_UNIT_CLEAR" val="0"/>
  <p:tag name="KSO_WM_UNIT_LAYERLEVEL" val="1"/>
  <p:tag name="KSO_WM_UNIT_VALUE" val="1500*1713"/>
  <p:tag name="KSO_WM_UNIT_HIGHLIGHT" val="0"/>
  <p:tag name="KSO_WM_UNIT_COMPATIBLE" val="0"/>
</p:tagLst>
</file>

<file path=ppt/tags/tag3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3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4*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23"/>
</p:tagLst>
</file>

<file path=ppt/tags/tag3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f"/>
  <p:tag name="KSO_WM_UNIT_INDEX" val="1"/>
  <p:tag name="KSO_WM_UNIT_ID" val="custom160240_4*f*1"/>
  <p:tag name="KSO_WM_UNIT_CLEAR" val="1"/>
  <p:tag name="KSO_WM_UNIT_LAYERLEVEL" val="1"/>
  <p:tag name="KSO_WM_UNIT_VALUE" val="135"/>
  <p:tag name="KSO_WM_UNIT_HIGHLIGHT" val="0"/>
  <p:tag name="KSO_WM_UNIT_COMPATIBLE" val="0"/>
  <p:tag name="KSO_WM_UNIT_PRESET_TEXT_INDEX" val="5"/>
  <p:tag name="KSO_WM_UNIT_PRESET_TEXT_LEN" val="232"/>
</p:tagLst>
</file>

<file path=ppt/tags/tag3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04"/>
  <p:tag name="KSO_WM_UNIT_ID" val="custom160240_11*l_i*1_204"/>
  <p:tag name="KSO_WM_UNIT_CLEAR" val="1"/>
  <p:tag name="KSO_WM_UNIT_LAYERLEVEL" val="1_1"/>
  <p:tag name="KSO_WM_DIAGRAM_GROUP_CODE" val="l1-1"/>
</p:tagLst>
</file>

<file path=ppt/tags/tag3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3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d"/>
  <p:tag name="KSO_WM_UNIT_INDEX" val="1"/>
  <p:tag name="KSO_WM_UNIT_ID" val="custom160240_5*d*1"/>
  <p:tag name="KSO_WM_UNIT_CLEAR" val="0"/>
  <p:tag name="KSO_WM_UNIT_LAYERLEVEL" val="1"/>
  <p:tag name="KSO_WM_UNIT_VALUE" val="1261*2521"/>
  <p:tag name="KSO_WM_UNIT_HIGHLIGHT" val="0"/>
  <p:tag name="KSO_WM_UNIT_COMPATIBLE" val="0"/>
</p:tagLst>
</file>

<file path=ppt/tags/tag3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3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d"/>
  <p:tag name="KSO_WM_UNIT_INDEX" val="1"/>
  <p:tag name="KSO_WM_UNIT_ID" val="custom160240_5*d*1"/>
  <p:tag name="KSO_WM_UNIT_CLEAR" val="0"/>
  <p:tag name="KSO_WM_UNIT_LAYERLEVEL" val="1"/>
  <p:tag name="KSO_WM_UNIT_VALUE" val="1261*2521"/>
  <p:tag name="KSO_WM_UNIT_HIGHLIGHT" val="0"/>
  <p:tag name="KSO_WM_UNIT_COMPATIBLE" val="0"/>
</p:tagLst>
</file>

<file path=ppt/tags/tag3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3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f"/>
  <p:tag name="KSO_WM_UNIT_INDEX" val="1"/>
  <p:tag name="KSO_WM_UNIT_ID" val="custom160240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05"/>
  <p:tag name="KSO_WM_UNIT_ID" val="custom160240_11*l_i*1_205"/>
  <p:tag name="KSO_WM_UNIT_CLEAR" val="1"/>
  <p:tag name="KSO_WM_UNIT_LAYERLEVEL" val="1_1"/>
  <p:tag name="KSO_WM_DIAGRAM_GROUP_CODE" val="l1-1"/>
</p:tagLst>
</file>

<file path=ppt/tags/tag3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3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f"/>
  <p:tag name="KSO_WM_UNIT_INDEX" val="1"/>
  <p:tag name="KSO_WM_UNIT_ID" val="custom160240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3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3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d"/>
  <p:tag name="KSO_WM_UNIT_INDEX" val="1"/>
  <p:tag name="KSO_WM_UNIT_ID" val="custom160240_5*d*1"/>
  <p:tag name="KSO_WM_UNIT_CLEAR" val="0"/>
  <p:tag name="KSO_WM_UNIT_LAYERLEVEL" val="1"/>
  <p:tag name="KSO_WM_UNIT_VALUE" val="1261*2521"/>
  <p:tag name="KSO_WM_UNIT_HIGHLIGHT" val="0"/>
  <p:tag name="KSO_WM_UNIT_COMPATIBLE" val="0"/>
</p:tagLst>
</file>

<file path=ppt/tags/tag3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f"/>
  <p:tag name="KSO_WM_UNIT_INDEX" val="1"/>
  <p:tag name="KSO_WM_UNIT_ID" val="custom160240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3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06"/>
  <p:tag name="KSO_WM_UNIT_ID" val="custom160240_11*l_i*1_206"/>
  <p:tag name="KSO_WM_UNIT_CLEAR" val="1"/>
  <p:tag name="KSO_WM_UNIT_LAYERLEVEL" val="1_1"/>
  <p:tag name="KSO_WM_DIAGRAM_GROUP_CODE" val="l1-1"/>
</p:tagLst>
</file>

<file path=ppt/tags/tag3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14"/>
  <p:tag name="KSO_WM_SLIDE_INDEX" val="14"/>
  <p:tag name="KSO_WM_SLIDE_ITEM_CNT" val="2"/>
  <p:tag name="KSO_WM_SLIDE_LAYOUT" val="a_n"/>
  <p:tag name="KSO_WM_SLIDE_LAYOUT_CNT" val="1_1"/>
  <p:tag name="KSO_WM_SLIDE_TYPE" val="text"/>
  <p:tag name="KSO_WM_BEAUTIFY_FLAG" val="#wm#"/>
  <p:tag name="KSO_WM_SLIDE_POSITION" val="245*139"/>
  <p:tag name="KSO_WM_SLIDE_SIZE" val="425*371"/>
  <p:tag name="KSO_WM_DIAGRAM_GROUP_CODE" val="n1-1"/>
</p:tagLst>
</file>

<file path=ppt/tags/tag3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14*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3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i"/>
  <p:tag name="KSO_WM_UNIT_INDEX" val="1_1"/>
  <p:tag name="KSO_WM_UNIT_ID" val="custom160240_14*n_i*1_1"/>
  <p:tag name="KSO_WM_UNIT_CLEAR" val="1"/>
  <p:tag name="KSO_WM_UNIT_LAYERLEVEL" val="1_1"/>
  <p:tag name="KSO_WM_DIAGRAM_GROUP_CODE" val="n1-1"/>
</p:tagLst>
</file>

<file path=ppt/tags/tag3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h_f"/>
  <p:tag name="KSO_WM_UNIT_INDEX" val="1_1_1"/>
  <p:tag name="KSO_WM_UNIT_ID" val="custom160240_11*l_h_f*1_1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3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i"/>
  <p:tag name="KSO_WM_UNIT_INDEX" val="1_1"/>
  <p:tag name="KSO_WM_UNIT_ID" val="custom160240_14*n_i*1_1"/>
  <p:tag name="KSO_WM_UNIT_CLEAR" val="1"/>
  <p:tag name="KSO_WM_UNIT_LAYERLEVEL" val="1_1"/>
  <p:tag name="KSO_WM_DIAGRAM_GROUP_CODE" val="n1-1"/>
</p:tagLst>
</file>

<file path=ppt/tags/tag3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h_f"/>
  <p:tag name="KSO_WM_UNIT_INDEX" val="1_1_1"/>
  <p:tag name="KSO_WM_UNIT_ID" val="custom160240_11*l_h_f*1_1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3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n_i"/>
  <p:tag name="KSO_WM_UNIT_INDEX" val="1_1"/>
  <p:tag name="KSO_WM_UNIT_ID" val="custom160240_14*n_i*1_1"/>
  <p:tag name="KSO_WM_UNIT_CLEAR" val="1"/>
  <p:tag name="KSO_WM_UNIT_LAYERLEVEL" val="1_1"/>
  <p:tag name="KSO_WM_DIAGRAM_GROUP_CODE" val="n1-1"/>
</p:tagLst>
</file>

<file path=ppt/tags/tag3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h_f"/>
  <p:tag name="KSO_WM_UNIT_INDEX" val="1_1_1"/>
  <p:tag name="KSO_WM_UNIT_ID" val="custom160240_11*l_h_f*1_1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3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27"/>
  <p:tag name="KSO_WM_SLIDE_INDEX" val="27"/>
  <p:tag name="KSO_WM_SLIDE_ITEM_CNT" val="1"/>
  <p:tag name="KSO_WM_SLIDE_LAYOUT" val="a_f"/>
  <p:tag name="KSO_WM_SLIDE_LAYOUT_CNT" val="1_1"/>
  <p:tag name="KSO_WM_SLIDE_TYPE" val="text"/>
  <p:tag name="KSO_WM_BEAUTIFY_FLAG" val="#wm#"/>
  <p:tag name="KSO_WM_SLIDE_POSITION" val="66*118"/>
  <p:tag name="KSO_WM_SLIDE_SIZE" val="828*368"/>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07"/>
  <p:tag name="KSO_WM_UNIT_ID" val="custom160240_11*l_i*1_207"/>
  <p:tag name="KSO_WM_UNIT_CLEAR" val="1"/>
  <p:tag name="KSO_WM_UNIT_LAYERLEVEL" val="1_1"/>
  <p:tag name="KSO_WM_DIAGRAM_GROUP_CODE" val="l1-1"/>
</p:tagLst>
</file>

<file path=ppt/tags/tag3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27*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3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f"/>
  <p:tag name="KSO_WM_UNIT_INDEX" val="1"/>
  <p:tag name="KSO_WM_UNIT_ID" val="custom160240_27*f*1"/>
  <p:tag name="KSO_WM_UNIT_CLEAR" val="1"/>
  <p:tag name="KSO_WM_UNIT_LAYERLEVEL" val="1"/>
  <p:tag name="KSO_WM_UNIT_VALUE" val="297"/>
  <p:tag name="KSO_WM_UNIT_HIGHLIGHT" val="0"/>
  <p:tag name="KSO_WM_UNIT_COMPATIBLE" val="0"/>
  <p:tag name="KSO_WM_UNIT_PRESET_TEXT_INDEX" val="5"/>
  <p:tag name="KSO_WM_UNIT_PRESET_TEXT_LEN" val="232"/>
</p:tagLst>
</file>

<file path=ppt/tags/tag3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3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d"/>
  <p:tag name="KSO_WM_UNIT_INDEX" val="1"/>
  <p:tag name="KSO_WM_UNIT_ID" val="custom160240_5*d*1"/>
  <p:tag name="KSO_WM_UNIT_CLEAR" val="0"/>
  <p:tag name="KSO_WM_UNIT_LAYERLEVEL" val="1"/>
  <p:tag name="KSO_WM_UNIT_VALUE" val="1261*2521"/>
  <p:tag name="KSO_WM_UNIT_HIGHLIGHT" val="0"/>
  <p:tag name="KSO_WM_UNIT_COMPATIBLE" val="0"/>
</p:tagLst>
</file>

<file path=ppt/tags/tag3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3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4*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23"/>
</p:tagLst>
</file>

<file path=ppt/tags/tag3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f"/>
  <p:tag name="KSO_WM_UNIT_INDEX" val="1"/>
  <p:tag name="KSO_WM_UNIT_ID" val="custom160240_4*f*1"/>
  <p:tag name="KSO_WM_UNIT_CLEAR" val="1"/>
  <p:tag name="KSO_WM_UNIT_LAYERLEVEL" val="1"/>
  <p:tag name="KSO_WM_UNIT_VALUE" val="135"/>
  <p:tag name="KSO_WM_UNIT_HIGHLIGHT" val="0"/>
  <p:tag name="KSO_WM_UNIT_COMPATIBLE" val="0"/>
  <p:tag name="KSO_WM_UNIT_PRESET_TEXT_INDEX" val="5"/>
  <p:tag name="KSO_WM_UNIT_PRESET_TEXT_LEN" val="232"/>
</p:tagLst>
</file>

<file path=ppt/tags/tag3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f"/>
  <p:tag name="KSO_WM_UNIT_INDEX" val="1"/>
  <p:tag name="KSO_WM_UNIT_ID" val="custom160240_4*f*1"/>
  <p:tag name="KSO_WM_UNIT_CLEAR" val="1"/>
  <p:tag name="KSO_WM_UNIT_LAYERLEVEL" val="1"/>
  <p:tag name="KSO_WM_UNIT_VALUE" val="135"/>
  <p:tag name="KSO_WM_UNIT_HIGHLIGHT" val="0"/>
  <p:tag name="KSO_WM_UNIT_COMPATIBLE" val="0"/>
  <p:tag name="KSO_WM_UNIT_PRESET_TEXT_INDEX" val="5"/>
  <p:tag name="KSO_WM_UNIT_PRESET_TEXT_LEN" val="232"/>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08"/>
  <p:tag name="KSO_WM_UNIT_ID" val="custom160240_11*l_i*1_208"/>
  <p:tag name="KSO_WM_UNIT_CLEAR" val="1"/>
  <p:tag name="KSO_WM_UNIT_LAYERLEVEL" val="1_1"/>
  <p:tag name="KSO_WM_DIAGRAM_GROUP_CODE" val="l1-1"/>
</p:tagLst>
</file>

<file path=ppt/tags/tag3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f"/>
  <p:tag name="KSO_WM_UNIT_INDEX" val="1"/>
  <p:tag name="KSO_WM_UNIT_ID" val="custom16024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83.xml><?xml version="1.0" encoding="utf-8"?>
<p:tagLst xmlns:a="http://schemas.openxmlformats.org/drawingml/2006/main" xmlns:r="http://schemas.openxmlformats.org/officeDocument/2006/relationships" xmlns:p="http://schemas.openxmlformats.org/presentationml/2006/main">
  <p:tag name="MH" val="20151123172913"/>
  <p:tag name="MH_LIBRARY" val="GRAPHIC"/>
  <p:tag name="KSO_WM_TEMPLATE_CATEGORY" val="custom"/>
  <p:tag name="KSO_WM_TEMPLATE_INDEX" val="160240"/>
  <p:tag name="KSO_WM_TAG_VERSION" val="1.0"/>
  <p:tag name="KSO_WM_SLIDE_ID" val="custom160240_29"/>
  <p:tag name="KSO_WM_SLIDE_INDEX" val="29"/>
  <p:tag name="KSO_WM_SLIDE_ITEM_CNT" val="2"/>
  <p:tag name="KSO_WM_SLIDE_LAYOUT" val="a_b"/>
  <p:tag name="KSO_WM_SLIDE_LAYOUT_CNT" val="1_1"/>
  <p:tag name="KSO_WM_SLIDE_TYPE" val="endPage"/>
  <p:tag name="KSO_WM_BEAUTIFY_FLAG" val="#wm#"/>
</p:tagLst>
</file>

<file path=ppt/tags/tag3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MH" val="20151123172913"/>
  <p:tag name="MH_LIBRARY" val="GRAPHIC"/>
  <p:tag name="MH_ORDER" val="TextBox 8"/>
  <p:tag name="KSO_WM_UNIT_TYPE" val="b"/>
  <p:tag name="KSO_WM_UNIT_INDEX" val="1"/>
  <p:tag name="KSO_WM_UNIT_ID" val="custom160240_30*b*1"/>
  <p:tag name="KSO_WM_UNIT_CLEAR" val="1"/>
  <p:tag name="KSO_WM_UNIT_LAYERLEVEL" val="1"/>
  <p:tag name="KSO_WM_UNIT_VALUE" val="8"/>
  <p:tag name="KSO_WM_UNIT_ISCONTENTSTITLE" val="0"/>
  <p:tag name="KSO_WM_UNIT_HIGHLIGHT" val="0"/>
  <p:tag name="KSO_WM_UNIT_COMPATIBLE" val="0"/>
  <p:tag name="KSO_WM_UNIT_PRESET_TEXT" val="谢谢聆听"/>
</p:tagLst>
</file>

<file path=ppt/tags/tag3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30*a*1"/>
  <p:tag name="KSO_WM_UNIT_CLEAR" val="1"/>
  <p:tag name="KSO_WM_UNIT_LAYERLEVEL" val="1"/>
  <p:tag name="KSO_WM_UNIT_VALUE" val="4"/>
  <p:tag name="KSO_WM_UNIT_ISCONTENTSTITLE" val="0"/>
  <p:tag name="KSO_WM_UNIT_HIGHLIGHT" val="0"/>
  <p:tag name="KSO_WM_UNIT_COMPATIBLE" val="0"/>
  <p:tag name="KSO_WM_UNIT_PRESET_TEXT" val="THANKS"/>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09"/>
  <p:tag name="KSO_WM_UNIT_ID" val="custom160240_11*l_i*1_209"/>
  <p:tag name="KSO_WM_UNIT_CLEAR" val="1"/>
  <p:tag name="KSO_WM_UNIT_LAYERLEVEL" val="1_1"/>
  <p:tag name="KSO_WM_DIAGRAM_GROUP_CODE" val="l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d"/>
  <p:tag name="KSO_WM_UNIT_INDEX" val="1"/>
  <p:tag name="KSO_WM_UNIT_ID" val="custom160240_5*d*1"/>
  <p:tag name="KSO_WM_UNIT_CLEAR" val="0"/>
  <p:tag name="KSO_WM_UNIT_LAYERLEVEL" val="1"/>
  <p:tag name="KSO_WM_UNIT_VALUE" val="1261*2521"/>
  <p:tag name="KSO_WM_UNIT_HIGHLIGHT" val="0"/>
  <p:tag name="KSO_WM_UNIT_COMPATIBLE" val="0"/>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10"/>
  <p:tag name="KSO_WM_UNIT_ID" val="custom160240_11*l_i*1_210"/>
  <p:tag name="KSO_WM_UNIT_CLEAR" val="1"/>
  <p:tag name="KSO_WM_UNIT_LAYERLEVEL" val="1_1"/>
  <p:tag name="KSO_WM_DIAGRAM_GROUP_CODE" val="l1-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11"/>
  <p:tag name="KSO_WM_UNIT_ID" val="custom160240_11*l_i*1_211"/>
  <p:tag name="KSO_WM_UNIT_CLEAR" val="1"/>
  <p:tag name="KSO_WM_UNIT_LAYERLEVEL" val="1_1"/>
  <p:tag name="KSO_WM_DIAGRAM_GROUP_CODE" val="l1-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12"/>
  <p:tag name="KSO_WM_UNIT_ID" val="custom160240_11*l_i*1_212"/>
  <p:tag name="KSO_WM_UNIT_CLEAR" val="1"/>
  <p:tag name="KSO_WM_UNIT_LAYERLEVEL" val="1_1"/>
  <p:tag name="KSO_WM_DIAGRAM_GROUP_CODE" val="l1-1"/>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13"/>
  <p:tag name="KSO_WM_UNIT_ID" val="custom160240_11*l_i*1_213"/>
  <p:tag name="KSO_WM_UNIT_CLEAR" val="1"/>
  <p:tag name="KSO_WM_UNIT_LAYERLEVEL" val="1_1"/>
  <p:tag name="KSO_WM_DIAGRAM_GROUP_CODE" val="l1-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14"/>
  <p:tag name="KSO_WM_UNIT_ID" val="custom160240_11*l_i*1_214"/>
  <p:tag name="KSO_WM_UNIT_CLEAR" val="1"/>
  <p:tag name="KSO_WM_UNIT_LAYERLEVEL" val="1_1"/>
  <p:tag name="KSO_WM_DIAGRAM_GROUP_CODE" val="l1-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15"/>
  <p:tag name="KSO_WM_UNIT_ID" val="custom160240_11*l_i*1_215"/>
  <p:tag name="KSO_WM_UNIT_CLEAR" val="1"/>
  <p:tag name="KSO_WM_UNIT_LAYERLEVEL" val="1_1"/>
  <p:tag name="KSO_WM_DIAGRAM_GROUP_CODE" val="l1-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16"/>
  <p:tag name="KSO_WM_UNIT_ID" val="custom160240_11*l_i*1_216"/>
  <p:tag name="KSO_WM_UNIT_CLEAR" val="1"/>
  <p:tag name="KSO_WM_UNIT_LAYERLEVEL" val="1_1"/>
  <p:tag name="KSO_WM_DIAGRAM_GROUP_CODE" val="l1-1"/>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17"/>
  <p:tag name="KSO_WM_UNIT_ID" val="custom160240_11*l_i*1_217"/>
  <p:tag name="KSO_WM_UNIT_CLEAR" val="1"/>
  <p:tag name="KSO_WM_UNIT_LAYERLEVEL" val="1_1"/>
  <p:tag name="KSO_WM_DIAGRAM_GROUP_CODE" val="l1-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18"/>
  <p:tag name="KSO_WM_UNIT_ID" val="custom160240_11*l_i*1_218"/>
  <p:tag name="KSO_WM_UNIT_CLEAR" val="1"/>
  <p:tag name="KSO_WM_UNIT_LAYERLEVEL" val="1_1"/>
  <p:tag name="KSO_WM_DIAGRAM_GROUP_CODE" val="l1-1"/>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19"/>
  <p:tag name="KSO_WM_UNIT_ID" val="custom160240_11*l_i*1_219"/>
  <p:tag name="KSO_WM_UNIT_CLEAR" val="1"/>
  <p:tag name="KSO_WM_UNIT_LAYERLEVEL" val="1_1"/>
  <p:tag name="KSO_WM_DIAGRAM_GROUP_CODE" val="l1-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20"/>
  <p:tag name="KSO_WM_UNIT_ID" val="custom160240_11*l_i*1_220"/>
  <p:tag name="KSO_WM_UNIT_CLEAR" val="1"/>
  <p:tag name="KSO_WM_UNIT_LAYERLEVEL" val="1_1"/>
  <p:tag name="KSO_WM_DIAGRAM_GROUP_CODE" val="l1-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21"/>
  <p:tag name="KSO_WM_UNIT_ID" val="custom160240_11*l_i*1_221"/>
  <p:tag name="KSO_WM_UNIT_CLEAR" val="1"/>
  <p:tag name="KSO_WM_UNIT_LAYERLEVEL" val="1_1"/>
  <p:tag name="KSO_WM_DIAGRAM_GROUP_CODE" val="l1-1"/>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22"/>
  <p:tag name="KSO_WM_UNIT_ID" val="custom160240_11*l_i*1_222"/>
  <p:tag name="KSO_WM_UNIT_CLEAR" val="1"/>
  <p:tag name="KSO_WM_UNIT_LAYERLEVEL" val="1_1"/>
  <p:tag name="KSO_WM_DIAGRAM_GROUP_CODE" val="l1-1"/>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23"/>
  <p:tag name="KSO_WM_UNIT_ID" val="custom160240_11*l_i*1_223"/>
  <p:tag name="KSO_WM_UNIT_CLEAR" val="1"/>
  <p:tag name="KSO_WM_UNIT_LAYERLEVEL" val="1_1"/>
  <p:tag name="KSO_WM_DIAGRAM_GROUP_CODE" val="l1-1"/>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24"/>
  <p:tag name="KSO_WM_UNIT_ID" val="custom160240_11*l_i*1_224"/>
  <p:tag name="KSO_WM_UNIT_CLEAR" val="1"/>
  <p:tag name="KSO_WM_UNIT_LAYERLEVEL" val="1_1"/>
  <p:tag name="KSO_WM_DIAGRAM_GROUP_CODE" val="l1-1"/>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25"/>
  <p:tag name="KSO_WM_UNIT_ID" val="custom160240_11*l_i*1_225"/>
  <p:tag name="KSO_WM_UNIT_CLEAR" val="1"/>
  <p:tag name="KSO_WM_UNIT_LAYERLEVEL" val="1_1"/>
  <p:tag name="KSO_WM_DIAGRAM_GROUP_CODE" val="l1-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26"/>
  <p:tag name="KSO_WM_UNIT_ID" val="custom160240_11*l_i*1_226"/>
  <p:tag name="KSO_WM_UNIT_CLEAR" val="1"/>
  <p:tag name="KSO_WM_UNIT_LAYERLEVEL" val="1_1"/>
  <p:tag name="KSO_WM_DIAGRAM_GROUP_CODE" val="l1-1"/>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27"/>
  <p:tag name="KSO_WM_UNIT_ID" val="custom160240_11*l_i*1_227"/>
  <p:tag name="KSO_WM_UNIT_CLEAR" val="1"/>
  <p:tag name="KSO_WM_UNIT_LAYERLEVEL" val="1_1"/>
  <p:tag name="KSO_WM_DIAGRAM_GROUP_CODE" val="l1-1"/>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28"/>
  <p:tag name="KSO_WM_UNIT_ID" val="custom160240_11*l_i*1_228"/>
  <p:tag name="KSO_WM_UNIT_CLEAR" val="1"/>
  <p:tag name="KSO_WM_UNIT_LAYERLEVEL" val="1_1"/>
  <p:tag name="KSO_WM_DIAGRAM_GROUP_CODE" val="l1-1"/>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29"/>
  <p:tag name="KSO_WM_UNIT_ID" val="custom160240_11*l_i*1_229"/>
  <p:tag name="KSO_WM_UNIT_CLEAR" val="1"/>
  <p:tag name="KSO_WM_UNIT_LAYERLEVEL" val="1_1"/>
  <p:tag name="KSO_WM_DIAGRAM_GROUP_CODE" val="l1-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30"/>
  <p:tag name="KSO_WM_UNIT_ID" val="custom160240_11*l_i*1_230"/>
  <p:tag name="KSO_WM_UNIT_CLEAR" val="1"/>
  <p:tag name="KSO_WM_UNIT_LAYERLEVEL" val="1_1"/>
  <p:tag name="KSO_WM_DIAGRAM_GROUP_CODE" val="l1-1"/>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31"/>
  <p:tag name="KSO_WM_UNIT_ID" val="custom160240_11*l_i*1_231"/>
  <p:tag name="KSO_WM_UNIT_CLEAR" val="1"/>
  <p:tag name="KSO_WM_UNIT_LAYERLEVEL" val="1_1"/>
  <p:tag name="KSO_WM_DIAGRAM_GROUP_CODE" val="l1-1"/>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32"/>
  <p:tag name="KSO_WM_UNIT_ID" val="custom160240_11*l_i*1_232"/>
  <p:tag name="KSO_WM_UNIT_CLEAR" val="1"/>
  <p:tag name="KSO_WM_UNIT_LAYERLEVEL" val="1_1"/>
  <p:tag name="KSO_WM_DIAGRAM_GROUP_CODE" val="l1-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33"/>
  <p:tag name="KSO_WM_UNIT_ID" val="custom160240_11*l_i*1_233"/>
  <p:tag name="KSO_WM_UNIT_CLEAR" val="1"/>
  <p:tag name="KSO_WM_UNIT_LAYERLEVEL" val="1_1"/>
  <p:tag name="KSO_WM_DIAGRAM_GROUP_CODE" val="l1-1"/>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34"/>
  <p:tag name="KSO_WM_UNIT_ID" val="custom160240_11*l_i*1_234"/>
  <p:tag name="KSO_WM_UNIT_CLEAR" val="1"/>
  <p:tag name="KSO_WM_UNIT_LAYERLEVEL" val="1_1"/>
  <p:tag name="KSO_WM_DIAGRAM_GROUP_CODE" val="l1-1"/>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96"/>
  <p:tag name="KSO_WM_UNIT_ID" val="custom160240_11*l_i*1_196"/>
  <p:tag name="KSO_WM_UNIT_CLEAR" val="1"/>
  <p:tag name="KSO_WM_UNIT_LAYERLEVEL" val="1_1"/>
  <p:tag name="KSO_WM_DIAGRAM_GROUP_CODE" val="l1-1"/>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97"/>
  <p:tag name="KSO_WM_UNIT_ID" val="custom160240_11*l_i*1_197"/>
  <p:tag name="KSO_WM_UNIT_CLEAR" val="1"/>
  <p:tag name="KSO_WM_UNIT_LAYERLEVEL" val="1_1"/>
  <p:tag name="KSO_WM_DIAGRAM_GROUP_CODE" val="l1-1"/>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98"/>
  <p:tag name="KSO_WM_UNIT_ID" val="custom160240_11*l_i*1_198"/>
  <p:tag name="KSO_WM_UNIT_CLEAR" val="1"/>
  <p:tag name="KSO_WM_UNIT_LAYERLEVEL" val="1_1"/>
  <p:tag name="KSO_WM_DIAGRAM_GROUP_CODE" val="l1-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199"/>
  <p:tag name="KSO_WM_UNIT_ID" val="custom160240_11*l_i*1_199"/>
  <p:tag name="KSO_WM_UNIT_CLEAR" val="1"/>
  <p:tag name="KSO_WM_UNIT_LAYERLEVEL" val="1_1"/>
  <p:tag name="KSO_WM_DIAGRAM_GROUP_CODE" val="l1-1"/>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00"/>
  <p:tag name="KSO_WM_UNIT_ID" val="custom160240_11*l_i*1_200"/>
  <p:tag name="KSO_WM_UNIT_CLEAR" val="1"/>
  <p:tag name="KSO_WM_UNIT_LAYERLEVEL" val="1_1"/>
  <p:tag name="KSO_WM_DIAGRAM_GROUP_CODE" val="l1-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a"/>
  <p:tag name="KSO_WM_UNIT_INDEX" val="1"/>
  <p:tag name="KSO_WM_UNIT_ID" val="custom160240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01"/>
  <p:tag name="KSO_WM_UNIT_ID" val="custom160240_11*l_i*1_201"/>
  <p:tag name="KSO_WM_UNIT_CLEAR" val="1"/>
  <p:tag name="KSO_WM_UNIT_LAYERLEVEL" val="1_1"/>
  <p:tag name="KSO_WM_DIAGRAM_GROUP_CODE" val="l1-1"/>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02"/>
  <p:tag name="KSO_WM_UNIT_ID" val="custom160240_11*l_i*1_202"/>
  <p:tag name="KSO_WM_UNIT_CLEAR" val="1"/>
  <p:tag name="KSO_WM_UNIT_LAYERLEVEL" val="1_1"/>
  <p:tag name="KSO_WM_DIAGRAM_GROUP_CODE" val="l1-1"/>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03"/>
  <p:tag name="KSO_WM_UNIT_ID" val="custom160240_11*l_i*1_203"/>
  <p:tag name="KSO_WM_UNIT_CLEAR" val="1"/>
  <p:tag name="KSO_WM_UNIT_LAYERLEVEL" val="1_1"/>
  <p:tag name="KSO_WM_DIAGRAM_GROUP_CODE" val="l1-1"/>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04"/>
  <p:tag name="KSO_WM_UNIT_ID" val="custom160240_11*l_i*1_204"/>
  <p:tag name="KSO_WM_UNIT_CLEAR" val="1"/>
  <p:tag name="KSO_WM_UNIT_LAYERLEVEL" val="1_1"/>
  <p:tag name="KSO_WM_DIAGRAM_GROUP_CODE" val="l1-1"/>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05"/>
  <p:tag name="KSO_WM_UNIT_ID" val="custom160240_11*l_i*1_205"/>
  <p:tag name="KSO_WM_UNIT_CLEAR" val="1"/>
  <p:tag name="KSO_WM_UNIT_LAYERLEVEL" val="1_1"/>
  <p:tag name="KSO_WM_DIAGRAM_GROUP_CODE" val="l1-1"/>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06"/>
  <p:tag name="KSO_WM_UNIT_ID" val="custom160240_11*l_i*1_206"/>
  <p:tag name="KSO_WM_UNIT_CLEAR" val="1"/>
  <p:tag name="KSO_WM_UNIT_LAYERLEVEL" val="1_1"/>
  <p:tag name="KSO_WM_DIAGRAM_GROUP_CODE" val="l1-1"/>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07"/>
  <p:tag name="KSO_WM_UNIT_ID" val="custom160240_11*l_i*1_207"/>
  <p:tag name="KSO_WM_UNIT_CLEAR" val="1"/>
  <p:tag name="KSO_WM_UNIT_LAYERLEVEL" val="1_1"/>
  <p:tag name="KSO_WM_DIAGRAM_GROUP_CODE" val="l1-1"/>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08"/>
  <p:tag name="KSO_WM_UNIT_ID" val="custom160240_11*l_i*1_208"/>
  <p:tag name="KSO_WM_UNIT_CLEAR" val="1"/>
  <p:tag name="KSO_WM_UNIT_LAYERLEVEL" val="1_1"/>
  <p:tag name="KSO_WM_DIAGRAM_GROUP_CODE" val="l1-1"/>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09"/>
  <p:tag name="KSO_WM_UNIT_ID" val="custom160240_11*l_i*1_209"/>
  <p:tag name="KSO_WM_UNIT_CLEAR" val="1"/>
  <p:tag name="KSO_WM_UNIT_LAYERLEVEL" val="1_1"/>
  <p:tag name="KSO_WM_DIAGRAM_GROUP_CODE" val="l1-1"/>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10"/>
  <p:tag name="KSO_WM_UNIT_ID" val="custom160240_11*l_i*1_210"/>
  <p:tag name="KSO_WM_UNIT_CLEAR" val="1"/>
  <p:tag name="KSO_WM_UNIT_LAYERLEVEL" val="1_1"/>
  <p:tag name="KSO_WM_DIAGRAM_GROUP_CODE" val="l1-1"/>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240"/>
  <p:tag name="KSO_WM_TAG_VERSION" val="1.0"/>
  <p:tag name="KSO_WM_SLIDE_ID" val="custom160240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11"/>
  <p:tag name="KSO_WM_UNIT_ID" val="custom160240_11*l_i*1_211"/>
  <p:tag name="KSO_WM_UNIT_CLEAR" val="1"/>
  <p:tag name="KSO_WM_UNIT_LAYERLEVEL" val="1_1"/>
  <p:tag name="KSO_WM_DIAGRAM_GROUP_CODE" val="l1-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12"/>
  <p:tag name="KSO_WM_UNIT_ID" val="custom160240_11*l_i*1_212"/>
  <p:tag name="KSO_WM_UNIT_CLEAR" val="1"/>
  <p:tag name="KSO_WM_UNIT_LAYERLEVEL" val="1_1"/>
  <p:tag name="KSO_WM_DIAGRAM_GROUP_CODE" val="l1-1"/>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13"/>
  <p:tag name="KSO_WM_UNIT_ID" val="custom160240_11*l_i*1_213"/>
  <p:tag name="KSO_WM_UNIT_CLEAR" val="1"/>
  <p:tag name="KSO_WM_UNIT_LAYERLEVEL" val="1_1"/>
  <p:tag name="KSO_WM_DIAGRAM_GROUP_CODE" val="l1-1"/>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14"/>
  <p:tag name="KSO_WM_UNIT_ID" val="custom160240_11*l_i*1_214"/>
  <p:tag name="KSO_WM_UNIT_CLEAR" val="1"/>
  <p:tag name="KSO_WM_UNIT_LAYERLEVEL" val="1_1"/>
  <p:tag name="KSO_WM_DIAGRAM_GROUP_CODE" val="l1-1"/>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15"/>
  <p:tag name="KSO_WM_UNIT_ID" val="custom160240_11*l_i*1_215"/>
  <p:tag name="KSO_WM_UNIT_CLEAR" val="1"/>
  <p:tag name="KSO_WM_UNIT_LAYERLEVEL" val="1_1"/>
  <p:tag name="KSO_WM_DIAGRAM_GROUP_CODE" val="l1-1"/>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16"/>
  <p:tag name="KSO_WM_UNIT_ID" val="custom160240_11*l_i*1_216"/>
  <p:tag name="KSO_WM_UNIT_CLEAR" val="1"/>
  <p:tag name="KSO_WM_UNIT_LAYERLEVEL" val="1_1"/>
  <p:tag name="KSO_WM_DIAGRAM_GROUP_CODE" val="l1-1"/>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17"/>
  <p:tag name="KSO_WM_UNIT_ID" val="custom160240_11*l_i*1_217"/>
  <p:tag name="KSO_WM_UNIT_CLEAR" val="1"/>
  <p:tag name="KSO_WM_UNIT_LAYERLEVEL" val="1_1"/>
  <p:tag name="KSO_WM_DIAGRAM_GROUP_CODE" val="l1-1"/>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18"/>
  <p:tag name="KSO_WM_UNIT_ID" val="custom160240_11*l_i*1_218"/>
  <p:tag name="KSO_WM_UNIT_CLEAR" val="1"/>
  <p:tag name="KSO_WM_UNIT_LAYERLEVEL" val="1_1"/>
  <p:tag name="KSO_WM_DIAGRAM_GROUP_CODE" val="l1-1"/>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19"/>
  <p:tag name="KSO_WM_UNIT_ID" val="custom160240_11*l_i*1_219"/>
  <p:tag name="KSO_WM_UNIT_CLEAR" val="1"/>
  <p:tag name="KSO_WM_UNIT_LAYERLEVEL" val="1_1"/>
  <p:tag name="KSO_WM_DIAGRAM_GROUP_CODE" val="l1-1"/>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20"/>
  <p:tag name="KSO_WM_UNIT_ID" val="custom160240_11*l_i*1_220"/>
  <p:tag name="KSO_WM_UNIT_CLEAR" val="1"/>
  <p:tag name="KSO_WM_UNIT_LAYERLEVEL" val="1_1"/>
  <p:tag name="KSO_WM_DIAGRAM_GROUP_CODE" val="l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h_f"/>
  <p:tag name="KSO_WM_UNIT_INDEX" val="1_1_1"/>
  <p:tag name="KSO_WM_UNIT_ID" val="custom160240_11*l_h_f*1_1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21"/>
  <p:tag name="KSO_WM_UNIT_ID" val="custom160240_11*l_i*1_221"/>
  <p:tag name="KSO_WM_UNIT_CLEAR" val="1"/>
  <p:tag name="KSO_WM_UNIT_LAYERLEVEL" val="1_1"/>
  <p:tag name="KSO_WM_DIAGRAM_GROUP_CODE" val="l1-1"/>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22"/>
  <p:tag name="KSO_WM_UNIT_ID" val="custom160240_11*l_i*1_222"/>
  <p:tag name="KSO_WM_UNIT_CLEAR" val="1"/>
  <p:tag name="KSO_WM_UNIT_LAYERLEVEL" val="1_1"/>
  <p:tag name="KSO_WM_DIAGRAM_GROUP_CODE" val="l1-1"/>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23"/>
  <p:tag name="KSO_WM_UNIT_ID" val="custom160240_11*l_i*1_223"/>
  <p:tag name="KSO_WM_UNIT_CLEAR" val="1"/>
  <p:tag name="KSO_WM_UNIT_LAYERLEVEL" val="1_1"/>
  <p:tag name="KSO_WM_DIAGRAM_GROUP_CODE" val="l1-1"/>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24"/>
  <p:tag name="KSO_WM_UNIT_ID" val="custom160240_11*l_i*1_224"/>
  <p:tag name="KSO_WM_UNIT_CLEAR" val="1"/>
  <p:tag name="KSO_WM_UNIT_LAYERLEVEL" val="1_1"/>
  <p:tag name="KSO_WM_DIAGRAM_GROUP_CODE" val="l1-1"/>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25"/>
  <p:tag name="KSO_WM_UNIT_ID" val="custom160240_11*l_i*1_225"/>
  <p:tag name="KSO_WM_UNIT_CLEAR" val="1"/>
  <p:tag name="KSO_WM_UNIT_LAYERLEVEL" val="1_1"/>
  <p:tag name="KSO_WM_DIAGRAM_GROUP_CODE" val="l1-1"/>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26"/>
  <p:tag name="KSO_WM_UNIT_ID" val="custom160240_11*l_i*1_226"/>
  <p:tag name="KSO_WM_UNIT_CLEAR" val="1"/>
  <p:tag name="KSO_WM_UNIT_LAYERLEVEL" val="1_1"/>
  <p:tag name="KSO_WM_DIAGRAM_GROUP_CODE" val="l1-1"/>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27"/>
  <p:tag name="KSO_WM_UNIT_ID" val="custom160240_11*l_i*1_227"/>
  <p:tag name="KSO_WM_UNIT_CLEAR" val="1"/>
  <p:tag name="KSO_WM_UNIT_LAYERLEVEL" val="1_1"/>
  <p:tag name="KSO_WM_DIAGRAM_GROUP_CODE" val="l1-1"/>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28"/>
  <p:tag name="KSO_WM_UNIT_ID" val="custom160240_11*l_i*1_228"/>
  <p:tag name="KSO_WM_UNIT_CLEAR" val="1"/>
  <p:tag name="KSO_WM_UNIT_LAYERLEVEL" val="1_1"/>
  <p:tag name="KSO_WM_DIAGRAM_GROUP_CODE" val="l1-1"/>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29"/>
  <p:tag name="KSO_WM_UNIT_ID" val="custom160240_11*l_i*1_229"/>
  <p:tag name="KSO_WM_UNIT_CLEAR" val="1"/>
  <p:tag name="KSO_WM_UNIT_LAYERLEVEL" val="1_1"/>
  <p:tag name="KSO_WM_DIAGRAM_GROUP_CODE" val="l1-1"/>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240"/>
  <p:tag name="KSO_WM_UNIT_TYPE" val="l_i"/>
  <p:tag name="KSO_WM_UNIT_INDEX" val="1_230"/>
  <p:tag name="KSO_WM_UNIT_ID" val="custom160240_11*l_i*1_230"/>
  <p:tag name="KSO_WM_UNIT_CLEAR" val="1"/>
  <p:tag name="KSO_WM_UNIT_LAYERLEVEL" val="1_1"/>
  <p:tag name="KSO_WM_DIAGRAM_GROUP_CODE" val="l1-1"/>
</p:tagLst>
</file>

<file path=ppt/theme/theme1.xml><?xml version="1.0" encoding="utf-8"?>
<a:theme xmlns:a="http://schemas.openxmlformats.org/drawingml/2006/main" name="Office 主题">
  <a:themeElements>
    <a:clrScheme name="自定义 41">
      <a:dk1>
        <a:srgbClr val="FFFFFF"/>
      </a:dk1>
      <a:lt1>
        <a:srgbClr val="3F3F3F"/>
      </a:lt1>
      <a:dk2>
        <a:srgbClr val="FFFFFF"/>
      </a:dk2>
      <a:lt2>
        <a:srgbClr val="333333"/>
      </a:lt2>
      <a:accent1>
        <a:srgbClr val="0890D0"/>
      </a:accent1>
      <a:accent2>
        <a:srgbClr val="396172"/>
      </a:accent2>
      <a:accent3>
        <a:srgbClr val="80C34D"/>
      </a:accent3>
      <a:accent4>
        <a:srgbClr val="BAD43B"/>
      </a:accent4>
      <a:accent5>
        <a:srgbClr val="EC9126"/>
      </a:accent5>
      <a:accent6>
        <a:srgbClr val="C00000"/>
      </a:accent6>
      <a:hlink>
        <a:srgbClr val="0563C1"/>
      </a:hlink>
      <a:folHlink>
        <a:srgbClr val="954F72"/>
      </a:folHlink>
    </a:clrScheme>
    <a:fontScheme name="自定义 9">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1376</Words>
  <Application>Microsoft Office PowerPoint</Application>
  <PresentationFormat>自定义</PresentationFormat>
  <Paragraphs>141</Paragraphs>
  <Slides>31</Slides>
  <Notes>24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34" baseType="lpstr">
      <vt:lpstr>Office 主题</vt:lpstr>
      <vt:lpstr>工作表</vt:lpstr>
      <vt:lpstr>Microsoft Excel 97-2003 工作表</vt:lpstr>
      <vt:lpstr>河北省巨鹿县护理险</vt:lpstr>
      <vt:lpstr>PowerPoint 演示文稿</vt:lpstr>
      <vt:lpstr>资格申请与住院申请</vt:lpstr>
      <vt:lpstr>PowerPoint 演示文稿</vt:lpstr>
      <vt:lpstr>PowerPoint 演示文稿</vt:lpstr>
      <vt:lpstr>护理保险服务形式</vt:lpstr>
      <vt:lpstr>PowerPoint 演示文稿</vt:lpstr>
      <vt:lpstr>PowerPoint 演示文稿</vt:lpstr>
      <vt:lpstr>定点服务机构不得申报情况</vt:lpstr>
      <vt:lpstr>参保人申请 </vt:lpstr>
      <vt:lpstr>定点服务机构评估与申报</vt:lpstr>
      <vt:lpstr>护理保险经办机构鉴定 </vt:lpstr>
      <vt:lpstr>长照险结算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机构监管</vt:lpstr>
      <vt:lpstr>PowerPoint 演示文稿</vt:lpstr>
      <vt:lpstr>监管项目</vt:lpstr>
      <vt:lpstr>监管手段</vt:lpstr>
      <vt:lpstr>PowerPoint 演示文稿</vt:lpstr>
      <vt:lpstr>PowerPoint 演示文稿</vt:lpstr>
      <vt:lpstr>相关材料</vt:lpstr>
      <vt:lpstr>相关附件 </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第一节 – 居家健康管理及照护</dc:title>
  <dc:creator>jacky</dc:creator>
  <cp:lastModifiedBy>微软用户</cp:lastModifiedBy>
  <cp:revision>755</cp:revision>
  <cp:lastPrinted>2016-10-20T06:46:00Z</cp:lastPrinted>
  <dcterms:created xsi:type="dcterms:W3CDTF">2014-11-28T06:48:00Z</dcterms:created>
  <dcterms:modified xsi:type="dcterms:W3CDTF">2016-12-22T11:05:16Z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2052-10.1.0.6030</vt:lpwstr>
  </property>
</Properties>
</file>