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0D9C87-12C6-4302-9106-EE37CDBF8ED3}" v="14" dt="2020-10-19T12:13:34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in Sommerhuber" userId="9ff336081f5182cb" providerId="LiveId" clId="{570D9C87-12C6-4302-9106-EE37CDBF8ED3}"/>
    <pc:docChg chg="undo custSel addSld modSld">
      <pc:chgData name="Armin Sommerhuber" userId="9ff336081f5182cb" providerId="LiveId" clId="{570D9C87-12C6-4302-9106-EE37CDBF8ED3}" dt="2020-10-19T12:15:13.975" v="1343" actId="790"/>
      <pc:docMkLst>
        <pc:docMk/>
      </pc:docMkLst>
      <pc:sldChg chg="addSp delSp modSp new mod">
        <pc:chgData name="Armin Sommerhuber" userId="9ff336081f5182cb" providerId="LiveId" clId="{570D9C87-12C6-4302-9106-EE37CDBF8ED3}" dt="2020-10-19T12:08:18.474" v="1049" actId="790"/>
        <pc:sldMkLst>
          <pc:docMk/>
          <pc:sldMk cId="2116031101" sldId="258"/>
        </pc:sldMkLst>
        <pc:spChg chg="del">
          <ac:chgData name="Armin Sommerhuber" userId="9ff336081f5182cb" providerId="LiveId" clId="{570D9C87-12C6-4302-9106-EE37CDBF8ED3}" dt="2020-10-19T10:41:56.074" v="1" actId="478"/>
          <ac:spMkLst>
            <pc:docMk/>
            <pc:sldMk cId="2116031101" sldId="258"/>
            <ac:spMk id="2" creationId="{B41B79F5-9CC8-40F5-A93A-C1C376509E01}"/>
          </ac:spMkLst>
        </pc:spChg>
        <pc:spChg chg="del">
          <ac:chgData name="Armin Sommerhuber" userId="9ff336081f5182cb" providerId="LiveId" clId="{570D9C87-12C6-4302-9106-EE37CDBF8ED3}" dt="2020-10-19T10:41:57.251" v="2" actId="478"/>
          <ac:spMkLst>
            <pc:docMk/>
            <pc:sldMk cId="2116031101" sldId="258"/>
            <ac:spMk id="3" creationId="{04B8DE02-A554-4463-AF84-36F45B2B61B0}"/>
          </ac:spMkLst>
        </pc:spChg>
        <pc:spChg chg="add del">
          <ac:chgData name="Armin Sommerhuber" userId="9ff336081f5182cb" providerId="LiveId" clId="{570D9C87-12C6-4302-9106-EE37CDBF8ED3}" dt="2020-10-19T10:46:15.162" v="21" actId="478"/>
          <ac:spMkLst>
            <pc:docMk/>
            <pc:sldMk cId="2116031101" sldId="258"/>
            <ac:spMk id="14" creationId="{643D6BBE-1C99-4A65-9B26-92181B645091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36" creationId="{A35D5ADA-235B-44A7-AE7B-E8D7DBD1A95D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18" creationId="{15B4ACD3-61CD-47D2-A724-515D8104DB7B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20" creationId="{E5A2CFDC-8A43-4DE9-AF85-729E7C8A4457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22" creationId="{D27EDC66-717C-49BC-80FC-925E76E108FB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24" creationId="{99FA900A-B997-4D05-8D02-12F29E71981E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26" creationId="{8DF1B13A-94FF-4556-B9DB-727BE72A943C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27" creationId="{A74B2778-5845-4AF6-A81F-6FEA85326C47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29" creationId="{94A73FCA-CBCF-491F-BC3E-A2A61D289AC3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31" creationId="{F7F18D6E-A6E3-4AE4-91B9-4E6C35DD9571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33" creationId="{4FD9E877-5258-44FB-AA89-1D1277E8AB1F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35" creationId="{A1A74256-7D43-4713-9DDE-FA2B4C9AA091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37" creationId="{0A11501E-72BE-417E-A274-D498D435CE5C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39" creationId="{73017D1D-A291-40EF-A004-75AB44813841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41" creationId="{192FC17E-E5D9-408B-8DC5-86E481B78586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43" creationId="{9A78B999-C44A-42E3-91B8-34D146477DD3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45" creationId="{E6FBF9A8-3AC8-4DFF-918F-FD133AD992B7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47" creationId="{B4841EEF-AACD-40CA-AA33-9AD821324BEC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49" creationId="{E4EA2B87-3531-499B-8D0F-11CE59A56AF4}"/>
          </ac:spMkLst>
        </pc:spChg>
        <pc:spChg chg="add del mod">
          <ac:chgData name="Armin Sommerhuber" userId="9ff336081f5182cb" providerId="LiveId" clId="{570D9C87-12C6-4302-9106-EE37CDBF8ED3}" dt="2020-10-19T12:00:39.127" v="786" actId="478"/>
          <ac:spMkLst>
            <pc:docMk/>
            <pc:sldMk cId="2116031101" sldId="258"/>
            <ac:spMk id="151" creationId="{9C3629D8-DF3F-4856-A48C-A0735945CDFA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53" creationId="{F82CBB34-43A4-4579-A1F5-C30519DAB56C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55" creationId="{80E72D3A-5F2C-479F-B575-920379F07274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57" creationId="{863EEE26-86C2-4F14-A83C-A6C266383C5F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59" creationId="{4FB3BA85-153C-4E37-BD5C-EC6DF4638E13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61" creationId="{004817BA-A060-4E21-8C37-CA1E2A040CD4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63" creationId="{3692269D-7CBA-4596-BA95-4ACC1580C1A7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64" creationId="{74E4DF71-8DB1-4693-8E69-88C049858DE4}"/>
          </ac:spMkLst>
        </pc:spChg>
        <pc:spChg chg="add mod">
          <ac:chgData name="Armin Sommerhuber" userId="9ff336081f5182cb" providerId="LiveId" clId="{570D9C87-12C6-4302-9106-EE37CDBF8ED3}" dt="2020-10-19T12:08:18.474" v="1049" actId="790"/>
          <ac:spMkLst>
            <pc:docMk/>
            <pc:sldMk cId="2116031101" sldId="258"/>
            <ac:spMk id="166" creationId="{411B44BF-7C93-46AF-82DE-8EC7D8B6D639}"/>
          </ac:spMkLst>
        </pc:spChg>
        <pc:picChg chg="add del mod">
          <ac:chgData name="Armin Sommerhuber" userId="9ff336081f5182cb" providerId="LiveId" clId="{570D9C87-12C6-4302-9106-EE37CDBF8ED3}" dt="2020-10-19T11:50:26.324" v="206" actId="478"/>
          <ac:picMkLst>
            <pc:docMk/>
            <pc:sldMk cId="2116031101" sldId="258"/>
            <ac:picMk id="5" creationId="{D8CD28DE-4110-48C2-89AE-EAEE6082900B}"/>
          </ac:picMkLst>
        </pc:picChg>
        <pc:picChg chg="add mod">
          <ac:chgData name="Armin Sommerhuber" userId="9ff336081f5182cb" providerId="LiveId" clId="{570D9C87-12C6-4302-9106-EE37CDBF8ED3}" dt="2020-10-19T11:52:19.697" v="239" actId="1076"/>
          <ac:picMkLst>
            <pc:docMk/>
            <pc:sldMk cId="2116031101" sldId="258"/>
            <ac:picMk id="7" creationId="{76B5CC17-96D7-40D1-8261-A4DD9DBF5669}"/>
          </ac:picMkLst>
        </pc:picChg>
        <pc:picChg chg="add del mod">
          <ac:chgData name="Armin Sommerhuber" userId="9ff336081f5182cb" providerId="LiveId" clId="{570D9C87-12C6-4302-9106-EE37CDBF8ED3}" dt="2020-10-19T11:50:22.310" v="205" actId="478"/>
          <ac:picMkLst>
            <pc:docMk/>
            <pc:sldMk cId="2116031101" sldId="258"/>
            <ac:picMk id="9" creationId="{A601545D-2137-4034-BFAF-2B6046F26210}"/>
          </ac:picMkLst>
        </pc:picChg>
        <pc:picChg chg="add mod">
          <ac:chgData name="Armin Sommerhuber" userId="9ff336081f5182cb" providerId="LiveId" clId="{570D9C87-12C6-4302-9106-EE37CDBF8ED3}" dt="2020-10-19T11:55:21.900" v="424" actId="1076"/>
          <ac:picMkLst>
            <pc:docMk/>
            <pc:sldMk cId="2116031101" sldId="258"/>
            <ac:picMk id="11" creationId="{9D36107D-D4BC-4EA5-8D8B-39C379CDEF3A}"/>
          </ac:picMkLst>
        </pc:picChg>
        <pc:picChg chg="add mod">
          <ac:chgData name="Armin Sommerhuber" userId="9ff336081f5182cb" providerId="LiveId" clId="{570D9C87-12C6-4302-9106-EE37CDBF8ED3}" dt="2020-10-19T11:52:19.697" v="239" actId="1076"/>
          <ac:picMkLst>
            <pc:docMk/>
            <pc:sldMk cId="2116031101" sldId="258"/>
            <ac:picMk id="13" creationId="{9B259CFA-3788-4E5E-9D77-00A11D9788F7}"/>
          </ac:picMkLst>
        </pc:picChg>
        <pc:picChg chg="add del mod">
          <ac:chgData name="Armin Sommerhuber" userId="9ff336081f5182cb" providerId="LiveId" clId="{570D9C87-12C6-4302-9106-EE37CDBF8ED3}" dt="2020-10-19T11:50:22.310" v="205" actId="478"/>
          <ac:picMkLst>
            <pc:docMk/>
            <pc:sldMk cId="2116031101" sldId="258"/>
            <ac:picMk id="16" creationId="{AA90A860-492F-456B-95EE-F7C3145B280D}"/>
          </ac:picMkLst>
        </pc:picChg>
        <pc:picChg chg="add mod">
          <ac:chgData name="Armin Sommerhuber" userId="9ff336081f5182cb" providerId="LiveId" clId="{570D9C87-12C6-4302-9106-EE37CDBF8ED3}" dt="2020-10-19T11:52:19.697" v="239" actId="1076"/>
          <ac:picMkLst>
            <pc:docMk/>
            <pc:sldMk cId="2116031101" sldId="258"/>
            <ac:picMk id="18" creationId="{2027463C-BD63-4916-B7A6-90492F86104C}"/>
          </ac:picMkLst>
        </pc:picChg>
        <pc:picChg chg="add mod">
          <ac:chgData name="Armin Sommerhuber" userId="9ff336081f5182cb" providerId="LiveId" clId="{570D9C87-12C6-4302-9106-EE37CDBF8ED3}" dt="2020-10-19T11:55:21.900" v="424" actId="1076"/>
          <ac:picMkLst>
            <pc:docMk/>
            <pc:sldMk cId="2116031101" sldId="258"/>
            <ac:picMk id="20" creationId="{4383093D-90BE-40CC-B08B-737F6B2B3F0F}"/>
          </ac:picMkLst>
        </pc:picChg>
        <pc:picChg chg="add mod">
          <ac:chgData name="Armin Sommerhuber" userId="9ff336081f5182cb" providerId="LiveId" clId="{570D9C87-12C6-4302-9106-EE37CDBF8ED3}" dt="2020-10-19T11:52:19.697" v="239" actId="1076"/>
          <ac:picMkLst>
            <pc:docMk/>
            <pc:sldMk cId="2116031101" sldId="258"/>
            <ac:picMk id="22" creationId="{1548D640-05CD-432A-B787-D86BD31982D0}"/>
          </ac:picMkLst>
        </pc:picChg>
        <pc:picChg chg="add mod">
          <ac:chgData name="Armin Sommerhuber" userId="9ff336081f5182cb" providerId="LiveId" clId="{570D9C87-12C6-4302-9106-EE37CDBF8ED3}" dt="2020-10-19T11:52:19.697" v="239" actId="1076"/>
          <ac:picMkLst>
            <pc:docMk/>
            <pc:sldMk cId="2116031101" sldId="258"/>
            <ac:picMk id="24" creationId="{E3F43F1A-D3EE-4042-9885-20488CD8EF04}"/>
          </ac:picMkLst>
        </pc:picChg>
        <pc:picChg chg="add del mod">
          <ac:chgData name="Armin Sommerhuber" userId="9ff336081f5182cb" providerId="LiveId" clId="{570D9C87-12C6-4302-9106-EE37CDBF8ED3}" dt="2020-10-19T11:12:58.468" v="111" actId="478"/>
          <ac:picMkLst>
            <pc:docMk/>
            <pc:sldMk cId="2116031101" sldId="258"/>
            <ac:picMk id="26" creationId="{9972C5CC-EF8D-4163-9F0F-58A5D0838FF8}"/>
          </ac:picMkLst>
        </pc:picChg>
        <pc:picChg chg="add del mod">
          <ac:chgData name="Armin Sommerhuber" userId="9ff336081f5182cb" providerId="LiveId" clId="{570D9C87-12C6-4302-9106-EE37CDBF8ED3}" dt="2020-10-19T11:50:22.310" v="205" actId="478"/>
          <ac:picMkLst>
            <pc:docMk/>
            <pc:sldMk cId="2116031101" sldId="258"/>
            <ac:picMk id="28" creationId="{E13E344B-DAFB-4718-9BA7-119CD894B098}"/>
          </ac:picMkLst>
        </pc:picChg>
        <pc:picChg chg="add mod">
          <ac:chgData name="Armin Sommerhuber" userId="9ff336081f5182cb" providerId="LiveId" clId="{570D9C87-12C6-4302-9106-EE37CDBF8ED3}" dt="2020-10-19T11:52:19.697" v="239" actId="1076"/>
          <ac:picMkLst>
            <pc:docMk/>
            <pc:sldMk cId="2116031101" sldId="258"/>
            <ac:picMk id="33" creationId="{25D53848-571C-4D49-8D60-F545BB4C66C2}"/>
          </ac:picMkLst>
        </pc:picChg>
        <pc:picChg chg="add mod">
          <ac:chgData name="Armin Sommerhuber" userId="9ff336081f5182cb" providerId="LiveId" clId="{570D9C87-12C6-4302-9106-EE37CDBF8ED3}" dt="2020-10-19T11:52:19.697" v="239" actId="1076"/>
          <ac:picMkLst>
            <pc:docMk/>
            <pc:sldMk cId="2116031101" sldId="258"/>
            <ac:picMk id="35" creationId="{862FA47D-E1DC-4852-9EF3-7409413765BE}"/>
          </ac:picMkLst>
        </pc:picChg>
        <pc:picChg chg="add mod">
          <ac:chgData name="Armin Sommerhuber" userId="9ff336081f5182cb" providerId="LiveId" clId="{570D9C87-12C6-4302-9106-EE37CDBF8ED3}" dt="2020-10-19T11:52:19.697" v="239" actId="1076"/>
          <ac:picMkLst>
            <pc:docMk/>
            <pc:sldMk cId="2116031101" sldId="258"/>
            <ac:picMk id="40" creationId="{10E65737-4B0F-4C95-8C8B-1032965510A0}"/>
          </ac:picMkLst>
        </pc:picChg>
        <pc:picChg chg="add del mod">
          <ac:chgData name="Armin Sommerhuber" userId="9ff336081f5182cb" providerId="LiveId" clId="{570D9C87-12C6-4302-9106-EE37CDBF8ED3}" dt="2020-10-19T11:50:22.310" v="205" actId="478"/>
          <ac:picMkLst>
            <pc:docMk/>
            <pc:sldMk cId="2116031101" sldId="258"/>
            <ac:picMk id="42" creationId="{C3EE732E-05C4-48E9-984F-BD41B6427FAD}"/>
          </ac:picMkLst>
        </pc:picChg>
        <pc:picChg chg="add mod">
          <ac:chgData name="Armin Sommerhuber" userId="9ff336081f5182cb" providerId="LiveId" clId="{570D9C87-12C6-4302-9106-EE37CDBF8ED3}" dt="2020-10-19T11:52:19.697" v="239" actId="1076"/>
          <ac:picMkLst>
            <pc:docMk/>
            <pc:sldMk cId="2116031101" sldId="258"/>
            <ac:picMk id="44" creationId="{33EECC1E-E5DA-408C-81B5-5C10D6911D4C}"/>
          </ac:picMkLst>
        </pc:picChg>
        <pc:picChg chg="add del mod">
          <ac:chgData name="Armin Sommerhuber" userId="9ff336081f5182cb" providerId="LiveId" clId="{570D9C87-12C6-4302-9106-EE37CDBF8ED3}" dt="2020-10-19T11:50:22.310" v="205" actId="478"/>
          <ac:picMkLst>
            <pc:docMk/>
            <pc:sldMk cId="2116031101" sldId="258"/>
            <ac:picMk id="48" creationId="{8E0838A9-9661-4A61-B55F-5509D5E86FD9}"/>
          </ac:picMkLst>
        </pc:picChg>
        <pc:picChg chg="add mod">
          <ac:chgData name="Armin Sommerhuber" userId="9ff336081f5182cb" providerId="LiveId" clId="{570D9C87-12C6-4302-9106-EE37CDBF8ED3}" dt="2020-10-19T11:52:19.697" v="239" actId="1076"/>
          <ac:picMkLst>
            <pc:docMk/>
            <pc:sldMk cId="2116031101" sldId="258"/>
            <ac:picMk id="50" creationId="{5D804F9D-0E9F-40E1-B0D1-E6220E633E7F}"/>
          </ac:picMkLst>
        </pc:picChg>
        <pc:picChg chg="add mod">
          <ac:chgData name="Armin Sommerhuber" userId="9ff336081f5182cb" providerId="LiveId" clId="{570D9C87-12C6-4302-9106-EE37CDBF8ED3}" dt="2020-10-19T12:05:33.381" v="1042" actId="1038"/>
          <ac:picMkLst>
            <pc:docMk/>
            <pc:sldMk cId="2116031101" sldId="258"/>
            <ac:picMk id="52" creationId="{A3074B04-5E93-47A0-BC11-A93F81989D56}"/>
          </ac:picMkLst>
        </pc:picChg>
        <pc:picChg chg="add mod">
          <ac:chgData name="Armin Sommerhuber" userId="9ff336081f5182cb" providerId="LiveId" clId="{570D9C87-12C6-4302-9106-EE37CDBF8ED3}" dt="2020-10-19T11:52:19.697" v="239" actId="1076"/>
          <ac:picMkLst>
            <pc:docMk/>
            <pc:sldMk cId="2116031101" sldId="258"/>
            <ac:picMk id="54" creationId="{775FE312-E23A-42AA-92BE-81A710C9AAA0}"/>
          </ac:picMkLst>
        </pc:picChg>
        <pc:picChg chg="add mod">
          <ac:chgData name="Armin Sommerhuber" userId="9ff336081f5182cb" providerId="LiveId" clId="{570D9C87-12C6-4302-9106-EE37CDBF8ED3}" dt="2020-10-19T11:52:19.697" v="239" actId="1076"/>
          <ac:picMkLst>
            <pc:docMk/>
            <pc:sldMk cId="2116031101" sldId="258"/>
            <ac:picMk id="56" creationId="{D2336E4C-CEF2-497E-AA0F-53EE8C9A5FB9}"/>
          </ac:picMkLst>
        </pc:picChg>
        <pc:picChg chg="add mod">
          <ac:chgData name="Armin Sommerhuber" userId="9ff336081f5182cb" providerId="LiveId" clId="{570D9C87-12C6-4302-9106-EE37CDBF8ED3}" dt="2020-10-19T11:52:19.697" v="239" actId="1076"/>
          <ac:picMkLst>
            <pc:docMk/>
            <pc:sldMk cId="2116031101" sldId="258"/>
            <ac:picMk id="58" creationId="{8C4D30C9-436C-492B-B73E-DD014B0BBC4F}"/>
          </ac:picMkLst>
        </pc:picChg>
        <pc:picChg chg="add mod">
          <ac:chgData name="Armin Sommerhuber" userId="9ff336081f5182cb" providerId="LiveId" clId="{570D9C87-12C6-4302-9106-EE37CDBF8ED3}" dt="2020-10-19T11:52:19.697" v="239" actId="1076"/>
          <ac:picMkLst>
            <pc:docMk/>
            <pc:sldMk cId="2116031101" sldId="258"/>
            <ac:picMk id="60" creationId="{BE3ACFD0-FFCE-4292-9E79-474C03B1D54B}"/>
          </ac:picMkLst>
        </pc:picChg>
        <pc:picChg chg="add mod">
          <ac:chgData name="Armin Sommerhuber" userId="9ff336081f5182cb" providerId="LiveId" clId="{570D9C87-12C6-4302-9106-EE37CDBF8ED3}" dt="2020-10-19T11:52:19.697" v="239" actId="1076"/>
          <ac:picMkLst>
            <pc:docMk/>
            <pc:sldMk cId="2116031101" sldId="258"/>
            <ac:picMk id="62" creationId="{D2FA72B5-9027-4C42-BB9D-B5F18D6D13BC}"/>
          </ac:picMkLst>
        </pc:picChg>
        <pc:picChg chg="add mod">
          <ac:chgData name="Armin Sommerhuber" userId="9ff336081f5182cb" providerId="LiveId" clId="{570D9C87-12C6-4302-9106-EE37CDBF8ED3}" dt="2020-10-19T11:55:21.900" v="424" actId="1076"/>
          <ac:picMkLst>
            <pc:docMk/>
            <pc:sldMk cId="2116031101" sldId="258"/>
            <ac:picMk id="64" creationId="{D3F8ECBA-DF6D-451D-AF7C-A030BE158239}"/>
          </ac:picMkLst>
        </pc:picChg>
        <pc:picChg chg="add mod">
          <ac:chgData name="Armin Sommerhuber" userId="9ff336081f5182cb" providerId="LiveId" clId="{570D9C87-12C6-4302-9106-EE37CDBF8ED3}" dt="2020-10-19T11:55:21.900" v="424" actId="1076"/>
          <ac:picMkLst>
            <pc:docMk/>
            <pc:sldMk cId="2116031101" sldId="258"/>
            <ac:picMk id="66" creationId="{0A67048C-AAF9-4C0A-B174-2A303BB8A8CC}"/>
          </ac:picMkLst>
        </pc:picChg>
        <pc:picChg chg="add mod">
          <ac:chgData name="Armin Sommerhuber" userId="9ff336081f5182cb" providerId="LiveId" clId="{570D9C87-12C6-4302-9106-EE37CDBF8ED3}" dt="2020-10-19T11:55:21.900" v="424" actId="1076"/>
          <ac:picMkLst>
            <pc:docMk/>
            <pc:sldMk cId="2116031101" sldId="258"/>
            <ac:picMk id="68" creationId="{A6AA0367-857E-4FCC-BF77-D3ACD7CB26FF}"/>
          </ac:picMkLst>
        </pc:picChg>
        <pc:picChg chg="add mod">
          <ac:chgData name="Armin Sommerhuber" userId="9ff336081f5182cb" providerId="LiveId" clId="{570D9C87-12C6-4302-9106-EE37CDBF8ED3}" dt="2020-10-19T11:55:21.900" v="424" actId="1076"/>
          <ac:picMkLst>
            <pc:docMk/>
            <pc:sldMk cId="2116031101" sldId="258"/>
            <ac:picMk id="70" creationId="{7B5660D0-FD2B-47BC-B4A3-19D799259BAC}"/>
          </ac:picMkLst>
        </pc:picChg>
        <pc:picChg chg="add mod">
          <ac:chgData name="Armin Sommerhuber" userId="9ff336081f5182cb" providerId="LiveId" clId="{570D9C87-12C6-4302-9106-EE37CDBF8ED3}" dt="2020-10-19T11:52:19.697" v="239" actId="1076"/>
          <ac:picMkLst>
            <pc:docMk/>
            <pc:sldMk cId="2116031101" sldId="258"/>
            <ac:picMk id="72" creationId="{4E72D9C5-E608-4055-A100-5EA1A1C28495}"/>
          </ac:picMkLst>
        </pc:picChg>
        <pc:picChg chg="add del mod">
          <ac:chgData name="Armin Sommerhuber" userId="9ff336081f5182cb" providerId="LiveId" clId="{570D9C87-12C6-4302-9106-EE37CDBF8ED3}" dt="2020-10-19T11:50:41.992" v="230" actId="478"/>
          <ac:picMkLst>
            <pc:docMk/>
            <pc:sldMk cId="2116031101" sldId="258"/>
            <ac:picMk id="109" creationId="{9C57367D-63ED-4487-83CF-571380163DF2}"/>
          </ac:picMkLst>
        </pc:picChg>
        <pc:picChg chg="add mod">
          <ac:chgData name="Armin Sommerhuber" userId="9ff336081f5182cb" providerId="LiveId" clId="{570D9C87-12C6-4302-9106-EE37CDBF8ED3}" dt="2020-10-19T12:02:04.721" v="898" actId="1076"/>
          <ac:picMkLst>
            <pc:docMk/>
            <pc:sldMk cId="2116031101" sldId="258"/>
            <ac:picMk id="110" creationId="{FF3D480F-2356-49FA-80DC-5AFCA76B63D4}"/>
          </ac:picMkLst>
        </pc:picChg>
        <pc:picChg chg="add mod">
          <ac:chgData name="Armin Sommerhuber" userId="9ff336081f5182cb" providerId="LiveId" clId="{570D9C87-12C6-4302-9106-EE37CDBF8ED3}" dt="2020-10-19T12:02:04.721" v="898" actId="1076"/>
          <ac:picMkLst>
            <pc:docMk/>
            <pc:sldMk cId="2116031101" sldId="258"/>
            <ac:picMk id="111" creationId="{CD8C83FB-B0D4-4400-95F5-F7C0BD0B78E1}"/>
          </ac:picMkLst>
        </pc:picChg>
        <pc:picChg chg="add mod">
          <ac:chgData name="Armin Sommerhuber" userId="9ff336081f5182cb" providerId="LiveId" clId="{570D9C87-12C6-4302-9106-EE37CDBF8ED3}" dt="2020-10-19T12:02:04.721" v="898" actId="1076"/>
          <ac:picMkLst>
            <pc:docMk/>
            <pc:sldMk cId="2116031101" sldId="258"/>
            <ac:picMk id="115" creationId="{5DAABE19-580C-40D0-87F2-82D75B2B05FB}"/>
          </ac:picMkLst>
        </pc:picChg>
        <pc:picChg chg="add del mod">
          <ac:chgData name="Armin Sommerhuber" userId="9ff336081f5182cb" providerId="LiveId" clId="{570D9C87-12C6-4302-9106-EE37CDBF8ED3}" dt="2020-10-19T11:51:49.867" v="234" actId="478"/>
          <ac:picMkLst>
            <pc:docMk/>
            <pc:sldMk cId="2116031101" sldId="258"/>
            <ac:picMk id="117" creationId="{4EBF336E-3ACB-42C7-B07C-883F963DACCE}"/>
          </ac:picMkLst>
        </pc:picChg>
        <pc:cxnChg chg="add del mod">
          <ac:chgData name="Armin Sommerhuber" userId="9ff336081f5182cb" providerId="LiveId" clId="{570D9C87-12C6-4302-9106-EE37CDBF8ED3}" dt="2020-10-19T11:10:20.489" v="81" actId="478"/>
          <ac:cxnSpMkLst>
            <pc:docMk/>
            <pc:sldMk cId="2116031101" sldId="258"/>
            <ac:cxnSpMk id="30" creationId="{37001771-F77A-4C6C-BF6B-EE5024745540}"/>
          </ac:cxnSpMkLst>
        </pc:cxnChg>
        <pc:cxnChg chg="add del mod">
          <ac:chgData name="Armin Sommerhuber" userId="9ff336081f5182cb" providerId="LiveId" clId="{570D9C87-12C6-4302-9106-EE37CDBF8ED3}" dt="2020-10-19T11:45:58.648" v="134" actId="478"/>
          <ac:cxnSpMkLst>
            <pc:docMk/>
            <pc:sldMk cId="2116031101" sldId="258"/>
            <ac:cxnSpMk id="38" creationId="{1776F451-09F7-4C6E-AB44-B9B755F63966}"/>
          </ac:cxnSpMkLst>
        </pc:cxnChg>
        <pc:cxnChg chg="add mod">
          <ac:chgData name="Armin Sommerhuber" userId="9ff336081f5182cb" providerId="LiveId" clId="{570D9C87-12C6-4302-9106-EE37CDBF8ED3}" dt="2020-10-19T11:52:19.697" v="239" actId="1076"/>
          <ac:cxnSpMkLst>
            <pc:docMk/>
            <pc:sldMk cId="2116031101" sldId="258"/>
            <ac:cxnSpMk id="74" creationId="{BF982C6A-759C-4003-9BD6-87A38C89EEB1}"/>
          </ac:cxnSpMkLst>
        </pc:cxnChg>
        <pc:cxnChg chg="add mod">
          <ac:chgData name="Armin Sommerhuber" userId="9ff336081f5182cb" providerId="LiveId" clId="{570D9C87-12C6-4302-9106-EE37CDBF8ED3}" dt="2020-10-19T11:52:19.697" v="239" actId="1076"/>
          <ac:cxnSpMkLst>
            <pc:docMk/>
            <pc:sldMk cId="2116031101" sldId="258"/>
            <ac:cxnSpMk id="76" creationId="{7994FED0-411E-46D8-8940-4700312ED507}"/>
          </ac:cxnSpMkLst>
        </pc:cxnChg>
        <pc:cxnChg chg="add mod">
          <ac:chgData name="Armin Sommerhuber" userId="9ff336081f5182cb" providerId="LiveId" clId="{570D9C87-12C6-4302-9106-EE37CDBF8ED3}" dt="2020-10-19T11:52:19.697" v="239" actId="1076"/>
          <ac:cxnSpMkLst>
            <pc:docMk/>
            <pc:sldMk cId="2116031101" sldId="258"/>
            <ac:cxnSpMk id="78" creationId="{278B2F74-64E2-4368-96CE-81D8D6A71093}"/>
          </ac:cxnSpMkLst>
        </pc:cxnChg>
        <pc:cxnChg chg="add mod">
          <ac:chgData name="Armin Sommerhuber" userId="9ff336081f5182cb" providerId="LiveId" clId="{570D9C87-12C6-4302-9106-EE37CDBF8ED3}" dt="2020-10-19T11:52:19.697" v="239" actId="1076"/>
          <ac:cxnSpMkLst>
            <pc:docMk/>
            <pc:sldMk cId="2116031101" sldId="258"/>
            <ac:cxnSpMk id="80" creationId="{9E1B00F2-4FC0-4331-A431-3C854753633A}"/>
          </ac:cxnSpMkLst>
        </pc:cxnChg>
        <pc:cxnChg chg="add mod">
          <ac:chgData name="Armin Sommerhuber" userId="9ff336081f5182cb" providerId="LiveId" clId="{570D9C87-12C6-4302-9106-EE37CDBF8ED3}" dt="2020-10-19T11:52:19.697" v="239" actId="1076"/>
          <ac:cxnSpMkLst>
            <pc:docMk/>
            <pc:sldMk cId="2116031101" sldId="258"/>
            <ac:cxnSpMk id="82" creationId="{CB98FA8A-7271-4397-8CF5-EDDA22D13425}"/>
          </ac:cxnSpMkLst>
        </pc:cxnChg>
        <pc:cxnChg chg="add mod">
          <ac:chgData name="Armin Sommerhuber" userId="9ff336081f5182cb" providerId="LiveId" clId="{570D9C87-12C6-4302-9106-EE37CDBF8ED3}" dt="2020-10-19T11:52:19.697" v="239" actId="1076"/>
          <ac:cxnSpMkLst>
            <pc:docMk/>
            <pc:sldMk cId="2116031101" sldId="258"/>
            <ac:cxnSpMk id="84" creationId="{706AB10C-6879-420D-8D65-3CEC684A43A3}"/>
          </ac:cxnSpMkLst>
        </pc:cxnChg>
        <pc:cxnChg chg="add mod">
          <ac:chgData name="Armin Sommerhuber" userId="9ff336081f5182cb" providerId="LiveId" clId="{570D9C87-12C6-4302-9106-EE37CDBF8ED3}" dt="2020-10-19T11:52:19.697" v="239" actId="1076"/>
          <ac:cxnSpMkLst>
            <pc:docMk/>
            <pc:sldMk cId="2116031101" sldId="258"/>
            <ac:cxnSpMk id="86" creationId="{415F2DB4-ED0C-47A8-80E9-5679875892F0}"/>
          </ac:cxnSpMkLst>
        </pc:cxnChg>
        <pc:cxnChg chg="add mod">
          <ac:chgData name="Armin Sommerhuber" userId="9ff336081f5182cb" providerId="LiveId" clId="{570D9C87-12C6-4302-9106-EE37CDBF8ED3}" dt="2020-10-19T12:05:33.381" v="1042" actId="1038"/>
          <ac:cxnSpMkLst>
            <pc:docMk/>
            <pc:sldMk cId="2116031101" sldId="258"/>
            <ac:cxnSpMk id="88" creationId="{96F70F5E-F789-4EE4-BA2A-FC643252D514}"/>
          </ac:cxnSpMkLst>
        </pc:cxnChg>
        <pc:cxnChg chg="add mod">
          <ac:chgData name="Armin Sommerhuber" userId="9ff336081f5182cb" providerId="LiveId" clId="{570D9C87-12C6-4302-9106-EE37CDBF8ED3}" dt="2020-10-19T11:52:19.697" v="239" actId="1076"/>
          <ac:cxnSpMkLst>
            <pc:docMk/>
            <pc:sldMk cId="2116031101" sldId="258"/>
            <ac:cxnSpMk id="90" creationId="{FF4D1CEB-0F7C-42E1-B6BC-FE8F53DB1E60}"/>
          </ac:cxnSpMkLst>
        </pc:cxnChg>
        <pc:cxnChg chg="add mod">
          <ac:chgData name="Armin Sommerhuber" userId="9ff336081f5182cb" providerId="LiveId" clId="{570D9C87-12C6-4302-9106-EE37CDBF8ED3}" dt="2020-10-19T11:52:19.697" v="239" actId="1076"/>
          <ac:cxnSpMkLst>
            <pc:docMk/>
            <pc:sldMk cId="2116031101" sldId="258"/>
            <ac:cxnSpMk id="94" creationId="{2C833612-A5D5-4300-AF38-4F30CE552365}"/>
          </ac:cxnSpMkLst>
        </pc:cxnChg>
        <pc:cxnChg chg="add mod">
          <ac:chgData name="Armin Sommerhuber" userId="9ff336081f5182cb" providerId="LiveId" clId="{570D9C87-12C6-4302-9106-EE37CDBF8ED3}" dt="2020-10-19T11:52:19.697" v="239" actId="1076"/>
          <ac:cxnSpMkLst>
            <pc:docMk/>
            <pc:sldMk cId="2116031101" sldId="258"/>
            <ac:cxnSpMk id="96" creationId="{BF650484-3313-4F93-AACD-0F5CF2CDF9AE}"/>
          </ac:cxnSpMkLst>
        </pc:cxnChg>
        <pc:cxnChg chg="add mod">
          <ac:chgData name="Armin Sommerhuber" userId="9ff336081f5182cb" providerId="LiveId" clId="{570D9C87-12C6-4302-9106-EE37CDBF8ED3}" dt="2020-10-19T11:52:19.697" v="239" actId="1076"/>
          <ac:cxnSpMkLst>
            <pc:docMk/>
            <pc:sldMk cId="2116031101" sldId="258"/>
            <ac:cxnSpMk id="98" creationId="{982D3D52-B31E-48B3-9DD7-04C52068C005}"/>
          </ac:cxnSpMkLst>
        </pc:cxnChg>
        <pc:cxnChg chg="add mod">
          <ac:chgData name="Armin Sommerhuber" userId="9ff336081f5182cb" providerId="LiveId" clId="{570D9C87-12C6-4302-9106-EE37CDBF8ED3}" dt="2020-10-19T11:52:19.697" v="239" actId="1076"/>
          <ac:cxnSpMkLst>
            <pc:docMk/>
            <pc:sldMk cId="2116031101" sldId="258"/>
            <ac:cxnSpMk id="100" creationId="{92ECB229-3ED7-4FA1-96D8-0F1D2FF357AD}"/>
          </ac:cxnSpMkLst>
        </pc:cxnChg>
        <pc:cxnChg chg="add mod">
          <ac:chgData name="Armin Sommerhuber" userId="9ff336081f5182cb" providerId="LiveId" clId="{570D9C87-12C6-4302-9106-EE37CDBF8ED3}" dt="2020-10-19T11:55:21.900" v="424" actId="1076"/>
          <ac:cxnSpMkLst>
            <pc:docMk/>
            <pc:sldMk cId="2116031101" sldId="258"/>
            <ac:cxnSpMk id="102" creationId="{62D55EE9-469E-4935-B803-B7AF1A2FA2CB}"/>
          </ac:cxnSpMkLst>
        </pc:cxnChg>
        <pc:cxnChg chg="add mod">
          <ac:chgData name="Armin Sommerhuber" userId="9ff336081f5182cb" providerId="LiveId" clId="{570D9C87-12C6-4302-9106-EE37CDBF8ED3}" dt="2020-10-19T11:55:21.900" v="424" actId="1076"/>
          <ac:cxnSpMkLst>
            <pc:docMk/>
            <pc:sldMk cId="2116031101" sldId="258"/>
            <ac:cxnSpMk id="104" creationId="{BBB0C547-D690-46B8-AAB5-268A1688E54B}"/>
          </ac:cxnSpMkLst>
        </pc:cxnChg>
        <pc:cxnChg chg="add mod">
          <ac:chgData name="Armin Sommerhuber" userId="9ff336081f5182cb" providerId="LiveId" clId="{570D9C87-12C6-4302-9106-EE37CDBF8ED3}" dt="2020-10-19T11:55:21.900" v="424" actId="1076"/>
          <ac:cxnSpMkLst>
            <pc:docMk/>
            <pc:sldMk cId="2116031101" sldId="258"/>
            <ac:cxnSpMk id="106" creationId="{F7855E70-4023-4DA0-AC66-55B392B28675}"/>
          </ac:cxnSpMkLst>
        </pc:cxnChg>
        <pc:cxnChg chg="add mod">
          <ac:chgData name="Armin Sommerhuber" userId="9ff336081f5182cb" providerId="LiveId" clId="{570D9C87-12C6-4302-9106-EE37CDBF8ED3}" dt="2020-10-19T11:55:21.900" v="424" actId="1076"/>
          <ac:cxnSpMkLst>
            <pc:docMk/>
            <pc:sldMk cId="2116031101" sldId="258"/>
            <ac:cxnSpMk id="108" creationId="{0B7F8847-52AC-45E1-AC53-E78F1AD93074}"/>
          </ac:cxnSpMkLst>
        </pc:cxnChg>
        <pc:cxnChg chg="add mod">
          <ac:chgData name="Armin Sommerhuber" userId="9ff336081f5182cb" providerId="LiveId" clId="{570D9C87-12C6-4302-9106-EE37CDBF8ED3}" dt="2020-10-19T12:02:04.721" v="898" actId="1076"/>
          <ac:cxnSpMkLst>
            <pc:docMk/>
            <pc:sldMk cId="2116031101" sldId="258"/>
            <ac:cxnSpMk id="112" creationId="{8A3FBD6B-6BA3-48E5-A247-CB91C1C2474D}"/>
          </ac:cxnSpMkLst>
        </pc:cxnChg>
        <pc:cxnChg chg="add mod">
          <ac:chgData name="Armin Sommerhuber" userId="9ff336081f5182cb" providerId="LiveId" clId="{570D9C87-12C6-4302-9106-EE37CDBF8ED3}" dt="2020-10-19T12:02:04.721" v="898" actId="1076"/>
          <ac:cxnSpMkLst>
            <pc:docMk/>
            <pc:sldMk cId="2116031101" sldId="258"/>
            <ac:cxnSpMk id="113" creationId="{6047C113-4A57-43EA-816E-93A6B67595AE}"/>
          </ac:cxnSpMkLst>
        </pc:cxnChg>
      </pc:sldChg>
      <pc:sldChg chg="addSp delSp modSp add mod">
        <pc:chgData name="Armin Sommerhuber" userId="9ff336081f5182cb" providerId="LiveId" clId="{570D9C87-12C6-4302-9106-EE37CDBF8ED3}" dt="2020-10-19T12:15:13.975" v="1343" actId="790"/>
        <pc:sldMkLst>
          <pc:docMk/>
          <pc:sldMk cId="2068229106" sldId="259"/>
        </pc:sldMkLst>
        <pc:spChg chg="add mod">
          <ac:chgData name="Armin Sommerhuber" userId="9ff336081f5182cb" providerId="LiveId" clId="{570D9C87-12C6-4302-9106-EE37CDBF8ED3}" dt="2020-10-19T12:15:13.975" v="1343" actId="790"/>
          <ac:spMkLst>
            <pc:docMk/>
            <pc:sldMk cId="2068229106" sldId="259"/>
            <ac:spMk id="8" creationId="{3577F7A7-850D-4C05-985D-31C07219D16A}"/>
          </ac:spMkLst>
        </pc:spChg>
        <pc:spChg chg="add mod">
          <ac:chgData name="Armin Sommerhuber" userId="9ff336081f5182cb" providerId="LiveId" clId="{570D9C87-12C6-4302-9106-EE37CDBF8ED3}" dt="2020-10-19T12:15:13.975" v="1343" actId="790"/>
          <ac:spMkLst>
            <pc:docMk/>
            <pc:sldMk cId="2068229106" sldId="259"/>
            <ac:spMk id="9" creationId="{4F76889B-2A86-4C96-B89A-88F984B03B3B}"/>
          </ac:spMkLst>
        </pc:spChg>
        <pc:spChg chg="add mod">
          <ac:chgData name="Armin Sommerhuber" userId="9ff336081f5182cb" providerId="LiveId" clId="{570D9C87-12C6-4302-9106-EE37CDBF8ED3}" dt="2020-10-19T12:15:13.975" v="1343" actId="790"/>
          <ac:spMkLst>
            <pc:docMk/>
            <pc:sldMk cId="2068229106" sldId="259"/>
            <ac:spMk id="16" creationId="{04CD7665-2E0B-4694-98C7-EA0428BC105B}"/>
          </ac:spMkLst>
        </pc:spChg>
        <pc:spChg chg="add mod">
          <ac:chgData name="Armin Sommerhuber" userId="9ff336081f5182cb" providerId="LiveId" clId="{570D9C87-12C6-4302-9106-EE37CDBF8ED3}" dt="2020-10-19T12:15:13.975" v="1343" actId="790"/>
          <ac:spMkLst>
            <pc:docMk/>
            <pc:sldMk cId="2068229106" sldId="259"/>
            <ac:spMk id="17" creationId="{9B4FD15F-7AA4-454E-986A-4F0DFA942B20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36" creationId="{A35D5ADA-235B-44A7-AE7B-E8D7DBD1A95D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18" creationId="{15B4ACD3-61CD-47D2-A724-515D8104DB7B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20" creationId="{E5A2CFDC-8A43-4DE9-AF85-729E7C8A4457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22" creationId="{D27EDC66-717C-49BC-80FC-925E76E108FB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24" creationId="{99FA900A-B997-4D05-8D02-12F29E71981E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26" creationId="{8DF1B13A-94FF-4556-B9DB-727BE72A943C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27" creationId="{A74B2778-5845-4AF6-A81F-6FEA85326C47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29" creationId="{94A73FCA-CBCF-491F-BC3E-A2A61D289AC3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31" creationId="{F7F18D6E-A6E3-4AE4-91B9-4E6C35DD9571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33" creationId="{4FD9E877-5258-44FB-AA89-1D1277E8AB1F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35" creationId="{A1A74256-7D43-4713-9DDE-FA2B4C9AA091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37" creationId="{0A11501E-72BE-417E-A274-D498D435CE5C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39" creationId="{73017D1D-A291-40EF-A004-75AB44813841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41" creationId="{192FC17E-E5D9-408B-8DC5-86E481B78586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43" creationId="{9A78B999-C44A-42E3-91B8-34D146477DD3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45" creationId="{E6FBF9A8-3AC8-4DFF-918F-FD133AD992B7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47" creationId="{B4841EEF-AACD-40CA-AA33-9AD821324BEC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49" creationId="{E4EA2B87-3531-499B-8D0F-11CE59A56AF4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53" creationId="{F82CBB34-43A4-4579-A1F5-C30519DAB56C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55" creationId="{80E72D3A-5F2C-479F-B575-920379F07274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57" creationId="{863EEE26-86C2-4F14-A83C-A6C266383C5F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59" creationId="{4FB3BA85-153C-4E37-BD5C-EC6DF4638E13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61" creationId="{004817BA-A060-4E21-8C37-CA1E2A040CD4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63" creationId="{3692269D-7CBA-4596-BA95-4ACC1580C1A7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64" creationId="{74E4DF71-8DB1-4693-8E69-88C049858DE4}"/>
          </ac:spMkLst>
        </pc:spChg>
        <pc:spChg chg="del">
          <ac:chgData name="Armin Sommerhuber" userId="9ff336081f5182cb" providerId="LiveId" clId="{570D9C87-12C6-4302-9106-EE37CDBF8ED3}" dt="2020-10-19T12:07:44.946" v="1044" actId="478"/>
          <ac:spMkLst>
            <pc:docMk/>
            <pc:sldMk cId="2068229106" sldId="259"/>
            <ac:spMk id="166" creationId="{411B44BF-7C93-46AF-82DE-8EC7D8B6D639}"/>
          </ac:spMkLst>
        </pc:spChg>
        <pc:picChg chg="add mod">
          <ac:chgData name="Armin Sommerhuber" userId="9ff336081f5182cb" providerId="LiveId" clId="{570D9C87-12C6-4302-9106-EE37CDBF8ED3}" dt="2020-10-19T12:13:16.308" v="1218" actId="1076"/>
          <ac:picMkLst>
            <pc:docMk/>
            <pc:sldMk cId="2068229106" sldId="259"/>
            <ac:picMk id="2" creationId="{2D49EC50-B4D4-4EAB-9D56-9F5A59788EF8}"/>
          </ac:picMkLst>
        </pc:picChg>
        <pc:picChg chg="add mod">
          <ac:chgData name="Armin Sommerhuber" userId="9ff336081f5182cb" providerId="LiveId" clId="{570D9C87-12C6-4302-9106-EE37CDBF8ED3}" dt="2020-10-19T12:13:03.804" v="1211" actId="1076"/>
          <ac:picMkLst>
            <pc:docMk/>
            <pc:sldMk cId="2068229106" sldId="259"/>
            <ac:picMk id="4" creationId="{1BB40D31-DDAF-40C5-9DA0-E03C6AFCD99F}"/>
          </ac:picMkLst>
        </pc:picChg>
        <pc:picChg chg="add mod">
          <ac:chgData name="Armin Sommerhuber" userId="9ff336081f5182cb" providerId="LiveId" clId="{570D9C87-12C6-4302-9106-EE37CDBF8ED3}" dt="2020-10-19T12:13:14.667" v="1217" actId="1076"/>
          <ac:picMkLst>
            <pc:docMk/>
            <pc:sldMk cId="2068229106" sldId="259"/>
            <ac:picMk id="6" creationId="{83541F91-8D20-4E11-A147-A3B5C24CCA39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7" creationId="{76B5CC17-96D7-40D1-8261-A4DD9DBF5669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11" creationId="{9D36107D-D4BC-4EA5-8D8B-39C379CDEF3A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13" creationId="{9B259CFA-3788-4E5E-9D77-00A11D9788F7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18" creationId="{2027463C-BD63-4916-B7A6-90492F86104C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20" creationId="{4383093D-90BE-40CC-B08B-737F6B2B3F0F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22" creationId="{1548D640-05CD-432A-B787-D86BD31982D0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24" creationId="{E3F43F1A-D3EE-4042-9885-20488CD8EF04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33" creationId="{25D53848-571C-4D49-8D60-F545BB4C66C2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35" creationId="{862FA47D-E1DC-4852-9EF3-7409413765BE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40" creationId="{10E65737-4B0F-4C95-8C8B-1032965510A0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44" creationId="{33EECC1E-E5DA-408C-81B5-5C10D6911D4C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50" creationId="{5D804F9D-0E9F-40E1-B0D1-E6220E633E7F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52" creationId="{A3074B04-5E93-47A0-BC11-A93F81989D56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54" creationId="{775FE312-E23A-42AA-92BE-81A710C9AAA0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56" creationId="{D2336E4C-CEF2-497E-AA0F-53EE8C9A5FB9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58" creationId="{8C4D30C9-436C-492B-B73E-DD014B0BBC4F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60" creationId="{BE3ACFD0-FFCE-4292-9E79-474C03B1D54B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62" creationId="{D2FA72B5-9027-4C42-BB9D-B5F18D6D13BC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64" creationId="{D3F8ECBA-DF6D-451D-AF7C-A030BE158239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66" creationId="{0A67048C-AAF9-4C0A-B174-2A303BB8A8CC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68" creationId="{A6AA0367-857E-4FCC-BF77-D3ACD7CB26FF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70" creationId="{7B5660D0-FD2B-47BC-B4A3-19D799259BAC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72" creationId="{4E72D9C5-E608-4055-A100-5EA1A1C28495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110" creationId="{FF3D480F-2356-49FA-80DC-5AFCA76B63D4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111" creationId="{CD8C83FB-B0D4-4400-95F5-F7C0BD0B78E1}"/>
          </ac:picMkLst>
        </pc:picChg>
        <pc:picChg chg="del">
          <ac:chgData name="Armin Sommerhuber" userId="9ff336081f5182cb" providerId="LiveId" clId="{570D9C87-12C6-4302-9106-EE37CDBF8ED3}" dt="2020-10-19T12:07:44.946" v="1044" actId="478"/>
          <ac:picMkLst>
            <pc:docMk/>
            <pc:sldMk cId="2068229106" sldId="259"/>
            <ac:picMk id="115" creationId="{5DAABE19-580C-40D0-87F2-82D75B2B05FB}"/>
          </ac:picMkLst>
        </pc:picChg>
        <pc:cxnChg chg="add">
          <ac:chgData name="Armin Sommerhuber" userId="9ff336081f5182cb" providerId="LiveId" clId="{570D9C87-12C6-4302-9106-EE37CDBF8ED3}" dt="2020-10-19T12:13:21.934" v="1219" actId="11529"/>
          <ac:cxnSpMkLst>
            <pc:docMk/>
            <pc:sldMk cId="2068229106" sldId="259"/>
            <ac:cxnSpMk id="12" creationId="{57E03394-6A44-4803-AF6A-819E44683FA7}"/>
          </ac:cxnSpMkLst>
        </pc:cxnChg>
        <pc:cxnChg chg="add">
          <ac:chgData name="Armin Sommerhuber" userId="9ff336081f5182cb" providerId="LiveId" clId="{570D9C87-12C6-4302-9106-EE37CDBF8ED3}" dt="2020-10-19T12:13:26.678" v="1220" actId="11529"/>
          <ac:cxnSpMkLst>
            <pc:docMk/>
            <pc:sldMk cId="2068229106" sldId="259"/>
            <ac:cxnSpMk id="15" creationId="{DDD6E3D9-E6E7-4D33-BF72-B8F32B1FC533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74" creationId="{BF982C6A-759C-4003-9BD6-87A38C89EEB1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76" creationId="{7994FED0-411E-46D8-8940-4700312ED507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78" creationId="{278B2F74-64E2-4368-96CE-81D8D6A71093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80" creationId="{9E1B00F2-4FC0-4331-A431-3C854753633A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82" creationId="{CB98FA8A-7271-4397-8CF5-EDDA22D13425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84" creationId="{706AB10C-6879-420D-8D65-3CEC684A43A3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86" creationId="{415F2DB4-ED0C-47A8-80E9-5679875892F0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88" creationId="{96F70F5E-F789-4EE4-BA2A-FC643252D514}"/>
          </ac:cxnSpMkLst>
        </pc:cxnChg>
        <pc:cxnChg chg="del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90" creationId="{FF4D1CEB-0F7C-42E1-B6BC-FE8F53DB1E60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94" creationId="{2C833612-A5D5-4300-AF38-4F30CE552365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96" creationId="{BF650484-3313-4F93-AACD-0F5CF2CDF9AE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98" creationId="{982D3D52-B31E-48B3-9DD7-04C52068C005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100" creationId="{92ECB229-3ED7-4FA1-96D8-0F1D2FF357AD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102" creationId="{62D55EE9-469E-4935-B803-B7AF1A2FA2CB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104" creationId="{BBB0C547-D690-46B8-AAB5-268A1688E54B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106" creationId="{F7855E70-4023-4DA0-AC66-55B392B28675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108" creationId="{0B7F8847-52AC-45E1-AC53-E78F1AD93074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112" creationId="{8A3FBD6B-6BA3-48E5-A247-CB91C1C2474D}"/>
          </ac:cxnSpMkLst>
        </pc:cxnChg>
        <pc:cxnChg chg="del mod">
          <ac:chgData name="Armin Sommerhuber" userId="9ff336081f5182cb" providerId="LiveId" clId="{570D9C87-12C6-4302-9106-EE37CDBF8ED3}" dt="2020-10-19T12:07:44.946" v="1044" actId="478"/>
          <ac:cxnSpMkLst>
            <pc:docMk/>
            <pc:sldMk cId="2068229106" sldId="259"/>
            <ac:cxnSpMk id="113" creationId="{6047C113-4A57-43EA-816E-93A6B67595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3129-24D0-4B56-B532-95B9C548A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3B668-28F8-4E21-B9E9-5C50AAD5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6D271-213B-4C19-93ED-1CCE3818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B826-C185-47C9-B6E6-5A3025CE8E0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FFCE3-B62B-45FC-93F6-9FC4469A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199F-F705-4D6C-B19F-2F4C1D73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F04-0354-44DE-B654-A7F4EAB3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1DC0-13EB-4629-9FDD-0B9B3577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31E47-EE98-4EFA-9F53-E42D30354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9358-3E4F-45E9-BB10-17196F27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B826-C185-47C9-B6E6-5A3025CE8E0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7E755-FF48-46E8-8672-6D93EF69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C555-7241-45BC-BBFE-83909115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F04-0354-44DE-B654-A7F4EAB3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DC8AA-5BFA-4442-BD8C-7B638AA06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3DF4E-01DC-41BB-9CB3-97E56F336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1D21-9C87-4EDD-805C-6C79B78D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B826-C185-47C9-B6E6-5A3025CE8E0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11EA-1C7E-4E08-A7C1-11DDADC4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3674-5EE7-4443-80A7-530675C3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F04-0354-44DE-B654-A7F4EAB3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F596-8B8A-4EC0-8F3C-02CCA355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BB34-651D-4216-92EE-BB9F84DE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DE6E6-D7A8-41D6-BBE7-AA78093F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B826-C185-47C9-B6E6-5A3025CE8E0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37A4-5C78-4F18-BCCC-93D71762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A144D-AB54-49D2-8A94-D1FAE7ED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F04-0354-44DE-B654-A7F4EAB3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1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DAF0-17C8-4653-8795-FA490E09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9C73F-47FD-4530-91F0-A03D5D0D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D0C9-BBA5-48AF-9A12-28A798A9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B826-C185-47C9-B6E6-5A3025CE8E0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5890-C376-4FBA-9BA1-44713EFC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1AD5-0B7E-4A46-B85D-AA88F7DE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F04-0354-44DE-B654-A7F4EAB3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0A27-55CF-40F9-ADBB-598AD97E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BB8F-47D0-4045-872C-175225F21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896E-A969-466A-87A0-86B0A1F6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0915-0F6A-44D0-B5FD-6C018110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B826-C185-47C9-B6E6-5A3025CE8E0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C9F29-9923-413C-9785-FCEF1970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54E18-C122-4753-9786-406017C7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F04-0354-44DE-B654-A7F4EAB3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7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3427-172B-4158-B15E-9B7807A5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3975-B35B-49AD-93A4-F6A4B470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12F70-96B2-4148-A0CC-BD7D8EA1D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5E1D8-949F-4B38-B96D-204AB2910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22AA3-ED5C-4EE8-A680-8D03E558B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654EE-4F6A-4586-9806-00EFAC5D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B826-C185-47C9-B6E6-5A3025CE8E0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2B9AE-21D8-4A2A-84A6-A8B92691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27C20-0BF1-4094-A15C-80D58174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F04-0354-44DE-B654-A7F4EAB3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7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8967-70F6-4AD7-BDCB-D54BF68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668A3-7E84-4814-ACB5-97451DA9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B826-C185-47C9-B6E6-5A3025CE8E0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B43C8-8E41-48D2-897C-0DFBFCAE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97AC2-8695-4733-ACA8-395C7FB9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F04-0354-44DE-B654-A7F4EAB3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6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D9733-FCBA-4C37-917E-B826AD5A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B826-C185-47C9-B6E6-5A3025CE8E0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60A39-8A21-4E97-BBF0-374AE95F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9D654-B370-49D3-BBC0-6B53F343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F04-0354-44DE-B654-A7F4EAB3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8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C55F-59F6-45A3-BF4A-7C7BEAAF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0E22-747C-46CB-AB52-84AF8B78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F04C8-F681-483A-954E-1A2D94062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6D73C-9339-4C50-A99F-0B446067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B826-C185-47C9-B6E6-5A3025CE8E0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F40DF-8F29-4E5E-B798-B9BEAB56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856C-75B9-4272-B4E2-4611AA2E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F04-0354-44DE-B654-A7F4EAB3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7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FF8B-7B95-4802-B78D-71BCB998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D2CE7-0178-4DF4-B637-15F6DDEC3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F55D1-1D54-48AF-B882-A9268D20D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7899-CF07-4E33-8EA8-563F5F5C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B826-C185-47C9-B6E6-5A3025CE8E0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D3C49-3BB2-4EFB-B2EF-C1B7823B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81916-811A-47F0-8CEC-8EC421EB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F04-0354-44DE-B654-A7F4EAB3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3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B85F5-1D8B-47A2-98A1-2F9E348A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0275C-DBA4-4EE2-94D8-6DDB728DF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C9621-AF9B-4819-AB7C-89F329F32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3B826-C185-47C9-B6E6-5A3025CE8E0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8D37E-0880-4DAD-A034-76BA656ED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35CE-C065-4B34-AECA-5A1EE929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DF04-0354-44DE-B654-A7F4EAB3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4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2850-644C-415B-9432-47BDE6D1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547C-A36A-431F-9396-D237589E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program tries to understand relation between features(age, salary, attrition and etc. ) in training data.</a:t>
            </a:r>
          </a:p>
          <a:p>
            <a:r>
              <a:rPr lang="en-US" dirty="0"/>
              <a:t>It Also predicts the attrition status of personnel and gives recommendations to cancel the attrition.</a:t>
            </a:r>
          </a:p>
          <a:p>
            <a:r>
              <a:rPr lang="en-US" dirty="0"/>
              <a:t>How to use this program?</a:t>
            </a:r>
          </a:p>
          <a:p>
            <a:pPr lvl="1"/>
            <a:r>
              <a:rPr lang="en-US" dirty="0"/>
              <a:t>In python just import the class and call it’s methods: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4A796-A042-4BE3-AF65-A8E61228278C}"/>
              </a:ext>
            </a:extLst>
          </p:cNvPr>
          <p:cNvSpPr txBox="1"/>
          <p:nvPr/>
        </p:nvSpPr>
        <p:spPr>
          <a:xfrm>
            <a:off x="2054087" y="4439477"/>
            <a:ext cx="7156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import </a:t>
            </a:r>
            <a:r>
              <a:rPr lang="en-US" dirty="0" err="1"/>
              <a:t>knx_model</a:t>
            </a:r>
            <a:endParaRPr lang="en-US" dirty="0"/>
          </a:p>
          <a:p>
            <a:r>
              <a:rPr lang="en-US" dirty="0"/>
              <a:t> model = </a:t>
            </a:r>
            <a:r>
              <a:rPr lang="en-US" dirty="0" err="1"/>
              <a:t>knx_model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r>
              <a:rPr lang="en-US" dirty="0" err="1"/>
              <a:t>model.train</a:t>
            </a:r>
            <a:r>
              <a:rPr lang="en-US" dirty="0"/>
              <a:t>(</a:t>
            </a:r>
            <a:r>
              <a:rPr lang="en-US" dirty="0" err="1"/>
              <a:t>training_data</a:t>
            </a:r>
            <a:r>
              <a:rPr lang="en-US" dirty="0"/>
              <a:t>)</a:t>
            </a:r>
          </a:p>
          <a:p>
            <a:r>
              <a:rPr lang="en-US" dirty="0"/>
              <a:t> result = </a:t>
            </a:r>
            <a:r>
              <a:rPr lang="en-US" dirty="0" err="1"/>
              <a:t>model.predict</a:t>
            </a:r>
            <a:r>
              <a:rPr lang="en-US" dirty="0"/>
              <a:t>(sample)</a:t>
            </a:r>
          </a:p>
          <a:p>
            <a:r>
              <a:rPr lang="en-US" dirty="0"/>
              <a:t> recommendations = </a:t>
            </a:r>
            <a:r>
              <a:rPr lang="en-US" dirty="0" err="1"/>
              <a:t>model.recommend</a:t>
            </a:r>
            <a:r>
              <a:rPr lang="en-US" dirty="0"/>
              <a:t>(sample)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7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ownload from cloud">
            <a:extLst>
              <a:ext uri="{FF2B5EF4-FFF2-40B4-BE49-F238E27FC236}">
                <a16:creationId xmlns:a16="http://schemas.microsoft.com/office/drawing/2014/main" id="{76B5CC17-96D7-40D1-8261-A4DD9DBF5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140" y="1495063"/>
            <a:ext cx="457200" cy="457200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9D36107D-D4BC-4EA5-8D8B-39C379CDE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624" y="4707741"/>
            <a:ext cx="457200" cy="4572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9B259CFA-3788-4E5E-9D77-00A11D978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1849" y="1495063"/>
            <a:ext cx="457200" cy="457200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2027463C-BD63-4916-B7A6-90492F861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4320" y="1495063"/>
            <a:ext cx="457200" cy="457200"/>
          </a:xfrm>
          <a:prstGeom prst="rect">
            <a:avLst/>
          </a:prstGeom>
        </p:spPr>
      </p:pic>
      <p:pic>
        <p:nvPicPr>
          <p:cNvPr id="20" name="Graphic 19" descr="Users">
            <a:extLst>
              <a:ext uri="{FF2B5EF4-FFF2-40B4-BE49-F238E27FC236}">
                <a16:creationId xmlns:a16="http://schemas.microsoft.com/office/drawing/2014/main" id="{4383093D-90BE-40CC-B08B-737F6B2B3F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2624" y="3723307"/>
            <a:ext cx="457200" cy="457200"/>
          </a:xfrm>
          <a:prstGeom prst="rect">
            <a:avLst/>
          </a:prstGeom>
        </p:spPr>
      </p:pic>
      <p:pic>
        <p:nvPicPr>
          <p:cNvPr id="22" name="Graphic 21" descr="Target Audience">
            <a:extLst>
              <a:ext uri="{FF2B5EF4-FFF2-40B4-BE49-F238E27FC236}">
                <a16:creationId xmlns:a16="http://schemas.microsoft.com/office/drawing/2014/main" id="{1548D640-05CD-432A-B787-D86BD31982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75062" y="1495063"/>
            <a:ext cx="457200" cy="457200"/>
          </a:xfrm>
          <a:prstGeom prst="rect">
            <a:avLst/>
          </a:prstGeom>
        </p:spPr>
      </p:pic>
      <p:pic>
        <p:nvPicPr>
          <p:cNvPr id="24" name="Graphic 23" descr="Artificial Intelligence">
            <a:extLst>
              <a:ext uri="{FF2B5EF4-FFF2-40B4-BE49-F238E27FC236}">
                <a16:creationId xmlns:a16="http://schemas.microsoft.com/office/drawing/2014/main" id="{E3F43F1A-D3EE-4042-9885-20488CD8E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69501" y="1496187"/>
            <a:ext cx="457200" cy="457200"/>
          </a:xfrm>
          <a:prstGeom prst="rect">
            <a:avLst/>
          </a:prstGeom>
        </p:spPr>
      </p:pic>
      <p:pic>
        <p:nvPicPr>
          <p:cNvPr id="33" name="Graphic 32" descr="Bar chart">
            <a:extLst>
              <a:ext uri="{FF2B5EF4-FFF2-40B4-BE49-F238E27FC236}">
                <a16:creationId xmlns:a16="http://schemas.microsoft.com/office/drawing/2014/main" id="{25D53848-571C-4D49-8D60-F545BB4C66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76192" y="1495063"/>
            <a:ext cx="457200" cy="457200"/>
          </a:xfrm>
          <a:prstGeom prst="rect">
            <a:avLst/>
          </a:prstGeom>
        </p:spPr>
      </p:pic>
      <p:pic>
        <p:nvPicPr>
          <p:cNvPr id="35" name="Graphic 34" descr="Pie chart">
            <a:extLst>
              <a:ext uri="{FF2B5EF4-FFF2-40B4-BE49-F238E27FC236}">
                <a16:creationId xmlns:a16="http://schemas.microsoft.com/office/drawing/2014/main" id="{862FA47D-E1DC-4852-9EF3-7409413765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10448" y="1495063"/>
            <a:ext cx="457200" cy="457200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35D5ADA-235B-44A7-AE7B-E8D7DBD1A95D}"/>
              </a:ext>
            </a:extLst>
          </p:cNvPr>
          <p:cNvSpPr/>
          <p:nvPr/>
        </p:nvSpPr>
        <p:spPr>
          <a:xfrm>
            <a:off x="1957959" y="834242"/>
            <a:ext cx="783401" cy="31852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</a:t>
            </a:r>
          </a:p>
        </p:txBody>
      </p:sp>
      <p:pic>
        <p:nvPicPr>
          <p:cNvPr id="40" name="Graphic 39" descr="Gears">
            <a:extLst>
              <a:ext uri="{FF2B5EF4-FFF2-40B4-BE49-F238E27FC236}">
                <a16:creationId xmlns:a16="http://schemas.microsoft.com/office/drawing/2014/main" id="{10E65737-4B0F-4C95-8C8B-1032965510A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26119" y="1326563"/>
            <a:ext cx="457200" cy="457200"/>
          </a:xfrm>
          <a:prstGeom prst="rect">
            <a:avLst/>
          </a:prstGeom>
        </p:spPr>
      </p:pic>
      <p:pic>
        <p:nvPicPr>
          <p:cNvPr id="44" name="Graphic 43" descr="Key">
            <a:extLst>
              <a:ext uri="{FF2B5EF4-FFF2-40B4-BE49-F238E27FC236}">
                <a16:creationId xmlns:a16="http://schemas.microsoft.com/office/drawing/2014/main" id="{33EECC1E-E5DA-408C-81B5-5C10D6911D4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25667" y="1495063"/>
            <a:ext cx="457200" cy="457200"/>
          </a:xfrm>
          <a:prstGeom prst="rect">
            <a:avLst/>
          </a:prstGeom>
        </p:spPr>
      </p:pic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5D804F9D-0E9F-40E1-B0D1-E6220E633E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8987" y="2694911"/>
            <a:ext cx="457200" cy="457200"/>
          </a:xfrm>
          <a:prstGeom prst="rect">
            <a:avLst/>
          </a:prstGeom>
        </p:spPr>
      </p:pic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A3074B04-5E93-47A0-BC11-A93F81989D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8866" y="2711154"/>
            <a:ext cx="457200" cy="457200"/>
          </a:xfrm>
          <a:prstGeom prst="rect">
            <a:avLst/>
          </a:prstGeom>
        </p:spPr>
      </p:pic>
      <p:pic>
        <p:nvPicPr>
          <p:cNvPr id="54" name="Graphic 53" descr="Target Audience">
            <a:extLst>
              <a:ext uri="{FF2B5EF4-FFF2-40B4-BE49-F238E27FC236}">
                <a16:creationId xmlns:a16="http://schemas.microsoft.com/office/drawing/2014/main" id="{775FE312-E23A-42AA-92BE-81A710C9AA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31565" y="2677494"/>
            <a:ext cx="457200" cy="457200"/>
          </a:xfrm>
          <a:prstGeom prst="rect">
            <a:avLst/>
          </a:prstGeom>
        </p:spPr>
      </p:pic>
      <p:pic>
        <p:nvPicPr>
          <p:cNvPr id="56" name="Graphic 55" descr="Artificial Intelligence">
            <a:extLst>
              <a:ext uri="{FF2B5EF4-FFF2-40B4-BE49-F238E27FC236}">
                <a16:creationId xmlns:a16="http://schemas.microsoft.com/office/drawing/2014/main" id="{D2336E4C-CEF2-497E-AA0F-53EE8C9A5F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00347" y="2694272"/>
            <a:ext cx="457200" cy="457200"/>
          </a:xfrm>
          <a:prstGeom prst="rect">
            <a:avLst/>
          </a:prstGeom>
        </p:spPr>
      </p:pic>
      <p:pic>
        <p:nvPicPr>
          <p:cNvPr id="58" name="Graphic 57" descr="Bar chart">
            <a:extLst>
              <a:ext uri="{FF2B5EF4-FFF2-40B4-BE49-F238E27FC236}">
                <a16:creationId xmlns:a16="http://schemas.microsoft.com/office/drawing/2014/main" id="{8C4D30C9-436C-492B-B73E-DD014B0BBC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80011" y="2679250"/>
            <a:ext cx="457200" cy="457200"/>
          </a:xfrm>
          <a:prstGeom prst="rect">
            <a:avLst/>
          </a:prstGeom>
        </p:spPr>
      </p:pic>
      <p:pic>
        <p:nvPicPr>
          <p:cNvPr id="60" name="Graphic 59" descr="Pie chart">
            <a:extLst>
              <a:ext uri="{FF2B5EF4-FFF2-40B4-BE49-F238E27FC236}">
                <a16:creationId xmlns:a16="http://schemas.microsoft.com/office/drawing/2014/main" id="{BE3ACFD0-FFCE-4292-9E79-474C03B1D5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14267" y="2679250"/>
            <a:ext cx="457200" cy="457200"/>
          </a:xfrm>
          <a:prstGeom prst="rect">
            <a:avLst/>
          </a:prstGeom>
        </p:spPr>
      </p:pic>
      <p:pic>
        <p:nvPicPr>
          <p:cNvPr id="62" name="Graphic 61" descr="Key">
            <a:extLst>
              <a:ext uri="{FF2B5EF4-FFF2-40B4-BE49-F238E27FC236}">
                <a16:creationId xmlns:a16="http://schemas.microsoft.com/office/drawing/2014/main" id="{D2FA72B5-9027-4C42-BB9D-B5F18D6D13B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73435" y="2711154"/>
            <a:ext cx="457200" cy="457200"/>
          </a:xfrm>
          <a:prstGeom prst="rect">
            <a:avLst/>
          </a:prstGeom>
        </p:spPr>
      </p:pic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D3F8ECBA-DF6D-451D-AF7C-A030BE1582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148" y="3725131"/>
            <a:ext cx="457200" cy="457200"/>
          </a:xfrm>
          <a:prstGeom prst="rect">
            <a:avLst/>
          </a:prstGeom>
        </p:spPr>
      </p:pic>
      <p:pic>
        <p:nvPicPr>
          <p:cNvPr id="66" name="Graphic 65" descr="Key">
            <a:extLst>
              <a:ext uri="{FF2B5EF4-FFF2-40B4-BE49-F238E27FC236}">
                <a16:creationId xmlns:a16="http://schemas.microsoft.com/office/drawing/2014/main" id="{0A67048C-AAF9-4C0A-B174-2A303BB8A8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33557" y="3723307"/>
            <a:ext cx="457200" cy="457200"/>
          </a:xfrm>
          <a:prstGeom prst="rect">
            <a:avLst/>
          </a:prstGeom>
        </p:spPr>
      </p:pic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A6AA0367-857E-4FCC-BF77-D3ACD7CB26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85" y="4690963"/>
            <a:ext cx="457200" cy="457200"/>
          </a:xfrm>
          <a:prstGeom prst="rect">
            <a:avLst/>
          </a:prstGeom>
        </p:spPr>
      </p:pic>
      <p:pic>
        <p:nvPicPr>
          <p:cNvPr id="70" name="Graphic 69" descr="Key">
            <a:extLst>
              <a:ext uri="{FF2B5EF4-FFF2-40B4-BE49-F238E27FC236}">
                <a16:creationId xmlns:a16="http://schemas.microsoft.com/office/drawing/2014/main" id="{7B5660D0-FD2B-47BC-B4A3-19D799259BA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34094" y="4705917"/>
            <a:ext cx="457200" cy="457200"/>
          </a:xfrm>
          <a:prstGeom prst="rect">
            <a:avLst/>
          </a:prstGeom>
        </p:spPr>
      </p:pic>
      <p:pic>
        <p:nvPicPr>
          <p:cNvPr id="72" name="Graphic 71" descr="Document">
            <a:extLst>
              <a:ext uri="{FF2B5EF4-FFF2-40B4-BE49-F238E27FC236}">
                <a16:creationId xmlns:a16="http://schemas.microsoft.com/office/drawing/2014/main" id="{4E72D9C5-E608-4055-A100-5EA1A1C28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6223" y="2677494"/>
            <a:ext cx="457200" cy="45720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982C6A-759C-4003-9BD6-87A38C89EEB1}"/>
              </a:ext>
            </a:extLst>
          </p:cNvPr>
          <p:cNvCxnSpPr>
            <a:stCxn id="18" idx="3"/>
            <a:endCxn id="44" idx="1"/>
          </p:cNvCxnSpPr>
          <p:nvPr/>
        </p:nvCxnSpPr>
        <p:spPr>
          <a:xfrm>
            <a:off x="2581520" y="1723663"/>
            <a:ext cx="74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94FED0-411E-46D8-8940-4700312ED507}"/>
              </a:ext>
            </a:extLst>
          </p:cNvPr>
          <p:cNvCxnSpPr>
            <a:stCxn id="44" idx="3"/>
          </p:cNvCxnSpPr>
          <p:nvPr/>
        </p:nvCxnSpPr>
        <p:spPr>
          <a:xfrm>
            <a:off x="3782867" y="1723663"/>
            <a:ext cx="543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78B2F74-64E2-4368-96CE-81D8D6A71093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5033340" y="1723663"/>
            <a:ext cx="878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E1B00F2-4FC0-4331-A431-3C854753633A}"/>
              </a:ext>
            </a:extLst>
          </p:cNvPr>
          <p:cNvCxnSpPr>
            <a:stCxn id="13" idx="3"/>
            <a:endCxn id="24" idx="1"/>
          </p:cNvCxnSpPr>
          <p:nvPr/>
        </p:nvCxnSpPr>
        <p:spPr>
          <a:xfrm>
            <a:off x="6369049" y="1723663"/>
            <a:ext cx="1000452" cy="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98FA8A-7271-4397-8CF5-EDDA22D13425}"/>
              </a:ext>
            </a:extLst>
          </p:cNvPr>
          <p:cNvCxnSpPr>
            <a:stCxn id="24" idx="3"/>
            <a:endCxn id="35" idx="1"/>
          </p:cNvCxnSpPr>
          <p:nvPr/>
        </p:nvCxnSpPr>
        <p:spPr>
          <a:xfrm flipV="1">
            <a:off x="7826701" y="1723663"/>
            <a:ext cx="983747" cy="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06AB10C-6879-420D-8D65-3CEC684A43A3}"/>
              </a:ext>
            </a:extLst>
          </p:cNvPr>
          <p:cNvCxnSpPr>
            <a:stCxn id="33" idx="3"/>
            <a:endCxn id="22" idx="1"/>
          </p:cNvCxnSpPr>
          <p:nvPr/>
        </p:nvCxnSpPr>
        <p:spPr>
          <a:xfrm>
            <a:off x="9733392" y="1723663"/>
            <a:ext cx="74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5F2DB4-ED0C-47A8-80E9-5679875892F0}"/>
              </a:ext>
            </a:extLst>
          </p:cNvPr>
          <p:cNvCxnSpPr>
            <a:stCxn id="22" idx="2"/>
          </p:cNvCxnSpPr>
          <p:nvPr/>
        </p:nvCxnSpPr>
        <p:spPr>
          <a:xfrm>
            <a:off x="10703662" y="1952263"/>
            <a:ext cx="0" cy="70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6F70F5E-F789-4EE4-BA2A-FC643252D514}"/>
              </a:ext>
            </a:extLst>
          </p:cNvPr>
          <p:cNvCxnSpPr>
            <a:stCxn id="52" idx="3"/>
            <a:endCxn id="62" idx="1"/>
          </p:cNvCxnSpPr>
          <p:nvPr/>
        </p:nvCxnSpPr>
        <p:spPr>
          <a:xfrm>
            <a:off x="2546066" y="2939754"/>
            <a:ext cx="727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F4D1CEB-0F7C-42E1-B6BC-FE8F53DB1E60}"/>
              </a:ext>
            </a:extLst>
          </p:cNvPr>
          <p:cNvCxnSpPr>
            <a:cxnSpLocks/>
          </p:cNvCxnSpPr>
          <p:nvPr/>
        </p:nvCxnSpPr>
        <p:spPr>
          <a:xfrm>
            <a:off x="3779014" y="2939754"/>
            <a:ext cx="70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C833612-A5D5-4300-AF38-4F30CE552365}"/>
              </a:ext>
            </a:extLst>
          </p:cNvPr>
          <p:cNvCxnSpPr>
            <a:stCxn id="50" idx="3"/>
            <a:endCxn id="56" idx="1"/>
          </p:cNvCxnSpPr>
          <p:nvPr/>
        </p:nvCxnSpPr>
        <p:spPr>
          <a:xfrm flipV="1">
            <a:off x="5056187" y="2922872"/>
            <a:ext cx="944160" cy="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650484-3313-4F93-AACD-0F5CF2CDF9AE}"/>
              </a:ext>
            </a:extLst>
          </p:cNvPr>
          <p:cNvCxnSpPr>
            <a:stCxn id="56" idx="3"/>
          </p:cNvCxnSpPr>
          <p:nvPr/>
        </p:nvCxnSpPr>
        <p:spPr>
          <a:xfrm>
            <a:off x="6457547" y="2922872"/>
            <a:ext cx="91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82D3D52-B31E-48B3-9DD7-04C52068C005}"/>
              </a:ext>
            </a:extLst>
          </p:cNvPr>
          <p:cNvCxnSpPr>
            <a:stCxn id="58" idx="3"/>
            <a:endCxn id="54" idx="1"/>
          </p:cNvCxnSpPr>
          <p:nvPr/>
        </p:nvCxnSpPr>
        <p:spPr>
          <a:xfrm flipV="1">
            <a:off x="8337211" y="2906094"/>
            <a:ext cx="694354" cy="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2ECB229-3ED7-4FA1-96D8-0F1D2FF357AD}"/>
              </a:ext>
            </a:extLst>
          </p:cNvPr>
          <p:cNvCxnSpPr>
            <a:stCxn id="54" idx="3"/>
            <a:endCxn id="72" idx="1"/>
          </p:cNvCxnSpPr>
          <p:nvPr/>
        </p:nvCxnSpPr>
        <p:spPr>
          <a:xfrm>
            <a:off x="9488765" y="2906094"/>
            <a:ext cx="1037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D55EE9-469E-4935-B803-B7AF1A2FA2CB}"/>
              </a:ext>
            </a:extLst>
          </p:cNvPr>
          <p:cNvCxnSpPr>
            <a:stCxn id="64" idx="3"/>
            <a:endCxn id="66" idx="1"/>
          </p:cNvCxnSpPr>
          <p:nvPr/>
        </p:nvCxnSpPr>
        <p:spPr>
          <a:xfrm flipV="1">
            <a:off x="2542348" y="3951907"/>
            <a:ext cx="791209" cy="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BB0C547-D690-46B8-AAB5-268A1688E54B}"/>
              </a:ext>
            </a:extLst>
          </p:cNvPr>
          <p:cNvCxnSpPr>
            <a:stCxn id="66" idx="3"/>
            <a:endCxn id="20" idx="1"/>
          </p:cNvCxnSpPr>
          <p:nvPr/>
        </p:nvCxnSpPr>
        <p:spPr>
          <a:xfrm>
            <a:off x="3790757" y="3951907"/>
            <a:ext cx="86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7855E70-4023-4DA0-AC66-55B392B28675}"/>
              </a:ext>
            </a:extLst>
          </p:cNvPr>
          <p:cNvCxnSpPr>
            <a:stCxn id="68" idx="3"/>
          </p:cNvCxnSpPr>
          <p:nvPr/>
        </p:nvCxnSpPr>
        <p:spPr>
          <a:xfrm>
            <a:off x="2542885" y="4919563"/>
            <a:ext cx="730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B7F8847-52AC-45E1-AC53-E78F1AD93074}"/>
              </a:ext>
            </a:extLst>
          </p:cNvPr>
          <p:cNvCxnSpPr>
            <a:stCxn id="70" idx="3"/>
            <a:endCxn id="11" idx="1"/>
          </p:cNvCxnSpPr>
          <p:nvPr/>
        </p:nvCxnSpPr>
        <p:spPr>
          <a:xfrm>
            <a:off x="3791294" y="4934517"/>
            <a:ext cx="861330" cy="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109" descr="User">
            <a:extLst>
              <a:ext uri="{FF2B5EF4-FFF2-40B4-BE49-F238E27FC236}">
                <a16:creationId xmlns:a16="http://schemas.microsoft.com/office/drawing/2014/main" id="{FF3D480F-2356-49FA-80DC-5AFCA76B63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2383" y="5769399"/>
            <a:ext cx="457200" cy="457200"/>
          </a:xfrm>
          <a:prstGeom prst="rect">
            <a:avLst/>
          </a:prstGeom>
        </p:spPr>
      </p:pic>
      <p:pic>
        <p:nvPicPr>
          <p:cNvPr id="111" name="Graphic 110" descr="Key">
            <a:extLst>
              <a:ext uri="{FF2B5EF4-FFF2-40B4-BE49-F238E27FC236}">
                <a16:creationId xmlns:a16="http://schemas.microsoft.com/office/drawing/2014/main" id="{CD8C83FB-B0D4-4400-95F5-F7C0BD0B78E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80792" y="5784353"/>
            <a:ext cx="457200" cy="457200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A3FBD6B-6BA3-48E5-A247-CB91C1C2474D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2589583" y="5997999"/>
            <a:ext cx="730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047C113-4A57-43EA-816E-93A6B67595AE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3837992" y="6012953"/>
            <a:ext cx="861330" cy="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114" descr="Employee badge">
            <a:extLst>
              <a:ext uri="{FF2B5EF4-FFF2-40B4-BE49-F238E27FC236}">
                <a16:creationId xmlns:a16="http://schemas.microsoft.com/office/drawing/2014/main" id="{5DAABE19-580C-40D0-87F2-82D75B2B05F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699322" y="5769399"/>
            <a:ext cx="457200" cy="457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5B4ACD3-61CD-47D2-A724-515D8104DB7B}"/>
              </a:ext>
            </a:extLst>
          </p:cNvPr>
          <p:cNvSpPr txBox="1"/>
          <p:nvPr/>
        </p:nvSpPr>
        <p:spPr>
          <a:xfrm>
            <a:off x="366446" y="1582931"/>
            <a:ext cx="158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Scenario:</a:t>
            </a:r>
          </a:p>
          <a:p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 time log in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5A2CFDC-8A43-4DE9-AF85-729E7C8A4457}"/>
              </a:ext>
            </a:extLst>
          </p:cNvPr>
          <p:cNvSpPr txBox="1"/>
          <p:nvPr/>
        </p:nvSpPr>
        <p:spPr>
          <a:xfrm>
            <a:off x="385697" y="2673029"/>
            <a:ext cx="158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Scenario:</a:t>
            </a:r>
          </a:p>
          <a:p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Default process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7EDC66-717C-49BC-80FC-925E76E108FB}"/>
              </a:ext>
            </a:extLst>
          </p:cNvPr>
          <p:cNvSpPr txBox="1"/>
          <p:nvPr/>
        </p:nvSpPr>
        <p:spPr>
          <a:xfrm>
            <a:off x="383924" y="3723307"/>
            <a:ext cx="158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Scenario:</a:t>
            </a:r>
          </a:p>
          <a:p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management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9FA900A-B997-4D05-8D02-12F29E71981E}"/>
              </a:ext>
            </a:extLst>
          </p:cNvPr>
          <p:cNvSpPr txBox="1"/>
          <p:nvPr/>
        </p:nvSpPr>
        <p:spPr>
          <a:xfrm>
            <a:off x="366446" y="4611351"/>
            <a:ext cx="158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Scenario:</a:t>
            </a:r>
          </a:p>
          <a:p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Notes/Reminders/</a:t>
            </a:r>
          </a:p>
          <a:p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Tasks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F1B13A-94FF-4556-B9DB-727BE72A943C}"/>
              </a:ext>
            </a:extLst>
          </p:cNvPr>
          <p:cNvSpPr txBox="1"/>
          <p:nvPr/>
        </p:nvSpPr>
        <p:spPr>
          <a:xfrm>
            <a:off x="374129" y="5764934"/>
            <a:ext cx="158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 Scenario:</a:t>
            </a:r>
          </a:p>
          <a:p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Editing own profile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74B2778-5845-4AF6-A81F-6FEA85326C47}"/>
              </a:ext>
            </a:extLst>
          </p:cNvPr>
          <p:cNvSpPr txBox="1"/>
          <p:nvPr/>
        </p:nvSpPr>
        <p:spPr>
          <a:xfrm>
            <a:off x="2691946" y="1405750"/>
            <a:ext cx="867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 in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4A73FCA-CBCF-491F-BC3E-A2A61D289AC3}"/>
              </a:ext>
            </a:extLst>
          </p:cNvPr>
          <p:cNvSpPr txBox="1"/>
          <p:nvPr/>
        </p:nvSpPr>
        <p:spPr>
          <a:xfrm>
            <a:off x="3178757" y="1862639"/>
            <a:ext cx="1748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Upload files to train the machine and analyse the attrition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7F18D6E-A6E3-4AE4-91B9-4E6C35DD9571}"/>
              </a:ext>
            </a:extLst>
          </p:cNvPr>
          <p:cNvSpPr txBox="1"/>
          <p:nvPr/>
        </p:nvSpPr>
        <p:spPr>
          <a:xfrm>
            <a:off x="4833674" y="1205695"/>
            <a:ext cx="114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Store the data in the DB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FD9E877-5258-44FB-AA89-1D1277E8AB1F}"/>
              </a:ext>
            </a:extLst>
          </p:cNvPr>
          <p:cNvSpPr txBox="1"/>
          <p:nvPr/>
        </p:nvSpPr>
        <p:spPr>
          <a:xfrm>
            <a:off x="6174865" y="1813763"/>
            <a:ext cx="1405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AI/ML will analyze the data to predict the attrition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1A74256-7D43-4713-9DDE-FA2B4C9AA091}"/>
              </a:ext>
            </a:extLst>
          </p:cNvPr>
          <p:cNvSpPr txBox="1"/>
          <p:nvPr/>
        </p:nvSpPr>
        <p:spPr>
          <a:xfrm>
            <a:off x="7598101" y="1126508"/>
            <a:ext cx="148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Display employee's attrition on the charts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A11501E-72BE-417E-A274-D498D435CE5C}"/>
              </a:ext>
            </a:extLst>
          </p:cNvPr>
          <p:cNvSpPr txBox="1"/>
          <p:nvPr/>
        </p:nvSpPr>
        <p:spPr>
          <a:xfrm>
            <a:off x="9308998" y="1126508"/>
            <a:ext cx="148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Attrition details and recommendation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3017D1D-A291-40EF-A004-75AB44813841}"/>
              </a:ext>
            </a:extLst>
          </p:cNvPr>
          <p:cNvSpPr txBox="1"/>
          <p:nvPr/>
        </p:nvSpPr>
        <p:spPr>
          <a:xfrm>
            <a:off x="9308998" y="2044596"/>
            <a:ext cx="1483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 Admin is able to make notes/create remindeser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92FC17E-E5D9-408B-8DC5-86E481B78586}"/>
              </a:ext>
            </a:extLst>
          </p:cNvPr>
          <p:cNvSpPr txBox="1"/>
          <p:nvPr/>
        </p:nvSpPr>
        <p:spPr>
          <a:xfrm>
            <a:off x="9276192" y="3077900"/>
            <a:ext cx="1483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 Admin is able to make notes/create remindeser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78B999-C44A-42E3-91B8-34D146477DD3}"/>
              </a:ext>
            </a:extLst>
          </p:cNvPr>
          <p:cNvSpPr txBox="1"/>
          <p:nvPr/>
        </p:nvSpPr>
        <p:spPr>
          <a:xfrm>
            <a:off x="7843407" y="2342861"/>
            <a:ext cx="148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Attrition details and recommendation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6FBF9A8-3AC8-4DFF-918F-FD133AD992B7}"/>
              </a:ext>
            </a:extLst>
          </p:cNvPr>
          <p:cNvSpPr txBox="1"/>
          <p:nvPr/>
        </p:nvSpPr>
        <p:spPr>
          <a:xfrm>
            <a:off x="6177324" y="3093624"/>
            <a:ext cx="148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Display employee's attrition on the charts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841EEF-AACD-40CA-AA33-9AD821324BEC}"/>
              </a:ext>
            </a:extLst>
          </p:cNvPr>
          <p:cNvSpPr txBox="1"/>
          <p:nvPr/>
        </p:nvSpPr>
        <p:spPr>
          <a:xfrm>
            <a:off x="4760795" y="2277202"/>
            <a:ext cx="1405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AI/ML will analyze the data to predict the attrition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4EA2B87-3531-499B-8D0F-11CE59A56AF4}"/>
              </a:ext>
            </a:extLst>
          </p:cNvPr>
          <p:cNvSpPr txBox="1"/>
          <p:nvPr/>
        </p:nvSpPr>
        <p:spPr>
          <a:xfrm>
            <a:off x="3568495" y="3035010"/>
            <a:ext cx="114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Store the data in the DB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82CBB34-43A4-4579-A1F5-C30519DAB56C}"/>
              </a:ext>
            </a:extLst>
          </p:cNvPr>
          <p:cNvSpPr txBox="1"/>
          <p:nvPr/>
        </p:nvSpPr>
        <p:spPr>
          <a:xfrm>
            <a:off x="2718147" y="2615166"/>
            <a:ext cx="867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 in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0E72D3A-5F2C-479F-B575-920379F07274}"/>
              </a:ext>
            </a:extLst>
          </p:cNvPr>
          <p:cNvSpPr txBox="1"/>
          <p:nvPr/>
        </p:nvSpPr>
        <p:spPr>
          <a:xfrm>
            <a:off x="2718147" y="3681025"/>
            <a:ext cx="867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 in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63EEE26-86C2-4F14-A83C-A6C266383C5F}"/>
              </a:ext>
            </a:extLst>
          </p:cNvPr>
          <p:cNvSpPr txBox="1"/>
          <p:nvPr/>
        </p:nvSpPr>
        <p:spPr>
          <a:xfrm>
            <a:off x="2694963" y="4621011"/>
            <a:ext cx="867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 in 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FB3BA85-153C-4E37-BD5C-EC6DF4638E13}"/>
              </a:ext>
            </a:extLst>
          </p:cNvPr>
          <p:cNvSpPr txBox="1"/>
          <p:nvPr/>
        </p:nvSpPr>
        <p:spPr>
          <a:xfrm>
            <a:off x="2702646" y="5682207"/>
            <a:ext cx="867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 in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04817BA-A060-4E21-8C37-CA1E2A040CD4}"/>
              </a:ext>
            </a:extLst>
          </p:cNvPr>
          <p:cNvSpPr txBox="1"/>
          <p:nvPr/>
        </p:nvSpPr>
        <p:spPr>
          <a:xfrm>
            <a:off x="3301862" y="4044237"/>
            <a:ext cx="1721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Superadmin will be able to manage users and security roles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692269D-7CBA-4596-BA95-4ACC1580C1A7}"/>
              </a:ext>
            </a:extLst>
          </p:cNvPr>
          <p:cNvSpPr txBox="1"/>
          <p:nvPr/>
        </p:nvSpPr>
        <p:spPr>
          <a:xfrm>
            <a:off x="3000666" y="5094008"/>
            <a:ext cx="2323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HR Admin and Superadmin should be able to manage the notes/reminders/tasks</a:t>
            </a:r>
          </a:p>
        </p:txBody>
      </p:sp>
      <p:sp>
        <p:nvSpPr>
          <p:cNvPr id="164" name="Speech Bubble: Rectangle with Corners Rounded 163">
            <a:extLst>
              <a:ext uri="{FF2B5EF4-FFF2-40B4-BE49-F238E27FC236}">
                <a16:creationId xmlns:a16="http://schemas.microsoft.com/office/drawing/2014/main" id="{74E4DF71-8DB1-4693-8E69-88C049858DE4}"/>
              </a:ext>
            </a:extLst>
          </p:cNvPr>
          <p:cNvSpPr/>
          <p:nvPr/>
        </p:nvSpPr>
        <p:spPr>
          <a:xfrm>
            <a:off x="3852887" y="646343"/>
            <a:ext cx="992749" cy="535037"/>
          </a:xfrm>
          <a:prstGeom prst="wedgeRoundRectCallout">
            <a:avLst>
              <a:gd name="adj1" fmla="val 25643"/>
              <a:gd name="adj2" fmla="val 70340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accessible to Superadmin</a:t>
            </a:r>
          </a:p>
        </p:txBody>
      </p:sp>
      <p:sp>
        <p:nvSpPr>
          <p:cNvPr id="166" name="Speech Bubble: Rectangle with Corners Rounded 165">
            <a:extLst>
              <a:ext uri="{FF2B5EF4-FFF2-40B4-BE49-F238E27FC236}">
                <a16:creationId xmlns:a16="http://schemas.microsoft.com/office/drawing/2014/main" id="{411B44BF-7C93-46AF-82DE-8EC7D8B6D639}"/>
              </a:ext>
            </a:extLst>
          </p:cNvPr>
          <p:cNvSpPr/>
          <p:nvPr/>
        </p:nvSpPr>
        <p:spPr>
          <a:xfrm>
            <a:off x="5463558" y="3741241"/>
            <a:ext cx="992749" cy="535037"/>
          </a:xfrm>
          <a:prstGeom prst="wedgeRoundRectCallout">
            <a:avLst>
              <a:gd name="adj1" fmla="val -74915"/>
              <a:gd name="adj2" fmla="val 448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accessible to Superadmin</a:t>
            </a:r>
          </a:p>
        </p:txBody>
      </p:sp>
    </p:spTree>
    <p:extLst>
      <p:ext uri="{BB962C8B-B14F-4D97-AF65-F5344CB8AC3E}">
        <p14:creationId xmlns:p14="http://schemas.microsoft.com/office/powerpoint/2010/main" val="211603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Artificial Intelligence">
            <a:extLst>
              <a:ext uri="{FF2B5EF4-FFF2-40B4-BE49-F238E27FC236}">
                <a16:creationId xmlns:a16="http://schemas.microsoft.com/office/drawing/2014/main" id="{2D49EC50-B4D4-4EAB-9D56-9F5A5978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367" y="2909299"/>
            <a:ext cx="1373576" cy="1373576"/>
          </a:xfrm>
          <a:prstGeom prst="rect">
            <a:avLst/>
          </a:prstGeom>
        </p:spPr>
      </p:pic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1BB40D31-DDAF-40C5-9DA0-E03C6AFCD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2345" y="1323779"/>
            <a:ext cx="914400" cy="914400"/>
          </a:xfrm>
          <a:prstGeom prst="rect">
            <a:avLst/>
          </a:prstGeom>
        </p:spPr>
      </p:pic>
      <p:pic>
        <p:nvPicPr>
          <p:cNvPr id="6" name="Graphic 5" descr="Table">
            <a:extLst>
              <a:ext uri="{FF2B5EF4-FFF2-40B4-BE49-F238E27FC236}">
                <a16:creationId xmlns:a16="http://schemas.microsoft.com/office/drawing/2014/main" id="{83541F91-8D20-4E11-A147-A3B5C24CCA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132377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77F7A7-850D-4C05-985D-31C07219D16A}"/>
              </a:ext>
            </a:extLst>
          </p:cNvPr>
          <p:cNvSpPr txBox="1"/>
          <p:nvPr/>
        </p:nvSpPr>
        <p:spPr>
          <a:xfrm>
            <a:off x="2701255" y="678892"/>
            <a:ext cx="1812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data-sample (historical and current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6889B-2A86-4C96-B89A-88F984B03B3B}"/>
              </a:ext>
            </a:extLst>
          </p:cNvPr>
          <p:cNvSpPr txBox="1"/>
          <p:nvPr/>
        </p:nvSpPr>
        <p:spPr>
          <a:xfrm>
            <a:off x="5787007" y="678892"/>
            <a:ext cx="1996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company‘s actual data (employee that didn‘t leave the company yet)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7E03394-6A44-4803-AF6A-819E44683FA7}"/>
              </a:ext>
            </a:extLst>
          </p:cNvPr>
          <p:cNvCxnSpPr>
            <a:stCxn id="4" idx="2"/>
            <a:endCxn id="2" idx="1"/>
          </p:cNvCxnSpPr>
          <p:nvPr/>
        </p:nvCxnSpPr>
        <p:spPr>
          <a:xfrm rot="16200000" flipH="1">
            <a:off x="3477502" y="2460222"/>
            <a:ext cx="1357908" cy="913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DD6E3D9-E6E7-4D33-BF72-B8F32B1FC533}"/>
              </a:ext>
            </a:extLst>
          </p:cNvPr>
          <p:cNvCxnSpPr>
            <a:stCxn id="6" idx="2"/>
            <a:endCxn id="2" idx="3"/>
          </p:cNvCxnSpPr>
          <p:nvPr/>
        </p:nvCxnSpPr>
        <p:spPr>
          <a:xfrm rot="5400000">
            <a:off x="5591118" y="2634005"/>
            <a:ext cx="1357908" cy="566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D7665-2E0B-4694-98C7-EA0428BC105B}"/>
              </a:ext>
            </a:extLst>
          </p:cNvPr>
          <p:cNvSpPr txBox="1"/>
          <p:nvPr/>
        </p:nvSpPr>
        <p:spPr>
          <a:xfrm>
            <a:off x="2721771" y="3012635"/>
            <a:ext cx="144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the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4FD15F-7AA4-454E-986A-4F0DFA942B20}"/>
              </a:ext>
            </a:extLst>
          </p:cNvPr>
          <p:cNvSpPr txBox="1"/>
          <p:nvPr/>
        </p:nvSpPr>
        <p:spPr>
          <a:xfrm>
            <a:off x="6553200" y="2458637"/>
            <a:ext cx="268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Predict the attrition of the employees and give recommendations to prevent the attrition</a:t>
            </a:r>
          </a:p>
        </p:txBody>
      </p:sp>
    </p:spTree>
    <p:extLst>
      <p:ext uri="{BB962C8B-B14F-4D97-AF65-F5344CB8AC3E}">
        <p14:creationId xmlns:p14="http://schemas.microsoft.com/office/powerpoint/2010/main" val="206822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D3B1-630D-420A-B5F0-216E3BC7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3CCD-78A2-4264-80B0-7E397ED5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phase:</a:t>
            </a:r>
          </a:p>
          <a:p>
            <a:pPr lvl="1"/>
            <a:r>
              <a:rPr lang="en-US" dirty="0"/>
              <a:t>Get data from DB =&gt; clean data =&gt; select best features =&gt; train model =&gt; save model in DB</a:t>
            </a:r>
          </a:p>
          <a:p>
            <a:r>
              <a:rPr lang="en-US" dirty="0"/>
              <a:t>Prediction phase:</a:t>
            </a:r>
          </a:p>
          <a:p>
            <a:pPr lvl="1"/>
            <a:r>
              <a:rPr lang="en-US" dirty="0"/>
              <a:t>Get prediction data =&gt; make prediction =&gt; give result</a:t>
            </a:r>
          </a:p>
          <a:p>
            <a:r>
              <a:rPr lang="en-US" dirty="0"/>
              <a:t>Recommendation phase:</a:t>
            </a:r>
          </a:p>
          <a:p>
            <a:pPr lvl="1"/>
            <a:r>
              <a:rPr lang="en-US" dirty="0"/>
              <a:t>Find similar personnel with No attrition =&gt; Analyze results =&gt; give results</a:t>
            </a:r>
          </a:p>
        </p:txBody>
      </p:sp>
    </p:spTree>
    <p:extLst>
      <p:ext uri="{BB962C8B-B14F-4D97-AF65-F5344CB8AC3E}">
        <p14:creationId xmlns:p14="http://schemas.microsoft.com/office/powerpoint/2010/main" val="352333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351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Office Theme</vt:lpstr>
      <vt:lpstr>Machine Learning</vt:lpstr>
      <vt:lpstr>PowerPoint Presentation</vt:lpstr>
      <vt:lpstr>PowerPoint Presentation</vt:lpstr>
      <vt:lpstr>Machine Learning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98914</dc:creator>
  <cp:lastModifiedBy>98914</cp:lastModifiedBy>
  <cp:revision>11</cp:revision>
  <dcterms:created xsi:type="dcterms:W3CDTF">2020-10-19T07:03:21Z</dcterms:created>
  <dcterms:modified xsi:type="dcterms:W3CDTF">2020-10-19T17:33:41Z</dcterms:modified>
</cp:coreProperties>
</file>