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Lora"/>
      <p:regular r:id="rId11"/>
      <p:bold r:id="rId12"/>
      <p:italic r:id="rId13"/>
      <p:boldItalic r:id="rId14"/>
    </p:embeddedFont>
    <p:embeddedFont>
      <p:font typeface="EB Garamond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mOTTdq0ZkmqQPadHPefWYzLf3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Lora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BGaramond-regular.fntdata"/><Relationship Id="rId14" Type="http://schemas.openxmlformats.org/officeDocument/2006/relationships/font" Target="fonts/Lora-boldItalic.fntdata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36fc2e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636fc2e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21275" y="0"/>
            <a:ext cx="8520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500"/>
              <a:buNone/>
            </a:pPr>
            <a:r>
              <a:rPr b="1" lang="en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CSE449 Submission 2 Presentation</a:t>
            </a:r>
            <a:endParaRPr b="1"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1612"/>
              <a:buNone/>
            </a:pPr>
            <a:r>
              <a:rPr b="1" i="1" lang="en" sz="2066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Researc</a:t>
            </a:r>
            <a:r>
              <a:rPr b="1" i="1" lang="en" sz="2066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 Paper</a:t>
            </a:r>
            <a:r>
              <a:rPr b="1" i="1" lang="en" sz="2066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</a:t>
            </a:r>
            <a:r>
              <a:rPr b="1" i="1" lang="en" sz="2066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Intelligent Automatic Number Plate Recognition System Based on Computer Vision and Edge Computing</a:t>
            </a:r>
            <a:endParaRPr b="1" i="1" sz="2066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21275" y="1440575"/>
            <a:ext cx="8520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PRESENTED BY:</a:t>
            </a:r>
            <a:endParaRPr b="1"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Mahdi Hossain</a:t>
            </a:r>
            <a:endParaRPr sz="17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ID :</a:t>
            </a: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20301194</a:t>
            </a:r>
            <a:endParaRPr sz="17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Team: </a:t>
            </a:r>
            <a:r>
              <a:rPr lang="en" sz="17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30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PRESENTED TO: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Instructor: Annajiat Alim Rasel         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RA: Ehsanur Rahman Rhythm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ST: Farah Binta Haque</a:t>
            </a:r>
            <a:endParaRPr sz="1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645075" y="1431050"/>
            <a:ext cx="78273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paper discusses the challenges of network delays in traffic monitoring systems.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proposes an edge computing solution to optimize network traffic.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research considers the Raspberry Pi as an edge device for pre-processing data.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paper aims to implement prompt data transfer to a data center and traffic monitoring center.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300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300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Related Works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64175" y="1608475"/>
            <a:ext cx="8268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related works discusses the main stages of number plate recognition.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Past researches propose applying the edge computing paradigm to solve data transfer problems.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works highlights the success of edge computing in systems where speed is critical.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26805" l="-117620" r="117619" t="13060"/>
          <a:stretch/>
        </p:blipFill>
        <p:spPr>
          <a:xfrm>
            <a:off x="3385050" y="1186150"/>
            <a:ext cx="2373899" cy="30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6641375" y="4450700"/>
            <a:ext cx="2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564175" y="1608475"/>
            <a:ext cx="8268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 of a Raspberry Pi for number plate recognition.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It uses the MQTT protocol for organizing messages between the publisher and subscribers.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paper recommends installing Node Red on the Raspberry Pi for data flow organization.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researchers use the OmniVision OV 5647 camera to transmit images to the Raspberry Pi.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paper discusses the development of a computer vision algorithm using various libraries.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300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Methodology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517175" y="1509100"/>
            <a:ext cx="8008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The proposed method helps to optimize network traffic and offload computing power.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The use of Raspberry Pi and data transmission as text reduces the cost of the technical solution.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The method allows engineers to increase the number of connected IoT devices to the network.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517175" y="3228588"/>
            <a:ext cx="550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300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6fc2e86b_0_0"/>
          <p:cNvSpPr txBox="1"/>
          <p:nvPr>
            <p:ph type="ctrTitle"/>
          </p:nvPr>
        </p:nvSpPr>
        <p:spPr>
          <a:xfrm>
            <a:off x="221275" y="1643050"/>
            <a:ext cx="8520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1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sz="4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i="1" sz="33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g2636fc2e86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