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0c6d9caf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0c6d9caf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f4941069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f494106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ed05d13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ed05d13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ffa2ff71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ffa2ff7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ffa2ff7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ffa2ff7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ffa2ff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ffa2ff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ffa2ff71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ffa2ff7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ffa2ff71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ffa2ff7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ffa2ff71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ffa2ff71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55900" y="633900"/>
            <a:ext cx="8032200" cy="14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CSE496: Completed project presentation on DDoS detection using machine learning</a:t>
            </a:r>
            <a:endParaRPr sz="2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940200" y="2337975"/>
            <a:ext cx="3631800" cy="22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Instructor:</a:t>
            </a: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Annajiat Alim Rasel (AAR)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MD. Faisal Ahmed (FLA)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4775000" y="2285850"/>
            <a:ext cx="3631800" cy="2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Group Members: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Mahdi Hossain - 20301194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Kazi Shahed Mamun - 20301471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Taimoor Fahim - 23241093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166425" y="2094450"/>
            <a:ext cx="3114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3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513275"/>
            <a:ext cx="75057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About the </a:t>
            </a:r>
            <a:r>
              <a:rPr lang="en" sz="2000"/>
              <a:t>Dataset</a:t>
            </a:r>
            <a:endParaRPr sz="2000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256175"/>
            <a:ext cx="7505700" cy="32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dataset has a 78 features that are required to identify DDoS attacks. </a:t>
            </a:r>
            <a:br>
              <a:rPr lang="en" sz="13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3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Destination port, backward and forward packets, flow duration, idle and active time are some of the important requirements to identify any DDoS attacks.</a:t>
            </a:r>
            <a:br>
              <a:rPr lang="en" sz="13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3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dataset has some null values that we find out using isnull() function of pandas library.</a:t>
            </a:r>
            <a:endParaRPr sz="13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95350" y="590325"/>
            <a:ext cx="45567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Pre-Processing and Splitting</a:t>
            </a:r>
            <a:endParaRPr sz="2000"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95350" y="1177125"/>
            <a:ext cx="7505700" cy="31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Before training our model we have used several pre-processing methods in order to improve the generalizability of the dataset. </a:t>
            </a:r>
            <a:br>
              <a:rPr lang="en" sz="12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2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processed the dataset by removing null values.</a:t>
            </a:r>
            <a:br>
              <a:rPr lang="en" sz="12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2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Then we converted the labels in the DataFrame to numerical values for usage.</a:t>
            </a:r>
            <a:br>
              <a:rPr lang="en" sz="12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2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lang="en" sz="12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lang="en" sz="12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dataset, we split into 70% for training and 30% for testing</a:t>
            </a:r>
            <a:endParaRPr sz="12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95350" y="590325"/>
            <a:ext cx="72969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predictions that we derived after using the </a:t>
            </a:r>
            <a:r>
              <a:rPr lang="en" sz="2000"/>
              <a:t>algorithms</a:t>
            </a:r>
            <a:endParaRPr sz="2000"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95350" y="1177125"/>
            <a:ext cx="7574100" cy="3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score: The accuracy of the trained model in detecting DDoS attacks.</a:t>
            </a:r>
            <a:br>
              <a:rPr lang="en" sz="120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Precision score: </a:t>
            </a:r>
            <a:r>
              <a:rPr lang="en" sz="120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Precision is a measure of how many of the positive predictions made are correct (true positives).</a:t>
            </a:r>
            <a:br>
              <a:rPr lang="en" sz="120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Recall score: Recall score is a measure of how many of the positive cases the classifier correctly predicted, over all the positive cases in the data.</a:t>
            </a:r>
            <a:br>
              <a:rPr lang="en" sz="120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F1 score: It is a measure combining both precision and recall. </a:t>
            </a:r>
            <a:endParaRPr sz="120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95350" y="590325"/>
            <a:ext cx="74955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Training the model using Decision Tree Algorithm</a:t>
            </a:r>
            <a:endParaRPr sz="20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691100" y="1229325"/>
            <a:ext cx="7505700" cy="31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50"/>
              <a:buFont typeface="Arial"/>
              <a:buChar char="●"/>
            </a:pPr>
            <a:r>
              <a:rPr lang="en" sz="1200">
                <a:solidFill>
                  <a:srgbClr val="2D2D2D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After training the model using the score as follows</a:t>
            </a:r>
            <a:endParaRPr sz="16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confusion matrix of the trained data: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825" y="1742638"/>
            <a:ext cx="26098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425" y="1599950"/>
            <a:ext cx="3721125" cy="30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95350" y="590325"/>
            <a:ext cx="74955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Training the model using Logistic Regression </a:t>
            </a:r>
            <a:r>
              <a:rPr lang="en" sz="2000"/>
              <a:t>Algorithm</a:t>
            </a:r>
            <a:endParaRPr sz="20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691100" y="1229325"/>
            <a:ext cx="7505700" cy="31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50"/>
              <a:buFont typeface="Arial"/>
              <a:buChar char="●"/>
            </a:pPr>
            <a:r>
              <a:rPr lang="en" sz="1200">
                <a:solidFill>
                  <a:srgbClr val="2D2D2D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After training the model using the score as follows:</a:t>
            </a:r>
            <a:endParaRPr sz="16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confusion matrix of the trained data: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72" y="1675522"/>
            <a:ext cx="2218825" cy="7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4" y="1554275"/>
            <a:ext cx="3819200" cy="31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95350" y="590325"/>
            <a:ext cx="74955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Training the model using Neural Network Algorithm</a:t>
            </a:r>
            <a:endParaRPr sz="2000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691100" y="1229325"/>
            <a:ext cx="7505700" cy="31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After training the model using </a:t>
            </a:r>
            <a:endParaRPr sz="120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765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confusion matrix of the trained data: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550" y="1593300"/>
            <a:ext cx="2388550" cy="8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475" y="1473850"/>
            <a:ext cx="39430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895350" y="590325"/>
            <a:ext cx="74955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Accuracy score comparison using Barchart</a:t>
            </a:r>
            <a:endParaRPr sz="2000"/>
          </a:p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863" y="1229325"/>
            <a:ext cx="4484174" cy="33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95350" y="590325"/>
            <a:ext cx="74955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Precision</a:t>
            </a:r>
            <a:r>
              <a:rPr lang="en" sz="2000"/>
              <a:t>, Recall and F1</a:t>
            </a:r>
            <a:r>
              <a:rPr lang="en" sz="2000"/>
              <a:t> score comparison using Barchart</a:t>
            </a:r>
            <a:endParaRPr sz="2000"/>
          </a:p>
        </p:txBody>
      </p:sp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125" y="1151375"/>
            <a:ext cx="5843750" cy="36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