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230e51d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230e51d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ed05d13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ed05d13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f494106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f494106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f1edec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f1edec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0c6d9caf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0c6d9caf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55900" y="633900"/>
            <a:ext cx="8032200" cy="14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CSE496: Partial project presentation on DDoS detection using machine learning</a:t>
            </a:r>
            <a:endParaRPr sz="2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940200" y="2337975"/>
            <a:ext cx="36318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Instructor: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Annajiat Alim Rasel (AAR)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MD. Faisal Ahmed (FLA)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4775000" y="2285850"/>
            <a:ext cx="36318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Group Members: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Mahdi Hossain - 20301194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Kazi Shahed Mamun - 20301471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Taimoor Fahim - 23241093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635950" y="1079150"/>
            <a:ext cx="86352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solidFill>
                  <a:srgbClr val="000000"/>
                </a:solidFill>
              </a:rPr>
              <a:t>DDoS attack classification by Machine Learning</a:t>
            </a:r>
            <a:br>
              <a:rPr lang="en" sz="2500">
                <a:solidFill>
                  <a:srgbClr val="000000"/>
                </a:solidFill>
              </a:rPr>
            </a:br>
            <a:endParaRPr sz="2500">
              <a:solidFill>
                <a:srgbClr val="000000"/>
              </a:solidFill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25" y="1985750"/>
            <a:ext cx="8724350" cy="29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44900" y="478650"/>
            <a:ext cx="75057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</a:t>
            </a:r>
            <a:endParaRPr sz="2000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497500"/>
            <a:ext cx="75057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have used the dataset CIC-DDoS2019 for training our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Dataset has attack network flows and normal network flows.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 is imbalanced towards DDoS attack networks so we have to balance the dataset first before pre-processing.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also includes the results of the network traffic analysis using CICFlowMeter-V3.</a:t>
            </a:r>
            <a:endParaRPr sz="13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627075" y="343075"/>
            <a:ext cx="27879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solidFill>
                  <a:srgbClr val="000000"/>
                </a:solidFill>
              </a:rPr>
              <a:t>Project Pipeline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0" y="990950"/>
            <a:ext cx="8734598" cy="394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44900" y="478650"/>
            <a:ext cx="75057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our model</a:t>
            </a:r>
            <a:endParaRPr sz="20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040300"/>
            <a:ext cx="75057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will train our model by implementing Random Forest, Logistic Regression and if possible neural network algorithms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Then we will compare all the models that were trained under the algorithms to find out which model had the best accuracy in determining the DDoS attacks flows.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66425" y="2094450"/>
            <a:ext cx="3114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