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6230e51d2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6230e51d2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9ed05d131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9ed05d131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6f1edecf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6f1edecf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40c6d9caf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40c6d9caf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555900" y="1038350"/>
            <a:ext cx="8032200" cy="102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CSE496: Ethical Hacking</a:t>
            </a:r>
            <a:endParaRPr sz="24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940200" y="2337975"/>
            <a:ext cx="3631800" cy="22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Instructor:</a:t>
            </a:r>
            <a:r>
              <a:rPr lang="en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Annajiat Alim Rasel         </a:t>
            </a:r>
            <a:endParaRPr sz="1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3"/>
          <p:cNvSpPr txBox="1"/>
          <p:nvPr/>
        </p:nvSpPr>
        <p:spPr>
          <a:xfrm>
            <a:off x="4775000" y="2285850"/>
            <a:ext cx="3631800" cy="22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Group Members:</a:t>
            </a:r>
            <a:endParaRPr sz="15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Mahdi Hossain - 20301194</a:t>
            </a:r>
            <a:endParaRPr sz="15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Kazi Shahed Mamun - 20301471</a:t>
            </a:r>
            <a:endParaRPr sz="15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Taimoor Fahim - 23241093</a:t>
            </a:r>
            <a:endParaRPr sz="15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819150" y="395325"/>
            <a:ext cx="75057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 And Prevent DDOS Attacks Using Machine Learning and Statistical Algorithms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741200" y="1497125"/>
            <a:ext cx="7505700" cy="33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Introduction: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Develop a system to identify and prevent DDoS attacks using machine learning.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Methodology: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Ensemble of 7 classifiers (Naive Bayes, KNN, Logistic Regression, CNN, XGBoost, AdaBoost, Random Forest) on CICDDoS2019 dataset. Feature selection and data balancing (SMOTE) for improved training.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Conclusion: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 XGBoost identified as the most effective algorithm. Five key features found to be crucial for attack detection.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Limitations: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Limited to attack variations present in the dataset (may miss novel attacks). Trained on a single dataset (might not generalize well to real-world scenarios).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844900" y="478650"/>
            <a:ext cx="7505700" cy="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DISTRIBUTED DENIAL OF SERVICE (DDOS) ATTACKS DETECTION MECHANISM </a:t>
            </a:r>
            <a:endParaRPr sz="2000"/>
          </a:p>
        </p:txBody>
      </p:sp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819150" y="1497500"/>
            <a:ext cx="7505700" cy="32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Introduction: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Aiming to combat DDoS attacks by integrating pushback and client puzzles, ensuring only legitimate traffic reaches the server.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Contribution: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The system presents a robust defense against malicious hosts, combining pushback and client puzzles to effectively identify and block attacker traffic.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Methodology: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The installation of intelligent routers and implementing pushback and client puzzles to defend against DoS/DDoS attacks.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Conclusion: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 A strong defense mechanism which identifies attacker traffic and blocking it effectively, thus enhancing network security.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Limitations: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The simulation environment may oversimplify real-world dynamics, and implementation may introduce performance overhead and scalability challenges, warranting further research to address these limitations.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844900" y="478650"/>
            <a:ext cx="7505700" cy="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 Survey of DDoS Attacks and Defense Mechanisms</a:t>
            </a:r>
            <a:endParaRPr sz="2000"/>
          </a:p>
        </p:txBody>
      </p:sp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819150" y="1040300"/>
            <a:ext cx="7505700" cy="32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Introduction: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Definition of DDoS attacks and their increasing severity on network infrastructure. Purpose: To provide an overview of DDoS attack types and defense mechanisms. Hypothesis: Understanding DDoS attack characteristics is crucial for effective defense.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Contribution: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Integration of DDoS attack types and defense mechanisms. Examination of attacker strategies and defense effectiveness. Assessment of defense components like traffic filtering and intrusion prevention.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Methodology: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Systematic review of existing research on DDoS attacks. Description of attack types: volumetric, protocol-based, application layer. Evaluation of defense mechanisms.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Conclusion: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Emphasis on proactive defense measures. Advocacy for holistic defense approach. Recognition of ongoing arms race between attackers and defenders.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Limitations: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Dependency on existing frameworks. Lack of empirical evidence for some defense mechanisms.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3166425" y="2094450"/>
            <a:ext cx="31149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latin typeface="Roboto"/>
                <a:ea typeface="Roboto"/>
                <a:cs typeface="Roboto"/>
                <a:sym typeface="Roboto"/>
              </a:rPr>
              <a:t>THANK YOU</a:t>
            </a:r>
            <a:endParaRPr b="1" sz="3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