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57" d="100"/>
          <a:sy n="57" d="100"/>
        </p:scale>
        <p:origin x="9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 name="Straight Connector 9"/>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1" name="Straight Connector 10"/>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2" name="Straight Connector 11"/>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3" name="Straight Connector 12"/>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4" name="Straight Connector 13"/>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5" name="Straight Connector 14"/>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6" name="Rectangle 1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7" name="Oval 16"/>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8" name="Oval 17"/>
          <p:cNvSpPr/>
          <p:nvPr/>
        </p:nvSpPr>
        <p:spPr bwMode="auto">
          <a:xfrm>
            <a:off x="1746251"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9" name="Oval 18"/>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0" name="Oval 19"/>
          <p:cNvSpPr/>
          <p:nvPr/>
        </p:nvSpPr>
        <p:spPr bwMode="auto">
          <a:xfrm>
            <a:off x="2218267" y="5788025"/>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1" name="Oval 20"/>
          <p:cNvSpPr/>
          <p:nvPr/>
        </p:nvSpPr>
        <p:spPr>
          <a:xfrm>
            <a:off x="2540001" y="4495801"/>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8" name="Title 7"/>
          <p:cNvSpPr>
            <a:spLocks noGrp="1"/>
          </p:cNvSpPr>
          <p:nvPr>
            <p:ph type="ctrTitle"/>
          </p:nvPr>
        </p:nvSpPr>
        <p:spPr>
          <a:xfrm>
            <a:off x="3048000" y="3124200"/>
            <a:ext cx="82296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10733617" y="1111250"/>
            <a:ext cx="2286000" cy="508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10045701" y="4117447"/>
            <a:ext cx="3657600" cy="512233"/>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767417" y="4929189"/>
            <a:ext cx="812800" cy="517525"/>
          </a:xfrm>
        </p:spPr>
        <p:txBody>
          <a:bodyPr/>
          <a:lstStyle>
            <a:lvl1pPr>
              <a:defRPr smtClean="0"/>
            </a:lvl1pPr>
          </a:lstStyle>
          <a:p>
            <a:pPr>
              <a:defRPr/>
            </a:pPr>
            <a:fld id="{03CBD300-0B94-41D7-AF57-81B414FA80EF}" type="slidenum">
              <a:rPr lang="ar-SA" altLang="en-US"/>
              <a:pPr>
                <a:defRPr/>
              </a:pPr>
              <a:t>‹#›</a:t>
            </a:fld>
            <a:endParaRPr lang="en-US" altLang="en-US"/>
          </a:p>
        </p:txBody>
      </p:sp>
    </p:spTree>
    <p:extLst>
      <p:ext uri="{BB962C8B-B14F-4D97-AF65-F5344CB8AC3E}">
        <p14:creationId xmlns:p14="http://schemas.microsoft.com/office/powerpoint/2010/main" val="36093329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F61DDE18-D313-4211-8CA0-3988A7C55C43}" type="slidenum">
              <a:rPr lang="ar-SA" altLang="en-US"/>
              <a:pPr>
                <a:defRPr/>
              </a:pPr>
              <a:t>‹#›</a:t>
            </a:fld>
            <a:endParaRPr lang="en-US" altLang="en-US"/>
          </a:p>
        </p:txBody>
      </p:sp>
    </p:spTree>
    <p:extLst>
      <p:ext uri="{BB962C8B-B14F-4D97-AF65-F5344CB8AC3E}">
        <p14:creationId xmlns:p14="http://schemas.microsoft.com/office/powerpoint/2010/main" val="308519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0A9F067A-A38A-455E-9680-60EDDF2CB5EC}" type="slidenum">
              <a:rPr lang="ar-SA" altLang="en-US"/>
              <a:pPr>
                <a:defRPr/>
              </a:pPr>
              <a:t>‹#›</a:t>
            </a:fld>
            <a:endParaRPr lang="en-US" altLang="en-US"/>
          </a:p>
        </p:txBody>
      </p:sp>
    </p:spTree>
    <p:extLst>
      <p:ext uri="{BB962C8B-B14F-4D97-AF65-F5344CB8AC3E}">
        <p14:creationId xmlns:p14="http://schemas.microsoft.com/office/powerpoint/2010/main" val="385133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fa-IR"/>
          </a:p>
        </p:txBody>
      </p:sp>
      <p:sp>
        <p:nvSpPr>
          <p:cNvPr id="3" name="Text Placeholder 2"/>
          <p:cNvSpPr>
            <a:spLocks noGrp="1"/>
          </p:cNvSpPr>
          <p:nvPr>
            <p:ph type="body" sz="half" idx="1"/>
          </p:nvPr>
        </p:nvSpPr>
        <p:spPr>
          <a:xfrm>
            <a:off x="12192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5024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smtClean="0"/>
            </a:lvl1pPr>
          </a:lstStyle>
          <a:p>
            <a:pPr>
              <a:defRPr/>
            </a:pPr>
            <a:fld id="{885DB401-00E4-4A86-8832-3E6087B50FAC}" type="slidenum">
              <a:rPr lang="ar-SA" altLang="en-US"/>
              <a:pPr>
                <a:defRPr/>
              </a:pPr>
              <a:t>‹#›</a:t>
            </a:fld>
            <a:endParaRPr lang="en-US" altLang="en-US"/>
          </a:p>
        </p:txBody>
      </p:sp>
    </p:spTree>
    <p:extLst>
      <p:ext uri="{BB962C8B-B14F-4D97-AF65-F5344CB8AC3E}">
        <p14:creationId xmlns:p14="http://schemas.microsoft.com/office/powerpoint/2010/main" val="190016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219200" y="277813"/>
            <a:ext cx="10363200" cy="1143000"/>
          </a:xfrm>
        </p:spPr>
        <p:txBody>
          <a:bodyPr/>
          <a:lstStyle/>
          <a:p>
            <a:r>
              <a:rPr lang="en-US" smtClean="0"/>
              <a:t>Click to edit Master title style</a:t>
            </a:r>
            <a:endParaRPr lang="fa-IR"/>
          </a:p>
        </p:txBody>
      </p:sp>
      <p:sp>
        <p:nvSpPr>
          <p:cNvPr id="3" name="Content Placeholder 2"/>
          <p:cNvSpPr>
            <a:spLocks noGrp="1"/>
          </p:cNvSpPr>
          <p:nvPr>
            <p:ph sz="quarter" idx="1"/>
          </p:nvPr>
        </p:nvSpPr>
        <p:spPr>
          <a:xfrm>
            <a:off x="12192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quarter" idx="2"/>
          </p:nvPr>
        </p:nvSpPr>
        <p:spPr>
          <a:xfrm>
            <a:off x="65024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Content Placeholder 4"/>
          <p:cNvSpPr>
            <a:spLocks noGrp="1"/>
          </p:cNvSpPr>
          <p:nvPr>
            <p:ph sz="quarter" idx="3"/>
          </p:nvPr>
        </p:nvSpPr>
        <p:spPr>
          <a:xfrm>
            <a:off x="12192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Content Placeholder 5"/>
          <p:cNvSpPr>
            <a:spLocks noGrp="1"/>
          </p:cNvSpPr>
          <p:nvPr>
            <p:ph sz="quarter" idx="4"/>
          </p:nvPr>
        </p:nvSpPr>
        <p:spPr>
          <a:xfrm>
            <a:off x="65024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Rectangle 9"/>
          <p:cNvSpPr>
            <a:spLocks noGrp="1" noChangeArrowheads="1"/>
          </p:cNvSpPr>
          <p:nvPr>
            <p:ph type="dt" sz="half" idx="10"/>
          </p:nvPr>
        </p:nvSpPr>
        <p:spPr/>
        <p:txBody>
          <a:bodyPr/>
          <a:lstStyle>
            <a:lvl1pPr>
              <a:defRPr/>
            </a:lvl1pPr>
          </a:lstStyle>
          <a:p>
            <a:pPr>
              <a:defRPr/>
            </a:pPr>
            <a:endParaRPr lang="en-US"/>
          </a:p>
        </p:txBody>
      </p:sp>
      <p:sp>
        <p:nvSpPr>
          <p:cNvPr id="8" name="Rectangle 10"/>
          <p:cNvSpPr>
            <a:spLocks noGrp="1" noChangeArrowheads="1"/>
          </p:cNvSpPr>
          <p:nvPr>
            <p:ph type="ftr" sz="quarter" idx="11"/>
          </p:nvPr>
        </p:nvSpPr>
        <p:spPr/>
        <p:txBody>
          <a:bodyPr/>
          <a:lstStyle>
            <a:lvl1pPr>
              <a:defRPr/>
            </a:lvl1pPr>
          </a:lstStyle>
          <a:p>
            <a:pPr>
              <a:defRPr/>
            </a:pPr>
            <a:endParaRPr lang="en-US"/>
          </a:p>
        </p:txBody>
      </p:sp>
      <p:sp>
        <p:nvSpPr>
          <p:cNvPr id="9" name="Rectangle 11"/>
          <p:cNvSpPr>
            <a:spLocks noGrp="1" noChangeArrowheads="1"/>
          </p:cNvSpPr>
          <p:nvPr>
            <p:ph type="sldNum" sz="quarter" idx="12"/>
          </p:nvPr>
        </p:nvSpPr>
        <p:spPr/>
        <p:txBody>
          <a:bodyPr/>
          <a:lstStyle>
            <a:lvl1pPr>
              <a:defRPr smtClean="0"/>
            </a:lvl1pPr>
          </a:lstStyle>
          <a:p>
            <a:pPr>
              <a:defRPr/>
            </a:pPr>
            <a:fld id="{C66DBFC1-075B-4100-8E00-5A2E6743A99D}" type="slidenum">
              <a:rPr lang="ar-SA" altLang="en-US"/>
              <a:pPr>
                <a:defRPr/>
              </a:pPr>
              <a:t>‹#›</a:t>
            </a:fld>
            <a:endParaRPr lang="en-US" altLang="en-US"/>
          </a:p>
        </p:txBody>
      </p:sp>
    </p:spTree>
    <p:extLst>
      <p:ext uri="{BB962C8B-B14F-4D97-AF65-F5344CB8AC3E}">
        <p14:creationId xmlns:p14="http://schemas.microsoft.com/office/powerpoint/2010/main" val="399517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fa-IR"/>
          </a:p>
        </p:txBody>
      </p:sp>
      <p:sp>
        <p:nvSpPr>
          <p:cNvPr id="3" name="Content Placeholder 2"/>
          <p:cNvSpPr>
            <a:spLocks noGrp="1"/>
          </p:cNvSpPr>
          <p:nvPr>
            <p:ph sz="half" idx="1"/>
          </p:nvPr>
        </p:nvSpPr>
        <p:spPr>
          <a:xfrm>
            <a:off x="12192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quarter" idx="2"/>
          </p:nvPr>
        </p:nvSpPr>
        <p:spPr>
          <a:xfrm>
            <a:off x="65024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Content Placeholder 4"/>
          <p:cNvSpPr>
            <a:spLocks noGrp="1"/>
          </p:cNvSpPr>
          <p:nvPr>
            <p:ph sz="quarter" idx="3"/>
          </p:nvPr>
        </p:nvSpPr>
        <p:spPr>
          <a:xfrm>
            <a:off x="65024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Rectangle 9"/>
          <p:cNvSpPr>
            <a:spLocks noGrp="1" noChangeArrowheads="1"/>
          </p:cNvSpPr>
          <p:nvPr>
            <p:ph type="dt" sz="half" idx="10"/>
          </p:nvPr>
        </p:nvSpPr>
        <p:spPr/>
        <p:txBody>
          <a:bodyPr/>
          <a:lstStyle>
            <a:lvl1pPr>
              <a:defRPr/>
            </a:lvl1pPr>
          </a:lstStyle>
          <a:p>
            <a:pPr>
              <a:defRPr/>
            </a:pPr>
            <a:endParaRPr lang="en-US"/>
          </a:p>
        </p:txBody>
      </p:sp>
      <p:sp>
        <p:nvSpPr>
          <p:cNvPr id="7" name="Rectangle 10"/>
          <p:cNvSpPr>
            <a:spLocks noGrp="1" noChangeArrowheads="1"/>
          </p:cNvSpPr>
          <p:nvPr>
            <p:ph type="ftr" sz="quarter" idx="11"/>
          </p:nvPr>
        </p:nvSpPr>
        <p:spPr/>
        <p:txBody>
          <a:bodyPr/>
          <a:lstStyle>
            <a:lvl1pPr>
              <a:defRPr/>
            </a:lvl1pPr>
          </a:lstStyle>
          <a:p>
            <a:pPr>
              <a:defRPr/>
            </a:pPr>
            <a:endParaRPr lang="en-US"/>
          </a:p>
        </p:txBody>
      </p:sp>
      <p:sp>
        <p:nvSpPr>
          <p:cNvPr id="8" name="Rectangle 11"/>
          <p:cNvSpPr>
            <a:spLocks noGrp="1" noChangeArrowheads="1"/>
          </p:cNvSpPr>
          <p:nvPr>
            <p:ph type="sldNum" sz="quarter" idx="12"/>
          </p:nvPr>
        </p:nvSpPr>
        <p:spPr/>
        <p:txBody>
          <a:bodyPr/>
          <a:lstStyle>
            <a:lvl1pPr>
              <a:defRPr smtClean="0"/>
            </a:lvl1pPr>
          </a:lstStyle>
          <a:p>
            <a:pPr>
              <a:defRPr/>
            </a:pPr>
            <a:fld id="{A48C829E-3BD7-4903-A7C3-EBEE3DCCEBB0}" type="slidenum">
              <a:rPr lang="ar-SA" altLang="en-US"/>
              <a:pPr>
                <a:defRPr/>
              </a:pPr>
              <a:t>‹#›</a:t>
            </a:fld>
            <a:endParaRPr lang="en-US" altLang="en-US"/>
          </a:p>
        </p:txBody>
      </p:sp>
    </p:spTree>
    <p:extLst>
      <p:ext uri="{BB962C8B-B14F-4D97-AF65-F5344CB8AC3E}">
        <p14:creationId xmlns:p14="http://schemas.microsoft.com/office/powerpoint/2010/main" val="47133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09600" y="1600200"/>
            <a:ext cx="99568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a:lstStyle>
            <a:lvl1pPr>
              <a:defRPr smtClean="0"/>
            </a:lvl1pPr>
          </a:lstStyle>
          <a:p>
            <a:pPr>
              <a:defRPr/>
            </a:pPr>
            <a:fld id="{E1B0DFC8-F8D4-41CE-915B-67F5F2F457D6}" type="slidenum">
              <a:rPr lang="ar-SA" altLang="en-US"/>
              <a:pPr>
                <a:defRPr/>
              </a:pPr>
              <a:t>‹#›</a:t>
            </a:fld>
            <a:endParaRPr lang="en-US" alt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837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8" name="Straight Connector 7"/>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9" name="Straight Connector 8"/>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0" name="Straight Connector 9"/>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1" name="Straight Connector 10"/>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2" name="Straight Connector 11"/>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3" name="Rectangle 12"/>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4" name="Oval 13"/>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5" name="Oval 14"/>
          <p:cNvSpPr/>
          <p:nvPr/>
        </p:nvSpPr>
        <p:spPr bwMode="auto">
          <a:xfrm>
            <a:off x="1765300" y="4867275"/>
            <a:ext cx="857251"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6" name="Oval 15"/>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7" name="Oval 16"/>
          <p:cNvSpPr/>
          <p:nvPr/>
        </p:nvSpPr>
        <p:spPr bwMode="auto">
          <a:xfrm>
            <a:off x="2218267" y="5791200"/>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8" name="Oval 17"/>
          <p:cNvSpPr/>
          <p:nvPr/>
        </p:nvSpPr>
        <p:spPr bwMode="auto">
          <a:xfrm>
            <a:off x="2506134" y="4479926"/>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9" name="Straight Connector 18"/>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10731500" y="1106488"/>
            <a:ext cx="2286000" cy="508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10045701" y="4114272"/>
            <a:ext cx="3657600" cy="512233"/>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786467" y="4929189"/>
            <a:ext cx="812800" cy="517525"/>
          </a:xfrm>
        </p:spPr>
        <p:txBody>
          <a:bodyPr/>
          <a:lstStyle>
            <a:lvl1pPr>
              <a:defRPr smtClean="0"/>
            </a:lvl1pPr>
          </a:lstStyle>
          <a:p>
            <a:pPr>
              <a:defRPr/>
            </a:pPr>
            <a:fld id="{1CFD1B7F-74CD-4E12-8ADC-BAB1AA756357}" type="slidenum">
              <a:rPr lang="ar-SA" altLang="en-US"/>
              <a:pPr>
                <a:defRPr/>
              </a:pPr>
              <a:t>‹#›</a:t>
            </a:fld>
            <a:endParaRPr lang="en-US" altLang="en-US"/>
          </a:p>
        </p:txBody>
      </p:sp>
    </p:spTree>
    <p:extLst>
      <p:ext uri="{BB962C8B-B14F-4D97-AF65-F5344CB8AC3E}">
        <p14:creationId xmlns:p14="http://schemas.microsoft.com/office/powerpoint/2010/main" val="22807016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5693664"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71FCA365-35D0-450D-BECB-244D901DDADD}" type="slidenum">
              <a:rPr lang="ar-SA" altLang="en-US"/>
              <a:pPr>
                <a:defRPr/>
              </a:pPr>
              <a:t>‹#›</a:t>
            </a:fld>
            <a:endParaRPr lang="en-US" altLang="en-US"/>
          </a:p>
        </p:txBody>
      </p:sp>
    </p:spTree>
    <p:extLst>
      <p:ext uri="{BB962C8B-B14F-4D97-AF65-F5344CB8AC3E}">
        <p14:creationId xmlns:p14="http://schemas.microsoft.com/office/powerpoint/2010/main" val="335645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58293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27C56545-F0D5-4B96-87B2-B00240170A16}" type="slidenum">
              <a:rPr lang="ar-SA" altLang="en-US"/>
              <a:pPr>
                <a:defRPr/>
              </a:pPr>
              <a:t>‹#›</a:t>
            </a:fld>
            <a:endParaRPr lang="en-US" altLang="en-US"/>
          </a:p>
        </p:txBody>
      </p:sp>
    </p:spTree>
    <p:extLst>
      <p:ext uri="{BB962C8B-B14F-4D97-AF65-F5344CB8AC3E}">
        <p14:creationId xmlns:p14="http://schemas.microsoft.com/office/powerpoint/2010/main" val="256663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a:lstStyle>
            <a:lvl1pPr>
              <a:defRPr smtClean="0"/>
            </a:lvl1pPr>
          </a:lstStyle>
          <a:p>
            <a:pPr>
              <a:defRPr/>
            </a:pPr>
            <a:fld id="{EE238742-7AAC-4AF9-99CF-E273DBF2BADB}" type="slidenum">
              <a:rPr lang="ar-SA" altLang="en-US"/>
              <a:pPr>
                <a:defRPr/>
              </a:pPr>
              <a:t>‹#›</a:t>
            </a:fld>
            <a:endParaRPr lang="en-US" alt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19329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06FDD358-D92E-4039-A3F5-987DB952D892}" type="slidenum">
              <a:rPr lang="ar-SA" altLang="en-US"/>
              <a:pPr>
                <a:defRPr/>
              </a:pPr>
              <a:t>‹#›</a:t>
            </a:fld>
            <a:endParaRPr lang="en-US" altLang="en-US"/>
          </a:p>
        </p:txBody>
      </p:sp>
    </p:spTree>
    <p:extLst>
      <p:ext uri="{BB962C8B-B14F-4D97-AF65-F5344CB8AC3E}">
        <p14:creationId xmlns:p14="http://schemas.microsoft.com/office/powerpoint/2010/main" val="213317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6" name="Straight Connector 5"/>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7" name="Straight Connector 17"/>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 name="Straight Connector 1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 name="Rectangle 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 name="Straight Connector 2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 name="Oval 10"/>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 name="Title 1"/>
          <p:cNvSpPr>
            <a:spLocks noGrp="1"/>
          </p:cNvSpPr>
          <p:nvPr>
            <p:ph type="title"/>
          </p:nvPr>
        </p:nvSpPr>
        <p:spPr>
          <a:xfrm rot="5400000">
            <a:off x="5547360" y="3124200"/>
            <a:ext cx="6309360" cy="6096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406400" y="274320"/>
            <a:ext cx="75184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a:lstStyle>
            <a:lvl1pPr>
              <a:defRPr smtClean="0"/>
            </a:lvl1pPr>
          </a:lstStyle>
          <a:p>
            <a:pPr>
              <a:defRPr/>
            </a:pPr>
            <a:fld id="{BAC793CB-0F31-4E52-B249-5A2D2919DF58}" type="slidenum">
              <a:rPr lang="ar-SA" altLang="en-US"/>
              <a:pPr>
                <a:defRPr/>
              </a:pPr>
              <a:t>‹#›</a:t>
            </a:fld>
            <a:endParaRPr lang="en-US" alt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44398319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6" name="Oval 5"/>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7" name="Straight Connector 17"/>
          <p:cNvSpPr>
            <a:spLocks noChangeShapeType="1"/>
          </p:cNvSpPr>
          <p:nvPr/>
        </p:nvSpPr>
        <p:spPr bwMode="auto">
          <a:xfrm>
            <a:off x="119888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 name="Rectangle 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9" name="Straight Connector 19"/>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traight Connector 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11" name="Straight Connector 23"/>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 name="Title 1"/>
          <p:cNvSpPr>
            <a:spLocks noGrp="1"/>
          </p:cNvSpPr>
          <p:nvPr>
            <p:ph type="title"/>
          </p:nvPr>
        </p:nvSpPr>
        <p:spPr>
          <a:xfrm rot="5400000">
            <a:off x="5518404" y="3124200"/>
            <a:ext cx="6309360" cy="6096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a:lstStyle>
            <a:lvl1pPr>
              <a:defRPr smtClean="0"/>
            </a:lvl1pPr>
          </a:lstStyle>
          <a:p>
            <a:pPr>
              <a:defRPr/>
            </a:pPr>
            <a:fld id="{B9376470-6E08-43BE-80A0-62E1AD536BFE}" type="slidenum">
              <a:rPr lang="ar-SA" altLang="en-US"/>
              <a:pPr>
                <a:defRPr/>
              </a:pPr>
              <a:t>‹#›</a:t>
            </a:fld>
            <a:endParaRPr lang="en-US" alt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53355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609600" y="1600201"/>
            <a:ext cx="99568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rot="5400000">
            <a:off x="10453954" y="1017853"/>
            <a:ext cx="2011362" cy="512233"/>
          </a:xfrm>
          <a:prstGeom prst="rect">
            <a:avLst/>
          </a:prstGeom>
        </p:spPr>
        <p:txBody>
          <a:bodyPr vert="horz" anchor="ctr" anchorCtr="0"/>
          <a:lstStyle>
            <a:lvl1pPr algn="r" rtl="1" eaLnBrk="1" latinLnBrk="0" hangingPunct="1">
              <a:defRPr kumimoji="0" sz="1200">
                <a:solidFill>
                  <a:schemeClr val="tx2"/>
                </a:solidFill>
                <a:latin typeface="Arial" charset="0"/>
                <a:ea typeface="+mn-ea"/>
                <a:cs typeface="Titr" pitchFamily="2" charset="-78"/>
              </a:defRPr>
            </a:lvl1pPr>
          </a:lstStyle>
          <a:p>
            <a:pPr>
              <a:defRPr/>
            </a:pPr>
            <a:endParaRPr lang="en-US"/>
          </a:p>
        </p:txBody>
      </p:sp>
      <p:sp>
        <p:nvSpPr>
          <p:cNvPr id="3" name="Footer Placeholder 2"/>
          <p:cNvSpPr>
            <a:spLocks noGrp="1"/>
          </p:cNvSpPr>
          <p:nvPr>
            <p:ph type="ftr" sz="quarter" idx="3"/>
          </p:nvPr>
        </p:nvSpPr>
        <p:spPr>
          <a:xfrm rot="5400000">
            <a:off x="9853084" y="3676121"/>
            <a:ext cx="3200400" cy="486833"/>
          </a:xfrm>
          <a:prstGeom prst="rect">
            <a:avLst/>
          </a:prstGeom>
        </p:spPr>
        <p:txBody>
          <a:bodyPr vert="horz" anchor="ctr" anchorCtr="0"/>
          <a:lstStyle>
            <a:lvl1pPr algn="l" rtl="1" eaLnBrk="1" latinLnBrk="0" hangingPunct="1">
              <a:defRPr kumimoji="0" sz="1200">
                <a:solidFill>
                  <a:schemeClr val="tx2"/>
                </a:solidFill>
                <a:latin typeface="Arial" charset="0"/>
                <a:ea typeface="+mn-ea"/>
                <a:cs typeface="Titr" pitchFamily="2" charset="-78"/>
              </a:defRPr>
            </a:lvl1pPr>
          </a:lstStyle>
          <a:p>
            <a:pPr>
              <a:defRPr/>
            </a:pPr>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032" name="Straight Connector 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34" name="Straight Connector 1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Oval 11"/>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3" name="Slide Number Placeholder 22"/>
          <p:cNvSpPr>
            <a:spLocks noGrp="1"/>
          </p:cNvSpPr>
          <p:nvPr>
            <p:ph type="sldNum" sz="quarter" idx="4"/>
          </p:nvPr>
        </p:nvSpPr>
        <p:spPr>
          <a:xfrm>
            <a:off x="10839451" y="5734050"/>
            <a:ext cx="812800" cy="520700"/>
          </a:xfrm>
          <a:prstGeom prst="rect">
            <a:avLst/>
          </a:prstGeom>
        </p:spPr>
        <p:txBody>
          <a:bodyPr vert="horz" wrap="square" lIns="91440" tIns="45720" rIns="91440" bIns="45720" numCol="1" anchor="ctr" anchorCtr="0" compatLnSpc="1">
            <a:prstTxWarp prst="textNoShape">
              <a:avLst/>
            </a:prstTxWarp>
          </a:bodyPr>
          <a:lstStyle>
            <a:lvl1pPr algn="ctr" rtl="1" eaLnBrk="1" hangingPunct="1">
              <a:defRPr sz="1400" b="1">
                <a:solidFill>
                  <a:srgbClr val="FFFFFF"/>
                </a:solidFill>
                <a:ea typeface="Titr" panose="00000700000000000000" pitchFamily="2" charset="-78"/>
                <a:cs typeface="Titr" panose="00000700000000000000" pitchFamily="2" charset="-78"/>
              </a:defRPr>
            </a:lvl1pPr>
          </a:lstStyle>
          <a:p>
            <a:pPr>
              <a:defRPr/>
            </a:pPr>
            <a:fld id="{08D8A927-F047-428B-8EC0-E1817CD7BE42}" type="slidenum">
              <a:rPr lang="en-US" altLang="en-US"/>
              <a:pPr>
                <a:defRPr/>
              </a:pPr>
              <a:t>‹#›</a:t>
            </a:fld>
            <a:endParaRPr lang="en-US" altLang="en-US"/>
          </a:p>
        </p:txBody>
      </p:sp>
    </p:spTree>
    <p:extLst>
      <p:ext uri="{BB962C8B-B14F-4D97-AF65-F5344CB8AC3E}">
        <p14:creationId xmlns:p14="http://schemas.microsoft.com/office/powerpoint/2010/main" val="128772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2pPr>
      <a:lvl3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3pPr>
      <a:lvl4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4pPr>
      <a:lvl5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5pPr>
      <a:lvl6pPr marL="457200" algn="l" rtl="0" fontAlgn="base">
        <a:spcBef>
          <a:spcPct val="0"/>
        </a:spcBef>
        <a:spcAft>
          <a:spcPct val="0"/>
        </a:spcAft>
        <a:defRPr sz="3000">
          <a:solidFill>
            <a:schemeClr val="tx2"/>
          </a:solidFill>
          <a:latin typeface="Century Schoolbook" pitchFamily="18" charset="0"/>
          <a:cs typeface="Times New Roman" pitchFamily="18" charset="0"/>
        </a:defRPr>
      </a:lvl6pPr>
      <a:lvl7pPr marL="914400" algn="l" rtl="0" fontAlgn="base">
        <a:spcBef>
          <a:spcPct val="0"/>
        </a:spcBef>
        <a:spcAft>
          <a:spcPct val="0"/>
        </a:spcAft>
        <a:defRPr sz="3000">
          <a:solidFill>
            <a:schemeClr val="tx2"/>
          </a:solidFill>
          <a:latin typeface="Century Schoolbook" pitchFamily="18" charset="0"/>
          <a:cs typeface="Times New Roman" pitchFamily="18" charset="0"/>
        </a:defRPr>
      </a:lvl7pPr>
      <a:lvl8pPr marL="1371600" algn="l" rtl="0" fontAlgn="base">
        <a:spcBef>
          <a:spcPct val="0"/>
        </a:spcBef>
        <a:spcAft>
          <a:spcPct val="0"/>
        </a:spcAft>
        <a:defRPr sz="3000">
          <a:solidFill>
            <a:schemeClr val="tx2"/>
          </a:solidFill>
          <a:latin typeface="Century Schoolbook" pitchFamily="18" charset="0"/>
          <a:cs typeface="Times New Roman" pitchFamily="18" charset="0"/>
        </a:defRPr>
      </a:lvl8pPr>
      <a:lvl9pPr marL="1828800" algn="l" rtl="0" fontAlgn="base">
        <a:spcBef>
          <a:spcPct val="0"/>
        </a:spcBef>
        <a:spcAft>
          <a:spcPct val="0"/>
        </a:spcAft>
        <a:defRPr sz="3000">
          <a:solidFill>
            <a:schemeClr val="tx2"/>
          </a:solidFill>
          <a:latin typeface="Century Schoolbook" pitchFamily="18" charset="0"/>
          <a:cs typeface="Times New Roman"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82AE00"/>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C8DFAA"/>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BB9B5"/>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5050" y="620713"/>
            <a:ext cx="6172200" cy="1008062"/>
          </a:xfrm>
        </p:spPr>
        <p:txBody>
          <a:bodyPr/>
          <a:lstStyle/>
          <a:p>
            <a:pPr algn="ctr">
              <a:defRPr/>
            </a:pPr>
            <a:r>
              <a:rPr lang="fa-IR" sz="6000" dirty="0"/>
              <a:t>فصل سوم</a:t>
            </a:r>
            <a:endParaRPr lang="en-US" sz="6000" dirty="0"/>
          </a:p>
        </p:txBody>
      </p:sp>
      <p:sp>
        <p:nvSpPr>
          <p:cNvPr id="150531" name="Subtitle 5"/>
          <p:cNvSpPr>
            <a:spLocks noGrp="1"/>
          </p:cNvSpPr>
          <p:nvPr>
            <p:ph type="subTitle" idx="1"/>
          </p:nvPr>
        </p:nvSpPr>
        <p:spPr>
          <a:xfrm>
            <a:off x="4008438" y="3357563"/>
            <a:ext cx="6172200" cy="1371600"/>
          </a:xfrm>
        </p:spPr>
        <p:txBody>
          <a:bodyPr/>
          <a:lstStyle/>
          <a:p>
            <a:pPr algn="ctr"/>
            <a:r>
              <a:rPr lang="fa-IR" altLang="en-US" sz="5400"/>
              <a:t>استوکیومتری بخش اول: فرمولهای شیمیایی</a:t>
            </a:r>
            <a:endParaRPr lang="en-US" altLang="en-US" sz="5400">
              <a:cs typeface="Times New Roman" panose="02020603050405020304" pitchFamily="18" charset="0"/>
            </a:endParaRPr>
          </a:p>
        </p:txBody>
      </p:sp>
      <p:sp>
        <p:nvSpPr>
          <p:cNvPr id="15053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8AB03BF9-6AF4-4E1C-8DF8-EF1D1FC16899}" type="slidenum">
              <a:rPr lang="ar-SA" altLang="en-US" sz="1400">
                <a:solidFill>
                  <a:srgbClr val="FFFFFF"/>
                </a:solidFill>
                <a:cs typeface="Times New Roman" panose="02020603050405020304" pitchFamily="18" charset="0"/>
              </a:rPr>
              <a:pPr fontAlgn="base">
                <a:spcBef>
                  <a:spcPct val="0"/>
                </a:spcBef>
                <a:spcAft>
                  <a:spcPct val="0"/>
                </a:spcAft>
              </a:pPr>
              <a:t>1</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1185189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F6BDF1AA-B363-4DBF-B006-FC211A30FA03}" type="slidenum">
              <a:rPr lang="ar-SA" altLang="en-US" sz="1400">
                <a:solidFill>
                  <a:srgbClr val="FFFFFF"/>
                </a:solidFill>
                <a:cs typeface="Times New Roman" panose="02020603050405020304" pitchFamily="18" charset="0"/>
              </a:rPr>
              <a:pPr fontAlgn="base">
                <a:spcBef>
                  <a:spcPct val="0"/>
                </a:spcBef>
                <a:spcAft>
                  <a:spcPct val="0"/>
                </a:spcAft>
              </a:pPr>
              <a:t>10</a:t>
            </a:fld>
            <a:endParaRPr lang="en-US" altLang="en-US" sz="1400">
              <a:solidFill>
                <a:srgbClr val="FFFFFF"/>
              </a:solidFill>
              <a:cs typeface="Times New Roman" panose="02020603050405020304" pitchFamily="18" charset="0"/>
            </a:endParaRPr>
          </a:p>
        </p:txBody>
      </p:sp>
      <p:pic>
        <p:nvPicPr>
          <p:cNvPr id="5" name="Picture 7"/>
          <p:cNvPicPr>
            <a:picLocks noChangeAspect="1" noChangeArrowheads="1"/>
          </p:cNvPicPr>
          <p:nvPr/>
        </p:nvPicPr>
        <p:blipFill>
          <a:blip r:embed="rId2"/>
          <a:srcRect/>
          <a:stretch>
            <a:fillRect/>
          </a:stretch>
        </p:blipFill>
        <p:spPr bwMode="auto">
          <a:xfrm>
            <a:off x="1774826" y="1071563"/>
            <a:ext cx="8353425" cy="976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3"/>
          <a:srcRect/>
          <a:stretch>
            <a:fillRect/>
          </a:stretch>
        </p:blipFill>
        <p:spPr bwMode="auto">
          <a:xfrm>
            <a:off x="1730376" y="4005264"/>
            <a:ext cx="8397875" cy="14049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1165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551" y="692150"/>
            <a:ext cx="5832475" cy="1143000"/>
          </a:xfrm>
        </p:spPr>
        <p:txBody>
          <a:bodyPr/>
          <a:lstStyle/>
          <a:p>
            <a:pPr>
              <a:defRPr/>
            </a:pPr>
            <a:r>
              <a:rPr lang="en-US" dirty="0">
                <a:solidFill>
                  <a:srgbClr val="3E3D2D"/>
                </a:solidFill>
              </a:rPr>
              <a:t>End of Lecture</a:t>
            </a:r>
            <a:endParaRPr lang="en-US" dirty="0"/>
          </a:p>
        </p:txBody>
      </p:sp>
      <p:sp>
        <p:nvSpPr>
          <p:cNvPr id="16077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B6142D7E-D466-49DE-8A64-F53E8DE246E5}" type="slidenum">
              <a:rPr lang="ar-SA" altLang="en-US" sz="1400">
                <a:solidFill>
                  <a:srgbClr val="FFFFFF"/>
                </a:solidFill>
                <a:cs typeface="Times New Roman" panose="02020603050405020304" pitchFamily="18" charset="0"/>
              </a:rPr>
              <a:pPr fontAlgn="base">
                <a:spcBef>
                  <a:spcPct val="0"/>
                </a:spcBef>
                <a:spcAft>
                  <a:spcPct val="0"/>
                </a:spcAft>
              </a:pPr>
              <a:t>11</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29673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3412"/>
          </a:xfrm>
        </p:spPr>
        <p:txBody>
          <a:bodyPr>
            <a:noAutofit/>
          </a:bodyPr>
          <a:lstStyle/>
          <a:p>
            <a:pPr algn="ctr">
              <a:defRPr/>
            </a:pPr>
            <a:r>
              <a:rPr lang="fa-IR" sz="4000" b="1" dirty="0">
                <a:cs typeface="B Nazanin" panose="00000400000000000000" pitchFamily="2" charset="-78"/>
              </a:rPr>
              <a:t>مولکولها و یونها</a:t>
            </a:r>
            <a:endParaRPr lang="en-US" sz="4000" b="1" dirty="0">
              <a:cs typeface="B Nazanin" panose="00000400000000000000" pitchFamily="2" charset="-78"/>
            </a:endParaRPr>
          </a:p>
        </p:txBody>
      </p:sp>
      <p:sp>
        <p:nvSpPr>
          <p:cNvPr id="3" name="Content Placeholder 2"/>
          <p:cNvSpPr>
            <a:spLocks noGrp="1"/>
          </p:cNvSpPr>
          <p:nvPr>
            <p:ph sz="quarter" idx="1"/>
          </p:nvPr>
        </p:nvSpPr>
        <p:spPr>
          <a:xfrm>
            <a:off x="1703389" y="981075"/>
            <a:ext cx="8569325" cy="5492750"/>
          </a:xfrm>
        </p:spPr>
        <p:txBody>
          <a:bodyPr/>
          <a:lstStyle/>
          <a:p>
            <a:pPr algn="r" rtl="1">
              <a:defRPr/>
            </a:pPr>
            <a:r>
              <a:rPr lang="fa-IR" dirty="0" smtClean="0">
                <a:cs typeface="B Nazanin" panose="00000400000000000000" pitchFamily="2" charset="-78"/>
              </a:rPr>
              <a:t>مولکول ذرهای متشکل از دو یا چند اتم را گویند.</a:t>
            </a:r>
          </a:p>
          <a:p>
            <a:pPr algn="r" rtl="1">
              <a:defRPr/>
            </a:pPr>
            <a:r>
              <a:rPr lang="fa-IR" dirty="0" smtClean="0">
                <a:cs typeface="B Nazanin" panose="00000400000000000000" pitchFamily="2" charset="-78"/>
              </a:rPr>
              <a:t>مولکولها بصورت خنثی، آنیون و کاتیون وجود دارند و در فرآیند های شیمیایی بصورت واحدهای مستقل عمل میکنند.</a:t>
            </a:r>
          </a:p>
          <a:p>
            <a:pPr algn="r" rtl="1">
              <a:defRPr/>
            </a:pPr>
            <a:r>
              <a:rPr lang="fa-IR" dirty="0" smtClean="0">
                <a:cs typeface="B Nazanin" panose="00000400000000000000" pitchFamily="2" charset="-78"/>
              </a:rPr>
              <a:t>گازهای نجیب تنها عناصری هستند که بصورت مولکولی یافت میشوند.</a:t>
            </a:r>
          </a:p>
          <a:p>
            <a:pPr algn="r" rtl="1">
              <a:defRPr/>
            </a:pPr>
            <a:r>
              <a:rPr lang="fa-IR" dirty="0" smtClean="0">
                <a:cs typeface="B Nazanin" panose="00000400000000000000" pitchFamily="2" charset="-78"/>
              </a:rPr>
              <a:t>ارتباط کمی مابین مولکولها، یونها و بطورکلی عناصر در یک ترکیب و همچنین در یک واکنش شیمیایی را استوکیومتری گویند.</a:t>
            </a:r>
          </a:p>
          <a:p>
            <a:pPr algn="r" rtl="1">
              <a:defRPr/>
            </a:pPr>
            <a:r>
              <a:rPr lang="fa-IR" dirty="0" smtClean="0">
                <a:cs typeface="B Nazanin" panose="00000400000000000000" pitchFamily="2" charset="-78"/>
              </a:rPr>
              <a:t>یونهای تک اتمی و یونهای چند اتمی</a:t>
            </a:r>
          </a:p>
          <a:p>
            <a:pPr algn="r" rtl="1">
              <a:defRPr/>
            </a:pPr>
            <a:r>
              <a:rPr lang="fa-IR" dirty="0" smtClean="0">
                <a:cs typeface="B Nazanin" panose="00000400000000000000" pitchFamily="2" charset="-78"/>
              </a:rPr>
              <a:t>تعداد بارهای مثبت و منفی در یک مولکول خنثی برابر است.</a:t>
            </a:r>
          </a:p>
          <a:p>
            <a:pPr algn="r" rtl="1">
              <a:defRPr/>
            </a:pPr>
            <a:r>
              <a:rPr lang="fa-IR" dirty="0" smtClean="0">
                <a:cs typeface="B Nazanin" panose="00000400000000000000" pitchFamily="2" charset="-78"/>
              </a:rPr>
              <a:t>مسئله: فرمول ترکیبات حاصل از یون </a:t>
            </a:r>
            <a:r>
              <a:rPr lang="en-US" dirty="0" smtClean="0">
                <a:cs typeface="B Nazanin" panose="00000400000000000000" pitchFamily="2" charset="-78"/>
              </a:rPr>
              <a:t>O</a:t>
            </a:r>
            <a:r>
              <a:rPr lang="en-US" baseline="30000" dirty="0" smtClean="0">
                <a:cs typeface="B Nazanin" panose="00000400000000000000" pitchFamily="2" charset="-78"/>
              </a:rPr>
              <a:t>2-</a:t>
            </a:r>
            <a:r>
              <a:rPr lang="fa-IR" dirty="0" smtClean="0">
                <a:cs typeface="B Nazanin" panose="00000400000000000000" pitchFamily="2" charset="-78"/>
              </a:rPr>
              <a:t> وکاتیونهای زیر را بنویسید؟ </a:t>
            </a:r>
          </a:p>
          <a:p>
            <a:pPr marL="0" indent="0" algn="r" rtl="1">
              <a:buNone/>
              <a:defRPr/>
            </a:pPr>
            <a:r>
              <a:rPr lang="fa-IR" dirty="0" smtClean="0">
                <a:cs typeface="B Nazanin" panose="00000400000000000000" pitchFamily="2" charset="-78"/>
              </a:rPr>
              <a:t>     الف)  </a:t>
            </a:r>
            <a:r>
              <a:rPr lang="en-US" dirty="0" smtClean="0">
                <a:cs typeface="B Nazanin" panose="00000400000000000000" pitchFamily="2" charset="-78"/>
              </a:rPr>
              <a:t>Na</a:t>
            </a:r>
            <a:r>
              <a:rPr lang="en-US" baseline="30000" dirty="0" smtClean="0">
                <a:cs typeface="B Nazanin" panose="00000400000000000000" pitchFamily="2" charset="-78"/>
              </a:rPr>
              <a:t>+</a:t>
            </a:r>
            <a:endParaRPr lang="fa-IR" baseline="30000" dirty="0" smtClean="0">
              <a:cs typeface="B Nazanin" panose="00000400000000000000" pitchFamily="2" charset="-78"/>
            </a:endParaRPr>
          </a:p>
          <a:p>
            <a:pPr marL="0" indent="0" algn="r" rtl="1">
              <a:buNone/>
              <a:defRPr/>
            </a:pPr>
            <a:r>
              <a:rPr lang="fa-IR" baseline="30000" dirty="0" smtClean="0">
                <a:cs typeface="B Nazanin" panose="00000400000000000000" pitchFamily="2" charset="-78"/>
              </a:rPr>
              <a:t>          </a:t>
            </a:r>
            <a:r>
              <a:rPr lang="fa-IR" dirty="0" smtClean="0">
                <a:cs typeface="B Nazanin" panose="00000400000000000000" pitchFamily="2" charset="-78"/>
              </a:rPr>
              <a:t>ب)</a:t>
            </a:r>
            <a:r>
              <a:rPr lang="fa-IR" baseline="30000" dirty="0" smtClean="0">
                <a:cs typeface="B Nazanin" panose="00000400000000000000" pitchFamily="2" charset="-78"/>
              </a:rPr>
              <a:t> </a:t>
            </a:r>
            <a:r>
              <a:rPr lang="en-US" dirty="0" smtClean="0">
                <a:cs typeface="B Nazanin" panose="00000400000000000000" pitchFamily="2" charset="-78"/>
              </a:rPr>
              <a:t>Ca</a:t>
            </a:r>
            <a:r>
              <a:rPr lang="en-US" baseline="30000" dirty="0" smtClean="0">
                <a:cs typeface="B Nazanin" panose="00000400000000000000" pitchFamily="2" charset="-78"/>
              </a:rPr>
              <a:t>2+</a:t>
            </a:r>
            <a:endParaRPr lang="en-US" baseline="30000" dirty="0">
              <a:cs typeface="B Nazanin" panose="00000400000000000000" pitchFamily="2" charset="-78"/>
            </a:endParaRPr>
          </a:p>
        </p:txBody>
      </p:sp>
      <p:sp>
        <p:nvSpPr>
          <p:cNvPr id="1515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7A9736A3-E348-41B5-B958-713C1D74AE3D}" type="slidenum">
              <a:rPr lang="ar-SA" altLang="en-US" sz="1400">
                <a:solidFill>
                  <a:srgbClr val="FFFFFF"/>
                </a:solidFill>
                <a:cs typeface="Times New Roman" panose="02020603050405020304" pitchFamily="18" charset="0"/>
              </a:rPr>
              <a:pPr fontAlgn="base">
                <a:spcBef>
                  <a:spcPct val="0"/>
                </a:spcBef>
                <a:spcAft>
                  <a:spcPct val="0"/>
                </a:spcAft>
              </a:pPr>
              <a:t>2</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034940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706437"/>
          </a:xfrm>
        </p:spPr>
        <p:txBody>
          <a:bodyPr/>
          <a:lstStyle/>
          <a:p>
            <a:pPr algn="ctr" rtl="1">
              <a:defRPr/>
            </a:pPr>
            <a:r>
              <a:rPr lang="fa-IR" sz="4000" b="1" dirty="0"/>
              <a:t>فرمول تجربی</a:t>
            </a:r>
            <a:endParaRPr lang="en-US" sz="4000" b="1" dirty="0"/>
          </a:p>
        </p:txBody>
      </p:sp>
      <p:sp>
        <p:nvSpPr>
          <p:cNvPr id="3" name="Content Placeholder 2"/>
          <p:cNvSpPr>
            <a:spLocks noGrp="1"/>
          </p:cNvSpPr>
          <p:nvPr>
            <p:ph sz="quarter" idx="1"/>
          </p:nvPr>
        </p:nvSpPr>
        <p:spPr>
          <a:xfrm>
            <a:off x="1774826" y="1341439"/>
            <a:ext cx="8424863" cy="5132387"/>
          </a:xfrm>
        </p:spPr>
        <p:txBody>
          <a:bodyPr/>
          <a:lstStyle/>
          <a:p>
            <a:pPr algn="just" rtl="1">
              <a:defRPr/>
            </a:pPr>
            <a:r>
              <a:rPr lang="fa-IR" dirty="0" smtClean="0"/>
              <a:t>بیانگر ساده ترین نسبت صحیح مابین عناصر تشکیل دهنده یک ترکیب است. </a:t>
            </a:r>
          </a:p>
          <a:p>
            <a:pPr marL="0" indent="0" algn="just" rtl="1">
              <a:buNone/>
              <a:defRPr/>
            </a:pPr>
            <a:r>
              <a:rPr lang="fa-IR" dirty="0" smtClean="0"/>
              <a:t>مانند: </a:t>
            </a:r>
            <a:r>
              <a:rPr lang="en-US" dirty="0" smtClean="0"/>
              <a:t>H</a:t>
            </a:r>
            <a:r>
              <a:rPr lang="en-US" baseline="-25000" dirty="0" smtClean="0"/>
              <a:t>2</a:t>
            </a:r>
            <a:r>
              <a:rPr lang="en-US" dirty="0" smtClean="0"/>
              <a:t>O</a:t>
            </a:r>
            <a:r>
              <a:rPr lang="fa-IR" dirty="0" smtClean="0"/>
              <a:t> برای آب، </a:t>
            </a:r>
            <a:r>
              <a:rPr lang="en-US" dirty="0" smtClean="0"/>
              <a:t>NH</a:t>
            </a:r>
            <a:r>
              <a:rPr lang="en-US" baseline="-25000" dirty="0" smtClean="0"/>
              <a:t>2</a:t>
            </a:r>
            <a:r>
              <a:rPr lang="fa-IR" dirty="0" smtClean="0"/>
              <a:t> برای هیدرازین، </a:t>
            </a:r>
            <a:r>
              <a:rPr lang="en-US" dirty="0" smtClean="0"/>
              <a:t>HO </a:t>
            </a:r>
            <a:r>
              <a:rPr lang="fa-IR" dirty="0"/>
              <a:t> </a:t>
            </a:r>
            <a:r>
              <a:rPr lang="fa-IR" dirty="0" smtClean="0"/>
              <a:t>برای آب اکسیژنه</a:t>
            </a:r>
          </a:p>
          <a:p>
            <a:pPr marL="0" indent="0" algn="just" rtl="1">
              <a:buNone/>
              <a:defRPr/>
            </a:pPr>
            <a:endParaRPr lang="fa-IR" dirty="0"/>
          </a:p>
          <a:p>
            <a:pPr marL="0" indent="0" algn="just" rtl="1">
              <a:buNone/>
              <a:defRPr/>
            </a:pPr>
            <a:r>
              <a:rPr lang="fa-IR" dirty="0" smtClean="0"/>
              <a:t>مثال: فرمول تجربی ترکیبات زیر را تعیین کنید:</a:t>
            </a:r>
          </a:p>
          <a:p>
            <a:pPr marL="0" indent="0" algn="just" rtl="1">
              <a:buNone/>
              <a:defRPr/>
            </a:pPr>
            <a:r>
              <a:rPr lang="fa-IR" dirty="0" smtClean="0"/>
              <a:t>1- </a:t>
            </a:r>
            <a:r>
              <a:rPr lang="en-US" dirty="0" smtClean="0"/>
              <a:t> B</a:t>
            </a:r>
            <a:r>
              <a:rPr lang="en-US" baseline="-25000" dirty="0" smtClean="0"/>
              <a:t>3</a:t>
            </a:r>
            <a:r>
              <a:rPr lang="en-US" dirty="0" smtClean="0"/>
              <a:t>N</a:t>
            </a:r>
            <a:r>
              <a:rPr lang="en-US" baseline="-25000" dirty="0" smtClean="0"/>
              <a:t>3</a:t>
            </a:r>
            <a:r>
              <a:rPr lang="en-US" dirty="0" smtClean="0"/>
              <a:t>H</a:t>
            </a:r>
            <a:r>
              <a:rPr lang="en-US" baseline="-25000" dirty="0" smtClean="0"/>
              <a:t>6</a:t>
            </a:r>
          </a:p>
          <a:p>
            <a:pPr marL="0" indent="0" algn="just" rtl="1">
              <a:buNone/>
              <a:defRPr/>
            </a:pPr>
            <a:r>
              <a:rPr lang="fa-IR" dirty="0" smtClean="0"/>
              <a:t>2- </a:t>
            </a:r>
            <a:r>
              <a:rPr lang="en-US" dirty="0" smtClean="0"/>
              <a:t>C</a:t>
            </a:r>
            <a:r>
              <a:rPr lang="en-US" baseline="-25000" dirty="0" smtClean="0"/>
              <a:t>6</a:t>
            </a:r>
            <a:r>
              <a:rPr lang="en-US" dirty="0" smtClean="0"/>
              <a:t>H</a:t>
            </a:r>
            <a:r>
              <a:rPr lang="en-US" baseline="-25000" dirty="0" smtClean="0"/>
              <a:t>6</a:t>
            </a:r>
          </a:p>
          <a:p>
            <a:pPr marL="0" indent="0" algn="just" rtl="1">
              <a:buNone/>
              <a:defRPr/>
            </a:pPr>
            <a:r>
              <a:rPr lang="fa-IR" dirty="0" smtClean="0"/>
              <a:t>3- </a:t>
            </a:r>
            <a:r>
              <a:rPr lang="en-US" dirty="0" smtClean="0"/>
              <a:t>C</a:t>
            </a:r>
            <a:r>
              <a:rPr lang="en-US" baseline="-25000" dirty="0" smtClean="0"/>
              <a:t>6</a:t>
            </a:r>
            <a:r>
              <a:rPr lang="en-US" dirty="0" smtClean="0"/>
              <a:t>H</a:t>
            </a:r>
            <a:r>
              <a:rPr lang="en-US" baseline="-25000" dirty="0" smtClean="0"/>
              <a:t>12</a:t>
            </a:r>
            <a:r>
              <a:rPr lang="en-US" dirty="0" smtClean="0"/>
              <a:t>O</a:t>
            </a:r>
            <a:r>
              <a:rPr lang="en-US" baseline="-25000" dirty="0" smtClean="0"/>
              <a:t>6</a:t>
            </a:r>
            <a:endParaRPr lang="en-US" baseline="-25000" dirty="0"/>
          </a:p>
        </p:txBody>
      </p:sp>
      <p:sp>
        <p:nvSpPr>
          <p:cNvPr id="15258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5394ABE7-1875-416B-A1A3-27F87885FC81}" type="slidenum">
              <a:rPr lang="ar-SA" altLang="en-US" sz="1400">
                <a:solidFill>
                  <a:srgbClr val="FFFFFF"/>
                </a:solidFill>
                <a:cs typeface="Times New Roman" panose="02020603050405020304" pitchFamily="18" charset="0"/>
              </a:rPr>
              <a:pPr fontAlgn="base">
                <a:spcBef>
                  <a:spcPct val="0"/>
                </a:spcBef>
                <a:spcAft>
                  <a:spcPct val="0"/>
                </a:spcAft>
              </a:pPr>
              <a:t>3</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1527434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50" y="1"/>
            <a:ext cx="7467600" cy="777875"/>
          </a:xfrm>
        </p:spPr>
        <p:txBody>
          <a:bodyPr/>
          <a:lstStyle/>
          <a:p>
            <a:pPr algn="ctr" rtl="1">
              <a:defRPr/>
            </a:pPr>
            <a:r>
              <a:rPr lang="fa-IR" sz="4000" b="1" dirty="0"/>
              <a:t>وزن فرمولی، وزن مولکولی</a:t>
            </a:r>
            <a:endParaRPr lang="en-US" sz="4000" b="1" dirty="0"/>
          </a:p>
        </p:txBody>
      </p:sp>
      <p:sp>
        <p:nvSpPr>
          <p:cNvPr id="3" name="Content Placeholder 2"/>
          <p:cNvSpPr>
            <a:spLocks noGrp="1"/>
          </p:cNvSpPr>
          <p:nvPr>
            <p:ph sz="quarter" idx="1"/>
          </p:nvPr>
        </p:nvSpPr>
        <p:spPr>
          <a:xfrm>
            <a:off x="1919289" y="1196976"/>
            <a:ext cx="8353425" cy="4873625"/>
          </a:xfrm>
        </p:spPr>
        <p:txBody>
          <a:bodyPr/>
          <a:lstStyle/>
          <a:p>
            <a:pPr algn="just" rtl="1">
              <a:defRPr/>
            </a:pPr>
            <a:r>
              <a:rPr lang="fa-IR" dirty="0" smtClean="0"/>
              <a:t>مجموع اوزان اتمی تمامی اتمهای مربوط به فرمول جسم مورد نظر را وزن فرمولی گویند.</a:t>
            </a:r>
          </a:p>
          <a:p>
            <a:pPr algn="just" rtl="1">
              <a:defRPr/>
            </a:pPr>
            <a:r>
              <a:rPr lang="fa-IR" dirty="0" smtClean="0"/>
              <a:t>مجموع اوزان اتمی تمامی اتمهای تشکیل دهنده یک مولکول را وزن مولکولی گویند.</a:t>
            </a:r>
          </a:p>
          <a:p>
            <a:pPr algn="just" rtl="1">
              <a:defRPr/>
            </a:pPr>
            <a:r>
              <a:rPr lang="fa-IR" dirty="0" smtClean="0"/>
              <a:t>درمورد ترکیباتی که به شکل مولکول وجود دارند اصطلاحات وزن فرمولی و وزن مولکولی به یک معناست مثل آب یا آمونیاک</a:t>
            </a:r>
          </a:p>
          <a:p>
            <a:pPr algn="just" rtl="1">
              <a:defRPr/>
            </a:pPr>
            <a:r>
              <a:rPr lang="fa-IR" dirty="0" smtClean="0"/>
              <a:t>در مورد ترکیباتی که به شکل مولکول مشخص وجود ندارند(مثل ترکیبات یونی) از اصطلاح وزن مولکولی نمی توان استفاده کرد زیرا آنها در واقع به شکل یک مولکول وجود ندارند مانند </a:t>
            </a:r>
            <a:r>
              <a:rPr lang="en-US" dirty="0" err="1" smtClean="0"/>
              <a:t>NaCl</a:t>
            </a:r>
            <a:r>
              <a:rPr lang="fa-IR" dirty="0" smtClean="0"/>
              <a:t> در این ترکیب ما واحد هایی را به صورت نوشته شده در کنار هم نداریم بلکه مجموعه ای از یونهای </a:t>
            </a:r>
            <a:r>
              <a:rPr lang="en-US" dirty="0" smtClean="0"/>
              <a:t>Na</a:t>
            </a:r>
            <a:r>
              <a:rPr lang="en-US" baseline="30000" dirty="0" smtClean="0"/>
              <a:t>+</a:t>
            </a:r>
            <a:r>
              <a:rPr lang="fa-IR" dirty="0" smtClean="0"/>
              <a:t> و </a:t>
            </a:r>
            <a:r>
              <a:rPr lang="en-US" dirty="0" smtClean="0"/>
              <a:t>Cl</a:t>
            </a:r>
            <a:r>
              <a:rPr lang="en-US" baseline="30000" dirty="0" smtClean="0"/>
              <a:t>-</a:t>
            </a:r>
            <a:r>
              <a:rPr lang="fa-IR" dirty="0" smtClean="0"/>
              <a:t> را داریم.</a:t>
            </a:r>
          </a:p>
          <a:p>
            <a:pPr algn="just" rtl="1">
              <a:defRPr/>
            </a:pPr>
            <a:r>
              <a:rPr lang="fa-IR" dirty="0" smtClean="0"/>
              <a:t>مثال:</a:t>
            </a:r>
          </a:p>
          <a:p>
            <a:pPr marL="0" indent="0" algn="just" rtl="1">
              <a:buNone/>
              <a:defRPr/>
            </a:pPr>
            <a:r>
              <a:rPr lang="fa-IR" dirty="0" smtClean="0"/>
              <a:t>1- وزن فرمولی و یا وزن مولکولی </a:t>
            </a:r>
            <a:r>
              <a:rPr lang="en-US" dirty="0" smtClean="0"/>
              <a:t>H</a:t>
            </a:r>
            <a:r>
              <a:rPr lang="en-US" baseline="-25000" dirty="0" smtClean="0"/>
              <a:t>2</a:t>
            </a:r>
            <a:r>
              <a:rPr lang="en-US" dirty="0" smtClean="0"/>
              <a:t>SO</a:t>
            </a:r>
            <a:r>
              <a:rPr lang="en-US" baseline="-25000" dirty="0" smtClean="0"/>
              <a:t>4</a:t>
            </a:r>
            <a:r>
              <a:rPr lang="en-US" dirty="0" smtClean="0"/>
              <a:t> </a:t>
            </a:r>
            <a:r>
              <a:rPr lang="fa-IR" dirty="0" smtClean="0"/>
              <a:t> و </a:t>
            </a:r>
            <a:r>
              <a:rPr lang="en-US" dirty="0" smtClean="0"/>
              <a:t>CaCl</a:t>
            </a:r>
            <a:r>
              <a:rPr lang="en-US" baseline="-25000" dirty="0" smtClean="0"/>
              <a:t>2</a:t>
            </a:r>
            <a:r>
              <a:rPr lang="en-US" dirty="0" smtClean="0"/>
              <a:t>.2H</a:t>
            </a:r>
            <a:r>
              <a:rPr lang="en-US" baseline="-25000" dirty="0" smtClean="0"/>
              <a:t>2</a:t>
            </a:r>
            <a:r>
              <a:rPr lang="en-US" dirty="0" smtClean="0"/>
              <a:t>O</a:t>
            </a:r>
            <a:r>
              <a:rPr lang="fa-IR" dirty="0" smtClean="0"/>
              <a:t> را حساب کنید.</a:t>
            </a:r>
            <a:endParaRPr lang="en-US" dirty="0"/>
          </a:p>
        </p:txBody>
      </p:sp>
      <p:sp>
        <p:nvSpPr>
          <p:cNvPr id="1536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5F99BB0D-8B23-4334-8A29-7705A7F16DDD}" type="slidenum">
              <a:rPr lang="ar-SA" altLang="en-US" sz="1400">
                <a:solidFill>
                  <a:srgbClr val="FFFFFF"/>
                </a:solidFill>
                <a:cs typeface="Times New Roman" panose="02020603050405020304" pitchFamily="18" charset="0"/>
              </a:rPr>
              <a:pPr fontAlgn="base">
                <a:spcBef>
                  <a:spcPct val="0"/>
                </a:spcBef>
                <a:spcAft>
                  <a:spcPct val="0"/>
                </a:spcAft>
              </a:pPr>
              <a:t>4</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1186817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706437"/>
          </a:xfrm>
        </p:spPr>
        <p:txBody>
          <a:bodyPr/>
          <a:lstStyle/>
          <a:p>
            <a:pPr algn="ctr">
              <a:defRPr/>
            </a:pPr>
            <a:r>
              <a:rPr lang="fa-IR" sz="4000" b="1" dirty="0"/>
              <a:t>مول</a:t>
            </a:r>
            <a:endParaRPr lang="en-US" sz="4000" b="1" dirty="0"/>
          </a:p>
        </p:txBody>
      </p:sp>
      <p:sp>
        <p:nvSpPr>
          <p:cNvPr id="154627" name="Content Placeholder 2"/>
          <p:cNvSpPr>
            <a:spLocks noGrp="1"/>
          </p:cNvSpPr>
          <p:nvPr>
            <p:ph sz="quarter" idx="1"/>
          </p:nvPr>
        </p:nvSpPr>
        <p:spPr>
          <a:xfrm>
            <a:off x="1774826" y="1268413"/>
            <a:ext cx="8353425" cy="5205412"/>
          </a:xfrm>
        </p:spPr>
        <p:txBody>
          <a:bodyPr/>
          <a:lstStyle/>
          <a:p>
            <a:pPr algn="r" rtl="1"/>
            <a:r>
              <a:rPr lang="fa-IR" altLang="en-US" smtClean="0"/>
              <a:t>مقداری از هر جسم که تعداد اجزای بنیادی آن برابر با </a:t>
            </a:r>
            <a:r>
              <a:rPr lang="en-US" altLang="en-US" smtClean="0">
                <a:cs typeface="Times New Roman" panose="02020603050405020304" pitchFamily="18" charset="0"/>
              </a:rPr>
              <a:t>6.02205*10</a:t>
            </a:r>
            <a:r>
              <a:rPr lang="en-US" altLang="en-US" baseline="30000" smtClean="0">
                <a:cs typeface="Times New Roman" panose="02020603050405020304" pitchFamily="18" charset="0"/>
              </a:rPr>
              <a:t>23</a:t>
            </a:r>
            <a:r>
              <a:rPr lang="fa-IR" altLang="en-US" smtClean="0"/>
              <a:t> عدد باشد را یک مول از آن جسم مینامند.</a:t>
            </a:r>
          </a:p>
          <a:p>
            <a:pPr algn="r" rtl="1"/>
            <a:r>
              <a:rPr lang="fa-IR" altLang="en-US" smtClean="0"/>
              <a:t>یک مول از هر عنصر دارای تعداد اجزای بنیادی برابر با تعداد اجزای بنیادی 12گرم از اتم کربن 12 میباشد. بنابراین جرم اتمی هر عنصر معادل جرم یک مول از آن میباشد.</a:t>
            </a:r>
          </a:p>
          <a:p>
            <a:pPr algn="r" rtl="1"/>
            <a:r>
              <a:rPr lang="fa-IR" altLang="en-US" smtClean="0"/>
              <a:t>تمرین:</a:t>
            </a:r>
          </a:p>
          <a:p>
            <a:pPr algn="r" rtl="1"/>
            <a:r>
              <a:rPr lang="fa-IR" altLang="en-US" smtClean="0"/>
              <a:t>مولکولها و عناصر زیر را از نظر جرم مولی و تعداد اجزای بنیادی تشکیل دهنده بررسی نمائید؟</a:t>
            </a:r>
          </a:p>
          <a:p>
            <a:pPr algn="r" rtl="1"/>
            <a:r>
              <a:rPr lang="fa-IR" altLang="en-US" smtClean="0"/>
              <a:t>1- عنصر </a:t>
            </a:r>
            <a:r>
              <a:rPr lang="en-US" altLang="en-US" smtClean="0">
                <a:cs typeface="Times New Roman" panose="02020603050405020304" pitchFamily="18" charset="0"/>
              </a:rPr>
              <a:t>He</a:t>
            </a:r>
            <a:r>
              <a:rPr lang="fa-IR" altLang="en-US" smtClean="0"/>
              <a:t> </a:t>
            </a:r>
          </a:p>
          <a:p>
            <a:pPr algn="r" rtl="1"/>
            <a:r>
              <a:rPr lang="fa-IR" altLang="en-US" smtClean="0"/>
              <a:t>2- مولکول </a:t>
            </a:r>
            <a:r>
              <a:rPr lang="en-US" altLang="en-US" smtClean="0">
                <a:cs typeface="Times New Roman" panose="02020603050405020304" pitchFamily="18" charset="0"/>
              </a:rPr>
              <a:t>H</a:t>
            </a:r>
            <a:r>
              <a:rPr lang="en-US" altLang="en-US" baseline="-25000" smtClean="0">
                <a:cs typeface="Times New Roman" panose="02020603050405020304" pitchFamily="18" charset="0"/>
              </a:rPr>
              <a:t>2</a:t>
            </a:r>
            <a:r>
              <a:rPr lang="fa-IR" altLang="en-US" baseline="-25000" smtClean="0"/>
              <a:t> </a:t>
            </a:r>
          </a:p>
          <a:p>
            <a:pPr algn="r" rtl="1"/>
            <a:r>
              <a:rPr lang="fa-IR" altLang="en-US" smtClean="0"/>
              <a:t>3- مولکول </a:t>
            </a:r>
            <a:r>
              <a:rPr lang="en-US" altLang="en-US" smtClean="0">
                <a:cs typeface="Times New Roman" panose="02020603050405020304" pitchFamily="18" charset="0"/>
              </a:rPr>
              <a:t>NH</a:t>
            </a:r>
            <a:r>
              <a:rPr lang="en-US" altLang="en-US" baseline="-25000" smtClean="0">
                <a:cs typeface="Times New Roman" panose="02020603050405020304" pitchFamily="18" charset="0"/>
              </a:rPr>
              <a:t>3</a:t>
            </a:r>
            <a:r>
              <a:rPr lang="fa-IR" altLang="en-US" baseline="-25000" smtClean="0"/>
              <a:t> </a:t>
            </a:r>
          </a:p>
          <a:p>
            <a:pPr algn="r" rtl="1"/>
            <a:r>
              <a:rPr lang="fa-IR" altLang="en-US" smtClean="0"/>
              <a:t>4- مولکول </a:t>
            </a:r>
            <a:r>
              <a:rPr lang="en-US" altLang="en-US" smtClean="0">
                <a:cs typeface="Times New Roman" panose="02020603050405020304" pitchFamily="18" charset="0"/>
              </a:rPr>
              <a:t>Ca(OH)</a:t>
            </a:r>
            <a:r>
              <a:rPr lang="en-US" altLang="en-US" baseline="-25000" smtClean="0">
                <a:cs typeface="Times New Roman" panose="02020603050405020304" pitchFamily="18" charset="0"/>
              </a:rPr>
              <a:t>2</a:t>
            </a:r>
          </a:p>
        </p:txBody>
      </p:sp>
      <p:sp>
        <p:nvSpPr>
          <p:cNvPr id="1546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C21F6A11-3996-4277-AE59-A53E6212C119}" type="slidenum">
              <a:rPr lang="ar-SA" altLang="en-US" sz="1400">
                <a:solidFill>
                  <a:srgbClr val="FFFFFF"/>
                </a:solidFill>
                <a:cs typeface="Times New Roman" panose="02020603050405020304" pitchFamily="18" charset="0"/>
              </a:rPr>
              <a:pPr fontAlgn="base">
                <a:spcBef>
                  <a:spcPct val="0"/>
                </a:spcBef>
                <a:spcAft>
                  <a:spcPct val="0"/>
                </a:spcAft>
              </a:pPr>
              <a:t>5</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2004154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3412"/>
          </a:xfrm>
        </p:spPr>
        <p:txBody>
          <a:bodyPr>
            <a:normAutofit fontScale="90000"/>
          </a:bodyPr>
          <a:lstStyle/>
          <a:p>
            <a:pPr algn="ctr">
              <a:defRPr/>
            </a:pPr>
            <a:r>
              <a:rPr lang="fa-IR" sz="4000" b="1" dirty="0"/>
              <a:t>تمرین</a:t>
            </a:r>
            <a:endParaRPr lang="en-US" sz="4000" b="1" dirty="0"/>
          </a:p>
        </p:txBody>
      </p:sp>
      <p:sp>
        <p:nvSpPr>
          <p:cNvPr id="155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06E5CB8-8513-40E1-B40D-5EE01250F002}" type="slidenum">
              <a:rPr lang="ar-SA" altLang="en-US" sz="1400">
                <a:solidFill>
                  <a:srgbClr val="FFFFFF"/>
                </a:solidFill>
                <a:cs typeface="Times New Roman" panose="02020603050405020304" pitchFamily="18" charset="0"/>
              </a:rPr>
              <a:pPr fontAlgn="base">
                <a:spcBef>
                  <a:spcPct val="0"/>
                </a:spcBef>
                <a:spcAft>
                  <a:spcPct val="0"/>
                </a:spcAft>
              </a:pPr>
              <a:t>6</a:t>
            </a:fld>
            <a:endParaRPr lang="en-US" altLang="en-US" sz="1400">
              <a:solidFill>
                <a:srgbClr val="FFFFFF"/>
              </a:solidFill>
              <a:cs typeface="Times New Roman" panose="02020603050405020304" pitchFamily="18" charset="0"/>
            </a:endParaRPr>
          </a:p>
        </p:txBody>
      </p:sp>
      <p:pic>
        <p:nvPicPr>
          <p:cNvPr id="552962" name="Picture 2"/>
          <p:cNvPicPr>
            <a:picLocks noChangeAspect="1" noChangeArrowheads="1"/>
          </p:cNvPicPr>
          <p:nvPr/>
        </p:nvPicPr>
        <p:blipFill>
          <a:blip r:embed="rId2"/>
          <a:srcRect/>
          <a:stretch>
            <a:fillRect/>
          </a:stretch>
        </p:blipFill>
        <p:spPr bwMode="auto">
          <a:xfrm>
            <a:off x="2241550" y="1139826"/>
            <a:ext cx="7416800" cy="6969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2963" name="Picture 3"/>
          <p:cNvPicPr>
            <a:picLocks noChangeAspect="1" noChangeArrowheads="1"/>
          </p:cNvPicPr>
          <p:nvPr/>
        </p:nvPicPr>
        <p:blipFill>
          <a:blip r:embed="rId3"/>
          <a:srcRect/>
          <a:stretch>
            <a:fillRect/>
          </a:stretch>
        </p:blipFill>
        <p:spPr bwMode="auto">
          <a:xfrm>
            <a:off x="2640014" y="2133601"/>
            <a:ext cx="6453187" cy="8667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2964" name="Picture 4"/>
          <p:cNvPicPr>
            <a:picLocks noChangeAspect="1" noChangeArrowheads="1"/>
          </p:cNvPicPr>
          <p:nvPr/>
        </p:nvPicPr>
        <p:blipFill>
          <a:blip r:embed="rId4"/>
          <a:srcRect/>
          <a:stretch>
            <a:fillRect/>
          </a:stretch>
        </p:blipFill>
        <p:spPr bwMode="auto">
          <a:xfrm>
            <a:off x="3292475" y="3368675"/>
            <a:ext cx="5905500" cy="7556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srcRect/>
          <a:stretch>
            <a:fillRect/>
          </a:stretch>
        </p:blipFill>
        <p:spPr bwMode="auto">
          <a:xfrm>
            <a:off x="3359151" y="4365625"/>
            <a:ext cx="6043613" cy="7064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6"/>
          <a:srcRect/>
          <a:stretch>
            <a:fillRect/>
          </a:stretch>
        </p:blipFill>
        <p:spPr bwMode="auto">
          <a:xfrm>
            <a:off x="2325689" y="5492750"/>
            <a:ext cx="7324725" cy="788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16464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3412"/>
          </a:xfrm>
        </p:spPr>
        <p:txBody>
          <a:bodyPr>
            <a:noAutofit/>
          </a:bodyPr>
          <a:lstStyle/>
          <a:p>
            <a:pPr algn="ctr">
              <a:defRPr/>
            </a:pPr>
            <a:r>
              <a:rPr lang="fa-IR" sz="4000" b="1" dirty="0"/>
              <a:t>درصد اجزای ترکیبات</a:t>
            </a:r>
            <a:endParaRPr lang="en-US" sz="4000" b="1" dirty="0"/>
          </a:p>
        </p:txBody>
      </p:sp>
      <p:sp>
        <p:nvSpPr>
          <p:cNvPr id="132099" name="Content Placeholder 2"/>
          <p:cNvSpPr>
            <a:spLocks noGrp="1"/>
          </p:cNvSpPr>
          <p:nvPr>
            <p:ph sz="quarter" idx="1"/>
          </p:nvPr>
        </p:nvSpPr>
        <p:spPr>
          <a:xfrm>
            <a:off x="1703389" y="981076"/>
            <a:ext cx="8713787" cy="5089525"/>
          </a:xfrm>
        </p:spPr>
        <p:txBody>
          <a:bodyPr/>
          <a:lstStyle/>
          <a:p>
            <a:pPr algn="r" rtl="1">
              <a:defRPr/>
            </a:pPr>
            <a:r>
              <a:rPr lang="fa-IR" altLang="en-US" dirty="0" smtClean="0"/>
              <a:t>معادل صد برابر جرم هر عنصر به جرم کل ترکیب می باشد.</a:t>
            </a:r>
          </a:p>
          <a:p>
            <a:pPr algn="r" rtl="1">
              <a:defRPr/>
            </a:pPr>
            <a:r>
              <a:rPr lang="fa-IR" altLang="en-US" dirty="0" smtClean="0"/>
              <a:t>مثال:</a:t>
            </a:r>
          </a:p>
          <a:p>
            <a:pPr marL="0" indent="0" algn="r" rtl="1">
              <a:buNone/>
              <a:defRPr/>
            </a:pPr>
            <a:endParaRPr lang="fa-IR" altLang="en-US" dirty="0" smtClean="0"/>
          </a:p>
          <a:p>
            <a:pPr algn="r" rtl="1">
              <a:defRPr/>
            </a:pPr>
            <a:r>
              <a:rPr lang="fa-IR" altLang="en-US" dirty="0" smtClean="0"/>
              <a:t>در مورد ترکیبات آلی با سوزاندن ترکیب می توان براحتی درصد اجزای تشکیل دهنده ترکیب آلی را بدست آورد.</a:t>
            </a:r>
          </a:p>
          <a:p>
            <a:pPr algn="r" rtl="1">
              <a:defRPr/>
            </a:pPr>
            <a:r>
              <a:rPr lang="fa-IR" altLang="en-US" dirty="0" smtClean="0"/>
              <a:t>مثال:</a:t>
            </a:r>
            <a:endParaRPr lang="en-US" altLang="en-US" dirty="0" smtClean="0">
              <a:cs typeface="Times New Roman" pitchFamily="18" charset="0"/>
            </a:endParaRPr>
          </a:p>
        </p:txBody>
      </p:sp>
      <p:sp>
        <p:nvSpPr>
          <p:cNvPr id="15667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CD6DEDE-7101-4900-9D8A-0A1255810597}" type="slidenum">
              <a:rPr lang="ar-SA" altLang="en-US" sz="1400">
                <a:solidFill>
                  <a:srgbClr val="FFFFFF"/>
                </a:solidFill>
                <a:cs typeface="Times New Roman" panose="02020603050405020304" pitchFamily="18" charset="0"/>
              </a:rPr>
              <a:pPr fontAlgn="base">
                <a:spcBef>
                  <a:spcPct val="0"/>
                </a:spcBef>
                <a:spcAft>
                  <a:spcPct val="0"/>
                </a:spcAft>
              </a:pPr>
              <a:t>7</a:t>
            </a:fld>
            <a:endParaRPr lang="en-US" altLang="en-US" sz="1400">
              <a:solidFill>
                <a:srgbClr val="FFFFFF"/>
              </a:solidFill>
              <a:cs typeface="Times New Roman" panose="02020603050405020304" pitchFamily="18" charset="0"/>
            </a:endParaRPr>
          </a:p>
        </p:txBody>
      </p:sp>
      <p:pic>
        <p:nvPicPr>
          <p:cNvPr id="553986" name="Picture 2"/>
          <p:cNvPicPr>
            <a:picLocks noChangeAspect="1" noChangeArrowheads="1"/>
          </p:cNvPicPr>
          <p:nvPr/>
        </p:nvPicPr>
        <p:blipFill>
          <a:blip r:embed="rId2"/>
          <a:srcRect/>
          <a:stretch>
            <a:fillRect/>
          </a:stretch>
        </p:blipFill>
        <p:spPr bwMode="auto">
          <a:xfrm>
            <a:off x="2640013" y="1657350"/>
            <a:ext cx="5313362" cy="5159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3987" name="Picture 3"/>
          <p:cNvPicPr>
            <a:picLocks noChangeAspect="1" noChangeArrowheads="1"/>
          </p:cNvPicPr>
          <p:nvPr/>
        </p:nvPicPr>
        <p:blipFill>
          <a:blip r:embed="rId3"/>
          <a:srcRect/>
          <a:stretch>
            <a:fillRect/>
          </a:stretch>
        </p:blipFill>
        <p:spPr bwMode="auto">
          <a:xfrm>
            <a:off x="2208213" y="3284538"/>
            <a:ext cx="6176962" cy="17145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1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5157788"/>
            <a:ext cx="6680200" cy="1382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227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18488" cy="706437"/>
          </a:xfrm>
        </p:spPr>
        <p:txBody>
          <a:bodyPr>
            <a:noAutofit/>
          </a:bodyPr>
          <a:lstStyle/>
          <a:p>
            <a:pPr algn="ctr">
              <a:defRPr/>
            </a:pPr>
            <a:r>
              <a:rPr lang="fa-IR" sz="4000" b="1" dirty="0"/>
              <a:t>بدست آوردن فرمول تجربی و فرمول مولکولی</a:t>
            </a:r>
            <a:endParaRPr lang="en-US" sz="4000" b="1" dirty="0"/>
          </a:p>
        </p:txBody>
      </p:sp>
      <p:sp>
        <p:nvSpPr>
          <p:cNvPr id="157699" name="Content Placeholder 2"/>
          <p:cNvSpPr>
            <a:spLocks noGrp="1"/>
          </p:cNvSpPr>
          <p:nvPr>
            <p:ph sz="quarter" idx="1"/>
          </p:nvPr>
        </p:nvSpPr>
        <p:spPr>
          <a:xfrm>
            <a:off x="1703388" y="1158876"/>
            <a:ext cx="8496300" cy="4873625"/>
          </a:xfrm>
        </p:spPr>
        <p:txBody>
          <a:bodyPr/>
          <a:lstStyle/>
          <a:p>
            <a:pPr algn="r" rtl="1"/>
            <a:r>
              <a:rPr lang="fa-IR" altLang="en-US" smtClean="0"/>
              <a:t>مثال:</a:t>
            </a:r>
          </a:p>
          <a:p>
            <a:pPr algn="r" rtl="1"/>
            <a:endParaRPr lang="fa-IR" altLang="en-US" smtClean="0"/>
          </a:p>
          <a:p>
            <a:pPr algn="r" rtl="1"/>
            <a:endParaRPr lang="fa-IR" altLang="en-US" smtClean="0"/>
          </a:p>
          <a:p>
            <a:pPr algn="r" rtl="1"/>
            <a:endParaRPr lang="fa-IR" altLang="en-US" smtClean="0"/>
          </a:p>
          <a:p>
            <a:pPr algn="r" rtl="1"/>
            <a:endParaRPr lang="fa-IR" altLang="en-US" smtClean="0"/>
          </a:p>
          <a:p>
            <a:pPr algn="r" rtl="1"/>
            <a:endParaRPr lang="fa-IR" altLang="en-US" smtClean="0"/>
          </a:p>
          <a:p>
            <a:pPr algn="r" rtl="1"/>
            <a:endParaRPr lang="fa-IR" altLang="en-US" smtClean="0"/>
          </a:p>
          <a:p>
            <a:pPr algn="r" rtl="1"/>
            <a:endParaRPr lang="fa-IR" altLang="en-US" smtClean="0"/>
          </a:p>
          <a:p>
            <a:pPr algn="r" rtl="1"/>
            <a:r>
              <a:rPr lang="fa-IR" altLang="en-US" smtClean="0"/>
              <a:t>با در نظر گرفتن 194 بعنوان وزن مولکولی کافئین فرمول مولکولی آنرا بدست آورید؟</a:t>
            </a:r>
            <a:endParaRPr lang="en-US" altLang="en-US" smtClean="0">
              <a:cs typeface="Times New Roman" panose="02020603050405020304" pitchFamily="18" charset="0"/>
            </a:endParaRPr>
          </a:p>
        </p:txBody>
      </p:sp>
      <p:sp>
        <p:nvSpPr>
          <p:cNvPr id="1577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F4A53D8F-B5E8-4A01-8C26-5A55D7C960E7}" type="slidenum">
              <a:rPr lang="ar-SA" altLang="en-US" sz="1400">
                <a:solidFill>
                  <a:srgbClr val="FFFFFF"/>
                </a:solidFill>
                <a:cs typeface="Times New Roman" panose="02020603050405020304" pitchFamily="18" charset="0"/>
              </a:rPr>
              <a:pPr fontAlgn="base">
                <a:spcBef>
                  <a:spcPct val="0"/>
                </a:spcBef>
                <a:spcAft>
                  <a:spcPct val="0"/>
                </a:spcAft>
              </a:pPr>
              <a:t>8</a:t>
            </a:fld>
            <a:endParaRPr lang="en-US" altLang="en-US" sz="1400">
              <a:solidFill>
                <a:srgbClr val="FFFFFF"/>
              </a:solidFill>
              <a:cs typeface="Times New Roman" panose="02020603050405020304" pitchFamily="18" charset="0"/>
            </a:endParaRPr>
          </a:p>
        </p:txBody>
      </p:sp>
      <p:pic>
        <p:nvPicPr>
          <p:cNvPr id="555010" name="Picture 2"/>
          <p:cNvPicPr>
            <a:picLocks noChangeAspect="1" noChangeArrowheads="1"/>
          </p:cNvPicPr>
          <p:nvPr/>
        </p:nvPicPr>
        <p:blipFill>
          <a:blip r:embed="rId2"/>
          <a:srcRect/>
          <a:stretch>
            <a:fillRect/>
          </a:stretch>
        </p:blipFill>
        <p:spPr bwMode="auto">
          <a:xfrm>
            <a:off x="1774825" y="2006600"/>
            <a:ext cx="8185150" cy="22050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104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Content Placeholder 2"/>
          <p:cNvSpPr>
            <a:spLocks noGrp="1"/>
          </p:cNvSpPr>
          <p:nvPr>
            <p:ph sz="quarter" idx="1"/>
          </p:nvPr>
        </p:nvSpPr>
        <p:spPr>
          <a:xfrm>
            <a:off x="1981201" y="260350"/>
            <a:ext cx="8291513" cy="431800"/>
          </a:xfrm>
        </p:spPr>
        <p:txBody>
          <a:bodyPr/>
          <a:lstStyle/>
          <a:p>
            <a:pPr marL="0" indent="0" algn="ctr" rtl="1">
              <a:buNone/>
            </a:pPr>
            <a:r>
              <a:rPr lang="fa-IR" altLang="en-US" sz="4000" b="1"/>
              <a:t>مثال </a:t>
            </a:r>
            <a:endParaRPr lang="en-US" altLang="en-US" sz="4000" b="1">
              <a:cs typeface="Times New Roman" panose="02020603050405020304" pitchFamily="18" charset="0"/>
            </a:endParaRPr>
          </a:p>
        </p:txBody>
      </p:sp>
      <p:sp>
        <p:nvSpPr>
          <p:cNvPr id="15872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F59E43BB-34CC-4BC4-A4F2-4E2B8ADE57FA}" type="slidenum">
              <a:rPr lang="ar-SA" altLang="en-US" sz="1400">
                <a:solidFill>
                  <a:srgbClr val="FFFFFF"/>
                </a:solidFill>
                <a:cs typeface="Times New Roman" panose="02020603050405020304" pitchFamily="18" charset="0"/>
              </a:rPr>
              <a:pPr fontAlgn="base">
                <a:spcBef>
                  <a:spcPct val="0"/>
                </a:spcBef>
                <a:spcAft>
                  <a:spcPct val="0"/>
                </a:spcAft>
              </a:pPr>
              <a:t>9</a:t>
            </a:fld>
            <a:endParaRPr lang="en-US" altLang="en-US" sz="1400">
              <a:solidFill>
                <a:srgbClr val="FFFFFF"/>
              </a:solidFill>
              <a:cs typeface="Times New Roman" panose="02020603050405020304" pitchFamily="18" charset="0"/>
            </a:endParaRPr>
          </a:p>
        </p:txBody>
      </p:sp>
      <p:pic>
        <p:nvPicPr>
          <p:cNvPr id="556034" name="Picture 2"/>
          <p:cNvPicPr>
            <a:picLocks noChangeAspect="1" noChangeArrowheads="1"/>
          </p:cNvPicPr>
          <p:nvPr/>
        </p:nvPicPr>
        <p:blipFill>
          <a:blip r:embed="rId2"/>
          <a:srcRect/>
          <a:stretch>
            <a:fillRect/>
          </a:stretch>
        </p:blipFill>
        <p:spPr bwMode="auto">
          <a:xfrm>
            <a:off x="1800225" y="1052514"/>
            <a:ext cx="8472488" cy="13684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6035" name="Picture 3"/>
          <p:cNvPicPr>
            <a:picLocks noChangeAspect="1" noChangeArrowheads="1"/>
          </p:cNvPicPr>
          <p:nvPr/>
        </p:nvPicPr>
        <p:blipFill>
          <a:blip r:embed="rId3"/>
          <a:srcRect/>
          <a:stretch>
            <a:fillRect/>
          </a:stretch>
        </p:blipFill>
        <p:spPr bwMode="auto">
          <a:xfrm>
            <a:off x="1827213" y="3068638"/>
            <a:ext cx="8064500" cy="8763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6037" name="Picture 5"/>
          <p:cNvPicPr>
            <a:picLocks noChangeAspect="1" noChangeArrowheads="1"/>
          </p:cNvPicPr>
          <p:nvPr/>
        </p:nvPicPr>
        <p:blipFill>
          <a:blip r:embed="rId4"/>
          <a:srcRect/>
          <a:stretch>
            <a:fillRect/>
          </a:stretch>
        </p:blipFill>
        <p:spPr bwMode="auto">
          <a:xfrm>
            <a:off x="2352676" y="4724401"/>
            <a:ext cx="7015163" cy="1978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892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6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60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6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docProps/app.xml><?xml version="1.0" encoding="utf-8"?>
<Properties xmlns="http://schemas.openxmlformats.org/officeDocument/2006/extended-properties" xmlns:vt="http://schemas.openxmlformats.org/officeDocument/2006/docPropsVTypes">
  <TotalTime>0</TotalTime>
  <Words>463</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 Nazanin</vt:lpstr>
      <vt:lpstr>Century Schoolbook</vt:lpstr>
      <vt:lpstr>Times New Roman</vt:lpstr>
      <vt:lpstr>Titr</vt:lpstr>
      <vt:lpstr>Wingdings</vt:lpstr>
      <vt:lpstr>Wingdings 2</vt:lpstr>
      <vt:lpstr>Oriel</vt:lpstr>
      <vt:lpstr>فصل سوم</vt:lpstr>
      <vt:lpstr>مولکولها و یونها</vt:lpstr>
      <vt:lpstr>فرمول تجربی</vt:lpstr>
      <vt:lpstr>وزن فرمولی، وزن مولکولی</vt:lpstr>
      <vt:lpstr>مول</vt:lpstr>
      <vt:lpstr>تمرین</vt:lpstr>
      <vt:lpstr>درصد اجزای ترکیبات</vt:lpstr>
      <vt:lpstr>بدست آوردن فرمول تجربی و فرمول مولکولی</vt:lpstr>
      <vt:lpstr>PowerPoint Presentation</vt:lpstr>
      <vt:lpstr>PowerPoint Presentation</vt:lpstr>
      <vt:lpstr>End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فصل سوم</dc:title>
  <dc:creator>behzad</dc:creator>
  <cp:lastModifiedBy>behzad</cp:lastModifiedBy>
  <cp:revision>1</cp:revision>
  <dcterms:created xsi:type="dcterms:W3CDTF">2020-11-22T12:08:31Z</dcterms:created>
  <dcterms:modified xsi:type="dcterms:W3CDTF">2020-11-22T12:08:53Z</dcterms:modified>
</cp:coreProperties>
</file>