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Oval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1" name="Oval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8" name="Title 7"/>
          <p:cNvSpPr>
            <a:spLocks noGrp="1"/>
          </p:cNvSpPr>
          <p:nvPr>
            <p:ph type="ctrTitle"/>
          </p:nvPr>
        </p:nvSpPr>
        <p:spPr>
          <a:xfrm>
            <a:off x="3048000" y="3124200"/>
            <a:ext cx="82296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767417" y="4929189"/>
            <a:ext cx="812800" cy="517525"/>
          </a:xfrm>
        </p:spPr>
        <p:txBody>
          <a:bodyPr/>
          <a:lstStyle>
            <a:lvl1pPr>
              <a:defRPr smtClean="0"/>
            </a:lvl1pPr>
          </a:lstStyle>
          <a:p>
            <a:pPr>
              <a:defRPr/>
            </a:pPr>
            <a:fld id="{03CBD300-0B94-41D7-AF57-81B414FA80EF}" type="slidenum">
              <a:rPr lang="ar-SA" altLang="en-US"/>
              <a:pPr>
                <a:defRPr/>
              </a:pPr>
              <a:t>‹#›</a:t>
            </a:fld>
            <a:endParaRPr lang="en-US" altLang="en-US"/>
          </a:p>
        </p:txBody>
      </p:sp>
    </p:spTree>
    <p:extLst>
      <p:ext uri="{BB962C8B-B14F-4D97-AF65-F5344CB8AC3E}">
        <p14:creationId xmlns:p14="http://schemas.microsoft.com/office/powerpoint/2010/main" val="29301692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F61DDE18-D313-4211-8CA0-3988A7C55C43}" type="slidenum">
              <a:rPr lang="ar-SA" altLang="en-US"/>
              <a:pPr>
                <a:defRPr/>
              </a:pPr>
              <a:t>‹#›</a:t>
            </a:fld>
            <a:endParaRPr lang="en-US" altLang="en-US"/>
          </a:p>
        </p:txBody>
      </p:sp>
    </p:spTree>
    <p:extLst>
      <p:ext uri="{BB962C8B-B14F-4D97-AF65-F5344CB8AC3E}">
        <p14:creationId xmlns:p14="http://schemas.microsoft.com/office/powerpoint/2010/main" val="95493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0A9F067A-A38A-455E-9680-60EDDF2CB5EC}" type="slidenum">
              <a:rPr lang="ar-SA" altLang="en-US"/>
              <a:pPr>
                <a:defRPr/>
              </a:pPr>
              <a:t>‹#›</a:t>
            </a:fld>
            <a:endParaRPr lang="en-US" altLang="en-US"/>
          </a:p>
        </p:txBody>
      </p:sp>
    </p:spTree>
    <p:extLst>
      <p:ext uri="{BB962C8B-B14F-4D97-AF65-F5344CB8AC3E}">
        <p14:creationId xmlns:p14="http://schemas.microsoft.com/office/powerpoint/2010/main" val="332845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Text Placeholder 2"/>
          <p:cNvSpPr>
            <a:spLocks noGrp="1"/>
          </p:cNvSpPr>
          <p:nvPr>
            <p:ph type="body"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5024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smtClean="0"/>
            </a:lvl1pPr>
          </a:lstStyle>
          <a:p>
            <a:pPr>
              <a:defRPr/>
            </a:pPr>
            <a:fld id="{885DB401-00E4-4A86-8832-3E6087B50FAC}" type="slidenum">
              <a:rPr lang="ar-SA" altLang="en-US"/>
              <a:pPr>
                <a:defRPr/>
              </a:pPr>
              <a:t>‹#›</a:t>
            </a:fld>
            <a:endParaRPr lang="en-US" altLang="en-US"/>
          </a:p>
        </p:txBody>
      </p:sp>
    </p:spTree>
    <p:extLst>
      <p:ext uri="{BB962C8B-B14F-4D97-AF65-F5344CB8AC3E}">
        <p14:creationId xmlns:p14="http://schemas.microsoft.com/office/powerpoint/2010/main" val="4147240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quarter" idx="1"/>
          </p:nvPr>
        </p:nvSpPr>
        <p:spPr>
          <a:xfrm>
            <a:off x="12192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12192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Content Placeholder 5"/>
          <p:cNvSpPr>
            <a:spLocks noGrp="1"/>
          </p:cNvSpPr>
          <p:nvPr>
            <p:ph sz="quarter" idx="4"/>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9"/>
          <p:cNvSpPr>
            <a:spLocks noGrp="1" noChangeArrowheads="1"/>
          </p:cNvSpPr>
          <p:nvPr>
            <p:ph type="dt" sz="half" idx="10"/>
          </p:nvPr>
        </p:nvSpPr>
        <p:spPr/>
        <p:txBody>
          <a:bodyPr/>
          <a:lstStyle>
            <a:lvl1pPr>
              <a:defRPr/>
            </a:lvl1pPr>
          </a:lstStyle>
          <a:p>
            <a:pPr>
              <a:defRPr/>
            </a:pPr>
            <a:endParaRPr lang="en-US"/>
          </a:p>
        </p:txBody>
      </p:sp>
      <p:sp>
        <p:nvSpPr>
          <p:cNvPr id="8" name="Rectangle 10"/>
          <p:cNvSpPr>
            <a:spLocks noGrp="1" noChangeArrowheads="1"/>
          </p:cNvSpPr>
          <p:nvPr>
            <p:ph type="ftr" sz="quarter" idx="11"/>
          </p:nvPr>
        </p:nvSpPr>
        <p:spPr/>
        <p:txBody>
          <a:bodyPr/>
          <a:lstStyle>
            <a:lvl1pPr>
              <a:defRPr/>
            </a:lvl1pPr>
          </a:lstStyle>
          <a:p>
            <a:pPr>
              <a:defRPr/>
            </a:pPr>
            <a:endParaRPr lang="en-US"/>
          </a:p>
        </p:txBody>
      </p:sp>
      <p:sp>
        <p:nvSpPr>
          <p:cNvPr id="9" name="Rectangle 11"/>
          <p:cNvSpPr>
            <a:spLocks noGrp="1" noChangeArrowheads="1"/>
          </p:cNvSpPr>
          <p:nvPr>
            <p:ph type="sldNum" sz="quarter" idx="12"/>
          </p:nvPr>
        </p:nvSpPr>
        <p:spPr/>
        <p:txBody>
          <a:bodyPr/>
          <a:lstStyle>
            <a:lvl1pPr>
              <a:defRPr smtClean="0"/>
            </a:lvl1pPr>
          </a:lstStyle>
          <a:p>
            <a:pPr>
              <a:defRPr/>
            </a:pPr>
            <a:fld id="{C66DBFC1-075B-4100-8E00-5A2E6743A99D}" type="slidenum">
              <a:rPr lang="ar-SA" altLang="en-US"/>
              <a:pPr>
                <a:defRPr/>
              </a:pPr>
              <a:t>‹#›</a:t>
            </a:fld>
            <a:endParaRPr lang="en-US" altLang="en-US"/>
          </a:p>
        </p:txBody>
      </p:sp>
    </p:spTree>
    <p:extLst>
      <p:ext uri="{BB962C8B-B14F-4D97-AF65-F5344CB8AC3E}">
        <p14:creationId xmlns:p14="http://schemas.microsoft.com/office/powerpoint/2010/main" val="2961868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fa-IR"/>
          </a:p>
        </p:txBody>
      </p:sp>
      <p:sp>
        <p:nvSpPr>
          <p:cNvPr id="3" name="Content Placeholder 2"/>
          <p:cNvSpPr>
            <a:spLocks noGrp="1"/>
          </p:cNvSpPr>
          <p:nvPr>
            <p:ph sz="half" idx="1"/>
          </p:nvPr>
        </p:nvSpPr>
        <p:spPr>
          <a:xfrm>
            <a:off x="1219200" y="1600201"/>
            <a:ext cx="508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quarter" idx="2"/>
          </p:nvPr>
        </p:nvSpPr>
        <p:spPr>
          <a:xfrm>
            <a:off x="6502400" y="1600201"/>
            <a:ext cx="508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Content Placeholder 4"/>
          <p:cNvSpPr>
            <a:spLocks noGrp="1"/>
          </p:cNvSpPr>
          <p:nvPr>
            <p:ph sz="quarter" idx="3"/>
          </p:nvPr>
        </p:nvSpPr>
        <p:spPr>
          <a:xfrm>
            <a:off x="6502400" y="3941763"/>
            <a:ext cx="508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Rectangle 9"/>
          <p:cNvSpPr>
            <a:spLocks noGrp="1" noChangeArrowheads="1"/>
          </p:cNvSpPr>
          <p:nvPr>
            <p:ph type="dt" sz="half" idx="10"/>
          </p:nvPr>
        </p:nvSpPr>
        <p:spPr/>
        <p:txBody>
          <a:bodyPr/>
          <a:lstStyle>
            <a:lvl1pPr>
              <a:defRPr/>
            </a:lvl1pPr>
          </a:lstStyle>
          <a:p>
            <a:pPr>
              <a:defRPr/>
            </a:pPr>
            <a:endParaRPr lang="en-US"/>
          </a:p>
        </p:txBody>
      </p:sp>
      <p:sp>
        <p:nvSpPr>
          <p:cNvPr id="7" name="Rectangle 10"/>
          <p:cNvSpPr>
            <a:spLocks noGrp="1" noChangeArrowheads="1"/>
          </p:cNvSpPr>
          <p:nvPr>
            <p:ph type="ftr" sz="quarter" idx="11"/>
          </p:nvPr>
        </p:nvSpPr>
        <p:spPr/>
        <p:txBody>
          <a:bodyPr/>
          <a:lstStyle>
            <a:lvl1pPr>
              <a:defRPr/>
            </a:lvl1pPr>
          </a:lstStyle>
          <a:p>
            <a:pPr>
              <a:defRPr/>
            </a:pPr>
            <a:endParaRPr lang="en-US"/>
          </a:p>
        </p:txBody>
      </p:sp>
      <p:sp>
        <p:nvSpPr>
          <p:cNvPr id="8" name="Rectangle 11"/>
          <p:cNvSpPr>
            <a:spLocks noGrp="1" noChangeArrowheads="1"/>
          </p:cNvSpPr>
          <p:nvPr>
            <p:ph type="sldNum" sz="quarter" idx="12"/>
          </p:nvPr>
        </p:nvSpPr>
        <p:spPr/>
        <p:txBody>
          <a:bodyPr/>
          <a:lstStyle>
            <a:lvl1pPr>
              <a:defRPr smtClean="0"/>
            </a:lvl1pPr>
          </a:lstStyle>
          <a:p>
            <a:pPr>
              <a:defRPr/>
            </a:pPr>
            <a:fld id="{A48C829E-3BD7-4903-A7C3-EBEE3DCCEBB0}" type="slidenum">
              <a:rPr lang="ar-SA" altLang="en-US"/>
              <a:pPr>
                <a:defRPr/>
              </a:pPr>
              <a:t>‹#›</a:t>
            </a:fld>
            <a:endParaRPr lang="en-US" altLang="en-US"/>
          </a:p>
        </p:txBody>
      </p:sp>
    </p:spTree>
    <p:extLst>
      <p:ext uri="{BB962C8B-B14F-4D97-AF65-F5344CB8AC3E}">
        <p14:creationId xmlns:p14="http://schemas.microsoft.com/office/powerpoint/2010/main" val="340273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09600" y="1600200"/>
            <a:ext cx="99568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a:lstStyle>
            <a:lvl1pPr>
              <a:defRPr smtClean="0"/>
            </a:lvl1pPr>
          </a:lstStyle>
          <a:p>
            <a:pPr>
              <a:defRPr/>
            </a:pPr>
            <a:fld id="{E1B0DFC8-F8D4-41CE-915B-67F5F2F457D6}" type="slidenum">
              <a:rPr lang="ar-SA" altLang="en-US"/>
              <a:pPr>
                <a:defRPr/>
              </a:pPr>
              <a:t>‹#›</a:t>
            </a:fld>
            <a:endParaRPr lang="en-US" alt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5907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5" name="Oval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6" name="Oval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8" name="Oval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786467" y="4929189"/>
            <a:ext cx="812800" cy="517525"/>
          </a:xfrm>
        </p:spPr>
        <p:txBody>
          <a:bodyPr/>
          <a:lstStyle>
            <a:lvl1pPr>
              <a:defRPr smtClean="0"/>
            </a:lvl1pPr>
          </a:lstStyle>
          <a:p>
            <a:pPr>
              <a:defRPr/>
            </a:pPr>
            <a:fld id="{1CFD1B7F-74CD-4E12-8ADC-BAB1AA756357}" type="slidenum">
              <a:rPr lang="ar-SA" altLang="en-US"/>
              <a:pPr>
                <a:defRPr/>
              </a:pPr>
              <a:t>‹#›</a:t>
            </a:fld>
            <a:endParaRPr lang="en-US" altLang="en-US"/>
          </a:p>
        </p:txBody>
      </p:sp>
    </p:spTree>
    <p:extLst>
      <p:ext uri="{BB962C8B-B14F-4D97-AF65-F5344CB8AC3E}">
        <p14:creationId xmlns:p14="http://schemas.microsoft.com/office/powerpoint/2010/main" val="1383065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693664"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1FCA365-35D0-450D-BECB-244D901DDADD}" type="slidenum">
              <a:rPr lang="ar-SA" altLang="en-US"/>
              <a:pPr>
                <a:defRPr/>
              </a:pPr>
              <a:t>‹#›</a:t>
            </a:fld>
            <a:endParaRPr lang="en-US" altLang="en-US"/>
          </a:p>
        </p:txBody>
      </p:sp>
    </p:spTree>
    <p:extLst>
      <p:ext uri="{BB962C8B-B14F-4D97-AF65-F5344CB8AC3E}">
        <p14:creationId xmlns:p14="http://schemas.microsoft.com/office/powerpoint/2010/main" val="82479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8293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7C56545-F0D5-4B96-87B2-B00240170A16}" type="slidenum">
              <a:rPr lang="ar-SA" altLang="en-US"/>
              <a:pPr>
                <a:defRPr/>
              </a:pPr>
              <a:t>‹#›</a:t>
            </a:fld>
            <a:endParaRPr lang="en-US" altLang="en-US"/>
          </a:p>
        </p:txBody>
      </p:sp>
    </p:spTree>
    <p:extLst>
      <p:ext uri="{BB962C8B-B14F-4D97-AF65-F5344CB8AC3E}">
        <p14:creationId xmlns:p14="http://schemas.microsoft.com/office/powerpoint/2010/main" val="359001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smtClean="0"/>
            </a:lvl1pPr>
          </a:lstStyle>
          <a:p>
            <a:pPr>
              <a:defRPr/>
            </a:pPr>
            <a:fld id="{EE238742-7AAC-4AF9-99CF-E273DBF2BADB}" type="slidenum">
              <a:rPr lang="ar-SA" altLang="en-US"/>
              <a:pPr>
                <a:defRPr/>
              </a:pPr>
              <a:t>‹#›</a:t>
            </a:fld>
            <a:endParaRPr lang="en-US" alt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0012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06FDD358-D92E-4039-A3F5-987DB952D892}" type="slidenum">
              <a:rPr lang="ar-SA" altLang="en-US"/>
              <a:pPr>
                <a:defRPr/>
              </a:pPr>
              <a:t>‹#›</a:t>
            </a:fld>
            <a:endParaRPr lang="en-US" altLang="en-US"/>
          </a:p>
        </p:txBody>
      </p:sp>
    </p:spTree>
    <p:extLst>
      <p:ext uri="{BB962C8B-B14F-4D97-AF65-F5344CB8AC3E}">
        <p14:creationId xmlns:p14="http://schemas.microsoft.com/office/powerpoint/2010/main" val="59650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7" name="Straight Connector 17"/>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Straight Connector 1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 name="Straight Connector 2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 name="Oval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 name="Title 1"/>
          <p:cNvSpPr>
            <a:spLocks noGrp="1"/>
          </p:cNvSpPr>
          <p:nvPr>
            <p:ph type="title"/>
          </p:nvPr>
        </p:nvSpPr>
        <p:spPr>
          <a:xfrm rot="5400000">
            <a:off x="5547360" y="3124200"/>
            <a:ext cx="6309360" cy="6096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a:lstStyle>
            <a:lvl1pPr>
              <a:defRPr smtClean="0"/>
            </a:lvl1pPr>
          </a:lstStyle>
          <a:p>
            <a:pPr>
              <a:defRPr/>
            </a:pPr>
            <a:fld id="{BAC793CB-0F31-4E52-B249-5A2D2919DF58}" type="slidenum">
              <a:rPr lang="ar-SA" altLang="en-US"/>
              <a:pPr>
                <a:defRPr/>
              </a:pPr>
              <a:t>‹#›</a:t>
            </a:fld>
            <a:endParaRPr lang="en-US" alt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86654595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6" name="Oval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7" name="Straight Connector 17"/>
          <p:cNvSpPr>
            <a:spLocks noChangeShapeType="1"/>
          </p:cNvSpPr>
          <p:nvPr/>
        </p:nvSpPr>
        <p:spPr bwMode="auto">
          <a:xfrm>
            <a:off x="119888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9" name="Straight Connector 19"/>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11" name="Straight Connector 23"/>
          <p:cNvSpPr>
            <a:spLocks noChangeShapeType="1"/>
          </p:cNvSpPr>
          <p:nvPr/>
        </p:nvSpPr>
        <p:spPr bwMode="auto">
          <a:xfrm>
            <a:off x="8257117"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 name="Title 1"/>
          <p:cNvSpPr>
            <a:spLocks noGrp="1"/>
          </p:cNvSpPr>
          <p:nvPr>
            <p:ph type="title"/>
          </p:nvPr>
        </p:nvSpPr>
        <p:spPr>
          <a:xfrm rot="5400000">
            <a:off x="5518404" y="3124200"/>
            <a:ext cx="6309360" cy="6096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a:lstStyle>
            <a:lvl1pPr>
              <a:defRPr smtClean="0"/>
            </a:lvl1pPr>
          </a:lstStyle>
          <a:p>
            <a:pPr>
              <a:defRPr/>
            </a:pPr>
            <a:fld id="{B9376470-6E08-43BE-80A0-62E1AD536BFE}" type="slidenum">
              <a:rPr lang="ar-SA" altLang="en-US"/>
              <a:pPr>
                <a:defRPr/>
              </a:pPr>
              <a:t>‹#›</a:t>
            </a:fld>
            <a:endParaRPr lang="en-US" alt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5871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lgn="r" rtl="1" eaLnBrk="1" hangingPunct="1">
              <a:defRPr/>
            </a:pPr>
            <a:endParaRPr lang="en-US" sz="1800" dirty="0">
              <a:latin typeface="Arial" charset="0"/>
              <a:cs typeface="Titr" panose="00000700000000000000" pitchFamily="2" charset="-78"/>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609600" y="1600201"/>
            <a:ext cx="995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rot="5400000">
            <a:off x="10453954" y="1017853"/>
            <a:ext cx="2011362" cy="512233"/>
          </a:xfrm>
          <a:prstGeom prst="rect">
            <a:avLst/>
          </a:prstGeom>
        </p:spPr>
        <p:txBody>
          <a:bodyPr vert="horz" anchor="ctr" anchorCtr="0"/>
          <a:lstStyle>
            <a:lvl1pPr algn="r"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rtl="1" eaLnBrk="1" latinLnBrk="0" hangingPunct="1">
              <a:defRPr kumimoji="0" sz="1200">
                <a:solidFill>
                  <a:schemeClr val="tx2"/>
                </a:solidFill>
                <a:latin typeface="Arial" charset="0"/>
                <a:ea typeface="+mn-ea"/>
                <a:cs typeface="Titr" pitchFamily="2" charset="-78"/>
              </a:defRPr>
            </a:lvl1pPr>
          </a:lstStyle>
          <a:p>
            <a:pPr>
              <a:defRPr/>
            </a:pPr>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lgn="r" rtl="1" eaLnBrk="1" hangingPunct="1">
              <a:defRPr/>
            </a:pPr>
            <a:endParaRPr lang="en-US" sz="1800">
              <a:latin typeface="Arial" charset="0"/>
              <a:cs typeface="Titr" panose="00000700000000000000" pitchFamily="2" charset="-78"/>
            </a:endParaRPr>
          </a:p>
        </p:txBody>
      </p:sp>
      <p:sp>
        <p:nvSpPr>
          <p:cNvPr id="1032" name="Straight Connector 8"/>
          <p:cNvSpPr>
            <a:spLocks noChangeShapeType="1"/>
          </p:cNvSpPr>
          <p:nvPr/>
        </p:nvSpPr>
        <p:spPr bwMode="auto">
          <a:xfrm>
            <a:off x="119888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a:p>
        </p:txBody>
      </p:sp>
      <p:sp>
        <p:nvSpPr>
          <p:cNvPr id="1034" name="Straight Connector 10"/>
          <p:cNvSpPr>
            <a:spLocks noChangeShapeType="1"/>
          </p:cNvSpPr>
          <p:nvPr/>
        </p:nvSpPr>
        <p:spPr bwMode="auto">
          <a:xfrm>
            <a:off x="118872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Oval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hangingPunct="1">
              <a:defRPr/>
            </a:pPr>
            <a:endParaRPr lang="en-US" sz="1800" dirty="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wrap="square" lIns="91440" tIns="45720" rIns="91440" bIns="45720" numCol="1" anchor="ctr" anchorCtr="0" compatLnSpc="1">
            <a:prstTxWarp prst="textNoShape">
              <a:avLst/>
            </a:prstTxWarp>
          </a:bodyPr>
          <a:lstStyle>
            <a:lvl1pPr algn="ctr" rtl="1" eaLnBrk="1" hangingPunct="1">
              <a:defRPr sz="1400" b="1">
                <a:solidFill>
                  <a:srgbClr val="FFFFFF"/>
                </a:solidFill>
                <a:ea typeface="Titr" panose="00000700000000000000" pitchFamily="2" charset="-78"/>
                <a:cs typeface="Titr" panose="00000700000000000000" pitchFamily="2" charset="-78"/>
              </a:defRPr>
            </a:lvl1pPr>
          </a:lstStyle>
          <a:p>
            <a:pPr>
              <a:defRPr/>
            </a:pPr>
            <a:fld id="{08D8A927-F047-428B-8EC0-E1817CD7BE42}" type="slidenum">
              <a:rPr lang="en-US" altLang="en-US"/>
              <a:pPr>
                <a:defRPr/>
              </a:pPr>
              <a:t>‹#›</a:t>
            </a:fld>
            <a:endParaRPr lang="en-US" altLang="en-US"/>
          </a:p>
        </p:txBody>
      </p:sp>
    </p:spTree>
    <p:extLst>
      <p:ext uri="{BB962C8B-B14F-4D97-AF65-F5344CB8AC3E}">
        <p14:creationId xmlns:p14="http://schemas.microsoft.com/office/powerpoint/2010/main" val="98979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2pPr>
      <a:lvl3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3pPr>
      <a:lvl4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4pPr>
      <a:lvl5pPr algn="l" rtl="0" eaLnBrk="0" fontAlgn="base" hangingPunct="0">
        <a:spcBef>
          <a:spcPct val="0"/>
        </a:spcBef>
        <a:spcAft>
          <a:spcPct val="0"/>
        </a:spcAft>
        <a:defRPr sz="3000">
          <a:solidFill>
            <a:schemeClr val="tx2"/>
          </a:solidFill>
          <a:latin typeface="Century Schoolbook" pitchFamily="18" charset="0"/>
          <a:cs typeface="Times New Roman" pitchFamily="18" charset="0"/>
        </a:defRPr>
      </a:lvl5pPr>
      <a:lvl6pPr marL="457200" algn="l" rtl="0" fontAlgn="base">
        <a:spcBef>
          <a:spcPct val="0"/>
        </a:spcBef>
        <a:spcAft>
          <a:spcPct val="0"/>
        </a:spcAft>
        <a:defRPr sz="3000">
          <a:solidFill>
            <a:schemeClr val="tx2"/>
          </a:solidFill>
          <a:latin typeface="Century Schoolbook" pitchFamily="18" charset="0"/>
          <a:cs typeface="Times New Roman" pitchFamily="18" charset="0"/>
        </a:defRPr>
      </a:lvl6pPr>
      <a:lvl7pPr marL="914400" algn="l" rtl="0" fontAlgn="base">
        <a:spcBef>
          <a:spcPct val="0"/>
        </a:spcBef>
        <a:spcAft>
          <a:spcPct val="0"/>
        </a:spcAft>
        <a:defRPr sz="3000">
          <a:solidFill>
            <a:schemeClr val="tx2"/>
          </a:solidFill>
          <a:latin typeface="Century Schoolbook" pitchFamily="18" charset="0"/>
          <a:cs typeface="Times New Roman" pitchFamily="18" charset="0"/>
        </a:defRPr>
      </a:lvl7pPr>
      <a:lvl8pPr marL="1371600" algn="l" rtl="0" fontAlgn="base">
        <a:spcBef>
          <a:spcPct val="0"/>
        </a:spcBef>
        <a:spcAft>
          <a:spcPct val="0"/>
        </a:spcAft>
        <a:defRPr sz="3000">
          <a:solidFill>
            <a:schemeClr val="tx2"/>
          </a:solidFill>
          <a:latin typeface="Century Schoolbook" pitchFamily="18" charset="0"/>
          <a:cs typeface="Times New Roman" pitchFamily="18" charset="0"/>
        </a:defRPr>
      </a:lvl8pPr>
      <a:lvl9pPr marL="1828800" algn="l" rtl="0" fontAlgn="base">
        <a:spcBef>
          <a:spcPct val="0"/>
        </a:spcBef>
        <a:spcAft>
          <a:spcPct val="0"/>
        </a:spcAft>
        <a:defRPr sz="3000">
          <a:solidFill>
            <a:schemeClr val="tx2"/>
          </a:solidFill>
          <a:latin typeface="Century Schoolbook" pitchFamily="18" charset="0"/>
          <a:cs typeface="Times New Roman"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82AE00"/>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C8DFAA"/>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BB9B5"/>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fa-IR" b="1" dirty="0">
                <a:solidFill>
                  <a:srgbClr val="3E3D2D"/>
                </a:solidFill>
              </a:rPr>
              <a:t>محاسبه آنتالپی واکنش با استفاده </a:t>
            </a:r>
            <a:r>
              <a:rPr lang="fa-IR" b="1" dirty="0" smtClean="0">
                <a:solidFill>
                  <a:srgbClr val="3E3D2D"/>
                </a:solidFill>
              </a:rPr>
              <a:t>ازآنتالپی تشکیل استاندارد</a:t>
            </a:r>
            <a:endParaRPr lang="en-US" b="1" dirty="0"/>
          </a:p>
        </p:txBody>
      </p:sp>
      <p:sp>
        <p:nvSpPr>
          <p:cNvPr id="20889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8F0E6B1-3D97-4234-99E8-B6AAE98A95B4}" type="slidenum">
              <a:rPr lang="ar-SA" altLang="en-US" sz="1400">
                <a:solidFill>
                  <a:srgbClr val="FFFFFF"/>
                </a:solidFill>
                <a:cs typeface="Times New Roman" panose="02020603050405020304" pitchFamily="18" charset="0"/>
              </a:rPr>
              <a:pPr fontAlgn="base">
                <a:spcBef>
                  <a:spcPct val="0"/>
                </a:spcBef>
                <a:spcAft>
                  <a:spcPct val="0"/>
                </a:spcAft>
              </a:pPr>
              <a:t>1</a:t>
            </a:fld>
            <a:endParaRPr lang="en-US" altLang="en-US" sz="1400">
              <a:solidFill>
                <a:srgbClr val="FFFFFF"/>
              </a:solidFill>
              <a:cs typeface="Times New Roman" panose="02020603050405020304" pitchFamily="18" charset="0"/>
            </a:endParaRPr>
          </a:p>
        </p:txBody>
      </p:sp>
      <p:pic>
        <p:nvPicPr>
          <p:cNvPr id="594946" name="Picture 2"/>
          <p:cNvPicPr>
            <a:picLocks noChangeAspect="1" noChangeArrowheads="1"/>
          </p:cNvPicPr>
          <p:nvPr/>
        </p:nvPicPr>
        <p:blipFill>
          <a:blip r:embed="rId2"/>
          <a:srcRect/>
          <a:stretch>
            <a:fillRect/>
          </a:stretch>
        </p:blipFill>
        <p:spPr bwMode="auto">
          <a:xfrm>
            <a:off x="2208213" y="2060576"/>
            <a:ext cx="7751762" cy="21177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4947" name="Picture 3"/>
          <p:cNvPicPr>
            <a:picLocks noChangeAspect="1" noChangeArrowheads="1"/>
          </p:cNvPicPr>
          <p:nvPr/>
        </p:nvPicPr>
        <p:blipFill>
          <a:blip r:embed="rId3"/>
          <a:srcRect/>
          <a:stretch>
            <a:fillRect/>
          </a:stretch>
        </p:blipFill>
        <p:spPr bwMode="auto">
          <a:xfrm>
            <a:off x="3575051" y="4729163"/>
            <a:ext cx="5318125" cy="6286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9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3E3D2D"/>
                </a:solidFill>
              </a:rPr>
              <a:t>End of Lecture</a:t>
            </a:r>
            <a:endParaRPr lang="en-US" dirty="0"/>
          </a:p>
        </p:txBody>
      </p:sp>
      <p:sp>
        <p:nvSpPr>
          <p:cNvPr id="21811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88C5AB94-4E07-4C85-A4BE-D1C3CBF213B9}" type="slidenum">
              <a:rPr lang="ar-SA" altLang="en-US" sz="1400">
                <a:solidFill>
                  <a:srgbClr val="FFFFFF"/>
                </a:solidFill>
                <a:cs typeface="Times New Roman" panose="02020603050405020304" pitchFamily="18" charset="0"/>
              </a:rPr>
              <a:pPr fontAlgn="base">
                <a:spcBef>
                  <a:spcPct val="0"/>
                </a:spcBef>
                <a:spcAft>
                  <a:spcPct val="0"/>
                </a:spcAft>
              </a:pPr>
              <a:t>10</a:t>
            </a:fld>
            <a:endParaRPr lang="en-US" altLang="en-US" sz="1400">
              <a:solidFill>
                <a:srgbClr val="FFFFFF"/>
              </a:solidFill>
              <a:cs typeface="Times New Roman" panose="02020603050405020304" pitchFamily="18" charset="0"/>
            </a:endParaRPr>
          </a:p>
        </p:txBody>
      </p:sp>
    </p:spTree>
    <p:extLst>
      <p:ext uri="{BB962C8B-B14F-4D97-AF65-F5344CB8AC3E}">
        <p14:creationId xmlns:p14="http://schemas.microsoft.com/office/powerpoint/2010/main" val="1741627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AF3B1EDA-216F-4473-902E-717336418285}" type="slidenum">
              <a:rPr lang="ar-SA" altLang="en-US" sz="1400">
                <a:solidFill>
                  <a:srgbClr val="FFFFFF"/>
                </a:solidFill>
                <a:cs typeface="Times New Roman" panose="02020603050405020304" pitchFamily="18" charset="0"/>
              </a:rPr>
              <a:pPr fontAlgn="base">
                <a:spcBef>
                  <a:spcPct val="0"/>
                </a:spcBef>
                <a:spcAft>
                  <a:spcPct val="0"/>
                </a:spcAft>
              </a:pPr>
              <a:t>2</a:t>
            </a:fld>
            <a:endParaRPr lang="en-US" altLang="en-US" sz="1400">
              <a:solidFill>
                <a:srgbClr val="FFFFFF"/>
              </a:solidFill>
              <a:cs typeface="Times New Roman" panose="02020603050405020304" pitchFamily="18" charset="0"/>
            </a:endParaRPr>
          </a:p>
        </p:txBody>
      </p:sp>
      <p:pic>
        <p:nvPicPr>
          <p:cNvPr id="595970" name="Picture 2"/>
          <p:cNvPicPr>
            <a:picLocks noChangeAspect="1" noChangeArrowheads="1"/>
          </p:cNvPicPr>
          <p:nvPr/>
        </p:nvPicPr>
        <p:blipFill>
          <a:blip r:embed="rId2"/>
          <a:srcRect/>
          <a:stretch>
            <a:fillRect/>
          </a:stretch>
        </p:blipFill>
        <p:spPr bwMode="auto">
          <a:xfrm>
            <a:off x="2855914" y="260351"/>
            <a:ext cx="5976937" cy="63912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2074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1335537A-9521-4486-B464-709A57B9DCDE}" type="slidenum">
              <a:rPr lang="ar-SA" altLang="en-US" sz="1400">
                <a:solidFill>
                  <a:srgbClr val="FFFFFF"/>
                </a:solidFill>
                <a:cs typeface="Times New Roman" panose="02020603050405020304" pitchFamily="18" charset="0"/>
              </a:rPr>
              <a:pPr fontAlgn="base">
                <a:spcBef>
                  <a:spcPct val="0"/>
                </a:spcBef>
                <a:spcAft>
                  <a:spcPct val="0"/>
                </a:spcAft>
              </a:pPr>
              <a:t>3</a:t>
            </a:fld>
            <a:endParaRPr lang="en-US" altLang="en-US" sz="1400">
              <a:solidFill>
                <a:srgbClr val="FFFFFF"/>
              </a:solidFill>
              <a:cs typeface="Times New Roman" panose="02020603050405020304" pitchFamily="18" charset="0"/>
            </a:endParaRPr>
          </a:p>
        </p:txBody>
      </p:sp>
      <p:pic>
        <p:nvPicPr>
          <p:cNvPr id="596997" name="Picture 5"/>
          <p:cNvPicPr>
            <a:picLocks noChangeAspect="1" noChangeArrowheads="1"/>
          </p:cNvPicPr>
          <p:nvPr/>
        </p:nvPicPr>
        <p:blipFill>
          <a:blip r:embed="rId2"/>
          <a:srcRect/>
          <a:stretch>
            <a:fillRect/>
          </a:stretch>
        </p:blipFill>
        <p:spPr bwMode="auto">
          <a:xfrm>
            <a:off x="1631951" y="242889"/>
            <a:ext cx="3914775" cy="64484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0948" name="Picture 8" descr="C:\Users\behzad\Desktop\New Pi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5" y="4581526"/>
            <a:ext cx="4700588"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49" name="Picture 9" descr="C:\Users\behzad\Desktop\New Pic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2671764"/>
            <a:ext cx="4786312"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50" name="Picture 10" descr="C:\Users\behzad\Desktop\New Pi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13" y="1593850"/>
            <a:ext cx="4621212"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51" name="Picture 11" descr="C:\Users\behzad\Desktop\New Pictur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4989" y="328613"/>
            <a:ext cx="4797425"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749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188" y="1"/>
            <a:ext cx="7467600" cy="633413"/>
          </a:xfrm>
        </p:spPr>
        <p:txBody>
          <a:bodyPr>
            <a:noAutofit/>
          </a:bodyPr>
          <a:lstStyle/>
          <a:p>
            <a:pPr algn="ctr">
              <a:defRPr/>
            </a:pPr>
            <a:r>
              <a:rPr lang="fa-IR" sz="3200" b="1" dirty="0">
                <a:solidFill>
                  <a:srgbClr val="3E3D2D"/>
                </a:solidFill>
              </a:rPr>
              <a:t>انرژی پیوند</a:t>
            </a:r>
            <a:endParaRPr lang="en-US" sz="3200" b="1" dirty="0"/>
          </a:p>
        </p:txBody>
      </p:sp>
      <p:sp>
        <p:nvSpPr>
          <p:cNvPr id="211971" name="Content Placeholder 2"/>
          <p:cNvSpPr>
            <a:spLocks noGrp="1"/>
          </p:cNvSpPr>
          <p:nvPr>
            <p:ph sz="quarter" idx="1"/>
          </p:nvPr>
        </p:nvSpPr>
        <p:spPr>
          <a:xfrm>
            <a:off x="1524000" y="795338"/>
            <a:ext cx="8940800" cy="5770562"/>
          </a:xfrm>
        </p:spPr>
        <p:txBody>
          <a:bodyPr/>
          <a:lstStyle/>
          <a:p>
            <a:pPr algn="r" rtl="1"/>
            <a:r>
              <a:rPr lang="fa-IR" altLang="en-US" sz="2000"/>
              <a:t>انرژی لازم جهت شکستن یک پیوند مابین دو اتم را انرژی تفکیک پیوند مینامند.</a:t>
            </a:r>
          </a:p>
          <a:p>
            <a:pPr algn="r" rtl="1"/>
            <a:r>
              <a:rPr lang="fa-IR" altLang="en-US" sz="2000"/>
              <a:t>مقادیر انرژی پیوند برحسب </a:t>
            </a:r>
            <a:r>
              <a:rPr lang="en-US" altLang="en-US" sz="2000">
                <a:cs typeface="Times New Roman" panose="02020603050405020304" pitchFamily="18" charset="0"/>
              </a:rPr>
              <a:t>kJ/mol</a:t>
            </a:r>
            <a:r>
              <a:rPr lang="fa-IR" altLang="en-US" sz="2000"/>
              <a:t> بیان میشوند.</a:t>
            </a:r>
          </a:p>
          <a:p>
            <a:pPr algn="r" rtl="1"/>
            <a:r>
              <a:rPr lang="fa-IR" altLang="en-US" sz="2000"/>
              <a:t>به هنگام تشکیل پیوند انرژی آزاد میشود:</a:t>
            </a:r>
          </a:p>
          <a:p>
            <a:pPr algn="r" rtl="1"/>
            <a:endParaRPr lang="fa-IR" altLang="en-US" sz="2000"/>
          </a:p>
          <a:p>
            <a:pPr algn="r" rtl="1"/>
            <a:endParaRPr lang="fa-IR" altLang="en-US" sz="2000"/>
          </a:p>
          <a:p>
            <a:pPr algn="r" rtl="1"/>
            <a:r>
              <a:rPr lang="fa-IR" altLang="en-US" sz="2000"/>
              <a:t>برای شکستن پیوند نیازمند صرف انرژی میباشیم:</a:t>
            </a:r>
          </a:p>
          <a:p>
            <a:pPr algn="r" rtl="1"/>
            <a:endParaRPr lang="fa-IR" altLang="en-US" smtClean="0"/>
          </a:p>
          <a:p>
            <a:pPr algn="r" rtl="1"/>
            <a:endParaRPr lang="fa-IR" altLang="en-US" smtClean="0"/>
          </a:p>
          <a:p>
            <a:pPr algn="r" rtl="1"/>
            <a:endParaRPr lang="fa-IR" altLang="en-US" smtClean="0"/>
          </a:p>
          <a:p>
            <a:pPr algn="r" rtl="1"/>
            <a:r>
              <a:rPr lang="fa-IR" altLang="en-US" sz="2000"/>
              <a:t>مقدار انرژی لازم جهت شکستن یک پیوند برابر با انرژی آزاد شده هنگام تشکیل آن میباشد.</a:t>
            </a:r>
          </a:p>
          <a:p>
            <a:pPr algn="r" rtl="1"/>
            <a:r>
              <a:rPr lang="fa-IR" altLang="en-US" sz="2000"/>
              <a:t>مقادیر انرژی پیوند ذکر شده در منابع حاصل معدل گیری ازانرژی تفکیک بدست آمده از تعداد زیادی ترکیب دارای پیوند مورد نظر میباشد. زیرا انرژی یک پیوند مشخص با تغییر ترکیبی که در ساختمان آن واقع است تغییر میکند:</a:t>
            </a:r>
          </a:p>
          <a:p>
            <a:pPr algn="r" rtl="1"/>
            <a:r>
              <a:rPr lang="fa-IR" altLang="en-US" sz="2000"/>
              <a:t> مثال پیوند </a:t>
            </a:r>
            <a:r>
              <a:rPr lang="en-US" altLang="en-US" sz="2000">
                <a:cs typeface="Times New Roman" panose="02020603050405020304" pitchFamily="18" charset="0"/>
              </a:rPr>
              <a:t>O-H</a:t>
            </a:r>
            <a:r>
              <a:rPr lang="fa-IR" altLang="en-US" sz="2000"/>
              <a:t> در مولکولهای آب و اتانول</a:t>
            </a:r>
          </a:p>
          <a:p>
            <a:pPr algn="r" rtl="1"/>
            <a:r>
              <a:rPr lang="fa-IR" altLang="en-US" sz="2000"/>
              <a:t>انرژی پیوندها تقریبی میباشند بنابراین آنتالپی واکنش بدست آمده از آنها نیز تخمینی میباشد.</a:t>
            </a:r>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en-US" altLang="en-US" smtClean="0">
              <a:cs typeface="Times New Roman" panose="02020603050405020304" pitchFamily="18" charset="0"/>
            </a:endParaRPr>
          </a:p>
        </p:txBody>
      </p:sp>
      <p:sp>
        <p:nvSpPr>
          <p:cNvPr id="2119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451E8204-A3A5-4553-B45D-933523C4A401}" type="slidenum">
              <a:rPr lang="ar-SA" altLang="en-US" sz="1400">
                <a:solidFill>
                  <a:srgbClr val="FFFFFF"/>
                </a:solidFill>
                <a:cs typeface="Times New Roman" panose="02020603050405020304" pitchFamily="18" charset="0"/>
              </a:rPr>
              <a:pPr fontAlgn="base">
                <a:spcBef>
                  <a:spcPct val="0"/>
                </a:spcBef>
                <a:spcAft>
                  <a:spcPct val="0"/>
                </a:spcAft>
              </a:pPr>
              <a:t>4</a:t>
            </a:fld>
            <a:endParaRPr lang="en-US" altLang="en-US" sz="1400">
              <a:solidFill>
                <a:srgbClr val="FFFFFF"/>
              </a:solidFill>
              <a:cs typeface="Times New Roman" panose="02020603050405020304" pitchFamily="18" charset="0"/>
            </a:endParaRPr>
          </a:p>
        </p:txBody>
      </p:sp>
      <p:pic>
        <p:nvPicPr>
          <p:cNvPr id="21197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064" y="3141663"/>
            <a:ext cx="4979987"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19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1860551"/>
            <a:ext cx="4816475" cy="48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511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BBBFFCF2-FB35-4868-8E4B-501D831FDED1}" type="slidenum">
              <a:rPr lang="ar-SA" altLang="en-US" sz="1400">
                <a:solidFill>
                  <a:srgbClr val="FFFFFF"/>
                </a:solidFill>
                <a:cs typeface="Times New Roman" panose="02020603050405020304" pitchFamily="18" charset="0"/>
              </a:rPr>
              <a:pPr fontAlgn="base">
                <a:spcBef>
                  <a:spcPct val="0"/>
                </a:spcBef>
                <a:spcAft>
                  <a:spcPct val="0"/>
                </a:spcAft>
              </a:pPr>
              <a:t>5</a:t>
            </a:fld>
            <a:endParaRPr lang="en-US" altLang="en-US" sz="1400">
              <a:solidFill>
                <a:srgbClr val="FFFFFF"/>
              </a:solidFill>
              <a:cs typeface="Times New Roman" panose="02020603050405020304" pitchFamily="18" charset="0"/>
            </a:endParaRPr>
          </a:p>
        </p:txBody>
      </p:sp>
      <p:pic>
        <p:nvPicPr>
          <p:cNvPr id="212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106364"/>
            <a:ext cx="5014913" cy="671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18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03389" y="115888"/>
            <a:ext cx="8713787" cy="6553200"/>
          </a:xfrm>
        </p:spPr>
        <p:txBody>
          <a:bodyPr/>
          <a:lstStyle/>
          <a:p>
            <a:pPr algn="r" rtl="1">
              <a:defRPr/>
            </a:pPr>
            <a:r>
              <a:rPr lang="fa-IR" dirty="0" smtClean="0"/>
              <a:t>با افزایش مرتبه پیوند انرژی آن افزایش می یابد:</a:t>
            </a:r>
            <a:endParaRPr lang="fa-IR" dirty="0"/>
          </a:p>
          <a:p>
            <a:pPr algn="r" rtl="1">
              <a:defRPr/>
            </a:pPr>
            <a:endParaRPr lang="fa-IR" dirty="0" smtClean="0"/>
          </a:p>
          <a:p>
            <a:pPr algn="r" rtl="1">
              <a:defRPr/>
            </a:pPr>
            <a:endParaRPr lang="fa-IR" dirty="0"/>
          </a:p>
          <a:p>
            <a:pPr marL="0" indent="0" algn="r" rtl="1">
              <a:buNone/>
              <a:defRPr/>
            </a:pPr>
            <a:endParaRPr lang="fa-IR" dirty="0" smtClean="0"/>
          </a:p>
          <a:p>
            <a:pPr algn="r" rtl="1">
              <a:defRPr/>
            </a:pPr>
            <a:r>
              <a:rPr lang="fa-IR" dirty="0" smtClean="0"/>
              <a:t>برای واکنشهایی که تمام ترکیبات درگیر در آنها بصورت گاز هستند میتوان با استفاده از انرژی های پیوند، آنتالپی محاسبه کرد.</a:t>
            </a:r>
          </a:p>
          <a:p>
            <a:pPr algn="r" rtl="1">
              <a:defRPr/>
            </a:pPr>
            <a:endParaRPr lang="fa-IR" dirty="0" smtClean="0"/>
          </a:p>
          <a:p>
            <a:pPr algn="r" rtl="1">
              <a:defRPr/>
            </a:pPr>
            <a:r>
              <a:rPr lang="fa-IR" dirty="0" smtClean="0"/>
              <a:t>برای محاسبه آنتالپی واکنش از طریق انرژی پیوندها باید مقادیر انرژی های پیوندی برای پیوندهای شکسته شده با علامت مثبت با تمام مقادیر انرژی های پیوندی برای پیوند های تشکیل شده با علامت منفی جمع شوند.</a:t>
            </a:r>
            <a:r>
              <a:rPr lang="fa-IR" b="1" dirty="0" smtClean="0">
                <a:solidFill>
                  <a:srgbClr val="FF0000"/>
                </a:solidFill>
              </a:rPr>
              <a:t> </a:t>
            </a:r>
          </a:p>
          <a:p>
            <a:pPr marL="0" indent="0" algn="r" rtl="1">
              <a:buNone/>
              <a:defRPr/>
            </a:pPr>
            <a:r>
              <a:rPr lang="fa-IR" sz="2000" b="1" dirty="0">
                <a:solidFill>
                  <a:srgbClr val="FF0000"/>
                </a:solidFill>
              </a:rPr>
              <a:t>آنتالپی= مجموع انرژی لازم برای شکستن پیوندها + مجموع انرژی حاصل از تشکیل پیوندهای جدید</a:t>
            </a:r>
            <a:endParaRPr lang="fa-IR" sz="2000" dirty="0"/>
          </a:p>
          <a:p>
            <a:pPr algn="r" rtl="1">
              <a:defRPr/>
            </a:pPr>
            <a:endParaRPr lang="fa-IR" dirty="0" smtClean="0"/>
          </a:p>
          <a:p>
            <a:pPr algn="r" rtl="1">
              <a:defRPr/>
            </a:pPr>
            <a:r>
              <a:rPr lang="fa-IR" dirty="0" smtClean="0"/>
              <a:t>در صورتی که مجموع انرژی لازم جهت شکستن پیوندها در یک واکنش از مجموع انرژی آزاد شده از تشکیل پیوند های جدید بیشتر باشد واکنش گرمازا و در صورت عکس گرماگیر خواهد بود.</a:t>
            </a:r>
          </a:p>
          <a:p>
            <a:pPr algn="r" rtl="1">
              <a:defRPr/>
            </a:pPr>
            <a:endParaRPr lang="fa-IR" dirty="0" smtClean="0"/>
          </a:p>
        </p:txBody>
      </p:sp>
      <p:sp>
        <p:nvSpPr>
          <p:cNvPr id="2140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FA799644-05A3-45BF-B6B9-4FBB1B1FDC2F}" type="slidenum">
              <a:rPr lang="ar-SA" altLang="en-US" sz="1400">
                <a:solidFill>
                  <a:srgbClr val="FFFFFF"/>
                </a:solidFill>
                <a:cs typeface="Times New Roman" panose="02020603050405020304" pitchFamily="18" charset="0"/>
              </a:rPr>
              <a:pPr fontAlgn="base">
                <a:spcBef>
                  <a:spcPct val="0"/>
                </a:spcBef>
                <a:spcAft>
                  <a:spcPct val="0"/>
                </a:spcAft>
              </a:pPr>
              <a:t>6</a:t>
            </a:fld>
            <a:endParaRPr lang="en-US" altLang="en-US" sz="1400">
              <a:solidFill>
                <a:srgbClr val="FFFFFF"/>
              </a:solidFill>
              <a:cs typeface="Times New Roman" panose="02020603050405020304" pitchFamily="18" charset="0"/>
            </a:endParaRPr>
          </a:p>
        </p:txBody>
      </p:sp>
      <p:pic>
        <p:nvPicPr>
          <p:cNvPr id="2140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620714"/>
            <a:ext cx="6700837" cy="125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7426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13" y="188914"/>
            <a:ext cx="7467600" cy="706437"/>
          </a:xfrm>
        </p:spPr>
        <p:txBody>
          <a:bodyPr/>
          <a:lstStyle/>
          <a:p>
            <a:pPr algn="ctr">
              <a:defRPr/>
            </a:pPr>
            <a:r>
              <a:rPr lang="fa-IR" b="1" dirty="0" smtClean="0"/>
              <a:t>مثال: یک واکنش گرمازا</a:t>
            </a:r>
            <a:endParaRPr lang="en-US" b="1" dirty="0"/>
          </a:p>
        </p:txBody>
      </p:sp>
      <p:sp>
        <p:nvSpPr>
          <p:cNvPr id="215043" name="Content Placeholder 2"/>
          <p:cNvSpPr>
            <a:spLocks noGrp="1"/>
          </p:cNvSpPr>
          <p:nvPr>
            <p:ph sz="quarter" idx="1"/>
          </p:nvPr>
        </p:nvSpPr>
        <p:spPr>
          <a:xfrm>
            <a:off x="1703389" y="1600201"/>
            <a:ext cx="8569325" cy="4873625"/>
          </a:xfrm>
        </p:spPr>
        <p:txBody>
          <a:bodyPr/>
          <a:lstStyle/>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fa-IR" altLang="en-US" smtClean="0"/>
          </a:p>
          <a:p>
            <a:pPr algn="r" rtl="1"/>
            <a:endParaRPr lang="fa-IR" altLang="en-US" smtClean="0"/>
          </a:p>
        </p:txBody>
      </p:sp>
      <p:sp>
        <p:nvSpPr>
          <p:cNvPr id="2150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879C561D-8ADA-4F75-AF6D-8484E2F060DC}" type="slidenum">
              <a:rPr lang="ar-SA" altLang="en-US" sz="1400">
                <a:solidFill>
                  <a:srgbClr val="FFFFFF"/>
                </a:solidFill>
                <a:cs typeface="Times New Roman" panose="02020603050405020304" pitchFamily="18" charset="0"/>
              </a:rPr>
              <a:pPr fontAlgn="base">
                <a:spcBef>
                  <a:spcPct val="0"/>
                </a:spcBef>
                <a:spcAft>
                  <a:spcPct val="0"/>
                </a:spcAft>
              </a:pPr>
              <a:t>7</a:t>
            </a:fld>
            <a:endParaRPr lang="en-US" altLang="en-US" sz="1400">
              <a:solidFill>
                <a:srgbClr val="FFFFFF"/>
              </a:solidFill>
              <a:cs typeface="Times New Roman" panose="02020603050405020304" pitchFamily="18" charset="0"/>
            </a:endParaRPr>
          </a:p>
        </p:txBody>
      </p:sp>
      <p:pic>
        <p:nvPicPr>
          <p:cNvPr id="2150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731963"/>
            <a:ext cx="7920037" cy="297021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141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7467600" cy="706437"/>
          </a:xfrm>
        </p:spPr>
        <p:txBody>
          <a:bodyPr/>
          <a:lstStyle/>
          <a:p>
            <a:pPr algn="ctr">
              <a:defRPr/>
            </a:pPr>
            <a:r>
              <a:rPr lang="fa-IR" dirty="0" smtClean="0"/>
              <a:t>مثال: یک واکنش گرماگیر</a:t>
            </a:r>
            <a:endParaRPr lang="en-US" dirty="0"/>
          </a:p>
        </p:txBody>
      </p:sp>
      <p:sp>
        <p:nvSpPr>
          <p:cNvPr id="2160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E66693B2-36CC-4554-9FBF-F98F7407503F}" type="slidenum">
              <a:rPr lang="ar-SA" altLang="en-US" sz="1400">
                <a:solidFill>
                  <a:srgbClr val="FFFFFF"/>
                </a:solidFill>
                <a:cs typeface="Times New Roman" panose="02020603050405020304" pitchFamily="18" charset="0"/>
              </a:rPr>
              <a:pPr fontAlgn="base">
                <a:spcBef>
                  <a:spcPct val="0"/>
                </a:spcBef>
                <a:spcAft>
                  <a:spcPct val="0"/>
                </a:spcAft>
              </a:pPr>
              <a:t>8</a:t>
            </a:fld>
            <a:endParaRPr lang="en-US" altLang="en-US" sz="1400">
              <a:solidFill>
                <a:srgbClr val="FFFFFF"/>
              </a:solidFill>
              <a:cs typeface="Times New Roman" panose="02020603050405020304" pitchFamily="18" charset="0"/>
            </a:endParaRPr>
          </a:p>
        </p:txBody>
      </p:sp>
      <p:pic>
        <p:nvPicPr>
          <p:cNvPr id="602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134" y="1184139"/>
            <a:ext cx="7027279" cy="492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160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1" y="1844675"/>
            <a:ext cx="6043613" cy="2097088"/>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216070" name="Picture 4"/>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2222501" y="4221164"/>
            <a:ext cx="7453313" cy="936625"/>
          </a:xfrm>
          <a:noFill/>
          <a:ln>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21607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5239" y="5378450"/>
            <a:ext cx="6624637" cy="133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0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cs typeface="Titr" pitchFamily="2" charset="0"/>
              </a:defRPr>
            </a:lvl1pPr>
            <a:lvl2pPr marL="742950" indent="-285750">
              <a:defRPr sz="3200">
                <a:solidFill>
                  <a:schemeClr val="tx1"/>
                </a:solidFill>
                <a:latin typeface="Arial" panose="020B0604020202020204" pitchFamily="34" charset="0"/>
                <a:cs typeface="Titr" pitchFamily="2" charset="0"/>
              </a:defRPr>
            </a:lvl2pPr>
            <a:lvl3pPr marL="1143000" indent="-228600">
              <a:defRPr sz="3200">
                <a:solidFill>
                  <a:schemeClr val="tx1"/>
                </a:solidFill>
                <a:latin typeface="Arial" panose="020B0604020202020204" pitchFamily="34" charset="0"/>
                <a:cs typeface="Titr" pitchFamily="2" charset="0"/>
              </a:defRPr>
            </a:lvl3pPr>
            <a:lvl4pPr marL="1600200" indent="-228600">
              <a:defRPr sz="3200">
                <a:solidFill>
                  <a:schemeClr val="tx1"/>
                </a:solidFill>
                <a:latin typeface="Arial" panose="020B0604020202020204" pitchFamily="34" charset="0"/>
                <a:cs typeface="Titr" pitchFamily="2" charset="0"/>
              </a:defRPr>
            </a:lvl4pPr>
            <a:lvl5pPr marL="2057400" indent="-228600">
              <a:defRPr sz="3200">
                <a:solidFill>
                  <a:schemeClr val="tx1"/>
                </a:solidFill>
                <a:latin typeface="Arial" panose="020B0604020202020204" pitchFamily="34" charset="0"/>
                <a:cs typeface="Titr" pitchFamily="2"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cs typeface="Titr" pitchFamily="2" charset="0"/>
              </a:defRPr>
            </a:lvl9pPr>
          </a:lstStyle>
          <a:p>
            <a:pPr fontAlgn="base">
              <a:spcBef>
                <a:spcPct val="0"/>
              </a:spcBef>
              <a:spcAft>
                <a:spcPct val="0"/>
              </a:spcAft>
            </a:pPr>
            <a:fld id="{9FEDA9A3-0E75-459C-BF8A-D54160F78E76}" type="slidenum">
              <a:rPr lang="ar-SA" altLang="en-US" sz="1400">
                <a:solidFill>
                  <a:srgbClr val="FFFFFF"/>
                </a:solidFill>
                <a:cs typeface="Times New Roman" panose="02020603050405020304" pitchFamily="18" charset="0"/>
              </a:rPr>
              <a:pPr fontAlgn="base">
                <a:spcBef>
                  <a:spcPct val="0"/>
                </a:spcBef>
                <a:spcAft>
                  <a:spcPct val="0"/>
                </a:spcAft>
              </a:pPr>
              <a:t>9</a:t>
            </a:fld>
            <a:endParaRPr lang="en-US" altLang="en-US" sz="1400">
              <a:solidFill>
                <a:srgbClr val="FFFFFF"/>
              </a:solidFill>
              <a:cs typeface="Times New Roman" panose="02020603050405020304" pitchFamily="18" charset="0"/>
            </a:endParaRPr>
          </a:p>
        </p:txBody>
      </p:sp>
      <p:pic>
        <p:nvPicPr>
          <p:cNvPr id="217091" name="Picture 2"/>
          <p:cNvPicPr>
            <a:picLocks noChangeAspect="1" noChangeArrowheads="1"/>
          </p:cNvPicPr>
          <p:nvPr/>
        </p:nvPicPr>
        <p:blipFill>
          <a:blip r:embed="rId2">
            <a:extLst>
              <a:ext uri="{28A0092B-C50C-407E-A947-70E740481C1C}">
                <a14:useLocalDpi xmlns:a14="http://schemas.microsoft.com/office/drawing/2010/main" val="0"/>
              </a:ext>
            </a:extLst>
          </a:blip>
          <a:srcRect b="56453"/>
          <a:stretch>
            <a:fillRect/>
          </a:stretch>
        </p:blipFill>
        <p:spPr bwMode="auto">
          <a:xfrm>
            <a:off x="2990850" y="188913"/>
            <a:ext cx="6261100" cy="1598612"/>
          </a:xfrm>
          <a:prstGeom prst="rect">
            <a:avLst/>
          </a:prstGeom>
          <a:noFill/>
          <a:ln w="19050">
            <a:solidFill>
              <a:srgbClr val="FFC000"/>
            </a:solidFill>
            <a:miter lim="800000"/>
            <a:headEnd/>
            <a:tailEnd/>
          </a:ln>
          <a:extLst>
            <a:ext uri="{909E8E84-426E-40DD-AFC4-6F175D3DCCD1}">
              <a14:hiddenFill xmlns:a14="http://schemas.microsoft.com/office/drawing/2010/main">
                <a:solidFill>
                  <a:schemeClr val="accent1"/>
                </a:solidFill>
              </a14:hiddenFill>
            </a:ext>
          </a:extLst>
        </p:spPr>
      </p:pic>
      <p:pic>
        <p:nvPicPr>
          <p:cNvPr id="2170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1" y="4525963"/>
            <a:ext cx="6411913" cy="229711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2170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889" y="2146301"/>
            <a:ext cx="6423025" cy="200342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972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Schoolbook</vt:lpstr>
      <vt:lpstr>Times New Roman</vt:lpstr>
      <vt:lpstr>Titr</vt:lpstr>
      <vt:lpstr>Wingdings</vt:lpstr>
      <vt:lpstr>Wingdings 2</vt:lpstr>
      <vt:lpstr>Oriel</vt:lpstr>
      <vt:lpstr>محاسبه آنتالپی واکنش با استفاده ازآنتالپی تشکیل استاندارد</vt:lpstr>
      <vt:lpstr>PowerPoint Presentation</vt:lpstr>
      <vt:lpstr>PowerPoint Presentation</vt:lpstr>
      <vt:lpstr>انرژی پیوند</vt:lpstr>
      <vt:lpstr>PowerPoint Presentation</vt:lpstr>
      <vt:lpstr>PowerPoint Presentation</vt:lpstr>
      <vt:lpstr>مثال: یک واکنش گرمازا</vt:lpstr>
      <vt:lpstr>مثال: یک واکنش گرماگیر</vt:lpstr>
      <vt:lpstr>PowerPoint Presentation</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محاسبه آنتالپی واکنش با استفاده ازآنتالپی تشکیل استاندارد</dc:title>
  <dc:creator>behzad</dc:creator>
  <cp:lastModifiedBy>behzad</cp:lastModifiedBy>
  <cp:revision>1</cp:revision>
  <dcterms:created xsi:type="dcterms:W3CDTF">2020-11-24T11:08:13Z</dcterms:created>
  <dcterms:modified xsi:type="dcterms:W3CDTF">2020-11-24T11:08:40Z</dcterms:modified>
</cp:coreProperties>
</file>