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3" autoAdjust="0"/>
    <p:restoredTop sz="94660"/>
  </p:normalViewPr>
  <p:slideViewPr>
    <p:cSldViewPr snapToGrid="0">
      <p:cViewPr varScale="1">
        <p:scale>
          <a:sx n="73" d="100"/>
          <a:sy n="73" d="100"/>
        </p:scale>
        <p:origin x="5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 name="Straight Connector 9"/>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1" name="Straight Connector 10"/>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2" name="Straight Connector 11"/>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3" name="Straight Connector 12"/>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4" name="Straight Connector 13"/>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5" name="Straight Connector 14"/>
          <p:cNvSpPr>
            <a:spLocks noChangeShapeType="1"/>
          </p:cNvSpPr>
          <p:nvPr/>
        </p:nvSpPr>
        <p:spPr bwMode="auto">
          <a:xfrm>
            <a:off x="1215178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6" name="Rectangle 1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7" name="Oval 16"/>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8" name="Oval 17"/>
          <p:cNvSpPr/>
          <p:nvPr/>
        </p:nvSpPr>
        <p:spPr bwMode="auto">
          <a:xfrm>
            <a:off x="1746251"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9" name="Oval 18"/>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0" name="Oval 19"/>
          <p:cNvSpPr/>
          <p:nvPr/>
        </p:nvSpPr>
        <p:spPr bwMode="auto">
          <a:xfrm>
            <a:off x="2218267" y="5788025"/>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1" name="Oval 20"/>
          <p:cNvSpPr/>
          <p:nvPr/>
        </p:nvSpPr>
        <p:spPr>
          <a:xfrm>
            <a:off x="2540001" y="4495801"/>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8" name="Title 7"/>
          <p:cNvSpPr>
            <a:spLocks noGrp="1"/>
          </p:cNvSpPr>
          <p:nvPr>
            <p:ph type="ctrTitle"/>
          </p:nvPr>
        </p:nvSpPr>
        <p:spPr>
          <a:xfrm>
            <a:off x="3048000" y="3124200"/>
            <a:ext cx="82296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10733617" y="1111250"/>
            <a:ext cx="2286000" cy="508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10045701" y="4117447"/>
            <a:ext cx="3657600" cy="512233"/>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767417" y="4929189"/>
            <a:ext cx="812800" cy="517525"/>
          </a:xfrm>
        </p:spPr>
        <p:txBody>
          <a:bodyPr/>
          <a:lstStyle>
            <a:lvl1pPr>
              <a:defRPr smtClean="0"/>
            </a:lvl1pPr>
          </a:lstStyle>
          <a:p>
            <a:pPr>
              <a:defRPr/>
            </a:pPr>
            <a:fld id="{03CBD300-0B94-41D7-AF57-81B414FA80EF}" type="slidenum">
              <a:rPr lang="ar-SA" altLang="en-US"/>
              <a:pPr>
                <a:defRPr/>
              </a:pPr>
              <a:t>‹#›</a:t>
            </a:fld>
            <a:endParaRPr lang="en-US" altLang="en-US"/>
          </a:p>
        </p:txBody>
      </p:sp>
    </p:spTree>
    <p:extLst>
      <p:ext uri="{BB962C8B-B14F-4D97-AF65-F5344CB8AC3E}">
        <p14:creationId xmlns:p14="http://schemas.microsoft.com/office/powerpoint/2010/main" val="33796865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F61DDE18-D313-4211-8CA0-3988A7C55C43}" type="slidenum">
              <a:rPr lang="ar-SA" altLang="en-US"/>
              <a:pPr>
                <a:defRPr/>
              </a:pPr>
              <a:t>‹#›</a:t>
            </a:fld>
            <a:endParaRPr lang="en-US" altLang="en-US"/>
          </a:p>
        </p:txBody>
      </p:sp>
    </p:spTree>
    <p:extLst>
      <p:ext uri="{BB962C8B-B14F-4D97-AF65-F5344CB8AC3E}">
        <p14:creationId xmlns:p14="http://schemas.microsoft.com/office/powerpoint/2010/main" val="227922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0A9F067A-A38A-455E-9680-60EDDF2CB5EC}" type="slidenum">
              <a:rPr lang="ar-SA" altLang="en-US"/>
              <a:pPr>
                <a:defRPr/>
              </a:pPr>
              <a:t>‹#›</a:t>
            </a:fld>
            <a:endParaRPr lang="en-US" altLang="en-US"/>
          </a:p>
        </p:txBody>
      </p:sp>
    </p:spTree>
    <p:extLst>
      <p:ext uri="{BB962C8B-B14F-4D97-AF65-F5344CB8AC3E}">
        <p14:creationId xmlns:p14="http://schemas.microsoft.com/office/powerpoint/2010/main" val="1664258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smtClean="0"/>
              <a:t>Click to edit Master title style</a:t>
            </a:r>
            <a:endParaRPr lang="fa-IR"/>
          </a:p>
        </p:txBody>
      </p:sp>
      <p:sp>
        <p:nvSpPr>
          <p:cNvPr id="3" name="Text Placeholder 2"/>
          <p:cNvSpPr>
            <a:spLocks noGrp="1"/>
          </p:cNvSpPr>
          <p:nvPr>
            <p:ph type="body" sz="half" idx="1"/>
          </p:nvPr>
        </p:nvSpPr>
        <p:spPr>
          <a:xfrm>
            <a:off x="12192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5024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smtClean="0"/>
            </a:lvl1pPr>
          </a:lstStyle>
          <a:p>
            <a:pPr>
              <a:defRPr/>
            </a:pPr>
            <a:fld id="{885DB401-00E4-4A86-8832-3E6087B50FAC}" type="slidenum">
              <a:rPr lang="ar-SA" altLang="en-US"/>
              <a:pPr>
                <a:defRPr/>
              </a:pPr>
              <a:t>‹#›</a:t>
            </a:fld>
            <a:endParaRPr lang="en-US" altLang="en-US"/>
          </a:p>
        </p:txBody>
      </p:sp>
    </p:spTree>
    <p:extLst>
      <p:ext uri="{BB962C8B-B14F-4D97-AF65-F5344CB8AC3E}">
        <p14:creationId xmlns:p14="http://schemas.microsoft.com/office/powerpoint/2010/main" val="1746152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219200" y="277813"/>
            <a:ext cx="10363200" cy="1143000"/>
          </a:xfrm>
        </p:spPr>
        <p:txBody>
          <a:bodyPr/>
          <a:lstStyle/>
          <a:p>
            <a:r>
              <a:rPr lang="en-US" smtClean="0"/>
              <a:t>Click to edit Master title style</a:t>
            </a:r>
            <a:endParaRPr lang="fa-IR"/>
          </a:p>
        </p:txBody>
      </p:sp>
      <p:sp>
        <p:nvSpPr>
          <p:cNvPr id="3" name="Content Placeholder 2"/>
          <p:cNvSpPr>
            <a:spLocks noGrp="1"/>
          </p:cNvSpPr>
          <p:nvPr>
            <p:ph sz="quarter" idx="1"/>
          </p:nvPr>
        </p:nvSpPr>
        <p:spPr>
          <a:xfrm>
            <a:off x="12192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quarter" idx="2"/>
          </p:nvPr>
        </p:nvSpPr>
        <p:spPr>
          <a:xfrm>
            <a:off x="65024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Content Placeholder 4"/>
          <p:cNvSpPr>
            <a:spLocks noGrp="1"/>
          </p:cNvSpPr>
          <p:nvPr>
            <p:ph sz="quarter" idx="3"/>
          </p:nvPr>
        </p:nvSpPr>
        <p:spPr>
          <a:xfrm>
            <a:off x="12192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Content Placeholder 5"/>
          <p:cNvSpPr>
            <a:spLocks noGrp="1"/>
          </p:cNvSpPr>
          <p:nvPr>
            <p:ph sz="quarter" idx="4"/>
          </p:nvPr>
        </p:nvSpPr>
        <p:spPr>
          <a:xfrm>
            <a:off x="65024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Rectangle 9"/>
          <p:cNvSpPr>
            <a:spLocks noGrp="1" noChangeArrowheads="1"/>
          </p:cNvSpPr>
          <p:nvPr>
            <p:ph type="dt" sz="half" idx="10"/>
          </p:nvPr>
        </p:nvSpPr>
        <p:spPr/>
        <p:txBody>
          <a:bodyPr/>
          <a:lstStyle>
            <a:lvl1pPr>
              <a:defRPr/>
            </a:lvl1pPr>
          </a:lstStyle>
          <a:p>
            <a:pPr>
              <a:defRPr/>
            </a:pPr>
            <a:endParaRPr lang="en-US"/>
          </a:p>
        </p:txBody>
      </p:sp>
      <p:sp>
        <p:nvSpPr>
          <p:cNvPr id="8" name="Rectangle 10"/>
          <p:cNvSpPr>
            <a:spLocks noGrp="1" noChangeArrowheads="1"/>
          </p:cNvSpPr>
          <p:nvPr>
            <p:ph type="ftr" sz="quarter" idx="11"/>
          </p:nvPr>
        </p:nvSpPr>
        <p:spPr/>
        <p:txBody>
          <a:bodyPr/>
          <a:lstStyle>
            <a:lvl1pPr>
              <a:defRPr/>
            </a:lvl1pPr>
          </a:lstStyle>
          <a:p>
            <a:pPr>
              <a:defRPr/>
            </a:pPr>
            <a:endParaRPr lang="en-US"/>
          </a:p>
        </p:txBody>
      </p:sp>
      <p:sp>
        <p:nvSpPr>
          <p:cNvPr id="9" name="Rectangle 11"/>
          <p:cNvSpPr>
            <a:spLocks noGrp="1" noChangeArrowheads="1"/>
          </p:cNvSpPr>
          <p:nvPr>
            <p:ph type="sldNum" sz="quarter" idx="12"/>
          </p:nvPr>
        </p:nvSpPr>
        <p:spPr/>
        <p:txBody>
          <a:bodyPr/>
          <a:lstStyle>
            <a:lvl1pPr>
              <a:defRPr smtClean="0"/>
            </a:lvl1pPr>
          </a:lstStyle>
          <a:p>
            <a:pPr>
              <a:defRPr/>
            </a:pPr>
            <a:fld id="{C66DBFC1-075B-4100-8E00-5A2E6743A99D}" type="slidenum">
              <a:rPr lang="ar-SA" altLang="en-US"/>
              <a:pPr>
                <a:defRPr/>
              </a:pPr>
              <a:t>‹#›</a:t>
            </a:fld>
            <a:endParaRPr lang="en-US" altLang="en-US"/>
          </a:p>
        </p:txBody>
      </p:sp>
    </p:spTree>
    <p:extLst>
      <p:ext uri="{BB962C8B-B14F-4D97-AF65-F5344CB8AC3E}">
        <p14:creationId xmlns:p14="http://schemas.microsoft.com/office/powerpoint/2010/main" val="3065292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smtClean="0"/>
              <a:t>Click to edit Master title style</a:t>
            </a:r>
            <a:endParaRPr lang="fa-IR"/>
          </a:p>
        </p:txBody>
      </p:sp>
      <p:sp>
        <p:nvSpPr>
          <p:cNvPr id="3" name="Content Placeholder 2"/>
          <p:cNvSpPr>
            <a:spLocks noGrp="1"/>
          </p:cNvSpPr>
          <p:nvPr>
            <p:ph sz="half" idx="1"/>
          </p:nvPr>
        </p:nvSpPr>
        <p:spPr>
          <a:xfrm>
            <a:off x="12192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quarter" idx="2"/>
          </p:nvPr>
        </p:nvSpPr>
        <p:spPr>
          <a:xfrm>
            <a:off x="65024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Content Placeholder 4"/>
          <p:cNvSpPr>
            <a:spLocks noGrp="1"/>
          </p:cNvSpPr>
          <p:nvPr>
            <p:ph sz="quarter" idx="3"/>
          </p:nvPr>
        </p:nvSpPr>
        <p:spPr>
          <a:xfrm>
            <a:off x="65024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Rectangle 9"/>
          <p:cNvSpPr>
            <a:spLocks noGrp="1" noChangeArrowheads="1"/>
          </p:cNvSpPr>
          <p:nvPr>
            <p:ph type="dt" sz="half" idx="10"/>
          </p:nvPr>
        </p:nvSpPr>
        <p:spPr/>
        <p:txBody>
          <a:bodyPr/>
          <a:lstStyle>
            <a:lvl1pPr>
              <a:defRPr/>
            </a:lvl1pPr>
          </a:lstStyle>
          <a:p>
            <a:pPr>
              <a:defRPr/>
            </a:pPr>
            <a:endParaRPr lang="en-US"/>
          </a:p>
        </p:txBody>
      </p:sp>
      <p:sp>
        <p:nvSpPr>
          <p:cNvPr id="7" name="Rectangle 10"/>
          <p:cNvSpPr>
            <a:spLocks noGrp="1" noChangeArrowheads="1"/>
          </p:cNvSpPr>
          <p:nvPr>
            <p:ph type="ftr" sz="quarter" idx="11"/>
          </p:nvPr>
        </p:nvSpPr>
        <p:spPr/>
        <p:txBody>
          <a:bodyPr/>
          <a:lstStyle>
            <a:lvl1pPr>
              <a:defRPr/>
            </a:lvl1pPr>
          </a:lstStyle>
          <a:p>
            <a:pPr>
              <a:defRPr/>
            </a:pPr>
            <a:endParaRPr lang="en-US"/>
          </a:p>
        </p:txBody>
      </p:sp>
      <p:sp>
        <p:nvSpPr>
          <p:cNvPr id="8" name="Rectangle 11"/>
          <p:cNvSpPr>
            <a:spLocks noGrp="1" noChangeArrowheads="1"/>
          </p:cNvSpPr>
          <p:nvPr>
            <p:ph type="sldNum" sz="quarter" idx="12"/>
          </p:nvPr>
        </p:nvSpPr>
        <p:spPr/>
        <p:txBody>
          <a:bodyPr/>
          <a:lstStyle>
            <a:lvl1pPr>
              <a:defRPr smtClean="0"/>
            </a:lvl1pPr>
          </a:lstStyle>
          <a:p>
            <a:pPr>
              <a:defRPr/>
            </a:pPr>
            <a:fld id="{A48C829E-3BD7-4903-A7C3-EBEE3DCCEBB0}" type="slidenum">
              <a:rPr lang="ar-SA" altLang="en-US"/>
              <a:pPr>
                <a:defRPr/>
              </a:pPr>
              <a:t>‹#›</a:t>
            </a:fld>
            <a:endParaRPr lang="en-US" altLang="en-US"/>
          </a:p>
        </p:txBody>
      </p:sp>
    </p:spTree>
    <p:extLst>
      <p:ext uri="{BB962C8B-B14F-4D97-AF65-F5344CB8AC3E}">
        <p14:creationId xmlns:p14="http://schemas.microsoft.com/office/powerpoint/2010/main" val="103482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09600" y="1600200"/>
            <a:ext cx="99568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a:lstStyle>
            <a:lvl1pPr>
              <a:defRPr smtClean="0"/>
            </a:lvl1pPr>
          </a:lstStyle>
          <a:p>
            <a:pPr>
              <a:defRPr/>
            </a:pPr>
            <a:fld id="{E1B0DFC8-F8D4-41CE-915B-67F5F2F457D6}" type="slidenum">
              <a:rPr lang="ar-SA" altLang="en-US"/>
              <a:pPr>
                <a:defRPr/>
              </a:pPr>
              <a:t>‹#›</a:t>
            </a:fld>
            <a:endParaRPr lang="en-US" alt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95227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8" name="Straight Connector 7"/>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9" name="Straight Connector 8"/>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0" name="Straight Connector 9"/>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1" name="Straight Connector 10"/>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2" name="Straight Connector 11"/>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3" name="Rectangle 12"/>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4" name="Oval 13"/>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5" name="Oval 14"/>
          <p:cNvSpPr/>
          <p:nvPr/>
        </p:nvSpPr>
        <p:spPr bwMode="auto">
          <a:xfrm>
            <a:off x="1765300" y="4867275"/>
            <a:ext cx="857251"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6" name="Oval 15"/>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7" name="Oval 16"/>
          <p:cNvSpPr/>
          <p:nvPr/>
        </p:nvSpPr>
        <p:spPr bwMode="auto">
          <a:xfrm>
            <a:off x="2218267" y="5791200"/>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8" name="Oval 17"/>
          <p:cNvSpPr/>
          <p:nvPr/>
        </p:nvSpPr>
        <p:spPr bwMode="auto">
          <a:xfrm>
            <a:off x="2506134" y="4479926"/>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9" name="Straight Connector 18"/>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3048000" y="5010150"/>
            <a:ext cx="82296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10731500" y="1106488"/>
            <a:ext cx="2286000" cy="508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10045701" y="4114272"/>
            <a:ext cx="3657600" cy="512233"/>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786467" y="4929189"/>
            <a:ext cx="812800" cy="517525"/>
          </a:xfrm>
        </p:spPr>
        <p:txBody>
          <a:bodyPr/>
          <a:lstStyle>
            <a:lvl1pPr>
              <a:defRPr smtClean="0"/>
            </a:lvl1pPr>
          </a:lstStyle>
          <a:p>
            <a:pPr>
              <a:defRPr/>
            </a:pPr>
            <a:fld id="{1CFD1B7F-74CD-4E12-8ADC-BAB1AA756357}" type="slidenum">
              <a:rPr lang="ar-SA" altLang="en-US"/>
              <a:pPr>
                <a:defRPr/>
              </a:pPr>
              <a:t>‹#›</a:t>
            </a:fld>
            <a:endParaRPr lang="en-US" altLang="en-US"/>
          </a:p>
        </p:txBody>
      </p:sp>
    </p:spTree>
    <p:extLst>
      <p:ext uri="{BB962C8B-B14F-4D97-AF65-F5344CB8AC3E}">
        <p14:creationId xmlns:p14="http://schemas.microsoft.com/office/powerpoint/2010/main" val="23874980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5693664"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71FCA365-35D0-450D-BECB-244D901DDADD}" type="slidenum">
              <a:rPr lang="ar-SA" altLang="en-US"/>
              <a:pPr>
                <a:defRPr/>
              </a:pPr>
              <a:t>‹#›</a:t>
            </a:fld>
            <a:endParaRPr lang="en-US" altLang="en-US"/>
          </a:p>
        </p:txBody>
      </p:sp>
    </p:spTree>
    <p:extLst>
      <p:ext uri="{BB962C8B-B14F-4D97-AF65-F5344CB8AC3E}">
        <p14:creationId xmlns:p14="http://schemas.microsoft.com/office/powerpoint/2010/main" val="270642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58293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27C56545-F0D5-4B96-87B2-B00240170A16}" type="slidenum">
              <a:rPr lang="ar-SA" altLang="en-US"/>
              <a:pPr>
                <a:defRPr/>
              </a:pPr>
              <a:t>‹#›</a:t>
            </a:fld>
            <a:endParaRPr lang="en-US" altLang="en-US"/>
          </a:p>
        </p:txBody>
      </p:sp>
    </p:spTree>
    <p:extLst>
      <p:ext uri="{BB962C8B-B14F-4D97-AF65-F5344CB8AC3E}">
        <p14:creationId xmlns:p14="http://schemas.microsoft.com/office/powerpoint/2010/main" val="392506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a:lstStyle>
            <a:lvl1pPr>
              <a:defRPr smtClean="0"/>
            </a:lvl1pPr>
          </a:lstStyle>
          <a:p>
            <a:pPr>
              <a:defRPr/>
            </a:pPr>
            <a:fld id="{EE238742-7AAC-4AF9-99CF-E273DBF2BADB}" type="slidenum">
              <a:rPr lang="ar-SA" altLang="en-US"/>
              <a:pPr>
                <a:defRPr/>
              </a:pPr>
              <a:t>‹#›</a:t>
            </a:fld>
            <a:endParaRPr lang="en-US" alt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00058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06FDD358-D92E-4039-A3F5-987DB952D892}" type="slidenum">
              <a:rPr lang="ar-SA" altLang="en-US"/>
              <a:pPr>
                <a:defRPr/>
              </a:pPr>
              <a:t>‹#›</a:t>
            </a:fld>
            <a:endParaRPr lang="en-US" altLang="en-US"/>
          </a:p>
        </p:txBody>
      </p:sp>
    </p:spTree>
    <p:extLst>
      <p:ext uri="{BB962C8B-B14F-4D97-AF65-F5344CB8AC3E}">
        <p14:creationId xmlns:p14="http://schemas.microsoft.com/office/powerpoint/2010/main" val="131888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6" name="Straight Connector 5"/>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7" name="Straight Connector 17"/>
          <p:cNvSpPr>
            <a:spLocks noChangeShapeType="1"/>
          </p:cNvSpPr>
          <p:nvPr/>
        </p:nvSpPr>
        <p:spPr bwMode="auto">
          <a:xfrm>
            <a:off x="8257117"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 name="Straight Connector 18"/>
          <p:cNvSpPr>
            <a:spLocks noChangeShapeType="1"/>
          </p:cNvSpPr>
          <p:nvPr/>
        </p:nvSpPr>
        <p:spPr bwMode="auto">
          <a:xfrm>
            <a:off x="119888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 name="Rectangle 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 name="Straight Connector 20"/>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 name="Oval 10"/>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 name="Title 1"/>
          <p:cNvSpPr>
            <a:spLocks noGrp="1"/>
          </p:cNvSpPr>
          <p:nvPr>
            <p:ph type="title"/>
          </p:nvPr>
        </p:nvSpPr>
        <p:spPr>
          <a:xfrm rot="5400000">
            <a:off x="5547360" y="3124200"/>
            <a:ext cx="6309360" cy="6096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406400" y="274320"/>
            <a:ext cx="75184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a:lstStyle>
            <a:lvl1pPr>
              <a:defRPr smtClean="0"/>
            </a:lvl1pPr>
          </a:lstStyle>
          <a:p>
            <a:pPr>
              <a:defRPr/>
            </a:pPr>
            <a:fld id="{BAC793CB-0F31-4E52-B249-5A2D2919DF58}" type="slidenum">
              <a:rPr lang="ar-SA" altLang="en-US"/>
              <a:pPr>
                <a:defRPr/>
              </a:pPr>
              <a:t>‹#›</a:t>
            </a:fld>
            <a:endParaRPr lang="en-US" alt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26586243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6" name="Oval 5"/>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7" name="Straight Connector 17"/>
          <p:cNvSpPr>
            <a:spLocks noChangeShapeType="1"/>
          </p:cNvSpPr>
          <p:nvPr/>
        </p:nvSpPr>
        <p:spPr bwMode="auto">
          <a:xfrm>
            <a:off x="119888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 name="Rectangle 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9" name="Straight Connector 19"/>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traight Connector 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11" name="Straight Connector 23"/>
          <p:cNvSpPr>
            <a:spLocks noChangeShapeType="1"/>
          </p:cNvSpPr>
          <p:nvPr/>
        </p:nvSpPr>
        <p:spPr bwMode="auto">
          <a:xfrm>
            <a:off x="8257117"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 name="Title 1"/>
          <p:cNvSpPr>
            <a:spLocks noGrp="1"/>
          </p:cNvSpPr>
          <p:nvPr>
            <p:ph type="title"/>
          </p:nvPr>
        </p:nvSpPr>
        <p:spPr>
          <a:xfrm rot="5400000">
            <a:off x="5518404" y="3124200"/>
            <a:ext cx="6309360" cy="6096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a:lstStyle>
            <a:lvl1pPr>
              <a:defRPr smtClean="0"/>
            </a:lvl1pPr>
          </a:lstStyle>
          <a:p>
            <a:pPr>
              <a:defRPr/>
            </a:pPr>
            <a:fld id="{B9376470-6E08-43BE-80A0-62E1AD536BFE}" type="slidenum">
              <a:rPr lang="ar-SA" altLang="en-US"/>
              <a:pPr>
                <a:defRPr/>
              </a:pPr>
              <a:t>‹#›</a:t>
            </a:fld>
            <a:endParaRPr lang="en-US" alt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03078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609600" y="1600201"/>
            <a:ext cx="99568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rot="5400000">
            <a:off x="10453954" y="1017853"/>
            <a:ext cx="2011362" cy="512233"/>
          </a:xfrm>
          <a:prstGeom prst="rect">
            <a:avLst/>
          </a:prstGeom>
        </p:spPr>
        <p:txBody>
          <a:bodyPr vert="horz" anchor="ctr" anchorCtr="0"/>
          <a:lstStyle>
            <a:lvl1pPr algn="r" rtl="1" eaLnBrk="1" latinLnBrk="0" hangingPunct="1">
              <a:defRPr kumimoji="0" sz="1200">
                <a:solidFill>
                  <a:schemeClr val="tx2"/>
                </a:solidFill>
                <a:latin typeface="Arial" charset="0"/>
                <a:ea typeface="+mn-ea"/>
                <a:cs typeface="Titr" pitchFamily="2" charset="-78"/>
              </a:defRPr>
            </a:lvl1pPr>
          </a:lstStyle>
          <a:p>
            <a:pPr>
              <a:defRPr/>
            </a:pPr>
            <a:endParaRPr lang="en-US"/>
          </a:p>
        </p:txBody>
      </p:sp>
      <p:sp>
        <p:nvSpPr>
          <p:cNvPr id="3" name="Footer Placeholder 2"/>
          <p:cNvSpPr>
            <a:spLocks noGrp="1"/>
          </p:cNvSpPr>
          <p:nvPr>
            <p:ph type="ftr" sz="quarter" idx="3"/>
          </p:nvPr>
        </p:nvSpPr>
        <p:spPr>
          <a:xfrm rot="5400000">
            <a:off x="9853084" y="3676121"/>
            <a:ext cx="3200400" cy="486833"/>
          </a:xfrm>
          <a:prstGeom prst="rect">
            <a:avLst/>
          </a:prstGeom>
        </p:spPr>
        <p:txBody>
          <a:bodyPr vert="horz" anchor="ctr" anchorCtr="0"/>
          <a:lstStyle>
            <a:lvl1pPr algn="l" rtl="1" eaLnBrk="1" latinLnBrk="0" hangingPunct="1">
              <a:defRPr kumimoji="0" sz="1200">
                <a:solidFill>
                  <a:schemeClr val="tx2"/>
                </a:solidFill>
                <a:latin typeface="Arial" charset="0"/>
                <a:ea typeface="+mn-ea"/>
                <a:cs typeface="Titr" pitchFamily="2" charset="-78"/>
              </a:defRPr>
            </a:lvl1pPr>
          </a:lstStyle>
          <a:p>
            <a:pPr>
              <a:defRPr/>
            </a:pPr>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032" name="Straight Connector 8"/>
          <p:cNvSpPr>
            <a:spLocks noChangeShapeType="1"/>
          </p:cNvSpPr>
          <p:nvPr/>
        </p:nvSpPr>
        <p:spPr bwMode="auto">
          <a:xfrm>
            <a:off x="119888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34" name="Straight Connector 10"/>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Oval 11"/>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3" name="Slide Number Placeholder 22"/>
          <p:cNvSpPr>
            <a:spLocks noGrp="1"/>
          </p:cNvSpPr>
          <p:nvPr>
            <p:ph type="sldNum" sz="quarter" idx="4"/>
          </p:nvPr>
        </p:nvSpPr>
        <p:spPr>
          <a:xfrm>
            <a:off x="10839451" y="5734050"/>
            <a:ext cx="812800" cy="520700"/>
          </a:xfrm>
          <a:prstGeom prst="rect">
            <a:avLst/>
          </a:prstGeom>
        </p:spPr>
        <p:txBody>
          <a:bodyPr vert="horz" wrap="square" lIns="91440" tIns="45720" rIns="91440" bIns="45720" numCol="1" anchor="ctr" anchorCtr="0" compatLnSpc="1">
            <a:prstTxWarp prst="textNoShape">
              <a:avLst/>
            </a:prstTxWarp>
          </a:bodyPr>
          <a:lstStyle>
            <a:lvl1pPr algn="ctr" rtl="1" eaLnBrk="1" hangingPunct="1">
              <a:defRPr sz="1400" b="1">
                <a:solidFill>
                  <a:srgbClr val="FFFFFF"/>
                </a:solidFill>
                <a:ea typeface="Titr" panose="00000700000000000000" pitchFamily="2" charset="-78"/>
                <a:cs typeface="Titr" panose="00000700000000000000" pitchFamily="2" charset="-78"/>
              </a:defRPr>
            </a:lvl1pPr>
          </a:lstStyle>
          <a:p>
            <a:pPr>
              <a:defRPr/>
            </a:pPr>
            <a:fld id="{08D8A927-F047-428B-8EC0-E1817CD7BE42}" type="slidenum">
              <a:rPr lang="en-US" altLang="en-US"/>
              <a:pPr>
                <a:defRPr/>
              </a:pPr>
              <a:t>‹#›</a:t>
            </a:fld>
            <a:endParaRPr lang="en-US" altLang="en-US"/>
          </a:p>
        </p:txBody>
      </p:sp>
    </p:spTree>
    <p:extLst>
      <p:ext uri="{BB962C8B-B14F-4D97-AF65-F5344CB8AC3E}">
        <p14:creationId xmlns:p14="http://schemas.microsoft.com/office/powerpoint/2010/main" val="3089829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2pPr>
      <a:lvl3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3pPr>
      <a:lvl4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4pPr>
      <a:lvl5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5pPr>
      <a:lvl6pPr marL="457200" algn="l" rtl="0" fontAlgn="base">
        <a:spcBef>
          <a:spcPct val="0"/>
        </a:spcBef>
        <a:spcAft>
          <a:spcPct val="0"/>
        </a:spcAft>
        <a:defRPr sz="3000">
          <a:solidFill>
            <a:schemeClr val="tx2"/>
          </a:solidFill>
          <a:latin typeface="Century Schoolbook" pitchFamily="18" charset="0"/>
          <a:cs typeface="Times New Roman" pitchFamily="18" charset="0"/>
        </a:defRPr>
      </a:lvl6pPr>
      <a:lvl7pPr marL="914400" algn="l" rtl="0" fontAlgn="base">
        <a:spcBef>
          <a:spcPct val="0"/>
        </a:spcBef>
        <a:spcAft>
          <a:spcPct val="0"/>
        </a:spcAft>
        <a:defRPr sz="3000">
          <a:solidFill>
            <a:schemeClr val="tx2"/>
          </a:solidFill>
          <a:latin typeface="Century Schoolbook" pitchFamily="18" charset="0"/>
          <a:cs typeface="Times New Roman" pitchFamily="18" charset="0"/>
        </a:defRPr>
      </a:lvl7pPr>
      <a:lvl8pPr marL="1371600" algn="l" rtl="0" fontAlgn="base">
        <a:spcBef>
          <a:spcPct val="0"/>
        </a:spcBef>
        <a:spcAft>
          <a:spcPct val="0"/>
        </a:spcAft>
        <a:defRPr sz="3000">
          <a:solidFill>
            <a:schemeClr val="tx2"/>
          </a:solidFill>
          <a:latin typeface="Century Schoolbook" pitchFamily="18" charset="0"/>
          <a:cs typeface="Times New Roman" pitchFamily="18" charset="0"/>
        </a:defRPr>
      </a:lvl8pPr>
      <a:lvl9pPr marL="1828800" algn="l" rtl="0" fontAlgn="base">
        <a:spcBef>
          <a:spcPct val="0"/>
        </a:spcBef>
        <a:spcAft>
          <a:spcPct val="0"/>
        </a:spcAft>
        <a:defRPr sz="3000">
          <a:solidFill>
            <a:schemeClr val="tx2"/>
          </a:solidFill>
          <a:latin typeface="Century Schoolbook" pitchFamily="18" charset="0"/>
          <a:cs typeface="Times New Roman"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82AE00"/>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C8DFAA"/>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BB9B5"/>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7467600" cy="1785937"/>
          </a:xfrm>
        </p:spPr>
        <p:txBody>
          <a:bodyPr>
            <a:noAutofit/>
          </a:bodyPr>
          <a:lstStyle/>
          <a:p>
            <a:pPr algn="ctr">
              <a:defRPr/>
            </a:pPr>
            <a:r>
              <a:rPr lang="fa-IR" sz="8000" dirty="0"/>
              <a:t>فصل 7</a:t>
            </a:r>
            <a:endParaRPr lang="en-US" sz="8000" dirty="0"/>
          </a:p>
        </p:txBody>
      </p:sp>
      <p:sp>
        <p:nvSpPr>
          <p:cNvPr id="276483" name="Content Placeholder 2"/>
          <p:cNvSpPr>
            <a:spLocks noGrp="1"/>
          </p:cNvSpPr>
          <p:nvPr>
            <p:ph sz="quarter" idx="1"/>
          </p:nvPr>
        </p:nvSpPr>
        <p:spPr>
          <a:xfrm>
            <a:off x="1992313" y="3429000"/>
            <a:ext cx="7467600" cy="3144838"/>
          </a:xfrm>
        </p:spPr>
        <p:txBody>
          <a:bodyPr/>
          <a:lstStyle/>
          <a:p>
            <a:pPr marL="0" indent="0" algn="ctr">
              <a:buNone/>
            </a:pPr>
            <a:r>
              <a:rPr lang="fa-IR" altLang="en-US" sz="4800"/>
              <a:t>خواص اتم و پیوند یونی </a:t>
            </a:r>
            <a:endParaRPr lang="en-US" altLang="en-US" sz="4800">
              <a:cs typeface="Times New Roman" panose="02020603050405020304" pitchFamily="18" charset="0"/>
            </a:endParaRPr>
          </a:p>
        </p:txBody>
      </p:sp>
      <p:sp>
        <p:nvSpPr>
          <p:cNvPr id="27648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9E8C9B1B-FCAC-4A05-B02F-C6853D551191}" type="slidenum">
              <a:rPr lang="ar-SA" altLang="en-US" sz="1400">
                <a:solidFill>
                  <a:srgbClr val="FFFFFF"/>
                </a:solidFill>
                <a:cs typeface="Times New Roman" panose="02020603050405020304" pitchFamily="18" charset="0"/>
              </a:rPr>
              <a:pPr fontAlgn="base">
                <a:spcBef>
                  <a:spcPct val="0"/>
                </a:spcBef>
                <a:spcAft>
                  <a:spcPct val="0"/>
                </a:spcAft>
              </a:pPr>
              <a:t>1</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3463750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ChangeArrowheads="1"/>
          </p:cNvSpPr>
          <p:nvPr/>
        </p:nvSpPr>
        <p:spPr bwMode="auto">
          <a:xfrm>
            <a:off x="1703389" y="330200"/>
            <a:ext cx="8497887"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just" rtl="1" fontAlgn="base">
              <a:spcBef>
                <a:spcPct val="0"/>
              </a:spcBef>
              <a:spcAft>
                <a:spcPct val="0"/>
              </a:spcAft>
            </a:pPr>
            <a:r>
              <a:rPr lang="ar-SA" altLang="en-US" sz="2800">
                <a:solidFill>
                  <a:srgbClr val="0000FF"/>
                </a:solidFill>
                <a:latin typeface="Times New Roman" panose="02020603050405020304" pitchFamily="18" charset="0"/>
                <a:cs typeface="B Nazanin" panose="00000400000000000000" pitchFamily="2" charset="-78"/>
              </a:rPr>
              <a:t>در يك گروه از بالا به پائين با افزايش اندازه اتم، الكترونخواهي كاهش مي‌يابد البته ا</a:t>
            </a:r>
            <a:r>
              <a:rPr lang="fa-IR" altLang="en-US" sz="2800">
                <a:solidFill>
                  <a:srgbClr val="0000FF"/>
                </a:solidFill>
                <a:latin typeface="Times New Roman" panose="02020603050405020304" pitchFamily="18" charset="0"/>
                <a:cs typeface="B Nazanin" panose="00000400000000000000" pitchFamily="2" charset="-78"/>
              </a:rPr>
              <a:t>ول</a:t>
            </a:r>
            <a:r>
              <a:rPr lang="ar-SA" altLang="en-US" sz="2800">
                <a:solidFill>
                  <a:srgbClr val="0000FF"/>
                </a:solidFill>
                <a:latin typeface="Times New Roman" panose="02020603050405020304" pitchFamily="18" charset="0"/>
                <a:cs typeface="B Nazanin" panose="00000400000000000000" pitchFamily="2" charset="-78"/>
              </a:rPr>
              <a:t>ين عنصر هر گروه بدليل كوچك بودن شعاع آن نسبت به ساير اتمهاي گروه از اين قاعده پيروي نمي‌كند. </a:t>
            </a:r>
            <a:r>
              <a:rPr lang="ar-SA" altLang="en-US" sz="2800">
                <a:solidFill>
                  <a:srgbClr val="0000FF"/>
                </a:solidFill>
                <a:latin typeface="Tahoma" panose="020B0604030504040204" pitchFamily="34" charset="0"/>
                <a:cs typeface="B Nazanin" panose="00000400000000000000" pitchFamily="2" charset="-78"/>
              </a:rPr>
              <a:t>در يك دوره نيز از چپ ب</a:t>
            </a:r>
            <a:r>
              <a:rPr lang="fa-IR" altLang="en-US" sz="2800">
                <a:solidFill>
                  <a:srgbClr val="0000FF"/>
                </a:solidFill>
                <a:latin typeface="Tahoma" panose="020B0604030504040204" pitchFamily="34" charset="0"/>
                <a:cs typeface="B Nazanin" panose="00000400000000000000" pitchFamily="2" charset="-78"/>
              </a:rPr>
              <a:t>ه </a:t>
            </a:r>
            <a:r>
              <a:rPr lang="ar-SA" altLang="en-US" sz="2800">
                <a:solidFill>
                  <a:srgbClr val="0000FF"/>
                </a:solidFill>
                <a:latin typeface="Tahoma" panose="020B0604030504040204" pitchFamily="34" charset="0"/>
                <a:cs typeface="B Nazanin" panose="00000400000000000000" pitchFamily="2" charset="-78"/>
              </a:rPr>
              <a:t>را</a:t>
            </a:r>
            <a:r>
              <a:rPr lang="fa-IR" altLang="en-US" sz="2800">
                <a:solidFill>
                  <a:srgbClr val="0000FF"/>
                </a:solidFill>
                <a:latin typeface="Tahoma" panose="020B0604030504040204" pitchFamily="34" charset="0"/>
                <a:cs typeface="B Nazanin" panose="00000400000000000000" pitchFamily="2" charset="-78"/>
              </a:rPr>
              <a:t>ست</a:t>
            </a:r>
            <a:r>
              <a:rPr lang="ar-SA" altLang="en-US" sz="2800">
                <a:solidFill>
                  <a:srgbClr val="0000FF"/>
                </a:solidFill>
                <a:latin typeface="Tahoma" panose="020B0604030504040204" pitchFamily="34" charset="0"/>
                <a:cs typeface="B Nazanin" panose="00000400000000000000" pitchFamily="2" charset="-78"/>
              </a:rPr>
              <a:t> </a:t>
            </a:r>
            <a:r>
              <a:rPr lang="fa-IR" altLang="en-US" sz="2800">
                <a:solidFill>
                  <a:srgbClr val="0000FF"/>
                </a:solidFill>
                <a:latin typeface="Tahoma" panose="020B0604030504040204" pitchFamily="34" charset="0"/>
                <a:cs typeface="B Nazanin" panose="00000400000000000000" pitchFamily="2" charset="-78"/>
              </a:rPr>
              <a:t>با </a:t>
            </a:r>
            <a:r>
              <a:rPr lang="ar-SA" altLang="en-US" sz="2800">
                <a:solidFill>
                  <a:srgbClr val="0000FF"/>
                </a:solidFill>
                <a:latin typeface="Tahoma" panose="020B0604030504040204" pitchFamily="34" charset="0"/>
                <a:cs typeface="B Nazanin" panose="00000400000000000000" pitchFamily="2" charset="-78"/>
              </a:rPr>
              <a:t>كاهش شعاع اتم، الكترونخواهي افزايش مي‌يابد البته استثناء‌هائي وجود دارد كه با توجه به آرايش الكتروني آنها قابل توجيه مي‌باشد.</a:t>
            </a:r>
            <a:r>
              <a:rPr lang="fa-IR" altLang="en-US" sz="2800">
                <a:solidFill>
                  <a:srgbClr val="0000FF"/>
                </a:solidFill>
                <a:latin typeface="Tahoma" panose="020B0604030504040204" pitchFamily="34" charset="0"/>
                <a:cs typeface="B Nazanin" panose="00000400000000000000" pitchFamily="2" charset="-78"/>
              </a:rPr>
              <a:t> </a:t>
            </a:r>
            <a:endParaRPr lang="ar-SA" altLang="en-US" sz="2800">
              <a:solidFill>
                <a:srgbClr val="0000FF"/>
              </a:solidFill>
              <a:latin typeface="Tahoma" panose="020B0604030504040204" pitchFamily="34" charset="0"/>
              <a:cs typeface="B Nazanin" panose="00000400000000000000" pitchFamily="2" charset="-78"/>
            </a:endParaRPr>
          </a:p>
        </p:txBody>
      </p:sp>
      <p:graphicFrame>
        <p:nvGraphicFramePr>
          <p:cNvPr id="285699" name="Object 12"/>
          <p:cNvGraphicFramePr>
            <a:graphicFrameLocks noChangeAspect="1"/>
          </p:cNvGraphicFramePr>
          <p:nvPr/>
        </p:nvGraphicFramePr>
        <p:xfrm>
          <a:off x="1847851" y="2781300"/>
          <a:ext cx="7667625" cy="4032250"/>
        </p:xfrm>
        <a:graphic>
          <a:graphicData uri="http://schemas.openxmlformats.org/presentationml/2006/ole">
            <mc:AlternateContent xmlns:mc="http://schemas.openxmlformats.org/markup-compatibility/2006">
              <mc:Choice xmlns:v="urn:schemas-microsoft-com:vml" Requires="v">
                <p:oleObj spid="_x0000_s3075" name="Bitmap Image" r:id="rId3" imgW="6687483" imgH="3809524" progId="Paint.Picture">
                  <p:embed/>
                </p:oleObj>
              </mc:Choice>
              <mc:Fallback>
                <p:oleObj name="Bitmap Image" r:id="rId3" imgW="6687483" imgH="3809524" progId="Paint.Picture">
                  <p:embed/>
                  <p:pic>
                    <p:nvPicPr>
                      <p:cNvPr id="285699"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1" y="2781300"/>
                        <a:ext cx="7667625"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57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A4439CBF-9D2C-4D31-A1E9-B61BAE0808EC}" type="slidenum">
              <a:rPr lang="en-US" altLang="en-US" sz="1400">
                <a:solidFill>
                  <a:srgbClr val="FFFFFF"/>
                </a:solidFill>
                <a:cs typeface="Times New Roman" panose="02020603050405020304" pitchFamily="18" charset="0"/>
              </a:rPr>
              <a:pPr fontAlgn="base">
                <a:spcBef>
                  <a:spcPct val="0"/>
                </a:spcBef>
                <a:spcAft>
                  <a:spcPct val="0"/>
                </a:spcAft>
              </a:pPr>
              <a:t>10</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62660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AutoShape 2"/>
          <p:cNvSpPr>
            <a:spLocks noChangeArrowheads="1"/>
          </p:cNvSpPr>
          <p:nvPr/>
        </p:nvSpPr>
        <p:spPr bwMode="auto">
          <a:xfrm>
            <a:off x="1681164" y="1644650"/>
            <a:ext cx="8453437" cy="4864100"/>
          </a:xfrm>
          <a:prstGeom prst="roundRect">
            <a:avLst>
              <a:gd name="adj" fmla="val 3741"/>
            </a:avLst>
          </a:prstGeom>
          <a:solidFill>
            <a:srgbClr val="3E107C"/>
          </a:solidFill>
          <a:ln w="57150">
            <a:solidFill>
              <a:srgbClr val="CC0000"/>
            </a:solidFill>
            <a:round/>
            <a:headEnd/>
            <a:tailEnd/>
          </a:ln>
          <a:effectLst>
            <a:prstShdw prst="shdw17" dist="17961" dir="2700000">
              <a:srgbClr val="7A0000"/>
            </a:prstShdw>
          </a:effec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6723" name="Oval 3"/>
          <p:cNvSpPr>
            <a:spLocks noChangeArrowheads="1"/>
          </p:cNvSpPr>
          <p:nvPr/>
        </p:nvSpPr>
        <p:spPr bwMode="auto">
          <a:xfrm>
            <a:off x="6629400" y="2133600"/>
            <a:ext cx="3352800" cy="3581400"/>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6724" name="Oval 4"/>
          <p:cNvSpPr>
            <a:spLocks noChangeArrowheads="1"/>
          </p:cNvSpPr>
          <p:nvPr/>
        </p:nvSpPr>
        <p:spPr bwMode="auto">
          <a:xfrm>
            <a:off x="7272339" y="2820989"/>
            <a:ext cx="2066925" cy="2206625"/>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6725" name="Oval 5"/>
          <p:cNvSpPr>
            <a:spLocks noChangeArrowheads="1"/>
          </p:cNvSpPr>
          <p:nvPr/>
        </p:nvSpPr>
        <p:spPr bwMode="auto">
          <a:xfrm>
            <a:off x="7869239" y="3459163"/>
            <a:ext cx="873125" cy="931862"/>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grpSp>
        <p:nvGrpSpPr>
          <p:cNvPr id="286726" name="Group 6"/>
          <p:cNvGrpSpPr>
            <a:grpSpLocks/>
          </p:cNvGrpSpPr>
          <p:nvPr/>
        </p:nvGrpSpPr>
        <p:grpSpPr bwMode="auto">
          <a:xfrm>
            <a:off x="7778751" y="3802063"/>
            <a:ext cx="339725" cy="641350"/>
            <a:chOff x="384" y="2352"/>
            <a:chExt cx="356" cy="627"/>
          </a:xfrm>
        </p:grpSpPr>
        <p:sp>
          <p:nvSpPr>
            <p:cNvPr id="723975" name="Oval 7"/>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40" name="Text Box 8"/>
            <p:cNvSpPr txBox="1">
              <a:spLocks noChangeArrowheads="1"/>
            </p:cNvSpPr>
            <p:nvPr/>
          </p:nvSpPr>
          <p:spPr bwMode="auto">
            <a:xfrm>
              <a:off x="388"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27" name="Group 9"/>
          <p:cNvGrpSpPr>
            <a:grpSpLocks/>
          </p:cNvGrpSpPr>
          <p:nvPr/>
        </p:nvGrpSpPr>
        <p:grpSpPr bwMode="auto">
          <a:xfrm>
            <a:off x="7180263" y="3508375"/>
            <a:ext cx="336550" cy="641350"/>
            <a:chOff x="384" y="2353"/>
            <a:chExt cx="351" cy="627"/>
          </a:xfrm>
        </p:grpSpPr>
        <p:sp>
          <p:nvSpPr>
            <p:cNvPr id="723978" name="Oval 10"/>
            <p:cNvSpPr>
              <a:spLocks noChangeArrowheads="1"/>
            </p:cNvSpPr>
            <p:nvPr/>
          </p:nvSpPr>
          <p:spPr bwMode="auto">
            <a:xfrm>
              <a:off x="384" y="2448"/>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38" name="Text Box 11"/>
            <p:cNvSpPr txBox="1">
              <a:spLocks noChangeArrowheads="1"/>
            </p:cNvSpPr>
            <p:nvPr/>
          </p:nvSpPr>
          <p:spPr bwMode="auto">
            <a:xfrm>
              <a:off x="384" y="2353"/>
              <a:ext cx="351"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28" name="Group 12"/>
          <p:cNvGrpSpPr>
            <a:grpSpLocks/>
          </p:cNvGrpSpPr>
          <p:nvPr/>
        </p:nvGrpSpPr>
        <p:grpSpPr bwMode="auto">
          <a:xfrm>
            <a:off x="9201150" y="3703638"/>
            <a:ext cx="336550" cy="641350"/>
            <a:chOff x="384" y="2352"/>
            <a:chExt cx="352" cy="627"/>
          </a:xfrm>
        </p:grpSpPr>
        <p:sp>
          <p:nvSpPr>
            <p:cNvPr id="723981" name="Oval 13"/>
            <p:cNvSpPr>
              <a:spLocks noChangeArrowheads="1"/>
            </p:cNvSpPr>
            <p:nvPr/>
          </p:nvSpPr>
          <p:spPr bwMode="auto">
            <a:xfrm>
              <a:off x="384" y="2448"/>
              <a:ext cx="241"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36" name="Text Box 14"/>
            <p:cNvSpPr txBox="1">
              <a:spLocks noChangeArrowheads="1"/>
            </p:cNvSpPr>
            <p:nvPr/>
          </p:nvSpPr>
          <p:spPr bwMode="auto">
            <a:xfrm>
              <a:off x="384"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29" name="Group 15"/>
          <p:cNvGrpSpPr>
            <a:grpSpLocks/>
          </p:cNvGrpSpPr>
          <p:nvPr/>
        </p:nvGrpSpPr>
        <p:grpSpPr bwMode="auto">
          <a:xfrm>
            <a:off x="9109075" y="3360738"/>
            <a:ext cx="336550" cy="641350"/>
            <a:chOff x="384" y="2353"/>
            <a:chExt cx="352" cy="627"/>
          </a:xfrm>
        </p:grpSpPr>
        <p:sp>
          <p:nvSpPr>
            <p:cNvPr id="723984" name="Oval 16"/>
            <p:cNvSpPr>
              <a:spLocks noChangeArrowheads="1"/>
            </p:cNvSpPr>
            <p:nvPr/>
          </p:nvSpPr>
          <p:spPr bwMode="auto">
            <a:xfrm>
              <a:off x="384" y="2448"/>
              <a:ext cx="241"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34" name="Text Box 17"/>
            <p:cNvSpPr txBox="1">
              <a:spLocks noChangeArrowheads="1"/>
            </p:cNvSpPr>
            <p:nvPr/>
          </p:nvSpPr>
          <p:spPr bwMode="auto">
            <a:xfrm>
              <a:off x="384" y="2353"/>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30" name="Group 18"/>
          <p:cNvGrpSpPr>
            <a:grpSpLocks/>
          </p:cNvGrpSpPr>
          <p:nvPr/>
        </p:nvGrpSpPr>
        <p:grpSpPr bwMode="auto">
          <a:xfrm>
            <a:off x="8512175" y="3459163"/>
            <a:ext cx="336550" cy="641350"/>
            <a:chOff x="383" y="2353"/>
            <a:chExt cx="352" cy="626"/>
          </a:xfrm>
        </p:grpSpPr>
        <p:sp>
          <p:nvSpPr>
            <p:cNvPr id="723987" name="Oval 19"/>
            <p:cNvSpPr>
              <a:spLocks noChangeArrowheads="1"/>
            </p:cNvSpPr>
            <p:nvPr/>
          </p:nvSpPr>
          <p:spPr bwMode="auto">
            <a:xfrm>
              <a:off x="385" y="2448"/>
              <a:ext cx="239" cy="24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32" name="Text Box 20"/>
            <p:cNvSpPr txBox="1">
              <a:spLocks noChangeArrowheads="1"/>
            </p:cNvSpPr>
            <p:nvPr/>
          </p:nvSpPr>
          <p:spPr bwMode="auto">
            <a:xfrm>
              <a:off x="383" y="2353"/>
              <a:ext cx="352"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31" name="Group 21"/>
          <p:cNvGrpSpPr>
            <a:grpSpLocks/>
          </p:cNvGrpSpPr>
          <p:nvPr/>
        </p:nvGrpSpPr>
        <p:grpSpPr bwMode="auto">
          <a:xfrm>
            <a:off x="7180263" y="3898900"/>
            <a:ext cx="336550" cy="641350"/>
            <a:chOff x="384" y="2351"/>
            <a:chExt cx="351" cy="627"/>
          </a:xfrm>
        </p:grpSpPr>
        <p:sp>
          <p:nvSpPr>
            <p:cNvPr id="723990" name="Oval 22"/>
            <p:cNvSpPr>
              <a:spLocks noChangeArrowheads="1"/>
            </p:cNvSpPr>
            <p:nvPr/>
          </p:nvSpPr>
          <p:spPr bwMode="auto">
            <a:xfrm>
              <a:off x="384" y="2449"/>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30" name="Text Box 23"/>
            <p:cNvSpPr txBox="1">
              <a:spLocks noChangeArrowheads="1"/>
            </p:cNvSpPr>
            <p:nvPr/>
          </p:nvSpPr>
          <p:spPr bwMode="auto">
            <a:xfrm>
              <a:off x="384" y="2351"/>
              <a:ext cx="351"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32" name="Group 24"/>
          <p:cNvGrpSpPr>
            <a:grpSpLocks/>
          </p:cNvGrpSpPr>
          <p:nvPr/>
        </p:nvGrpSpPr>
        <p:grpSpPr bwMode="auto">
          <a:xfrm>
            <a:off x="8237538" y="4783138"/>
            <a:ext cx="336550" cy="641350"/>
            <a:chOff x="384" y="2352"/>
            <a:chExt cx="353" cy="627"/>
          </a:xfrm>
        </p:grpSpPr>
        <p:sp>
          <p:nvSpPr>
            <p:cNvPr id="723993" name="Oval 25"/>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28" name="Text Box 26"/>
            <p:cNvSpPr txBox="1">
              <a:spLocks noChangeArrowheads="1"/>
            </p:cNvSpPr>
            <p:nvPr/>
          </p:nvSpPr>
          <p:spPr bwMode="auto">
            <a:xfrm>
              <a:off x="384" y="2352"/>
              <a:ext cx="353"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33" name="Group 27"/>
          <p:cNvGrpSpPr>
            <a:grpSpLocks/>
          </p:cNvGrpSpPr>
          <p:nvPr/>
        </p:nvGrpSpPr>
        <p:grpSpPr bwMode="auto">
          <a:xfrm>
            <a:off x="8559801" y="4733925"/>
            <a:ext cx="339725" cy="641350"/>
            <a:chOff x="384" y="2352"/>
            <a:chExt cx="356" cy="627"/>
          </a:xfrm>
        </p:grpSpPr>
        <p:sp>
          <p:nvSpPr>
            <p:cNvPr id="723996" name="Oval 28"/>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26" name="Text Box 29"/>
            <p:cNvSpPr txBox="1">
              <a:spLocks noChangeArrowheads="1"/>
            </p:cNvSpPr>
            <p:nvPr/>
          </p:nvSpPr>
          <p:spPr bwMode="auto">
            <a:xfrm>
              <a:off x="388"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34" name="Group 30"/>
          <p:cNvGrpSpPr>
            <a:grpSpLocks/>
          </p:cNvGrpSpPr>
          <p:nvPr/>
        </p:nvGrpSpPr>
        <p:grpSpPr bwMode="auto">
          <a:xfrm>
            <a:off x="7915275" y="2673350"/>
            <a:ext cx="336550" cy="641350"/>
            <a:chOff x="384" y="2352"/>
            <a:chExt cx="352" cy="629"/>
          </a:xfrm>
        </p:grpSpPr>
        <p:sp>
          <p:nvSpPr>
            <p:cNvPr id="723999" name="Oval 31"/>
            <p:cNvSpPr>
              <a:spLocks noChangeArrowheads="1"/>
            </p:cNvSpPr>
            <p:nvPr/>
          </p:nvSpPr>
          <p:spPr bwMode="auto">
            <a:xfrm>
              <a:off x="384" y="2449"/>
              <a:ext cx="241" cy="24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24" name="Text Box 32"/>
            <p:cNvSpPr txBox="1">
              <a:spLocks noChangeArrowheads="1"/>
            </p:cNvSpPr>
            <p:nvPr/>
          </p:nvSpPr>
          <p:spPr bwMode="auto">
            <a:xfrm>
              <a:off x="384" y="2352"/>
              <a:ext cx="352"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35" name="Group 33"/>
          <p:cNvGrpSpPr>
            <a:grpSpLocks/>
          </p:cNvGrpSpPr>
          <p:nvPr/>
        </p:nvGrpSpPr>
        <p:grpSpPr bwMode="auto">
          <a:xfrm>
            <a:off x="8191500" y="2624138"/>
            <a:ext cx="336550" cy="641350"/>
            <a:chOff x="384" y="2352"/>
            <a:chExt cx="352" cy="627"/>
          </a:xfrm>
        </p:grpSpPr>
        <p:sp>
          <p:nvSpPr>
            <p:cNvPr id="724002" name="Oval 34"/>
            <p:cNvSpPr>
              <a:spLocks noChangeArrowheads="1"/>
            </p:cNvSpPr>
            <p:nvPr/>
          </p:nvSpPr>
          <p:spPr bwMode="auto">
            <a:xfrm>
              <a:off x="384" y="2448"/>
              <a:ext cx="241"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22" name="Text Box 35"/>
            <p:cNvSpPr txBox="1">
              <a:spLocks noChangeArrowheads="1"/>
            </p:cNvSpPr>
            <p:nvPr/>
          </p:nvSpPr>
          <p:spPr bwMode="auto">
            <a:xfrm>
              <a:off x="384"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36" name="Group 36"/>
          <p:cNvGrpSpPr>
            <a:grpSpLocks/>
          </p:cNvGrpSpPr>
          <p:nvPr/>
        </p:nvGrpSpPr>
        <p:grpSpPr bwMode="auto">
          <a:xfrm>
            <a:off x="7272339" y="2182813"/>
            <a:ext cx="339725" cy="641350"/>
            <a:chOff x="384" y="2352"/>
            <a:chExt cx="355" cy="627"/>
          </a:xfrm>
        </p:grpSpPr>
        <p:sp>
          <p:nvSpPr>
            <p:cNvPr id="724005" name="Oval 37"/>
            <p:cNvSpPr>
              <a:spLocks noChangeArrowheads="1"/>
            </p:cNvSpPr>
            <p:nvPr/>
          </p:nvSpPr>
          <p:spPr bwMode="auto">
            <a:xfrm>
              <a:off x="384" y="2448"/>
              <a:ext cx="241"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20" name="Text Box 38"/>
            <p:cNvSpPr txBox="1">
              <a:spLocks noChangeArrowheads="1"/>
            </p:cNvSpPr>
            <p:nvPr/>
          </p:nvSpPr>
          <p:spPr bwMode="auto">
            <a:xfrm>
              <a:off x="387"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37" name="Group 39"/>
          <p:cNvGrpSpPr>
            <a:grpSpLocks/>
          </p:cNvGrpSpPr>
          <p:nvPr/>
        </p:nvGrpSpPr>
        <p:grpSpPr bwMode="auto">
          <a:xfrm rot="2072270">
            <a:off x="8053389" y="3703639"/>
            <a:ext cx="458787" cy="441325"/>
            <a:chOff x="240" y="480"/>
            <a:chExt cx="960" cy="912"/>
          </a:xfrm>
        </p:grpSpPr>
        <p:sp>
          <p:nvSpPr>
            <p:cNvPr id="724008" name="Oval 40"/>
            <p:cNvSpPr>
              <a:spLocks noChangeArrowheads="1"/>
            </p:cNvSpPr>
            <p:nvPr/>
          </p:nvSpPr>
          <p:spPr bwMode="auto">
            <a:xfrm>
              <a:off x="315" y="479"/>
              <a:ext cx="349" cy="331"/>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11" name="Oval 41"/>
            <p:cNvSpPr>
              <a:spLocks noChangeArrowheads="1"/>
            </p:cNvSpPr>
            <p:nvPr/>
          </p:nvSpPr>
          <p:spPr bwMode="auto">
            <a:xfrm>
              <a:off x="589" y="729"/>
              <a:ext cx="349" cy="331"/>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6812" name="Oval 42"/>
            <p:cNvSpPr>
              <a:spLocks noChangeArrowheads="1"/>
            </p:cNvSpPr>
            <p:nvPr/>
          </p:nvSpPr>
          <p:spPr bwMode="auto">
            <a:xfrm>
              <a:off x="589" y="480"/>
              <a:ext cx="349" cy="332"/>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724011" name="Oval 43"/>
            <p:cNvSpPr>
              <a:spLocks noChangeArrowheads="1"/>
            </p:cNvSpPr>
            <p:nvPr/>
          </p:nvSpPr>
          <p:spPr bwMode="auto">
            <a:xfrm>
              <a:off x="305" y="728"/>
              <a:ext cx="349" cy="328"/>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14" name="Oval 44"/>
            <p:cNvSpPr>
              <a:spLocks noChangeArrowheads="1"/>
            </p:cNvSpPr>
            <p:nvPr/>
          </p:nvSpPr>
          <p:spPr bwMode="auto">
            <a:xfrm>
              <a:off x="764" y="895"/>
              <a:ext cx="349" cy="331"/>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6815" name="Oval 45"/>
            <p:cNvSpPr>
              <a:spLocks noChangeArrowheads="1"/>
            </p:cNvSpPr>
            <p:nvPr/>
          </p:nvSpPr>
          <p:spPr bwMode="auto">
            <a:xfrm>
              <a:off x="502" y="977"/>
              <a:ext cx="349" cy="332"/>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724014" name="Oval 46"/>
            <p:cNvSpPr>
              <a:spLocks noChangeArrowheads="1"/>
            </p:cNvSpPr>
            <p:nvPr/>
          </p:nvSpPr>
          <p:spPr bwMode="auto">
            <a:xfrm>
              <a:off x="840" y="561"/>
              <a:ext cx="349" cy="335"/>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724015" name="Oval 47"/>
            <p:cNvSpPr>
              <a:spLocks noChangeArrowheads="1"/>
            </p:cNvSpPr>
            <p:nvPr/>
          </p:nvSpPr>
          <p:spPr bwMode="auto">
            <a:xfrm>
              <a:off x="667" y="1060"/>
              <a:ext cx="349" cy="331"/>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724016" name="Oval 48"/>
            <p:cNvSpPr>
              <a:spLocks noChangeArrowheads="1"/>
            </p:cNvSpPr>
            <p:nvPr/>
          </p:nvSpPr>
          <p:spPr bwMode="auto">
            <a:xfrm>
              <a:off x="233" y="897"/>
              <a:ext cx="349" cy="328"/>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grpSp>
      <p:sp>
        <p:nvSpPr>
          <p:cNvPr id="286738" name="Text Box 49"/>
          <p:cNvSpPr txBox="1">
            <a:spLocks noChangeArrowheads="1"/>
          </p:cNvSpPr>
          <p:nvPr/>
        </p:nvSpPr>
        <p:spPr bwMode="auto">
          <a:xfrm>
            <a:off x="8077200" y="3581400"/>
            <a:ext cx="5032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4400" b="1">
                <a:solidFill>
                  <a:srgbClr val="FFFFFF"/>
                </a:solidFill>
                <a:latin typeface="Times New Roman" panose="02020603050405020304" pitchFamily="18" charset="0"/>
                <a:cs typeface="Arial" panose="020B0604020202020204" pitchFamily="34" charset="0"/>
              </a:rPr>
              <a:t>+</a:t>
            </a:r>
          </a:p>
        </p:txBody>
      </p:sp>
      <p:grpSp>
        <p:nvGrpSpPr>
          <p:cNvPr id="286739" name="Group 50"/>
          <p:cNvGrpSpPr>
            <a:grpSpLocks/>
          </p:cNvGrpSpPr>
          <p:nvPr/>
        </p:nvGrpSpPr>
        <p:grpSpPr bwMode="auto">
          <a:xfrm>
            <a:off x="7318375" y="5175250"/>
            <a:ext cx="336550" cy="641350"/>
            <a:chOff x="384" y="2352"/>
            <a:chExt cx="352" cy="627"/>
          </a:xfrm>
        </p:grpSpPr>
        <p:sp>
          <p:nvSpPr>
            <p:cNvPr id="724019" name="Oval 51"/>
            <p:cNvSpPr>
              <a:spLocks noChangeArrowheads="1"/>
            </p:cNvSpPr>
            <p:nvPr/>
          </p:nvSpPr>
          <p:spPr bwMode="auto">
            <a:xfrm>
              <a:off x="384" y="2448"/>
              <a:ext cx="241"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09" name="Text Box 52"/>
            <p:cNvSpPr txBox="1">
              <a:spLocks noChangeArrowheads="1"/>
            </p:cNvSpPr>
            <p:nvPr/>
          </p:nvSpPr>
          <p:spPr bwMode="auto">
            <a:xfrm>
              <a:off x="384"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40" name="Group 53"/>
          <p:cNvGrpSpPr>
            <a:grpSpLocks/>
          </p:cNvGrpSpPr>
          <p:nvPr/>
        </p:nvGrpSpPr>
        <p:grpSpPr bwMode="auto">
          <a:xfrm>
            <a:off x="9293225" y="5027613"/>
            <a:ext cx="336550" cy="641350"/>
            <a:chOff x="384" y="2352"/>
            <a:chExt cx="351" cy="627"/>
          </a:xfrm>
        </p:grpSpPr>
        <p:sp>
          <p:nvSpPr>
            <p:cNvPr id="724022" name="Oval 54"/>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07" name="Text Box 55"/>
            <p:cNvSpPr txBox="1">
              <a:spLocks noChangeArrowheads="1"/>
            </p:cNvSpPr>
            <p:nvPr/>
          </p:nvSpPr>
          <p:spPr bwMode="auto">
            <a:xfrm>
              <a:off x="384" y="2352"/>
              <a:ext cx="351"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41" name="Group 56"/>
          <p:cNvGrpSpPr>
            <a:grpSpLocks/>
          </p:cNvGrpSpPr>
          <p:nvPr/>
        </p:nvGrpSpPr>
        <p:grpSpPr bwMode="auto">
          <a:xfrm>
            <a:off x="9523413" y="4832350"/>
            <a:ext cx="336550" cy="641350"/>
            <a:chOff x="384" y="2353"/>
            <a:chExt cx="353" cy="627"/>
          </a:xfrm>
        </p:grpSpPr>
        <p:sp>
          <p:nvSpPr>
            <p:cNvPr id="724025" name="Oval 57"/>
            <p:cNvSpPr>
              <a:spLocks noChangeArrowheads="1"/>
            </p:cNvSpPr>
            <p:nvPr/>
          </p:nvSpPr>
          <p:spPr bwMode="auto">
            <a:xfrm>
              <a:off x="384" y="2448"/>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05" name="Text Box 58"/>
            <p:cNvSpPr txBox="1">
              <a:spLocks noChangeArrowheads="1"/>
            </p:cNvSpPr>
            <p:nvPr/>
          </p:nvSpPr>
          <p:spPr bwMode="auto">
            <a:xfrm>
              <a:off x="384" y="2353"/>
              <a:ext cx="353"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42" name="Group 59"/>
          <p:cNvGrpSpPr>
            <a:grpSpLocks/>
          </p:cNvGrpSpPr>
          <p:nvPr/>
        </p:nvGrpSpPr>
        <p:grpSpPr bwMode="auto">
          <a:xfrm>
            <a:off x="9523413" y="2624138"/>
            <a:ext cx="336550" cy="641350"/>
            <a:chOff x="384" y="2352"/>
            <a:chExt cx="353" cy="627"/>
          </a:xfrm>
        </p:grpSpPr>
        <p:sp>
          <p:nvSpPr>
            <p:cNvPr id="724028" name="Oval 60"/>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03" name="Text Box 61"/>
            <p:cNvSpPr txBox="1">
              <a:spLocks noChangeArrowheads="1"/>
            </p:cNvSpPr>
            <p:nvPr/>
          </p:nvSpPr>
          <p:spPr bwMode="auto">
            <a:xfrm>
              <a:off x="384" y="2352"/>
              <a:ext cx="353"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43" name="Group 62"/>
          <p:cNvGrpSpPr>
            <a:grpSpLocks/>
          </p:cNvGrpSpPr>
          <p:nvPr/>
        </p:nvGrpSpPr>
        <p:grpSpPr bwMode="auto">
          <a:xfrm>
            <a:off x="9339263" y="2379663"/>
            <a:ext cx="336550" cy="641350"/>
            <a:chOff x="384" y="2353"/>
            <a:chExt cx="352" cy="627"/>
          </a:xfrm>
        </p:grpSpPr>
        <p:sp>
          <p:nvSpPr>
            <p:cNvPr id="724031" name="Oval 63"/>
            <p:cNvSpPr>
              <a:spLocks noChangeArrowheads="1"/>
            </p:cNvSpPr>
            <p:nvPr/>
          </p:nvSpPr>
          <p:spPr bwMode="auto">
            <a:xfrm>
              <a:off x="384" y="2448"/>
              <a:ext cx="241"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801" name="Text Box 64"/>
            <p:cNvSpPr txBox="1">
              <a:spLocks noChangeArrowheads="1"/>
            </p:cNvSpPr>
            <p:nvPr/>
          </p:nvSpPr>
          <p:spPr bwMode="auto">
            <a:xfrm>
              <a:off x="384" y="2353"/>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44" name="Group 65"/>
          <p:cNvGrpSpPr>
            <a:grpSpLocks/>
          </p:cNvGrpSpPr>
          <p:nvPr/>
        </p:nvGrpSpPr>
        <p:grpSpPr bwMode="auto">
          <a:xfrm>
            <a:off x="7048500" y="2438400"/>
            <a:ext cx="336550" cy="641350"/>
            <a:chOff x="384" y="2353"/>
            <a:chExt cx="353" cy="627"/>
          </a:xfrm>
        </p:grpSpPr>
        <p:sp>
          <p:nvSpPr>
            <p:cNvPr id="724034" name="Oval 66"/>
            <p:cNvSpPr>
              <a:spLocks noChangeArrowheads="1"/>
            </p:cNvSpPr>
            <p:nvPr/>
          </p:nvSpPr>
          <p:spPr bwMode="auto">
            <a:xfrm>
              <a:off x="384" y="2448"/>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99" name="Text Box 67"/>
            <p:cNvSpPr txBox="1">
              <a:spLocks noChangeArrowheads="1"/>
            </p:cNvSpPr>
            <p:nvPr/>
          </p:nvSpPr>
          <p:spPr bwMode="auto">
            <a:xfrm>
              <a:off x="384" y="2353"/>
              <a:ext cx="353"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6745" name="Group 69"/>
          <p:cNvGrpSpPr>
            <a:grpSpLocks/>
          </p:cNvGrpSpPr>
          <p:nvPr/>
        </p:nvGrpSpPr>
        <p:grpSpPr bwMode="auto">
          <a:xfrm>
            <a:off x="2286001" y="2362201"/>
            <a:ext cx="3209925" cy="3209925"/>
            <a:chOff x="234" y="1002"/>
            <a:chExt cx="2784" cy="2784"/>
          </a:xfrm>
        </p:grpSpPr>
        <p:sp>
          <p:nvSpPr>
            <p:cNvPr id="286751" name="Oval 70"/>
            <p:cNvSpPr>
              <a:spLocks noChangeArrowheads="1"/>
            </p:cNvSpPr>
            <p:nvPr/>
          </p:nvSpPr>
          <p:spPr bwMode="auto">
            <a:xfrm>
              <a:off x="234" y="1002"/>
              <a:ext cx="2784" cy="2784"/>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6752" name="Oval 71"/>
            <p:cNvSpPr>
              <a:spLocks noChangeArrowheads="1"/>
            </p:cNvSpPr>
            <p:nvPr/>
          </p:nvSpPr>
          <p:spPr bwMode="auto">
            <a:xfrm>
              <a:off x="768" y="1536"/>
              <a:ext cx="1716" cy="1716"/>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6753" name="Oval 72"/>
            <p:cNvSpPr>
              <a:spLocks noChangeArrowheads="1"/>
            </p:cNvSpPr>
            <p:nvPr/>
          </p:nvSpPr>
          <p:spPr bwMode="auto">
            <a:xfrm>
              <a:off x="1264" y="2032"/>
              <a:ext cx="724" cy="724"/>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grpSp>
          <p:nvGrpSpPr>
            <p:cNvPr id="286754" name="Group 73"/>
            <p:cNvGrpSpPr>
              <a:grpSpLocks/>
            </p:cNvGrpSpPr>
            <p:nvPr/>
          </p:nvGrpSpPr>
          <p:grpSpPr bwMode="auto">
            <a:xfrm>
              <a:off x="1187" y="2361"/>
              <a:ext cx="263" cy="450"/>
              <a:chOff x="383" y="2430"/>
              <a:chExt cx="332" cy="566"/>
            </a:xfrm>
          </p:grpSpPr>
          <p:sp>
            <p:nvSpPr>
              <p:cNvPr id="724042" name="Oval 74"/>
              <p:cNvSpPr>
                <a:spLocks noChangeArrowheads="1"/>
              </p:cNvSpPr>
              <p:nvPr/>
            </p:nvSpPr>
            <p:spPr bwMode="auto">
              <a:xfrm>
                <a:off x="384" y="2447"/>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97" name="Text Box 75"/>
              <p:cNvSpPr txBox="1">
                <a:spLocks noChangeArrowheads="1"/>
              </p:cNvSpPr>
              <p:nvPr/>
            </p:nvSpPr>
            <p:spPr bwMode="auto">
              <a:xfrm>
                <a:off x="383" y="2430"/>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6755" name="Group 76"/>
            <p:cNvGrpSpPr>
              <a:grpSpLocks/>
            </p:cNvGrpSpPr>
            <p:nvPr/>
          </p:nvGrpSpPr>
          <p:grpSpPr bwMode="auto">
            <a:xfrm>
              <a:off x="691" y="2132"/>
              <a:ext cx="263" cy="451"/>
              <a:chOff x="383" y="2430"/>
              <a:chExt cx="331" cy="568"/>
            </a:xfrm>
          </p:grpSpPr>
          <p:sp>
            <p:nvSpPr>
              <p:cNvPr id="724045" name="Oval 77"/>
              <p:cNvSpPr>
                <a:spLocks noChangeArrowheads="1"/>
              </p:cNvSpPr>
              <p:nvPr/>
            </p:nvSpPr>
            <p:spPr bwMode="auto">
              <a:xfrm>
                <a:off x="385" y="2448"/>
                <a:ext cx="239"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95" name="Text Box 78"/>
              <p:cNvSpPr txBox="1">
                <a:spLocks noChangeArrowheads="1"/>
              </p:cNvSpPr>
              <p:nvPr/>
            </p:nvSpPr>
            <p:spPr bwMode="auto">
              <a:xfrm>
                <a:off x="383" y="2430"/>
                <a:ext cx="331"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6756" name="Group 79"/>
            <p:cNvGrpSpPr>
              <a:grpSpLocks/>
            </p:cNvGrpSpPr>
            <p:nvPr/>
          </p:nvGrpSpPr>
          <p:grpSpPr bwMode="auto">
            <a:xfrm>
              <a:off x="2370" y="2284"/>
              <a:ext cx="262" cy="450"/>
              <a:chOff x="384" y="2430"/>
              <a:chExt cx="331" cy="566"/>
            </a:xfrm>
          </p:grpSpPr>
          <p:sp>
            <p:nvSpPr>
              <p:cNvPr id="724048" name="Oval 80"/>
              <p:cNvSpPr>
                <a:spLocks noChangeArrowheads="1"/>
              </p:cNvSpPr>
              <p:nvPr/>
            </p:nvSpPr>
            <p:spPr bwMode="auto">
              <a:xfrm>
                <a:off x="382" y="2447"/>
                <a:ext cx="242"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93" name="Text Box 81"/>
              <p:cNvSpPr txBox="1">
                <a:spLocks noChangeArrowheads="1"/>
              </p:cNvSpPr>
              <p:nvPr/>
            </p:nvSpPr>
            <p:spPr bwMode="auto">
              <a:xfrm>
                <a:off x="384" y="2430"/>
                <a:ext cx="33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6757" name="Group 82"/>
            <p:cNvGrpSpPr>
              <a:grpSpLocks/>
            </p:cNvGrpSpPr>
            <p:nvPr/>
          </p:nvGrpSpPr>
          <p:grpSpPr bwMode="auto">
            <a:xfrm>
              <a:off x="2292" y="1980"/>
              <a:ext cx="263" cy="450"/>
              <a:chOff x="383" y="2431"/>
              <a:chExt cx="331" cy="566"/>
            </a:xfrm>
          </p:grpSpPr>
          <p:sp>
            <p:nvSpPr>
              <p:cNvPr id="724051" name="Oval 83"/>
              <p:cNvSpPr>
                <a:spLocks noChangeArrowheads="1"/>
              </p:cNvSpPr>
              <p:nvPr/>
            </p:nvSpPr>
            <p:spPr bwMode="auto">
              <a:xfrm>
                <a:off x="385" y="2448"/>
                <a:ext cx="239"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91" name="Text Box 84"/>
              <p:cNvSpPr txBox="1">
                <a:spLocks noChangeArrowheads="1"/>
              </p:cNvSpPr>
              <p:nvPr/>
            </p:nvSpPr>
            <p:spPr bwMode="auto">
              <a:xfrm>
                <a:off x="383" y="2431"/>
                <a:ext cx="33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6758" name="Group 85"/>
            <p:cNvGrpSpPr>
              <a:grpSpLocks/>
            </p:cNvGrpSpPr>
            <p:nvPr/>
          </p:nvGrpSpPr>
          <p:grpSpPr bwMode="auto">
            <a:xfrm>
              <a:off x="1798" y="2094"/>
              <a:ext cx="263" cy="450"/>
              <a:chOff x="384" y="2430"/>
              <a:chExt cx="332" cy="566"/>
            </a:xfrm>
          </p:grpSpPr>
          <p:sp>
            <p:nvSpPr>
              <p:cNvPr id="724054" name="Oval 86"/>
              <p:cNvSpPr>
                <a:spLocks noChangeArrowheads="1"/>
              </p:cNvSpPr>
              <p:nvPr/>
            </p:nvSpPr>
            <p:spPr bwMode="auto">
              <a:xfrm>
                <a:off x="384" y="2447"/>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89" name="Text Box 87"/>
              <p:cNvSpPr txBox="1">
                <a:spLocks noChangeArrowheads="1"/>
              </p:cNvSpPr>
              <p:nvPr/>
            </p:nvSpPr>
            <p:spPr bwMode="auto">
              <a:xfrm>
                <a:off x="384" y="2430"/>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6759" name="Group 88"/>
            <p:cNvGrpSpPr>
              <a:grpSpLocks/>
            </p:cNvGrpSpPr>
            <p:nvPr/>
          </p:nvGrpSpPr>
          <p:grpSpPr bwMode="auto">
            <a:xfrm>
              <a:off x="691" y="2437"/>
              <a:ext cx="263" cy="450"/>
              <a:chOff x="383" y="2430"/>
              <a:chExt cx="331" cy="567"/>
            </a:xfrm>
          </p:grpSpPr>
          <p:sp>
            <p:nvSpPr>
              <p:cNvPr id="724057" name="Oval 89"/>
              <p:cNvSpPr>
                <a:spLocks noChangeArrowheads="1"/>
              </p:cNvSpPr>
              <p:nvPr/>
            </p:nvSpPr>
            <p:spPr bwMode="auto">
              <a:xfrm>
                <a:off x="385" y="2447"/>
                <a:ext cx="239"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87" name="Text Box 90"/>
              <p:cNvSpPr txBox="1">
                <a:spLocks noChangeArrowheads="1"/>
              </p:cNvSpPr>
              <p:nvPr/>
            </p:nvSpPr>
            <p:spPr bwMode="auto">
              <a:xfrm>
                <a:off x="383" y="2430"/>
                <a:ext cx="33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6760" name="Group 91"/>
            <p:cNvGrpSpPr>
              <a:grpSpLocks/>
            </p:cNvGrpSpPr>
            <p:nvPr/>
          </p:nvGrpSpPr>
          <p:grpSpPr bwMode="auto">
            <a:xfrm>
              <a:off x="1569" y="3122"/>
              <a:ext cx="266" cy="451"/>
              <a:chOff x="384" y="2429"/>
              <a:chExt cx="335" cy="567"/>
            </a:xfrm>
          </p:grpSpPr>
          <p:sp>
            <p:nvSpPr>
              <p:cNvPr id="724060" name="Oval 92"/>
              <p:cNvSpPr>
                <a:spLocks noChangeArrowheads="1"/>
              </p:cNvSpPr>
              <p:nvPr/>
            </p:nvSpPr>
            <p:spPr bwMode="auto">
              <a:xfrm>
                <a:off x="386" y="2448"/>
                <a:ext cx="238"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85" name="Text Box 93"/>
              <p:cNvSpPr txBox="1">
                <a:spLocks noChangeArrowheads="1"/>
              </p:cNvSpPr>
              <p:nvPr/>
            </p:nvSpPr>
            <p:spPr bwMode="auto">
              <a:xfrm>
                <a:off x="388" y="2429"/>
                <a:ext cx="33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6761" name="Group 94"/>
            <p:cNvGrpSpPr>
              <a:grpSpLocks/>
            </p:cNvGrpSpPr>
            <p:nvPr/>
          </p:nvGrpSpPr>
          <p:grpSpPr bwMode="auto">
            <a:xfrm>
              <a:off x="1835" y="3085"/>
              <a:ext cx="263" cy="450"/>
              <a:chOff x="383" y="2430"/>
              <a:chExt cx="332" cy="566"/>
            </a:xfrm>
          </p:grpSpPr>
          <p:sp>
            <p:nvSpPr>
              <p:cNvPr id="724063" name="Oval 95"/>
              <p:cNvSpPr>
                <a:spLocks noChangeArrowheads="1"/>
              </p:cNvSpPr>
              <p:nvPr/>
            </p:nvSpPr>
            <p:spPr bwMode="auto">
              <a:xfrm>
                <a:off x="385" y="2448"/>
                <a:ext cx="240" cy="24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83" name="Text Box 96"/>
              <p:cNvSpPr txBox="1">
                <a:spLocks noChangeArrowheads="1"/>
              </p:cNvSpPr>
              <p:nvPr/>
            </p:nvSpPr>
            <p:spPr bwMode="auto">
              <a:xfrm>
                <a:off x="383" y="2430"/>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6762" name="Group 97"/>
            <p:cNvGrpSpPr>
              <a:grpSpLocks/>
            </p:cNvGrpSpPr>
            <p:nvPr/>
          </p:nvGrpSpPr>
          <p:grpSpPr bwMode="auto">
            <a:xfrm>
              <a:off x="1302" y="1484"/>
              <a:ext cx="266" cy="450"/>
              <a:chOff x="384" y="2431"/>
              <a:chExt cx="336" cy="566"/>
            </a:xfrm>
          </p:grpSpPr>
          <p:sp>
            <p:nvSpPr>
              <p:cNvPr id="724066" name="Oval 98"/>
              <p:cNvSpPr>
                <a:spLocks noChangeArrowheads="1"/>
              </p:cNvSpPr>
              <p:nvPr/>
            </p:nvSpPr>
            <p:spPr bwMode="auto">
              <a:xfrm>
                <a:off x="386" y="2448"/>
                <a:ext cx="238"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81" name="Text Box 99"/>
              <p:cNvSpPr txBox="1">
                <a:spLocks noChangeArrowheads="1"/>
              </p:cNvSpPr>
              <p:nvPr/>
            </p:nvSpPr>
            <p:spPr bwMode="auto">
              <a:xfrm>
                <a:off x="388" y="2431"/>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6763" name="Group 100"/>
            <p:cNvGrpSpPr>
              <a:grpSpLocks/>
            </p:cNvGrpSpPr>
            <p:nvPr/>
          </p:nvGrpSpPr>
          <p:grpSpPr bwMode="auto">
            <a:xfrm>
              <a:off x="1531" y="1444"/>
              <a:ext cx="263" cy="450"/>
              <a:chOff x="384" y="2429"/>
              <a:chExt cx="332" cy="566"/>
            </a:xfrm>
          </p:grpSpPr>
          <p:sp>
            <p:nvSpPr>
              <p:cNvPr id="724069" name="Oval 101"/>
              <p:cNvSpPr>
                <a:spLocks noChangeArrowheads="1"/>
              </p:cNvSpPr>
              <p:nvPr/>
            </p:nvSpPr>
            <p:spPr bwMode="auto">
              <a:xfrm>
                <a:off x="384" y="2448"/>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79" name="Text Box 102"/>
              <p:cNvSpPr txBox="1">
                <a:spLocks noChangeArrowheads="1"/>
              </p:cNvSpPr>
              <p:nvPr/>
            </p:nvSpPr>
            <p:spPr bwMode="auto">
              <a:xfrm>
                <a:off x="384" y="2429"/>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6764" name="Group 103"/>
            <p:cNvGrpSpPr>
              <a:grpSpLocks/>
            </p:cNvGrpSpPr>
            <p:nvPr/>
          </p:nvGrpSpPr>
          <p:grpSpPr bwMode="auto">
            <a:xfrm rot="2072270">
              <a:off x="1416" y="2222"/>
              <a:ext cx="382" cy="344"/>
              <a:chOff x="240" y="480"/>
              <a:chExt cx="960" cy="912"/>
            </a:xfrm>
          </p:grpSpPr>
          <p:sp>
            <p:nvSpPr>
              <p:cNvPr id="724072" name="Oval 104"/>
              <p:cNvSpPr>
                <a:spLocks noChangeArrowheads="1"/>
              </p:cNvSpPr>
              <p:nvPr/>
            </p:nvSpPr>
            <p:spPr bwMode="auto">
              <a:xfrm>
                <a:off x="97" y="494"/>
                <a:ext cx="377" cy="332"/>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70" name="Oval 105"/>
              <p:cNvSpPr>
                <a:spLocks noChangeArrowheads="1"/>
              </p:cNvSpPr>
              <p:nvPr/>
            </p:nvSpPr>
            <p:spPr bwMode="auto">
              <a:xfrm>
                <a:off x="589" y="729"/>
                <a:ext cx="349" cy="331"/>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6771" name="Oval 106"/>
              <p:cNvSpPr>
                <a:spLocks noChangeArrowheads="1"/>
              </p:cNvSpPr>
              <p:nvPr/>
            </p:nvSpPr>
            <p:spPr bwMode="auto">
              <a:xfrm>
                <a:off x="589" y="480"/>
                <a:ext cx="349" cy="332"/>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724075" name="Oval 107"/>
              <p:cNvSpPr>
                <a:spLocks noChangeArrowheads="1"/>
              </p:cNvSpPr>
              <p:nvPr/>
            </p:nvSpPr>
            <p:spPr bwMode="auto">
              <a:xfrm>
                <a:off x="101" y="767"/>
                <a:ext cx="363" cy="332"/>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73" name="Oval 108"/>
              <p:cNvSpPr>
                <a:spLocks noChangeArrowheads="1"/>
              </p:cNvSpPr>
              <p:nvPr/>
            </p:nvSpPr>
            <p:spPr bwMode="auto">
              <a:xfrm>
                <a:off x="764" y="895"/>
                <a:ext cx="349" cy="331"/>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6774" name="Oval 109"/>
              <p:cNvSpPr>
                <a:spLocks noChangeArrowheads="1"/>
              </p:cNvSpPr>
              <p:nvPr/>
            </p:nvSpPr>
            <p:spPr bwMode="auto">
              <a:xfrm>
                <a:off x="502" y="977"/>
                <a:ext cx="349" cy="332"/>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724078" name="Oval 110"/>
              <p:cNvSpPr>
                <a:spLocks noChangeArrowheads="1"/>
              </p:cNvSpPr>
              <p:nvPr/>
            </p:nvSpPr>
            <p:spPr bwMode="auto">
              <a:xfrm>
                <a:off x="815" y="569"/>
                <a:ext cx="356" cy="332"/>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724079" name="Oval 111"/>
              <p:cNvSpPr>
                <a:spLocks noChangeArrowheads="1"/>
              </p:cNvSpPr>
              <p:nvPr/>
            </p:nvSpPr>
            <p:spPr bwMode="auto">
              <a:xfrm>
                <a:off x="494" y="1126"/>
                <a:ext cx="356" cy="332"/>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724080" name="Oval 112"/>
              <p:cNvSpPr>
                <a:spLocks noChangeArrowheads="1"/>
              </p:cNvSpPr>
              <p:nvPr/>
            </p:nvSpPr>
            <p:spPr bwMode="auto">
              <a:xfrm>
                <a:off x="32" y="952"/>
                <a:ext cx="356" cy="332"/>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grpSp>
        <p:sp>
          <p:nvSpPr>
            <p:cNvPr id="286765" name="Text Box 113"/>
            <p:cNvSpPr txBox="1">
              <a:spLocks noChangeArrowheads="1"/>
            </p:cNvSpPr>
            <p:nvPr/>
          </p:nvSpPr>
          <p:spPr bwMode="auto">
            <a:xfrm>
              <a:off x="1492" y="2245"/>
              <a:ext cx="38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nvGrpSpPr>
            <p:cNvPr id="286766" name="Group 114"/>
            <p:cNvGrpSpPr>
              <a:grpSpLocks/>
            </p:cNvGrpSpPr>
            <p:nvPr/>
          </p:nvGrpSpPr>
          <p:grpSpPr bwMode="auto">
            <a:xfrm>
              <a:off x="761" y="1100"/>
              <a:ext cx="263" cy="450"/>
              <a:chOff x="383" y="2433"/>
              <a:chExt cx="332" cy="566"/>
            </a:xfrm>
          </p:grpSpPr>
          <p:sp>
            <p:nvSpPr>
              <p:cNvPr id="724083" name="Oval 115"/>
              <p:cNvSpPr>
                <a:spLocks noChangeArrowheads="1"/>
              </p:cNvSpPr>
              <p:nvPr/>
            </p:nvSpPr>
            <p:spPr bwMode="auto">
              <a:xfrm>
                <a:off x="385"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6768" name="Text Box 116"/>
              <p:cNvSpPr txBox="1">
                <a:spLocks noChangeArrowheads="1"/>
              </p:cNvSpPr>
              <p:nvPr/>
            </p:nvSpPr>
            <p:spPr bwMode="auto">
              <a:xfrm>
                <a:off x="383" y="2433"/>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cxnSp>
        <p:nvCxnSpPr>
          <p:cNvPr id="286746" name="AutoShape 117"/>
          <p:cNvCxnSpPr>
            <a:cxnSpLocks noChangeShapeType="1"/>
            <a:stCxn id="286768" idx="0"/>
            <a:endCxn id="286809" idx="2"/>
          </p:cNvCxnSpPr>
          <p:nvPr/>
        </p:nvCxnSpPr>
        <p:spPr bwMode="auto">
          <a:xfrm rot="5400000" flipV="1">
            <a:off x="3595689" y="1925639"/>
            <a:ext cx="3341687" cy="4440237"/>
          </a:xfrm>
          <a:prstGeom prst="curvedConnector5">
            <a:avLst>
              <a:gd name="adj1" fmla="val -6843"/>
              <a:gd name="adj2" fmla="val 49806"/>
              <a:gd name="adj3" fmla="val 106843"/>
            </a:avLst>
          </a:prstGeom>
          <a:noFill/>
          <a:ln w="76200">
            <a:solidFill>
              <a:srgbClr val="CCFFCC"/>
            </a:solidFill>
            <a:round/>
            <a:headEnd/>
            <a:tailEnd type="triangle" w="med" len="med"/>
          </a:ln>
          <a:effectLst>
            <a:prstShdw prst="shdw17" dist="17961" dir="2700000">
              <a:srgbClr val="7A997A"/>
            </a:prstShdw>
          </a:effectLst>
          <a:extLst>
            <a:ext uri="{909E8E84-426E-40DD-AFC4-6F175D3DCCD1}">
              <a14:hiddenFill xmlns:a14="http://schemas.microsoft.com/office/drawing/2010/main">
                <a:noFill/>
              </a14:hiddenFill>
            </a:ext>
          </a:extLst>
        </p:spPr>
      </p:cxnSp>
      <p:sp>
        <p:nvSpPr>
          <p:cNvPr id="286747" name="WordArt 118"/>
          <p:cNvSpPr>
            <a:spLocks noChangeArrowheads="1" noChangeShapeType="1" noTextEdit="1"/>
          </p:cNvSpPr>
          <p:nvPr/>
        </p:nvSpPr>
        <p:spPr bwMode="auto">
          <a:xfrm>
            <a:off x="2424113" y="5516563"/>
            <a:ext cx="990600" cy="990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solidFill>
                  <a:srgbClr val="FFCC99"/>
                </a:solidFill>
                <a:effectLst>
                  <a:prstShdw prst="shdw17" dist="17961" dir="2700000">
                    <a:srgbClr val="997A5C"/>
                  </a:prstShdw>
                </a:effectLst>
                <a:latin typeface="Microsoft Sans Serif" panose="020B0604020202020204" pitchFamily="34" charset="0"/>
                <a:cs typeface="Microsoft Sans Serif" panose="020B0604020202020204" pitchFamily="34" charset="0"/>
              </a:rPr>
              <a:t>Na</a:t>
            </a:r>
          </a:p>
        </p:txBody>
      </p:sp>
      <p:sp>
        <p:nvSpPr>
          <p:cNvPr id="286748" name="WordArt 119"/>
          <p:cNvSpPr>
            <a:spLocks noChangeArrowheads="1" noChangeShapeType="1" noTextEdit="1"/>
          </p:cNvSpPr>
          <p:nvPr/>
        </p:nvSpPr>
        <p:spPr bwMode="auto">
          <a:xfrm>
            <a:off x="9296400" y="5486400"/>
            <a:ext cx="838200" cy="990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solidFill>
                  <a:srgbClr val="FFCC99"/>
                </a:solidFill>
                <a:effectLst>
                  <a:prstShdw prst="shdw17" dist="17961" dir="2700000">
                    <a:srgbClr val="997A5C"/>
                  </a:prstShdw>
                </a:effectLst>
                <a:latin typeface="Microsoft Sans Serif" panose="020B0604020202020204" pitchFamily="34" charset="0"/>
                <a:cs typeface="Microsoft Sans Serif" panose="020B0604020202020204" pitchFamily="34" charset="0"/>
              </a:rPr>
              <a:t>Cl</a:t>
            </a:r>
          </a:p>
        </p:txBody>
      </p:sp>
      <p:sp>
        <p:nvSpPr>
          <p:cNvPr id="286749" name="Text Box 120"/>
          <p:cNvSpPr txBox="1">
            <a:spLocks noChangeArrowheads="1"/>
          </p:cNvSpPr>
          <p:nvPr/>
        </p:nvSpPr>
        <p:spPr bwMode="auto">
          <a:xfrm>
            <a:off x="4814888" y="290513"/>
            <a:ext cx="18462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fa-IR" altLang="en-US" sz="3600" b="1">
                <a:solidFill>
                  <a:srgbClr val="000000"/>
                </a:solidFill>
                <a:cs typeface="B Nazanin" panose="00000400000000000000" pitchFamily="2" charset="-78"/>
              </a:rPr>
              <a:t>پيوند يوني</a:t>
            </a:r>
            <a:endParaRPr lang="en-US" altLang="en-US" sz="3600" b="1">
              <a:solidFill>
                <a:srgbClr val="000000"/>
              </a:solidFill>
              <a:cs typeface="B Nazanin" panose="00000400000000000000" pitchFamily="2" charset="-78"/>
            </a:endParaRPr>
          </a:p>
        </p:txBody>
      </p:sp>
      <p:sp>
        <p:nvSpPr>
          <p:cNvPr id="28675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89506E25-ED37-4DB8-8A8E-3E71B5A924CF}" type="slidenum">
              <a:rPr lang="ar-SA" altLang="en-US" sz="1400">
                <a:solidFill>
                  <a:srgbClr val="FFFFFF"/>
                </a:solidFill>
                <a:cs typeface="Times New Roman" panose="02020603050405020304" pitchFamily="18" charset="0"/>
              </a:rPr>
              <a:pPr fontAlgn="base">
                <a:spcBef>
                  <a:spcPct val="0"/>
                </a:spcBef>
                <a:spcAft>
                  <a:spcPct val="0"/>
                </a:spcAft>
              </a:pPr>
              <a:t>11</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1775427479"/>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AutoShape 2"/>
          <p:cNvSpPr>
            <a:spLocks noChangeArrowheads="1"/>
          </p:cNvSpPr>
          <p:nvPr/>
        </p:nvSpPr>
        <p:spPr bwMode="auto">
          <a:xfrm>
            <a:off x="1766889" y="1555751"/>
            <a:ext cx="8351837" cy="5040313"/>
          </a:xfrm>
          <a:prstGeom prst="roundRect">
            <a:avLst>
              <a:gd name="adj" fmla="val 3741"/>
            </a:avLst>
          </a:prstGeom>
          <a:solidFill>
            <a:srgbClr val="3E107C"/>
          </a:solidFill>
          <a:ln w="57150">
            <a:solidFill>
              <a:srgbClr val="CC0000"/>
            </a:solidFill>
            <a:round/>
            <a:headEnd/>
            <a:tailEnd/>
          </a:ln>
          <a:effectLst>
            <a:prstShdw prst="shdw17" dist="17961" dir="2700000">
              <a:srgbClr val="7A0000"/>
            </a:prstShdw>
          </a:effec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grpSp>
        <p:nvGrpSpPr>
          <p:cNvPr id="287747" name="Group 3"/>
          <p:cNvGrpSpPr>
            <a:grpSpLocks/>
          </p:cNvGrpSpPr>
          <p:nvPr/>
        </p:nvGrpSpPr>
        <p:grpSpPr bwMode="auto">
          <a:xfrm>
            <a:off x="3200400" y="2565400"/>
            <a:ext cx="5715000" cy="3683000"/>
            <a:chOff x="1104" y="2000"/>
            <a:chExt cx="3600" cy="2320"/>
          </a:xfrm>
        </p:grpSpPr>
        <p:grpSp>
          <p:nvGrpSpPr>
            <p:cNvPr id="287754" name="Group 4"/>
            <p:cNvGrpSpPr>
              <a:grpSpLocks/>
            </p:cNvGrpSpPr>
            <p:nvPr/>
          </p:nvGrpSpPr>
          <p:grpSpPr bwMode="auto">
            <a:xfrm>
              <a:off x="1104" y="2480"/>
              <a:ext cx="1410" cy="1546"/>
              <a:chOff x="812" y="1809"/>
              <a:chExt cx="1410" cy="1546"/>
            </a:xfrm>
          </p:grpSpPr>
          <p:sp>
            <p:nvSpPr>
              <p:cNvPr id="287824" name="Oval 5"/>
              <p:cNvSpPr>
                <a:spLocks noChangeArrowheads="1"/>
              </p:cNvSpPr>
              <p:nvPr/>
            </p:nvSpPr>
            <p:spPr bwMode="auto">
              <a:xfrm>
                <a:off x="868" y="1876"/>
                <a:ext cx="1246" cy="1246"/>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7825" name="Oval 6"/>
              <p:cNvSpPr>
                <a:spLocks noChangeArrowheads="1"/>
              </p:cNvSpPr>
              <p:nvPr/>
            </p:nvSpPr>
            <p:spPr bwMode="auto">
              <a:xfrm>
                <a:off x="1228" y="2236"/>
                <a:ext cx="526" cy="526"/>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grpSp>
            <p:nvGrpSpPr>
              <p:cNvPr id="287826" name="Group 7"/>
              <p:cNvGrpSpPr>
                <a:grpSpLocks/>
              </p:cNvGrpSpPr>
              <p:nvPr/>
            </p:nvGrpSpPr>
            <p:grpSpPr bwMode="auto">
              <a:xfrm>
                <a:off x="1172" y="2475"/>
                <a:ext cx="191" cy="327"/>
                <a:chOff x="383" y="2430"/>
                <a:chExt cx="332" cy="566"/>
              </a:xfrm>
            </p:grpSpPr>
            <p:sp>
              <p:nvSpPr>
                <p:cNvPr id="725000" name="Oval 8"/>
                <p:cNvSpPr>
                  <a:spLocks noChangeArrowheads="1"/>
                </p:cNvSpPr>
                <p:nvPr/>
              </p:nvSpPr>
              <p:spPr bwMode="auto">
                <a:xfrm>
                  <a:off x="385" y="2447"/>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66" name="Text Box 9"/>
                <p:cNvSpPr txBox="1">
                  <a:spLocks noChangeArrowheads="1"/>
                </p:cNvSpPr>
                <p:nvPr/>
              </p:nvSpPr>
              <p:spPr bwMode="auto">
                <a:xfrm>
                  <a:off x="383" y="2430"/>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7827" name="Group 10"/>
              <p:cNvGrpSpPr>
                <a:grpSpLocks/>
              </p:cNvGrpSpPr>
              <p:nvPr/>
            </p:nvGrpSpPr>
            <p:grpSpPr bwMode="auto">
              <a:xfrm>
                <a:off x="812" y="2309"/>
                <a:ext cx="191" cy="327"/>
                <a:chOff x="383" y="2430"/>
                <a:chExt cx="331" cy="568"/>
              </a:xfrm>
            </p:grpSpPr>
            <p:sp>
              <p:nvSpPr>
                <p:cNvPr id="725003" name="Oval 11"/>
                <p:cNvSpPr>
                  <a:spLocks noChangeArrowheads="1"/>
                </p:cNvSpPr>
                <p:nvPr/>
              </p:nvSpPr>
              <p:spPr bwMode="auto">
                <a:xfrm>
                  <a:off x="385" y="2447"/>
                  <a:ext cx="239"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64" name="Text Box 12"/>
                <p:cNvSpPr txBox="1">
                  <a:spLocks noChangeArrowheads="1"/>
                </p:cNvSpPr>
                <p:nvPr/>
              </p:nvSpPr>
              <p:spPr bwMode="auto">
                <a:xfrm>
                  <a:off x="383" y="2430"/>
                  <a:ext cx="331"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7828" name="Group 13"/>
              <p:cNvGrpSpPr>
                <a:grpSpLocks/>
              </p:cNvGrpSpPr>
              <p:nvPr/>
            </p:nvGrpSpPr>
            <p:grpSpPr bwMode="auto">
              <a:xfrm>
                <a:off x="2031" y="2419"/>
                <a:ext cx="191" cy="327"/>
                <a:chOff x="384" y="2430"/>
                <a:chExt cx="331" cy="566"/>
              </a:xfrm>
            </p:grpSpPr>
            <p:sp>
              <p:nvSpPr>
                <p:cNvPr id="725006" name="Oval 14"/>
                <p:cNvSpPr>
                  <a:spLocks noChangeArrowheads="1"/>
                </p:cNvSpPr>
                <p:nvPr/>
              </p:nvSpPr>
              <p:spPr bwMode="auto">
                <a:xfrm>
                  <a:off x="384" y="2447"/>
                  <a:ext cx="239"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62" name="Text Box 15"/>
                <p:cNvSpPr txBox="1">
                  <a:spLocks noChangeArrowheads="1"/>
                </p:cNvSpPr>
                <p:nvPr/>
              </p:nvSpPr>
              <p:spPr bwMode="auto">
                <a:xfrm>
                  <a:off x="384" y="2430"/>
                  <a:ext cx="33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7829" name="Group 16"/>
              <p:cNvGrpSpPr>
                <a:grpSpLocks/>
              </p:cNvGrpSpPr>
              <p:nvPr/>
            </p:nvGrpSpPr>
            <p:grpSpPr bwMode="auto">
              <a:xfrm>
                <a:off x="1975" y="2198"/>
                <a:ext cx="191" cy="327"/>
                <a:chOff x="383" y="2431"/>
                <a:chExt cx="331" cy="566"/>
              </a:xfrm>
            </p:grpSpPr>
            <p:sp>
              <p:nvSpPr>
                <p:cNvPr id="725009" name="Oval 17"/>
                <p:cNvSpPr>
                  <a:spLocks noChangeArrowheads="1"/>
                </p:cNvSpPr>
                <p:nvPr/>
              </p:nvSpPr>
              <p:spPr bwMode="auto">
                <a:xfrm>
                  <a:off x="385" y="2448"/>
                  <a:ext cx="239"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60" name="Text Box 18"/>
                <p:cNvSpPr txBox="1">
                  <a:spLocks noChangeArrowheads="1"/>
                </p:cNvSpPr>
                <p:nvPr/>
              </p:nvSpPr>
              <p:spPr bwMode="auto">
                <a:xfrm>
                  <a:off x="383" y="2431"/>
                  <a:ext cx="33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7830" name="Group 19"/>
              <p:cNvGrpSpPr>
                <a:grpSpLocks/>
              </p:cNvGrpSpPr>
              <p:nvPr/>
            </p:nvGrpSpPr>
            <p:grpSpPr bwMode="auto">
              <a:xfrm>
                <a:off x="1616" y="2281"/>
                <a:ext cx="191" cy="327"/>
                <a:chOff x="384" y="2430"/>
                <a:chExt cx="332" cy="566"/>
              </a:xfrm>
            </p:grpSpPr>
            <p:sp>
              <p:nvSpPr>
                <p:cNvPr id="725012" name="Oval 20"/>
                <p:cNvSpPr>
                  <a:spLocks noChangeArrowheads="1"/>
                </p:cNvSpPr>
                <p:nvPr/>
              </p:nvSpPr>
              <p:spPr bwMode="auto">
                <a:xfrm>
                  <a:off x="384" y="2447"/>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58" name="Text Box 21"/>
                <p:cNvSpPr txBox="1">
                  <a:spLocks noChangeArrowheads="1"/>
                </p:cNvSpPr>
                <p:nvPr/>
              </p:nvSpPr>
              <p:spPr bwMode="auto">
                <a:xfrm>
                  <a:off x="384" y="2430"/>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7831" name="Group 22"/>
              <p:cNvGrpSpPr>
                <a:grpSpLocks/>
              </p:cNvGrpSpPr>
              <p:nvPr/>
            </p:nvGrpSpPr>
            <p:grpSpPr bwMode="auto">
              <a:xfrm>
                <a:off x="812" y="2530"/>
                <a:ext cx="191" cy="327"/>
                <a:chOff x="383" y="2430"/>
                <a:chExt cx="331" cy="567"/>
              </a:xfrm>
            </p:grpSpPr>
            <p:sp>
              <p:nvSpPr>
                <p:cNvPr id="725015" name="Oval 23"/>
                <p:cNvSpPr>
                  <a:spLocks noChangeArrowheads="1"/>
                </p:cNvSpPr>
                <p:nvPr/>
              </p:nvSpPr>
              <p:spPr bwMode="auto">
                <a:xfrm>
                  <a:off x="385" y="2447"/>
                  <a:ext cx="239"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56" name="Text Box 24"/>
                <p:cNvSpPr txBox="1">
                  <a:spLocks noChangeArrowheads="1"/>
                </p:cNvSpPr>
                <p:nvPr/>
              </p:nvSpPr>
              <p:spPr bwMode="auto">
                <a:xfrm>
                  <a:off x="383" y="2430"/>
                  <a:ext cx="33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7832" name="Group 25"/>
              <p:cNvGrpSpPr>
                <a:grpSpLocks/>
              </p:cNvGrpSpPr>
              <p:nvPr/>
            </p:nvGrpSpPr>
            <p:grpSpPr bwMode="auto">
              <a:xfrm>
                <a:off x="1450" y="3028"/>
                <a:ext cx="193" cy="327"/>
                <a:chOff x="384" y="2429"/>
                <a:chExt cx="335" cy="567"/>
              </a:xfrm>
            </p:grpSpPr>
            <p:sp>
              <p:nvSpPr>
                <p:cNvPr id="725018" name="Oval 26"/>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54" name="Text Box 27"/>
                <p:cNvSpPr txBox="1">
                  <a:spLocks noChangeArrowheads="1"/>
                </p:cNvSpPr>
                <p:nvPr/>
              </p:nvSpPr>
              <p:spPr bwMode="auto">
                <a:xfrm>
                  <a:off x="388" y="2429"/>
                  <a:ext cx="33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7833" name="Group 28"/>
              <p:cNvGrpSpPr>
                <a:grpSpLocks/>
              </p:cNvGrpSpPr>
              <p:nvPr/>
            </p:nvGrpSpPr>
            <p:grpSpPr bwMode="auto">
              <a:xfrm>
                <a:off x="1643" y="3001"/>
                <a:ext cx="191" cy="327"/>
                <a:chOff x="383" y="2430"/>
                <a:chExt cx="332" cy="566"/>
              </a:xfrm>
            </p:grpSpPr>
            <p:sp>
              <p:nvSpPr>
                <p:cNvPr id="725021" name="Oval 29"/>
                <p:cNvSpPr>
                  <a:spLocks noChangeArrowheads="1"/>
                </p:cNvSpPr>
                <p:nvPr/>
              </p:nvSpPr>
              <p:spPr bwMode="auto">
                <a:xfrm>
                  <a:off x="385" y="2447"/>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52" name="Text Box 30"/>
                <p:cNvSpPr txBox="1">
                  <a:spLocks noChangeArrowheads="1"/>
                </p:cNvSpPr>
                <p:nvPr/>
              </p:nvSpPr>
              <p:spPr bwMode="auto">
                <a:xfrm>
                  <a:off x="383" y="2430"/>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7834" name="Group 31"/>
              <p:cNvGrpSpPr>
                <a:grpSpLocks/>
              </p:cNvGrpSpPr>
              <p:nvPr/>
            </p:nvGrpSpPr>
            <p:grpSpPr bwMode="auto">
              <a:xfrm>
                <a:off x="1256" y="1838"/>
                <a:ext cx="193" cy="327"/>
                <a:chOff x="384" y="2431"/>
                <a:chExt cx="336" cy="566"/>
              </a:xfrm>
            </p:grpSpPr>
            <p:sp>
              <p:nvSpPr>
                <p:cNvPr id="725024" name="Oval 32"/>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50" name="Text Box 33"/>
                <p:cNvSpPr txBox="1">
                  <a:spLocks noChangeArrowheads="1"/>
                </p:cNvSpPr>
                <p:nvPr/>
              </p:nvSpPr>
              <p:spPr bwMode="auto">
                <a:xfrm>
                  <a:off x="388" y="2431"/>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7835" name="Group 34"/>
              <p:cNvGrpSpPr>
                <a:grpSpLocks/>
              </p:cNvGrpSpPr>
              <p:nvPr/>
            </p:nvGrpSpPr>
            <p:grpSpPr bwMode="auto">
              <a:xfrm>
                <a:off x="1422" y="1809"/>
                <a:ext cx="191" cy="327"/>
                <a:chOff x="384" y="2429"/>
                <a:chExt cx="332" cy="566"/>
              </a:xfrm>
            </p:grpSpPr>
            <p:sp>
              <p:nvSpPr>
                <p:cNvPr id="725027" name="Oval 35"/>
                <p:cNvSpPr>
                  <a:spLocks noChangeArrowheads="1"/>
                </p:cNvSpPr>
                <p:nvPr/>
              </p:nvSpPr>
              <p:spPr bwMode="auto">
                <a:xfrm>
                  <a:off x="384" y="2448"/>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48" name="Text Box 36"/>
                <p:cNvSpPr txBox="1">
                  <a:spLocks noChangeArrowheads="1"/>
                </p:cNvSpPr>
                <p:nvPr/>
              </p:nvSpPr>
              <p:spPr bwMode="auto">
                <a:xfrm>
                  <a:off x="384" y="2429"/>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nvGrpSpPr>
              <p:cNvPr id="287836" name="Group 37"/>
              <p:cNvGrpSpPr>
                <a:grpSpLocks/>
              </p:cNvGrpSpPr>
              <p:nvPr/>
            </p:nvGrpSpPr>
            <p:grpSpPr bwMode="auto">
              <a:xfrm rot="2072270">
                <a:off x="1338" y="2374"/>
                <a:ext cx="278" cy="250"/>
                <a:chOff x="240" y="480"/>
                <a:chExt cx="960" cy="912"/>
              </a:xfrm>
            </p:grpSpPr>
            <p:sp>
              <p:nvSpPr>
                <p:cNvPr id="725030" name="Oval 38"/>
                <p:cNvSpPr>
                  <a:spLocks noChangeArrowheads="1"/>
                </p:cNvSpPr>
                <p:nvPr/>
              </p:nvSpPr>
              <p:spPr bwMode="auto">
                <a:xfrm>
                  <a:off x="304" y="492"/>
                  <a:ext cx="349" cy="332"/>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39" name="Oval 39"/>
                <p:cNvSpPr>
                  <a:spLocks noChangeArrowheads="1"/>
                </p:cNvSpPr>
                <p:nvPr/>
              </p:nvSpPr>
              <p:spPr bwMode="auto">
                <a:xfrm>
                  <a:off x="589" y="729"/>
                  <a:ext cx="349" cy="331"/>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7840" name="Oval 40"/>
                <p:cNvSpPr>
                  <a:spLocks noChangeArrowheads="1"/>
                </p:cNvSpPr>
                <p:nvPr/>
              </p:nvSpPr>
              <p:spPr bwMode="auto">
                <a:xfrm>
                  <a:off x="589" y="480"/>
                  <a:ext cx="349" cy="332"/>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725033" name="Oval 41"/>
                <p:cNvSpPr>
                  <a:spLocks noChangeArrowheads="1"/>
                </p:cNvSpPr>
                <p:nvPr/>
              </p:nvSpPr>
              <p:spPr bwMode="auto">
                <a:xfrm>
                  <a:off x="164" y="765"/>
                  <a:ext cx="352" cy="332"/>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42" name="Oval 42"/>
                <p:cNvSpPr>
                  <a:spLocks noChangeArrowheads="1"/>
                </p:cNvSpPr>
                <p:nvPr/>
              </p:nvSpPr>
              <p:spPr bwMode="auto">
                <a:xfrm>
                  <a:off x="764" y="895"/>
                  <a:ext cx="349" cy="331"/>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7843" name="Oval 43"/>
                <p:cNvSpPr>
                  <a:spLocks noChangeArrowheads="1"/>
                </p:cNvSpPr>
                <p:nvPr/>
              </p:nvSpPr>
              <p:spPr bwMode="auto">
                <a:xfrm>
                  <a:off x="502" y="977"/>
                  <a:ext cx="349" cy="332"/>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725036" name="Oval 44"/>
                <p:cNvSpPr>
                  <a:spLocks noChangeArrowheads="1"/>
                </p:cNvSpPr>
                <p:nvPr/>
              </p:nvSpPr>
              <p:spPr bwMode="auto">
                <a:xfrm>
                  <a:off x="850" y="564"/>
                  <a:ext cx="349" cy="332"/>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725037" name="Oval 45"/>
                <p:cNvSpPr>
                  <a:spLocks noChangeArrowheads="1"/>
                </p:cNvSpPr>
                <p:nvPr/>
              </p:nvSpPr>
              <p:spPr bwMode="auto">
                <a:xfrm>
                  <a:off x="650" y="1068"/>
                  <a:ext cx="349" cy="332"/>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725038" name="Oval 46"/>
                <p:cNvSpPr>
                  <a:spLocks noChangeArrowheads="1"/>
                </p:cNvSpPr>
                <p:nvPr/>
              </p:nvSpPr>
              <p:spPr bwMode="auto">
                <a:xfrm>
                  <a:off x="239" y="897"/>
                  <a:ext cx="349" cy="328"/>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grpSp>
          <p:sp>
            <p:nvSpPr>
              <p:cNvPr id="287837" name="Text Box 47"/>
              <p:cNvSpPr txBox="1">
                <a:spLocks noChangeArrowheads="1"/>
              </p:cNvSpPr>
              <p:nvPr/>
            </p:nvSpPr>
            <p:spPr bwMode="auto">
              <a:xfrm>
                <a:off x="1394" y="2391"/>
                <a:ext cx="280" cy="404"/>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55" name="Group 48"/>
            <p:cNvGrpSpPr>
              <a:grpSpLocks/>
            </p:cNvGrpSpPr>
            <p:nvPr/>
          </p:nvGrpSpPr>
          <p:grpSpPr bwMode="auto">
            <a:xfrm>
              <a:off x="2592" y="2000"/>
              <a:ext cx="2112" cy="2320"/>
              <a:chOff x="3216" y="1344"/>
              <a:chExt cx="2112" cy="2320"/>
            </a:xfrm>
          </p:grpSpPr>
          <p:sp>
            <p:nvSpPr>
              <p:cNvPr id="287756" name="Oval 49"/>
              <p:cNvSpPr>
                <a:spLocks noChangeArrowheads="1"/>
              </p:cNvSpPr>
              <p:nvPr/>
            </p:nvSpPr>
            <p:spPr bwMode="auto">
              <a:xfrm>
                <a:off x="3216" y="1344"/>
                <a:ext cx="2112" cy="2256"/>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7757" name="Oval 50"/>
              <p:cNvSpPr>
                <a:spLocks noChangeArrowheads="1"/>
              </p:cNvSpPr>
              <p:nvPr/>
            </p:nvSpPr>
            <p:spPr bwMode="auto">
              <a:xfrm>
                <a:off x="3621" y="1777"/>
                <a:ext cx="1302" cy="1390"/>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7758" name="Oval 51"/>
              <p:cNvSpPr>
                <a:spLocks noChangeArrowheads="1"/>
              </p:cNvSpPr>
              <p:nvPr/>
            </p:nvSpPr>
            <p:spPr bwMode="auto">
              <a:xfrm>
                <a:off x="3997" y="2179"/>
                <a:ext cx="550" cy="587"/>
              </a:xfrm>
              <a:prstGeom prst="ellipse">
                <a:avLst/>
              </a:prstGeom>
              <a:noFill/>
              <a:ln w="76200">
                <a:solidFill>
                  <a:srgbClr val="FFFF00"/>
                </a:solidFill>
                <a:round/>
                <a:headEnd/>
                <a:tailEnd/>
              </a:ln>
              <a:effectLst>
                <a:prstShdw prst="shdw17" dist="17961" dir="2700000">
                  <a:srgbClr val="999900"/>
                </a:prstShdw>
              </a:effectLst>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grpSp>
            <p:nvGrpSpPr>
              <p:cNvPr id="287759" name="Group 52"/>
              <p:cNvGrpSpPr>
                <a:grpSpLocks/>
              </p:cNvGrpSpPr>
              <p:nvPr/>
            </p:nvGrpSpPr>
            <p:grpSpPr bwMode="auto">
              <a:xfrm>
                <a:off x="3940" y="2395"/>
                <a:ext cx="214" cy="404"/>
                <a:chOff x="384" y="2352"/>
                <a:chExt cx="356" cy="627"/>
              </a:xfrm>
            </p:grpSpPr>
            <p:sp>
              <p:nvSpPr>
                <p:cNvPr id="725045" name="Oval 53"/>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23" name="Text Box 54"/>
                <p:cNvSpPr txBox="1">
                  <a:spLocks noChangeArrowheads="1"/>
                </p:cNvSpPr>
                <p:nvPr/>
              </p:nvSpPr>
              <p:spPr bwMode="auto">
                <a:xfrm>
                  <a:off x="388"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60" name="Group 55"/>
              <p:cNvGrpSpPr>
                <a:grpSpLocks/>
              </p:cNvGrpSpPr>
              <p:nvPr/>
            </p:nvGrpSpPr>
            <p:grpSpPr bwMode="auto">
              <a:xfrm>
                <a:off x="3563" y="2210"/>
                <a:ext cx="212" cy="404"/>
                <a:chOff x="384" y="2353"/>
                <a:chExt cx="351" cy="627"/>
              </a:xfrm>
            </p:grpSpPr>
            <p:sp>
              <p:nvSpPr>
                <p:cNvPr id="725048" name="Oval 56"/>
                <p:cNvSpPr>
                  <a:spLocks noChangeArrowheads="1"/>
                </p:cNvSpPr>
                <p:nvPr/>
              </p:nvSpPr>
              <p:spPr bwMode="auto">
                <a:xfrm>
                  <a:off x="384" y="2448"/>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21" name="Text Box 57"/>
                <p:cNvSpPr txBox="1">
                  <a:spLocks noChangeArrowheads="1"/>
                </p:cNvSpPr>
                <p:nvPr/>
              </p:nvSpPr>
              <p:spPr bwMode="auto">
                <a:xfrm>
                  <a:off x="384" y="2353"/>
                  <a:ext cx="351"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61" name="Group 58"/>
              <p:cNvGrpSpPr>
                <a:grpSpLocks/>
              </p:cNvGrpSpPr>
              <p:nvPr/>
            </p:nvGrpSpPr>
            <p:grpSpPr bwMode="auto">
              <a:xfrm>
                <a:off x="4836" y="2333"/>
                <a:ext cx="212" cy="404"/>
                <a:chOff x="384" y="2352"/>
                <a:chExt cx="352" cy="627"/>
              </a:xfrm>
            </p:grpSpPr>
            <p:sp>
              <p:nvSpPr>
                <p:cNvPr id="725051" name="Oval 59"/>
                <p:cNvSpPr>
                  <a:spLocks noChangeArrowheads="1"/>
                </p:cNvSpPr>
                <p:nvPr/>
              </p:nvSpPr>
              <p:spPr bwMode="auto">
                <a:xfrm>
                  <a:off x="384" y="2448"/>
                  <a:ext cx="241"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19" name="Text Box 60"/>
                <p:cNvSpPr txBox="1">
                  <a:spLocks noChangeArrowheads="1"/>
                </p:cNvSpPr>
                <p:nvPr/>
              </p:nvSpPr>
              <p:spPr bwMode="auto">
                <a:xfrm>
                  <a:off x="384"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62" name="Group 61"/>
              <p:cNvGrpSpPr>
                <a:grpSpLocks/>
              </p:cNvGrpSpPr>
              <p:nvPr/>
            </p:nvGrpSpPr>
            <p:grpSpPr bwMode="auto">
              <a:xfrm>
                <a:off x="4778" y="2117"/>
                <a:ext cx="212" cy="404"/>
                <a:chOff x="384" y="2353"/>
                <a:chExt cx="352" cy="627"/>
              </a:xfrm>
            </p:grpSpPr>
            <p:sp>
              <p:nvSpPr>
                <p:cNvPr id="725054" name="Oval 62"/>
                <p:cNvSpPr>
                  <a:spLocks noChangeArrowheads="1"/>
                </p:cNvSpPr>
                <p:nvPr/>
              </p:nvSpPr>
              <p:spPr bwMode="auto">
                <a:xfrm>
                  <a:off x="384" y="2448"/>
                  <a:ext cx="241"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17" name="Text Box 63"/>
                <p:cNvSpPr txBox="1">
                  <a:spLocks noChangeArrowheads="1"/>
                </p:cNvSpPr>
                <p:nvPr/>
              </p:nvSpPr>
              <p:spPr bwMode="auto">
                <a:xfrm>
                  <a:off x="384" y="2353"/>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63" name="Group 64"/>
              <p:cNvGrpSpPr>
                <a:grpSpLocks/>
              </p:cNvGrpSpPr>
              <p:nvPr/>
            </p:nvGrpSpPr>
            <p:grpSpPr bwMode="auto">
              <a:xfrm>
                <a:off x="4402" y="2179"/>
                <a:ext cx="212" cy="404"/>
                <a:chOff x="383" y="2353"/>
                <a:chExt cx="352" cy="626"/>
              </a:xfrm>
            </p:grpSpPr>
            <p:sp>
              <p:nvSpPr>
                <p:cNvPr id="725057" name="Oval 65"/>
                <p:cNvSpPr>
                  <a:spLocks noChangeArrowheads="1"/>
                </p:cNvSpPr>
                <p:nvPr/>
              </p:nvSpPr>
              <p:spPr bwMode="auto">
                <a:xfrm>
                  <a:off x="385" y="2448"/>
                  <a:ext cx="239" cy="24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15" name="Text Box 66"/>
                <p:cNvSpPr txBox="1">
                  <a:spLocks noChangeArrowheads="1"/>
                </p:cNvSpPr>
                <p:nvPr/>
              </p:nvSpPr>
              <p:spPr bwMode="auto">
                <a:xfrm>
                  <a:off x="383" y="2353"/>
                  <a:ext cx="352"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64" name="Group 67"/>
              <p:cNvGrpSpPr>
                <a:grpSpLocks/>
              </p:cNvGrpSpPr>
              <p:nvPr/>
            </p:nvGrpSpPr>
            <p:grpSpPr bwMode="auto">
              <a:xfrm>
                <a:off x="3563" y="2456"/>
                <a:ext cx="212" cy="404"/>
                <a:chOff x="384" y="2351"/>
                <a:chExt cx="351" cy="627"/>
              </a:xfrm>
            </p:grpSpPr>
            <p:sp>
              <p:nvSpPr>
                <p:cNvPr id="725060" name="Oval 68"/>
                <p:cNvSpPr>
                  <a:spLocks noChangeArrowheads="1"/>
                </p:cNvSpPr>
                <p:nvPr/>
              </p:nvSpPr>
              <p:spPr bwMode="auto">
                <a:xfrm>
                  <a:off x="384" y="2449"/>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13" name="Text Box 69"/>
                <p:cNvSpPr txBox="1">
                  <a:spLocks noChangeArrowheads="1"/>
                </p:cNvSpPr>
                <p:nvPr/>
              </p:nvSpPr>
              <p:spPr bwMode="auto">
                <a:xfrm>
                  <a:off x="384" y="2351"/>
                  <a:ext cx="351"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65" name="Group 70"/>
              <p:cNvGrpSpPr>
                <a:grpSpLocks/>
              </p:cNvGrpSpPr>
              <p:nvPr/>
            </p:nvGrpSpPr>
            <p:grpSpPr bwMode="auto">
              <a:xfrm>
                <a:off x="4229" y="3013"/>
                <a:ext cx="212" cy="404"/>
                <a:chOff x="384" y="2352"/>
                <a:chExt cx="353" cy="627"/>
              </a:xfrm>
            </p:grpSpPr>
            <p:sp>
              <p:nvSpPr>
                <p:cNvPr id="725063" name="Oval 71"/>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11" name="Text Box 72"/>
                <p:cNvSpPr txBox="1">
                  <a:spLocks noChangeArrowheads="1"/>
                </p:cNvSpPr>
                <p:nvPr/>
              </p:nvSpPr>
              <p:spPr bwMode="auto">
                <a:xfrm>
                  <a:off x="384" y="2352"/>
                  <a:ext cx="353"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66" name="Group 73"/>
              <p:cNvGrpSpPr>
                <a:grpSpLocks/>
              </p:cNvGrpSpPr>
              <p:nvPr/>
            </p:nvGrpSpPr>
            <p:grpSpPr bwMode="auto">
              <a:xfrm>
                <a:off x="4432" y="2982"/>
                <a:ext cx="214" cy="404"/>
                <a:chOff x="384" y="2352"/>
                <a:chExt cx="356" cy="627"/>
              </a:xfrm>
            </p:grpSpPr>
            <p:sp>
              <p:nvSpPr>
                <p:cNvPr id="725066" name="Oval 74"/>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09" name="Text Box 75"/>
                <p:cNvSpPr txBox="1">
                  <a:spLocks noChangeArrowheads="1"/>
                </p:cNvSpPr>
                <p:nvPr/>
              </p:nvSpPr>
              <p:spPr bwMode="auto">
                <a:xfrm>
                  <a:off x="388"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67" name="Group 76"/>
              <p:cNvGrpSpPr>
                <a:grpSpLocks/>
              </p:cNvGrpSpPr>
              <p:nvPr/>
            </p:nvGrpSpPr>
            <p:grpSpPr bwMode="auto">
              <a:xfrm>
                <a:off x="4026" y="1684"/>
                <a:ext cx="212" cy="404"/>
                <a:chOff x="384" y="2352"/>
                <a:chExt cx="352" cy="629"/>
              </a:xfrm>
            </p:grpSpPr>
            <p:sp>
              <p:nvSpPr>
                <p:cNvPr id="725069" name="Oval 77"/>
                <p:cNvSpPr>
                  <a:spLocks noChangeArrowheads="1"/>
                </p:cNvSpPr>
                <p:nvPr/>
              </p:nvSpPr>
              <p:spPr bwMode="auto">
                <a:xfrm>
                  <a:off x="384" y="2449"/>
                  <a:ext cx="241" cy="24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07" name="Text Box 78"/>
                <p:cNvSpPr txBox="1">
                  <a:spLocks noChangeArrowheads="1"/>
                </p:cNvSpPr>
                <p:nvPr/>
              </p:nvSpPr>
              <p:spPr bwMode="auto">
                <a:xfrm>
                  <a:off x="384" y="2352"/>
                  <a:ext cx="352"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68" name="Group 79"/>
              <p:cNvGrpSpPr>
                <a:grpSpLocks/>
              </p:cNvGrpSpPr>
              <p:nvPr/>
            </p:nvGrpSpPr>
            <p:grpSpPr bwMode="auto">
              <a:xfrm>
                <a:off x="4200" y="1653"/>
                <a:ext cx="212" cy="404"/>
                <a:chOff x="384" y="2352"/>
                <a:chExt cx="352" cy="627"/>
              </a:xfrm>
            </p:grpSpPr>
            <p:sp>
              <p:nvSpPr>
                <p:cNvPr id="725072" name="Oval 80"/>
                <p:cNvSpPr>
                  <a:spLocks noChangeArrowheads="1"/>
                </p:cNvSpPr>
                <p:nvPr/>
              </p:nvSpPr>
              <p:spPr bwMode="auto">
                <a:xfrm>
                  <a:off x="384" y="2448"/>
                  <a:ext cx="241"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05" name="Text Box 81"/>
                <p:cNvSpPr txBox="1">
                  <a:spLocks noChangeArrowheads="1"/>
                </p:cNvSpPr>
                <p:nvPr/>
              </p:nvSpPr>
              <p:spPr bwMode="auto">
                <a:xfrm>
                  <a:off x="384"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69" name="Group 82"/>
              <p:cNvGrpSpPr>
                <a:grpSpLocks/>
              </p:cNvGrpSpPr>
              <p:nvPr/>
            </p:nvGrpSpPr>
            <p:grpSpPr bwMode="auto">
              <a:xfrm>
                <a:off x="3621" y="1375"/>
                <a:ext cx="214" cy="404"/>
                <a:chOff x="384" y="2352"/>
                <a:chExt cx="355" cy="627"/>
              </a:xfrm>
            </p:grpSpPr>
            <p:sp>
              <p:nvSpPr>
                <p:cNvPr id="725075" name="Oval 83"/>
                <p:cNvSpPr>
                  <a:spLocks noChangeArrowheads="1"/>
                </p:cNvSpPr>
                <p:nvPr/>
              </p:nvSpPr>
              <p:spPr bwMode="auto">
                <a:xfrm>
                  <a:off x="384" y="2448"/>
                  <a:ext cx="241"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803" name="Text Box 84"/>
                <p:cNvSpPr txBox="1">
                  <a:spLocks noChangeArrowheads="1"/>
                </p:cNvSpPr>
                <p:nvPr/>
              </p:nvSpPr>
              <p:spPr bwMode="auto">
                <a:xfrm>
                  <a:off x="387"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70" name="Group 85"/>
              <p:cNvGrpSpPr>
                <a:grpSpLocks/>
              </p:cNvGrpSpPr>
              <p:nvPr/>
            </p:nvGrpSpPr>
            <p:grpSpPr bwMode="auto">
              <a:xfrm rot="2072270">
                <a:off x="4113" y="2333"/>
                <a:ext cx="289" cy="278"/>
                <a:chOff x="240" y="480"/>
                <a:chExt cx="960" cy="912"/>
              </a:xfrm>
            </p:grpSpPr>
            <p:sp>
              <p:nvSpPr>
                <p:cNvPr id="725078" name="Oval 86"/>
                <p:cNvSpPr>
                  <a:spLocks noChangeArrowheads="1"/>
                </p:cNvSpPr>
                <p:nvPr/>
              </p:nvSpPr>
              <p:spPr bwMode="auto">
                <a:xfrm>
                  <a:off x="315" y="479"/>
                  <a:ext cx="349" cy="331"/>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794" name="Oval 87"/>
                <p:cNvSpPr>
                  <a:spLocks noChangeArrowheads="1"/>
                </p:cNvSpPr>
                <p:nvPr/>
              </p:nvSpPr>
              <p:spPr bwMode="auto">
                <a:xfrm>
                  <a:off x="589" y="729"/>
                  <a:ext cx="349" cy="331"/>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7795" name="Oval 88"/>
                <p:cNvSpPr>
                  <a:spLocks noChangeArrowheads="1"/>
                </p:cNvSpPr>
                <p:nvPr/>
              </p:nvSpPr>
              <p:spPr bwMode="auto">
                <a:xfrm>
                  <a:off x="589" y="480"/>
                  <a:ext cx="349" cy="332"/>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725081" name="Oval 89"/>
                <p:cNvSpPr>
                  <a:spLocks noChangeArrowheads="1"/>
                </p:cNvSpPr>
                <p:nvPr/>
              </p:nvSpPr>
              <p:spPr bwMode="auto">
                <a:xfrm>
                  <a:off x="305" y="728"/>
                  <a:ext cx="349" cy="328"/>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797" name="Oval 90"/>
                <p:cNvSpPr>
                  <a:spLocks noChangeArrowheads="1"/>
                </p:cNvSpPr>
                <p:nvPr/>
              </p:nvSpPr>
              <p:spPr bwMode="auto">
                <a:xfrm>
                  <a:off x="764" y="895"/>
                  <a:ext cx="349" cy="331"/>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287798" name="Oval 91"/>
                <p:cNvSpPr>
                  <a:spLocks noChangeArrowheads="1"/>
                </p:cNvSpPr>
                <p:nvPr/>
              </p:nvSpPr>
              <p:spPr bwMode="auto">
                <a:xfrm>
                  <a:off x="502" y="977"/>
                  <a:ext cx="349" cy="332"/>
                </a:xfrm>
                <a:prstGeom prst="ellipse">
                  <a:avLst/>
                </a:prstGeom>
                <a:gradFill rotWithShape="0">
                  <a:gsLst>
                    <a:gs pos="0">
                      <a:srgbClr val="FF0000"/>
                    </a:gs>
                    <a:gs pos="100000">
                      <a:srgbClr val="A90000"/>
                    </a:gs>
                  </a:gsLst>
                  <a:path path="shape">
                    <a:fillToRect l="50000" t="50000" r="50000" b="50000"/>
                  </a:path>
                </a:gra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fa-IR" altLang="en-US">
                    <a:solidFill>
                      <a:srgbClr val="000000"/>
                    </a:solidFill>
                    <a:cs typeface="Times New Roman" panose="02020603050405020304" pitchFamily="18" charset="0"/>
                  </a:endParaRPr>
                </a:p>
              </p:txBody>
            </p:sp>
            <p:sp>
              <p:nvSpPr>
                <p:cNvPr id="725084" name="Oval 92"/>
                <p:cNvSpPr>
                  <a:spLocks noChangeArrowheads="1"/>
                </p:cNvSpPr>
                <p:nvPr/>
              </p:nvSpPr>
              <p:spPr bwMode="auto">
                <a:xfrm>
                  <a:off x="840" y="561"/>
                  <a:ext cx="349" cy="335"/>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725085" name="Oval 93"/>
                <p:cNvSpPr>
                  <a:spLocks noChangeArrowheads="1"/>
                </p:cNvSpPr>
                <p:nvPr/>
              </p:nvSpPr>
              <p:spPr bwMode="auto">
                <a:xfrm>
                  <a:off x="667" y="1060"/>
                  <a:ext cx="349" cy="331"/>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725086" name="Oval 94"/>
                <p:cNvSpPr>
                  <a:spLocks noChangeArrowheads="1"/>
                </p:cNvSpPr>
                <p:nvPr/>
              </p:nvSpPr>
              <p:spPr bwMode="auto">
                <a:xfrm>
                  <a:off x="233" y="897"/>
                  <a:ext cx="349" cy="328"/>
                </a:xfrm>
                <a:prstGeom prst="ellipse">
                  <a:avLst/>
                </a:prstGeom>
                <a:gradFill rotWithShape="0">
                  <a:gsLst>
                    <a:gs pos="0">
                      <a:schemeClr val="accent2"/>
                    </a:gs>
                    <a:gs pos="100000">
                      <a:schemeClr val="accent2">
                        <a:gamma/>
                        <a:shade val="46275"/>
                        <a:invGamma/>
                      </a:schemeClr>
                    </a:gs>
                  </a:gsLst>
                  <a:path path="shape">
                    <a:fillToRect l="50000" t="50000" r="50000" b="50000"/>
                  </a:path>
                </a:gradFill>
                <a:ln w="9525">
                  <a:noFill/>
                  <a:round/>
                  <a:headEnd/>
                  <a:tailEnd/>
                </a:ln>
                <a:effectLst>
                  <a:prstShdw prst="shdw17" dist="17961" dir="2700000">
                    <a:schemeClr val="accent2">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grpSp>
          <p:sp>
            <p:nvSpPr>
              <p:cNvPr id="287771" name="Text Box 95"/>
              <p:cNvSpPr txBox="1">
                <a:spLocks noChangeArrowheads="1"/>
              </p:cNvSpPr>
              <p:nvPr/>
            </p:nvSpPr>
            <p:spPr bwMode="auto">
              <a:xfrm>
                <a:off x="4128" y="2256"/>
                <a:ext cx="317" cy="480"/>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4400" b="1">
                    <a:solidFill>
                      <a:srgbClr val="FFFFFF"/>
                    </a:solidFill>
                    <a:latin typeface="Times New Roman" panose="02020603050405020304" pitchFamily="18" charset="0"/>
                    <a:cs typeface="Arial" panose="020B0604020202020204" pitchFamily="34" charset="0"/>
                  </a:rPr>
                  <a:t>+</a:t>
                </a:r>
              </a:p>
            </p:txBody>
          </p:sp>
          <p:grpSp>
            <p:nvGrpSpPr>
              <p:cNvPr id="287772" name="Group 96"/>
              <p:cNvGrpSpPr>
                <a:grpSpLocks/>
              </p:cNvGrpSpPr>
              <p:nvPr/>
            </p:nvGrpSpPr>
            <p:grpSpPr bwMode="auto">
              <a:xfrm>
                <a:off x="3650" y="3260"/>
                <a:ext cx="212" cy="404"/>
                <a:chOff x="384" y="2352"/>
                <a:chExt cx="352" cy="627"/>
              </a:xfrm>
            </p:grpSpPr>
            <p:sp>
              <p:nvSpPr>
                <p:cNvPr id="725089" name="Oval 97"/>
                <p:cNvSpPr>
                  <a:spLocks noChangeArrowheads="1"/>
                </p:cNvSpPr>
                <p:nvPr/>
              </p:nvSpPr>
              <p:spPr bwMode="auto">
                <a:xfrm>
                  <a:off x="384" y="2448"/>
                  <a:ext cx="241"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792" name="Text Box 98"/>
                <p:cNvSpPr txBox="1">
                  <a:spLocks noChangeArrowheads="1"/>
                </p:cNvSpPr>
                <p:nvPr/>
              </p:nvSpPr>
              <p:spPr bwMode="auto">
                <a:xfrm>
                  <a:off x="384" y="2352"/>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73" name="Group 99"/>
              <p:cNvGrpSpPr>
                <a:grpSpLocks/>
              </p:cNvGrpSpPr>
              <p:nvPr/>
            </p:nvGrpSpPr>
            <p:grpSpPr bwMode="auto">
              <a:xfrm>
                <a:off x="4894" y="3167"/>
                <a:ext cx="212" cy="404"/>
                <a:chOff x="384" y="2352"/>
                <a:chExt cx="351" cy="627"/>
              </a:xfrm>
            </p:grpSpPr>
            <p:sp>
              <p:nvSpPr>
                <p:cNvPr id="725092" name="Oval 100"/>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790" name="Text Box 101"/>
                <p:cNvSpPr txBox="1">
                  <a:spLocks noChangeArrowheads="1"/>
                </p:cNvSpPr>
                <p:nvPr/>
              </p:nvSpPr>
              <p:spPr bwMode="auto">
                <a:xfrm>
                  <a:off x="384" y="2352"/>
                  <a:ext cx="351"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74" name="Group 102"/>
              <p:cNvGrpSpPr>
                <a:grpSpLocks/>
              </p:cNvGrpSpPr>
              <p:nvPr/>
            </p:nvGrpSpPr>
            <p:grpSpPr bwMode="auto">
              <a:xfrm>
                <a:off x="5039" y="3044"/>
                <a:ext cx="212" cy="404"/>
                <a:chOff x="384" y="2353"/>
                <a:chExt cx="353" cy="627"/>
              </a:xfrm>
            </p:grpSpPr>
            <p:sp>
              <p:nvSpPr>
                <p:cNvPr id="725095" name="Oval 103"/>
                <p:cNvSpPr>
                  <a:spLocks noChangeArrowheads="1"/>
                </p:cNvSpPr>
                <p:nvPr/>
              </p:nvSpPr>
              <p:spPr bwMode="auto">
                <a:xfrm>
                  <a:off x="384" y="2448"/>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788" name="Text Box 104"/>
                <p:cNvSpPr txBox="1">
                  <a:spLocks noChangeArrowheads="1"/>
                </p:cNvSpPr>
                <p:nvPr/>
              </p:nvSpPr>
              <p:spPr bwMode="auto">
                <a:xfrm>
                  <a:off x="384" y="2353"/>
                  <a:ext cx="353"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75" name="Group 105"/>
              <p:cNvGrpSpPr>
                <a:grpSpLocks/>
              </p:cNvGrpSpPr>
              <p:nvPr/>
            </p:nvGrpSpPr>
            <p:grpSpPr bwMode="auto">
              <a:xfrm>
                <a:off x="5039" y="1653"/>
                <a:ext cx="212" cy="404"/>
                <a:chOff x="384" y="2352"/>
                <a:chExt cx="353" cy="627"/>
              </a:xfrm>
            </p:grpSpPr>
            <p:sp>
              <p:nvSpPr>
                <p:cNvPr id="725098" name="Oval 106"/>
                <p:cNvSpPr>
                  <a:spLocks noChangeArrowheads="1"/>
                </p:cNvSpPr>
                <p:nvPr/>
              </p:nvSpPr>
              <p:spPr bwMode="auto">
                <a:xfrm>
                  <a:off x="384" y="2448"/>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786" name="Text Box 107"/>
                <p:cNvSpPr txBox="1">
                  <a:spLocks noChangeArrowheads="1"/>
                </p:cNvSpPr>
                <p:nvPr/>
              </p:nvSpPr>
              <p:spPr bwMode="auto">
                <a:xfrm>
                  <a:off x="384" y="2352"/>
                  <a:ext cx="353"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76" name="Group 108"/>
              <p:cNvGrpSpPr>
                <a:grpSpLocks/>
              </p:cNvGrpSpPr>
              <p:nvPr/>
            </p:nvGrpSpPr>
            <p:grpSpPr bwMode="auto">
              <a:xfrm>
                <a:off x="4923" y="1499"/>
                <a:ext cx="212" cy="404"/>
                <a:chOff x="384" y="2353"/>
                <a:chExt cx="352" cy="627"/>
              </a:xfrm>
            </p:grpSpPr>
            <p:sp>
              <p:nvSpPr>
                <p:cNvPr id="725101" name="Oval 109"/>
                <p:cNvSpPr>
                  <a:spLocks noChangeArrowheads="1"/>
                </p:cNvSpPr>
                <p:nvPr/>
              </p:nvSpPr>
              <p:spPr bwMode="auto">
                <a:xfrm>
                  <a:off x="384" y="2448"/>
                  <a:ext cx="241"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784" name="Text Box 110"/>
                <p:cNvSpPr txBox="1">
                  <a:spLocks noChangeArrowheads="1"/>
                </p:cNvSpPr>
                <p:nvPr/>
              </p:nvSpPr>
              <p:spPr bwMode="auto">
                <a:xfrm>
                  <a:off x="384" y="2353"/>
                  <a:ext cx="352"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77" name="Group 111"/>
              <p:cNvGrpSpPr>
                <a:grpSpLocks/>
              </p:cNvGrpSpPr>
              <p:nvPr/>
            </p:nvGrpSpPr>
            <p:grpSpPr bwMode="auto">
              <a:xfrm>
                <a:off x="3480" y="1536"/>
                <a:ext cx="212" cy="404"/>
                <a:chOff x="384" y="2353"/>
                <a:chExt cx="353" cy="627"/>
              </a:xfrm>
            </p:grpSpPr>
            <p:sp>
              <p:nvSpPr>
                <p:cNvPr id="725104" name="Oval 112"/>
                <p:cNvSpPr>
                  <a:spLocks noChangeArrowheads="1"/>
                </p:cNvSpPr>
                <p:nvPr/>
              </p:nvSpPr>
              <p:spPr bwMode="auto">
                <a:xfrm>
                  <a:off x="384" y="2448"/>
                  <a:ext cx="240" cy="24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782" name="Text Box 113"/>
                <p:cNvSpPr txBox="1">
                  <a:spLocks noChangeArrowheads="1"/>
                </p:cNvSpPr>
                <p:nvPr/>
              </p:nvSpPr>
              <p:spPr bwMode="auto">
                <a:xfrm>
                  <a:off x="384" y="2353"/>
                  <a:ext cx="353"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3600" b="1">
                      <a:solidFill>
                        <a:srgbClr val="FFFFFF"/>
                      </a:solidFill>
                      <a:latin typeface="Times New Roman" panose="02020603050405020304" pitchFamily="18" charset="0"/>
                      <a:cs typeface="Arial" panose="020B0604020202020204" pitchFamily="34" charset="0"/>
                    </a:rPr>
                    <a:t>-</a:t>
                  </a:r>
                </a:p>
              </p:txBody>
            </p:sp>
          </p:grpSp>
          <p:grpSp>
            <p:nvGrpSpPr>
              <p:cNvPr id="287778" name="Group 114"/>
              <p:cNvGrpSpPr>
                <a:grpSpLocks/>
              </p:cNvGrpSpPr>
              <p:nvPr/>
            </p:nvGrpSpPr>
            <p:grpSpPr bwMode="auto">
              <a:xfrm>
                <a:off x="3456" y="3168"/>
                <a:ext cx="191" cy="327"/>
                <a:chOff x="383" y="2433"/>
                <a:chExt cx="332" cy="566"/>
              </a:xfrm>
            </p:grpSpPr>
            <p:sp>
              <p:nvSpPr>
                <p:cNvPr id="725107" name="Oval 115"/>
                <p:cNvSpPr>
                  <a:spLocks noChangeArrowheads="1"/>
                </p:cNvSpPr>
                <p:nvPr/>
              </p:nvSpPr>
              <p:spPr bwMode="auto">
                <a:xfrm>
                  <a:off x="385" y="2449"/>
                  <a:ext cx="240" cy="23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a:prstShdw prst="shdw17" dist="17961" dir="2700000">
                    <a:schemeClr val="accent1">
                      <a:gamma/>
                      <a:shade val="60000"/>
                      <a:invGamma/>
                    </a:schemeClr>
                  </a:prstShdw>
                </a:effectLst>
              </p:spPr>
              <p:txBody>
                <a:bodyPr wrap="none" anchor="ctr"/>
                <a:lstStyle>
                  <a:lvl1pPr>
                    <a:defRPr sz="3200">
                      <a:solidFill>
                        <a:schemeClr val="tx1"/>
                      </a:solidFill>
                      <a:latin typeface="Arial" panose="020B0604020202020204" pitchFamily="34" charset="0"/>
                      <a:ea typeface="Titr" panose="00000700000000000000" pitchFamily="2" charset="-78"/>
                      <a:cs typeface="Titr" panose="00000700000000000000" pitchFamily="2" charset="-78"/>
                    </a:defRPr>
                  </a:lvl1pPr>
                  <a:lvl2pPr marL="742950" indent="-285750">
                    <a:defRPr sz="3200">
                      <a:solidFill>
                        <a:schemeClr val="tx1"/>
                      </a:solidFill>
                      <a:latin typeface="Arial" panose="020B0604020202020204" pitchFamily="34" charset="0"/>
                      <a:ea typeface="Titr" panose="00000700000000000000" pitchFamily="2" charset="-78"/>
                      <a:cs typeface="Titr" panose="00000700000000000000" pitchFamily="2" charset="-78"/>
                    </a:defRPr>
                  </a:lvl2pPr>
                  <a:lvl3pPr marL="11430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3pPr>
                  <a:lvl4pPr marL="16002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4pPr>
                  <a:lvl5pPr marL="2057400" indent="-228600">
                    <a:defRPr sz="3200">
                      <a:solidFill>
                        <a:schemeClr val="tx1"/>
                      </a:solidFill>
                      <a:latin typeface="Arial" panose="020B0604020202020204" pitchFamily="34" charset="0"/>
                      <a:ea typeface="Titr" panose="00000700000000000000" pitchFamily="2" charset="-78"/>
                      <a:cs typeface="Titr" panose="00000700000000000000" pitchFamily="2" charset="-7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Titr" panose="00000700000000000000" pitchFamily="2" charset="-78"/>
                      <a:cs typeface="Titr" panose="00000700000000000000" pitchFamily="2" charset="-78"/>
                    </a:defRPr>
                  </a:lvl9pPr>
                </a:lstStyle>
                <a:p>
                  <a:pPr algn="r" rtl="1" fontAlgn="base">
                    <a:spcBef>
                      <a:spcPct val="0"/>
                    </a:spcBef>
                    <a:spcAft>
                      <a:spcPct val="0"/>
                    </a:spcAft>
                    <a:defRPr/>
                  </a:pPr>
                  <a:endParaRPr lang="fa-IR">
                    <a:solidFill>
                      <a:srgbClr val="000000"/>
                    </a:solidFill>
                  </a:endParaRPr>
                </a:p>
              </p:txBody>
            </p:sp>
            <p:sp>
              <p:nvSpPr>
                <p:cNvPr id="287780" name="Text Box 116"/>
                <p:cNvSpPr txBox="1">
                  <a:spLocks noChangeArrowheads="1"/>
                </p:cNvSpPr>
                <p:nvPr/>
              </p:nvSpPr>
              <p:spPr bwMode="auto">
                <a:xfrm>
                  <a:off x="383" y="2433"/>
                  <a:ext cx="33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r>
                    <a:rPr lang="en-US" altLang="en-US" sz="2800" b="1">
                      <a:solidFill>
                        <a:srgbClr val="FFFFFF"/>
                      </a:solidFill>
                      <a:latin typeface="Times New Roman" panose="02020603050405020304" pitchFamily="18" charset="0"/>
                      <a:cs typeface="Arial" panose="020B0604020202020204" pitchFamily="34" charset="0"/>
                    </a:rPr>
                    <a:t>-</a:t>
                  </a:r>
                </a:p>
              </p:txBody>
            </p:sp>
          </p:grpSp>
        </p:grpSp>
      </p:grpSp>
      <p:sp>
        <p:nvSpPr>
          <p:cNvPr id="287748" name="WordArt 117"/>
          <p:cNvSpPr>
            <a:spLocks noChangeArrowheads="1" noChangeShapeType="1" noTextEdit="1"/>
          </p:cNvSpPr>
          <p:nvPr/>
        </p:nvSpPr>
        <p:spPr bwMode="auto">
          <a:xfrm>
            <a:off x="9399588" y="5307013"/>
            <a:ext cx="304800" cy="381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solidFill>
                  <a:srgbClr val="FFCC99"/>
                </a:solidFill>
                <a:effectLst>
                  <a:prstShdw prst="shdw17" dist="17961" dir="2700000">
                    <a:srgbClr val="997A5C"/>
                  </a:prstShdw>
                </a:effectLst>
                <a:latin typeface="Microsoft Sans Serif" panose="020B0604020202020204" pitchFamily="34" charset="0"/>
                <a:cs typeface="Microsoft Sans Serif" panose="020B0604020202020204" pitchFamily="34" charset="0"/>
              </a:rPr>
              <a:t>-1</a:t>
            </a:r>
          </a:p>
        </p:txBody>
      </p:sp>
      <p:sp>
        <p:nvSpPr>
          <p:cNvPr id="287749" name="WordArt 118"/>
          <p:cNvSpPr>
            <a:spLocks noChangeArrowheads="1" noChangeShapeType="1" noTextEdit="1"/>
          </p:cNvSpPr>
          <p:nvPr/>
        </p:nvSpPr>
        <p:spPr bwMode="auto">
          <a:xfrm>
            <a:off x="3000375" y="5475288"/>
            <a:ext cx="503238" cy="23971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solidFill>
                  <a:srgbClr val="FFCC99"/>
                </a:solidFill>
                <a:effectLst>
                  <a:prstShdw prst="shdw17" dist="17961" dir="2700000">
                    <a:srgbClr val="997A5C"/>
                  </a:prstShdw>
                </a:effectLst>
                <a:latin typeface="Microsoft Sans Serif" panose="020B0604020202020204" pitchFamily="34" charset="0"/>
                <a:cs typeface="Microsoft Sans Serif" panose="020B0604020202020204" pitchFamily="34" charset="0"/>
              </a:rPr>
              <a:t>+1</a:t>
            </a:r>
          </a:p>
        </p:txBody>
      </p:sp>
      <p:sp>
        <p:nvSpPr>
          <p:cNvPr id="287750" name="WordArt 119"/>
          <p:cNvSpPr>
            <a:spLocks noChangeArrowheads="1" noChangeShapeType="1" noTextEdit="1"/>
          </p:cNvSpPr>
          <p:nvPr/>
        </p:nvSpPr>
        <p:spPr bwMode="auto">
          <a:xfrm>
            <a:off x="8904288" y="5807075"/>
            <a:ext cx="647700" cy="7000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solidFill>
                  <a:srgbClr val="FFCC99"/>
                </a:solidFill>
                <a:effectLst>
                  <a:prstShdw prst="shdw17" dist="17961" dir="2700000">
                    <a:srgbClr val="997A5C"/>
                  </a:prstShdw>
                </a:effectLst>
                <a:latin typeface="Microsoft Sans Serif" panose="020B0604020202020204" pitchFamily="34" charset="0"/>
                <a:cs typeface="Microsoft Sans Serif" panose="020B0604020202020204" pitchFamily="34" charset="0"/>
              </a:rPr>
              <a:t>Cl</a:t>
            </a:r>
          </a:p>
        </p:txBody>
      </p:sp>
      <p:sp>
        <p:nvSpPr>
          <p:cNvPr id="287751" name="WordArt 120"/>
          <p:cNvSpPr>
            <a:spLocks noChangeArrowheads="1" noChangeShapeType="1" noTextEdit="1"/>
          </p:cNvSpPr>
          <p:nvPr/>
        </p:nvSpPr>
        <p:spPr bwMode="auto">
          <a:xfrm>
            <a:off x="2424113" y="5738813"/>
            <a:ext cx="576262" cy="7683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solidFill>
                  <a:srgbClr val="FFCC99"/>
                </a:solidFill>
                <a:effectLst>
                  <a:prstShdw prst="shdw17" dist="17961" dir="2700000">
                    <a:srgbClr val="997A5C"/>
                  </a:prstShdw>
                </a:effectLst>
                <a:latin typeface="Microsoft Sans Serif" panose="020B0604020202020204" pitchFamily="34" charset="0"/>
                <a:cs typeface="Microsoft Sans Serif" panose="020B0604020202020204" pitchFamily="34" charset="0"/>
              </a:rPr>
              <a:t>Na</a:t>
            </a:r>
          </a:p>
        </p:txBody>
      </p:sp>
      <p:sp>
        <p:nvSpPr>
          <p:cNvPr id="287752" name="Text Box 121"/>
          <p:cNvSpPr txBox="1">
            <a:spLocks noChangeArrowheads="1"/>
          </p:cNvSpPr>
          <p:nvPr/>
        </p:nvSpPr>
        <p:spPr bwMode="auto">
          <a:xfrm>
            <a:off x="5249863" y="549275"/>
            <a:ext cx="497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fa-IR" altLang="en-US" b="1">
                <a:solidFill>
                  <a:srgbClr val="000000"/>
                </a:solidFill>
                <a:cs typeface="B Nazanin" panose="00000400000000000000" pitchFamily="2" charset="-78"/>
              </a:rPr>
              <a:t>انتقال يك الكترون از سديم به كلر</a:t>
            </a:r>
            <a:r>
              <a:rPr lang="fa-IR" altLang="en-US" sz="1800" b="1">
                <a:solidFill>
                  <a:srgbClr val="000000"/>
                </a:solidFill>
                <a:cs typeface="B Nazanin" panose="00000400000000000000" pitchFamily="2" charset="-78"/>
              </a:rPr>
              <a:t> </a:t>
            </a:r>
            <a:endParaRPr lang="en-US" altLang="en-US" sz="1800" b="1">
              <a:solidFill>
                <a:srgbClr val="000000"/>
              </a:solidFill>
              <a:cs typeface="B Nazanin" panose="00000400000000000000" pitchFamily="2" charset="-78"/>
            </a:endParaRPr>
          </a:p>
        </p:txBody>
      </p:sp>
      <p:sp>
        <p:nvSpPr>
          <p:cNvPr id="28775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60743937-0288-4E15-AE8C-4E738ED66FD9}" type="slidenum">
              <a:rPr lang="ar-SA" altLang="en-US" sz="1400">
                <a:solidFill>
                  <a:srgbClr val="FFFFFF"/>
                </a:solidFill>
                <a:cs typeface="Times New Roman" panose="02020603050405020304" pitchFamily="18" charset="0"/>
              </a:rPr>
              <a:pPr fontAlgn="base">
                <a:spcBef>
                  <a:spcPct val="0"/>
                </a:spcBef>
                <a:spcAft>
                  <a:spcPct val="0"/>
                </a:spcAft>
              </a:pPr>
              <a:t>12</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2964603234"/>
      </p:ext>
    </p:extLst>
  </p:cSld>
  <p:clrMapOvr>
    <a:masterClrMapping/>
  </p:clrMapOvr>
  <p:transition spd="med">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0" name="Picture 3" descr="FG09_0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2313" y="1522414"/>
            <a:ext cx="71628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6020" name="Text Box 4"/>
          <p:cNvSpPr txBox="1">
            <a:spLocks noChangeArrowheads="1"/>
          </p:cNvSpPr>
          <p:nvPr/>
        </p:nvSpPr>
        <p:spPr bwMode="auto">
          <a:xfrm>
            <a:off x="1828800" y="6019801"/>
            <a:ext cx="4572000" cy="506413"/>
          </a:xfrm>
          <a:prstGeom prst="rect">
            <a:avLst/>
          </a:prstGeom>
          <a:noFill/>
          <a:ln w="9525">
            <a:noFill/>
            <a:miter lim="800000"/>
            <a:headEnd/>
            <a:tailEnd/>
          </a:ln>
          <a:effectLst/>
        </p:spPr>
        <p:txBody>
          <a:bodyPr>
            <a:spAutoFit/>
          </a:bodyPr>
          <a:lstStyle/>
          <a:p>
            <a:pPr algn="ctr" fontAlgn="base">
              <a:lnSpc>
                <a:spcPct val="80000"/>
              </a:lnSpc>
              <a:spcBef>
                <a:spcPct val="0"/>
              </a:spcBef>
              <a:spcAft>
                <a:spcPct val="0"/>
              </a:spcAft>
              <a:defRPr/>
            </a:pPr>
            <a:r>
              <a:rPr lang="en-US" sz="3400" b="1" i="1" u="sng">
                <a:solidFill>
                  <a:prstClr val="black"/>
                </a:solidFill>
                <a:effectLst>
                  <a:outerShdw blurRad="38100" dist="38100" dir="2700000" algn="tl">
                    <a:srgbClr val="FFFFFF"/>
                  </a:outerShdw>
                </a:effectLst>
                <a:latin typeface="Microsoft Sans Serif" pitchFamily="34" charset="0"/>
                <a:cs typeface="Arial" pitchFamily="34" charset="0"/>
              </a:rPr>
              <a:t>IONIC BONDS</a:t>
            </a:r>
          </a:p>
        </p:txBody>
      </p:sp>
      <p:sp>
        <p:nvSpPr>
          <p:cNvPr id="288772" name="Text Box 5"/>
          <p:cNvSpPr txBox="1">
            <a:spLocks noChangeArrowheads="1"/>
          </p:cNvSpPr>
          <p:nvPr/>
        </p:nvSpPr>
        <p:spPr bwMode="auto">
          <a:xfrm>
            <a:off x="7299325" y="6397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endParaRPr lang="en-US" altLang="en-US" sz="1800">
              <a:solidFill>
                <a:srgbClr val="000000"/>
              </a:solidFill>
              <a:cs typeface="Arial" panose="020B0604020202020204" pitchFamily="34" charset="0"/>
            </a:endParaRPr>
          </a:p>
        </p:txBody>
      </p:sp>
      <p:sp>
        <p:nvSpPr>
          <p:cNvPr id="288773" name="Text Box 6"/>
          <p:cNvSpPr txBox="1">
            <a:spLocks noChangeArrowheads="1"/>
          </p:cNvSpPr>
          <p:nvPr/>
        </p:nvSpPr>
        <p:spPr bwMode="auto">
          <a:xfrm>
            <a:off x="4383088" y="257175"/>
            <a:ext cx="5738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fa-IR" altLang="en-US">
                <a:solidFill>
                  <a:srgbClr val="000000"/>
                </a:solidFill>
                <a:cs typeface="B Nazanin" panose="00000400000000000000" pitchFamily="2" charset="-78"/>
              </a:rPr>
              <a:t>تشكيل پيوند يوني و شبكه يوني كلريد سديم</a:t>
            </a:r>
            <a:endParaRPr lang="en-US" altLang="en-US">
              <a:solidFill>
                <a:srgbClr val="000000"/>
              </a:solidFill>
              <a:cs typeface="B Nazanin" panose="00000400000000000000" pitchFamily="2" charset="-78"/>
            </a:endParaRPr>
          </a:p>
        </p:txBody>
      </p:sp>
      <p:sp>
        <p:nvSpPr>
          <p:cNvPr id="28877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B0C41010-80AC-42D2-A8D6-AF611C86625D}" type="slidenum">
              <a:rPr lang="ar-SA" altLang="en-US" sz="1400">
                <a:solidFill>
                  <a:srgbClr val="FFFFFF"/>
                </a:solidFill>
                <a:cs typeface="Times New Roman" panose="02020603050405020304" pitchFamily="18" charset="0"/>
              </a:rPr>
              <a:pPr fontAlgn="base">
                <a:spcBef>
                  <a:spcPct val="0"/>
                </a:spcBef>
                <a:spcAft>
                  <a:spcPct val="0"/>
                </a:spcAft>
              </a:pPr>
              <a:t>13</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684919691"/>
      </p:ext>
    </p:extLst>
  </p:cSld>
  <p:clrMapOvr>
    <a:masterClrMapping/>
  </p:clrMapOvr>
  <p:transition spd="med">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700213"/>
            <a:ext cx="506412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795" name="Text Box 7"/>
          <p:cNvSpPr txBox="1">
            <a:spLocks noChangeArrowheads="1"/>
          </p:cNvSpPr>
          <p:nvPr/>
        </p:nvSpPr>
        <p:spPr bwMode="auto">
          <a:xfrm>
            <a:off x="3016250" y="73026"/>
            <a:ext cx="662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ctr" rtl="1" fontAlgn="base">
              <a:spcBef>
                <a:spcPct val="0"/>
              </a:spcBef>
              <a:spcAft>
                <a:spcPct val="0"/>
              </a:spcAft>
            </a:pPr>
            <a:r>
              <a:rPr lang="fa-IR" altLang="en-US" sz="4000" b="1">
                <a:solidFill>
                  <a:srgbClr val="000000"/>
                </a:solidFill>
                <a:latin typeface="Times New Roman" panose="02020603050405020304" pitchFamily="18" charset="0"/>
                <a:cs typeface="B Nazanin" panose="00000400000000000000" pitchFamily="2" charset="-78"/>
              </a:rPr>
              <a:t>انرژي شبكه يوني ( انرژي پيوند يوني)</a:t>
            </a:r>
            <a:endParaRPr lang="en-US" altLang="en-US" sz="4000" b="1">
              <a:solidFill>
                <a:srgbClr val="000000"/>
              </a:solidFill>
              <a:latin typeface="Times New Roman" panose="02020603050405020304" pitchFamily="18" charset="0"/>
              <a:cs typeface="B Nazanin" panose="00000400000000000000" pitchFamily="2" charset="-78"/>
            </a:endParaRPr>
          </a:p>
        </p:txBody>
      </p:sp>
      <p:sp>
        <p:nvSpPr>
          <p:cNvPr id="289796" name="Text Box 8"/>
          <p:cNvSpPr txBox="1">
            <a:spLocks noChangeArrowheads="1"/>
          </p:cNvSpPr>
          <p:nvPr/>
        </p:nvSpPr>
        <p:spPr bwMode="auto">
          <a:xfrm>
            <a:off x="6588125" y="1181101"/>
            <a:ext cx="3684588"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just" rtl="1" fontAlgn="base">
              <a:spcBef>
                <a:spcPct val="0"/>
              </a:spcBef>
              <a:spcAft>
                <a:spcPct val="0"/>
              </a:spcAft>
              <a:buFont typeface="Arial" panose="020B0604020202020204" pitchFamily="34" charset="0"/>
              <a:buChar char="•"/>
            </a:pPr>
            <a:r>
              <a:rPr lang="fa-IR" altLang="en-US" sz="2400">
                <a:solidFill>
                  <a:srgbClr val="000000"/>
                </a:solidFill>
                <a:cs typeface="B Nazanin" panose="00000400000000000000" pitchFamily="2" charset="-78"/>
              </a:rPr>
              <a:t>انرژي فرآيند تشكيل يك بلور از يونهاي مثبت و منفي گازی.</a:t>
            </a:r>
          </a:p>
          <a:p>
            <a:pPr algn="just" rtl="1" fontAlgn="base">
              <a:spcBef>
                <a:spcPct val="0"/>
              </a:spcBef>
              <a:spcAft>
                <a:spcPct val="0"/>
              </a:spcAft>
              <a:buFont typeface="Arial" panose="020B0604020202020204" pitchFamily="34" charset="0"/>
              <a:buChar char="•"/>
            </a:pPr>
            <a:r>
              <a:rPr lang="fa-IR" altLang="en-US" sz="2400">
                <a:solidFill>
                  <a:srgbClr val="000000"/>
                </a:solidFill>
                <a:cs typeface="B Nazanin" panose="00000400000000000000" pitchFamily="2" charset="-78"/>
              </a:rPr>
              <a:t>انرژي شبكه داراي علامت منفي است ، چون در اين فرآيند انرژي آزاد مي گردد.</a:t>
            </a:r>
          </a:p>
          <a:p>
            <a:pPr algn="just" rtl="1" fontAlgn="base">
              <a:spcBef>
                <a:spcPct val="0"/>
              </a:spcBef>
              <a:spcAft>
                <a:spcPct val="0"/>
              </a:spcAft>
              <a:buFont typeface="Arial" panose="020B0604020202020204" pitchFamily="34" charset="0"/>
              <a:buChar char="•"/>
            </a:pPr>
            <a:r>
              <a:rPr lang="fa-IR" altLang="en-US" sz="2400">
                <a:solidFill>
                  <a:srgbClr val="000000"/>
                </a:solidFill>
                <a:cs typeface="B Nazanin" panose="00000400000000000000" pitchFamily="2" charset="-78"/>
              </a:rPr>
              <a:t>محاسبه با استفاده از چرخه بورن-هابر.</a:t>
            </a:r>
          </a:p>
          <a:p>
            <a:pPr algn="just" rtl="1" fontAlgn="base">
              <a:spcBef>
                <a:spcPct val="0"/>
              </a:spcBef>
              <a:spcAft>
                <a:spcPct val="0"/>
              </a:spcAft>
              <a:buFont typeface="Arial" panose="020B0604020202020204" pitchFamily="34" charset="0"/>
              <a:buChar char="•"/>
            </a:pPr>
            <a:r>
              <a:rPr lang="fa-IR" altLang="en-US" sz="2400">
                <a:solidFill>
                  <a:srgbClr val="000000"/>
                </a:solidFill>
                <a:cs typeface="B Nazanin" panose="00000400000000000000" pitchFamily="2" charset="-78"/>
              </a:rPr>
              <a:t>عوامل موثر بر میزان انرژی شبکه: هر چقدر بار يونها بيشتر و شعاع يونهاكوچكتر انرژي شبكه بيشتر خواهد بود ( بار بیشتر جاذبه بیشتر- یون کوچکتر نزدیکی یونها بیشتر)</a:t>
            </a:r>
            <a:endParaRPr lang="en-US" altLang="en-US" sz="2400">
              <a:solidFill>
                <a:srgbClr val="000000"/>
              </a:solidFill>
              <a:cs typeface="B Nazanin" panose="00000400000000000000" pitchFamily="2" charset="-78"/>
            </a:endParaRPr>
          </a:p>
        </p:txBody>
      </p:sp>
      <p:sp>
        <p:nvSpPr>
          <p:cNvPr id="2897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659B2BFD-757C-46AC-9680-778142FA7CDD}" type="slidenum">
              <a:rPr lang="ar-SA" altLang="en-US" sz="1400">
                <a:solidFill>
                  <a:srgbClr val="FFFFFF"/>
                </a:solidFill>
                <a:cs typeface="Times New Roman" panose="02020603050405020304" pitchFamily="18" charset="0"/>
              </a:rPr>
              <a:pPr fontAlgn="base">
                <a:spcBef>
                  <a:spcPct val="0"/>
                </a:spcBef>
                <a:spcAft>
                  <a:spcPct val="0"/>
                </a:spcAft>
              </a:pPr>
              <a:t>14</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1481982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B12A2104-B2F8-4166-A62B-97712660D84C}" type="slidenum">
              <a:rPr lang="ar-SA" altLang="en-US" sz="1400">
                <a:solidFill>
                  <a:srgbClr val="FFFFFF"/>
                </a:solidFill>
                <a:cs typeface="Times New Roman" panose="02020603050405020304" pitchFamily="18" charset="0"/>
              </a:rPr>
              <a:pPr fontAlgn="base">
                <a:spcBef>
                  <a:spcPct val="0"/>
                </a:spcBef>
                <a:spcAft>
                  <a:spcPct val="0"/>
                </a:spcAft>
              </a:pPr>
              <a:t>15</a:t>
            </a:fld>
            <a:endParaRPr lang="en-US" altLang="en-US" sz="1400">
              <a:solidFill>
                <a:srgbClr val="FFFFFF"/>
              </a:solidFill>
              <a:cs typeface="Times New Roman" panose="02020603050405020304" pitchFamily="18" charset="0"/>
            </a:endParaRPr>
          </a:p>
        </p:txBody>
      </p:sp>
      <p:pic>
        <p:nvPicPr>
          <p:cNvPr id="262151" name="Picture 7"/>
          <p:cNvPicPr>
            <a:picLocks noChangeAspect="1" noChangeArrowheads="1"/>
          </p:cNvPicPr>
          <p:nvPr/>
        </p:nvPicPr>
        <p:blipFill>
          <a:blip r:embed="rId2">
            <a:extLst>
              <a:ext uri="{28A0092B-C50C-407E-A947-70E740481C1C}">
                <a14:useLocalDpi xmlns:a14="http://schemas.microsoft.com/office/drawing/2010/main" val="0"/>
              </a:ext>
            </a:extLst>
          </a:blip>
          <a:srcRect r="1257" b="24519"/>
          <a:stretch>
            <a:fillRect/>
          </a:stretch>
        </p:blipFill>
        <p:spPr bwMode="auto">
          <a:xfrm>
            <a:off x="1703389" y="1789114"/>
            <a:ext cx="8459787" cy="244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21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374650"/>
            <a:ext cx="7416800" cy="903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215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4797426"/>
            <a:ext cx="59436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0734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21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2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D31A4CCD-D0A0-4589-B39A-3F7275EC82E9}" type="slidenum">
              <a:rPr lang="ar-SA" altLang="en-US" sz="1400">
                <a:solidFill>
                  <a:srgbClr val="FFFFFF"/>
                </a:solidFill>
                <a:cs typeface="Times New Roman" panose="02020603050405020304" pitchFamily="18" charset="0"/>
              </a:rPr>
              <a:pPr fontAlgn="base">
                <a:spcBef>
                  <a:spcPct val="0"/>
                </a:spcBef>
                <a:spcAft>
                  <a:spcPct val="0"/>
                </a:spcAft>
              </a:pPr>
              <a:t>16</a:t>
            </a:fld>
            <a:endParaRPr lang="en-US" altLang="en-US" sz="1400">
              <a:solidFill>
                <a:srgbClr val="FFFFFF"/>
              </a:solidFill>
              <a:cs typeface="Times New Roman" panose="02020603050405020304" pitchFamily="18" charset="0"/>
            </a:endParaRPr>
          </a:p>
        </p:txBody>
      </p:sp>
      <p:pic>
        <p:nvPicPr>
          <p:cNvPr id="615429" name="Picture 5"/>
          <p:cNvPicPr>
            <a:picLocks noChangeAspect="1" noChangeArrowheads="1"/>
          </p:cNvPicPr>
          <p:nvPr/>
        </p:nvPicPr>
        <p:blipFill>
          <a:blip r:embed="rId2">
            <a:extLst>
              <a:ext uri="{28A0092B-C50C-407E-A947-70E740481C1C}">
                <a14:useLocalDpi xmlns:a14="http://schemas.microsoft.com/office/drawing/2010/main" val="0"/>
              </a:ext>
            </a:extLst>
          </a:blip>
          <a:srcRect r="1164" b="21228"/>
          <a:stretch>
            <a:fillRect/>
          </a:stretch>
        </p:blipFill>
        <p:spPr bwMode="auto">
          <a:xfrm>
            <a:off x="1703389" y="1628775"/>
            <a:ext cx="8624887" cy="2928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476250"/>
            <a:ext cx="7537450" cy="102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5013326"/>
            <a:ext cx="75533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000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4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54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5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0E1ABA8D-97C9-40DE-B8FD-6353DD5777BA}" type="slidenum">
              <a:rPr lang="ar-SA" altLang="en-US" sz="1400">
                <a:solidFill>
                  <a:srgbClr val="FFFFFF"/>
                </a:solidFill>
              </a:rPr>
              <a:pPr fontAlgn="base">
                <a:spcBef>
                  <a:spcPct val="0"/>
                </a:spcBef>
                <a:spcAft>
                  <a:spcPct val="0"/>
                </a:spcAft>
              </a:pPr>
              <a:t>17</a:t>
            </a:fld>
            <a:endParaRPr lang="en-US" altLang="en-US" sz="1400">
              <a:solidFill>
                <a:srgbClr val="FFFFFF"/>
              </a:solidFill>
            </a:endParaRPr>
          </a:p>
        </p:txBody>
      </p:sp>
      <p:pic>
        <p:nvPicPr>
          <p:cNvPr id="10" name="Picture 9"/>
          <p:cNvPicPr>
            <a:picLocks noChangeAspect="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2797027" y="549275"/>
            <a:ext cx="7226448" cy="227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2773178" y="3568700"/>
            <a:ext cx="711377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8929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14"/>
          <p:cNvSpPr>
            <a:spLocks noGrp="1" noChangeArrowheads="1"/>
          </p:cNvSpPr>
          <p:nvPr>
            <p:ph type="title" sz="quarter"/>
          </p:nvPr>
        </p:nvSpPr>
        <p:spPr>
          <a:xfrm>
            <a:off x="1458686" y="330065"/>
            <a:ext cx="7772400" cy="630237"/>
          </a:xfrm>
        </p:spPr>
        <p:txBody>
          <a:bodyPr/>
          <a:lstStyle/>
          <a:p>
            <a:pPr algn="r" eaLnBrk="1" fontAlgn="auto" hangingPunct="1">
              <a:spcAft>
                <a:spcPts val="0"/>
              </a:spcAft>
              <a:defRPr/>
            </a:pPr>
            <a:r>
              <a:rPr lang="fa-IR" altLang="en-US" b="1" dirty="0" smtClean="0">
                <a:cs typeface="B Nazanin" panose="00000400000000000000" pitchFamily="2" charset="-78"/>
              </a:rPr>
              <a:t>تشكيل پيوند يوني بين گونه هاي مختلف</a:t>
            </a:r>
            <a:endParaRPr lang="en-US" altLang="en-US" b="1" dirty="0" smtClean="0">
              <a:cs typeface="B Nazanin" panose="00000400000000000000" pitchFamily="2" charset="-78"/>
            </a:endParaRPr>
          </a:p>
        </p:txBody>
      </p:sp>
      <p:graphicFrame>
        <p:nvGraphicFramePr>
          <p:cNvPr id="293891" name="Object 4"/>
          <p:cNvGraphicFramePr>
            <a:graphicFrameLocks noGrp="1" noChangeAspect="1"/>
          </p:cNvGraphicFramePr>
          <p:nvPr>
            <p:ph sz="quarter" idx="1"/>
          </p:nvPr>
        </p:nvGraphicFramePr>
        <p:xfrm>
          <a:off x="3143250" y="3933826"/>
          <a:ext cx="5380038" cy="746125"/>
        </p:xfrm>
        <a:graphic>
          <a:graphicData uri="http://schemas.openxmlformats.org/presentationml/2006/ole">
            <mc:AlternateContent xmlns:mc="http://schemas.openxmlformats.org/markup-compatibility/2006">
              <mc:Choice xmlns:v="urn:schemas-microsoft-com:vml" Requires="v">
                <p:oleObj spid="_x0000_s4099" name="Equation" r:id="rId3" imgW="1486006" imgH="0" progId="Equation.3">
                  <p:embed/>
                </p:oleObj>
              </mc:Choice>
              <mc:Fallback>
                <p:oleObj name="Equation" r:id="rId3" imgW="1486006" imgH="0" progId="Equation.3">
                  <p:embed/>
                  <p:pic>
                    <p:nvPicPr>
                      <p:cNvPr id="293891"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3933826"/>
                        <a:ext cx="53800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892" name="Text Box 16"/>
          <p:cNvSpPr txBox="1">
            <a:spLocks noChangeArrowheads="1"/>
          </p:cNvSpPr>
          <p:nvPr/>
        </p:nvSpPr>
        <p:spPr bwMode="auto">
          <a:xfrm>
            <a:off x="9856789" y="5300664"/>
            <a:ext cx="249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fa-IR" altLang="en-US" sz="1800">
                <a:solidFill>
                  <a:srgbClr val="000000"/>
                </a:solidFill>
                <a:cs typeface="Arial" panose="020B0604020202020204" pitchFamily="34" charset="0"/>
              </a:rPr>
              <a:t>.</a:t>
            </a:r>
            <a:endParaRPr lang="en-US" altLang="en-US" sz="1800">
              <a:solidFill>
                <a:srgbClr val="000000"/>
              </a:solidFill>
              <a:cs typeface="Arial" panose="020B0604020202020204" pitchFamily="34" charset="0"/>
            </a:endParaRPr>
          </a:p>
        </p:txBody>
      </p:sp>
      <p:sp>
        <p:nvSpPr>
          <p:cNvPr id="29389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B1F92D05-4D5E-44A2-8491-45135A83787C}" type="slidenum">
              <a:rPr lang="ar-SA" altLang="en-US" sz="1400">
                <a:solidFill>
                  <a:srgbClr val="FFFFFF"/>
                </a:solidFill>
                <a:cs typeface="Times New Roman" panose="02020603050405020304" pitchFamily="18" charset="0"/>
              </a:rPr>
              <a:pPr fontAlgn="base">
                <a:spcBef>
                  <a:spcPct val="0"/>
                </a:spcBef>
                <a:spcAft>
                  <a:spcPct val="0"/>
                </a:spcAft>
              </a:pPr>
              <a:t>18</a:t>
            </a:fld>
            <a:endParaRPr lang="en-US" altLang="en-US" sz="1400">
              <a:solidFill>
                <a:srgbClr val="FFFFFF"/>
              </a:solidFill>
              <a:cs typeface="Times New Roman" panose="02020603050405020304" pitchFamily="18" charset="0"/>
            </a:endParaRPr>
          </a:p>
        </p:txBody>
      </p:sp>
      <p:sp>
        <p:nvSpPr>
          <p:cNvPr id="293894" name="Text Box 16"/>
          <p:cNvSpPr txBox="1">
            <a:spLocks noChangeArrowheads="1"/>
          </p:cNvSpPr>
          <p:nvPr/>
        </p:nvSpPr>
        <p:spPr bwMode="auto">
          <a:xfrm>
            <a:off x="2135188" y="1662113"/>
            <a:ext cx="8101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ctr" rtl="1" fontAlgn="base">
              <a:spcBef>
                <a:spcPct val="0"/>
              </a:spcBef>
              <a:spcAft>
                <a:spcPct val="0"/>
              </a:spcAft>
            </a:pPr>
            <a:r>
              <a:rPr lang="fa-IR" altLang="en-US" sz="2400" b="1">
                <a:solidFill>
                  <a:srgbClr val="71685A"/>
                </a:solidFill>
                <a:cs typeface="B Nazanin" panose="00000400000000000000" pitchFamily="2" charset="-78"/>
              </a:rPr>
              <a:t>هر چقدر بار يونها بيشتر و شعاع يونهاكوچكتر انرژي شبكه بيشتر خواهد بود</a:t>
            </a:r>
            <a:r>
              <a:rPr lang="fa-IR" altLang="en-US" sz="2400" b="1">
                <a:solidFill>
                  <a:prstClr val="black"/>
                </a:solidFill>
                <a:cs typeface="B Nazanin" panose="00000400000000000000" pitchFamily="2" charset="-78"/>
              </a:rPr>
              <a:t>.</a:t>
            </a:r>
            <a:endParaRPr lang="en-US" altLang="en-US" sz="2400" b="1">
              <a:solidFill>
                <a:prstClr val="black"/>
              </a:solidFill>
              <a:cs typeface="B Nazanin" panose="00000400000000000000" pitchFamily="2" charset="-78"/>
            </a:endParaRPr>
          </a:p>
        </p:txBody>
      </p:sp>
    </p:spTree>
    <p:extLst>
      <p:ext uri="{BB962C8B-B14F-4D97-AF65-F5344CB8AC3E}">
        <p14:creationId xmlns:p14="http://schemas.microsoft.com/office/powerpoint/2010/main" val="495320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1992313" y="188914"/>
            <a:ext cx="7467600" cy="922337"/>
          </a:xfrm>
        </p:spPr>
        <p:txBody>
          <a:bodyPr>
            <a:noAutofit/>
          </a:bodyPr>
          <a:lstStyle/>
          <a:p>
            <a:pPr algn="ctr" eaLnBrk="1" fontAlgn="auto" hangingPunct="1">
              <a:spcAft>
                <a:spcPts val="0"/>
              </a:spcAft>
              <a:defRPr/>
            </a:pPr>
            <a:r>
              <a:rPr lang="fa-IR" altLang="en-US" sz="4400" b="1" dirty="0">
                <a:latin typeface="Times New Roman" panose="02020603050405020304" pitchFamily="18" charset="0"/>
                <a:cs typeface="B Nazanin" panose="00000400000000000000" pitchFamily="2" charset="-78"/>
              </a:rPr>
              <a:t>شعاع يوني</a:t>
            </a:r>
            <a:endParaRPr lang="en-US" altLang="en-US" sz="4400" b="1" dirty="0">
              <a:latin typeface="Times New Roman" panose="02020603050405020304" pitchFamily="18" charset="0"/>
              <a:cs typeface="B Nazanin" panose="00000400000000000000" pitchFamily="2" charset="-78"/>
            </a:endParaRPr>
          </a:p>
        </p:txBody>
      </p:sp>
      <p:sp>
        <p:nvSpPr>
          <p:cNvPr id="294915" name="Rectangle 3"/>
          <p:cNvSpPr>
            <a:spLocks noGrp="1" noChangeArrowheads="1"/>
          </p:cNvSpPr>
          <p:nvPr>
            <p:ph sz="quarter" idx="1"/>
          </p:nvPr>
        </p:nvSpPr>
        <p:spPr>
          <a:xfrm>
            <a:off x="1703388" y="1412876"/>
            <a:ext cx="8640762" cy="4873625"/>
          </a:xfrm>
        </p:spPr>
        <p:txBody>
          <a:bodyPr/>
          <a:lstStyle/>
          <a:p>
            <a:pPr algn="r" rtl="1" eaLnBrk="1" hangingPunct="1"/>
            <a:r>
              <a:rPr lang="fa-IR" altLang="en-US" sz="3200">
                <a:cs typeface="B Nazanin" panose="00000400000000000000" pitchFamily="2" charset="-78"/>
              </a:rPr>
              <a:t>تعيين شعاع يوني  توسط پراش اشعه ايكس.</a:t>
            </a:r>
          </a:p>
          <a:p>
            <a:pPr algn="r" rtl="1" eaLnBrk="1" hangingPunct="1"/>
            <a:r>
              <a:rPr lang="fa-IR" altLang="en-US" sz="3200">
                <a:cs typeface="B Nazanin" panose="00000400000000000000" pitchFamily="2" charset="-78"/>
              </a:rPr>
              <a:t>براي تعيين شعاع يوني از بلوري كه داراي كاتيون كوچك ولي آنيون بزرگ دارد استفاده مي گردد.</a:t>
            </a:r>
          </a:p>
          <a:p>
            <a:pPr algn="r" rtl="1" eaLnBrk="1" hangingPunct="1"/>
            <a:endParaRPr lang="fa-IR" altLang="en-US" sz="3200">
              <a:cs typeface="B Nazanin" panose="00000400000000000000" pitchFamily="2" charset="-78"/>
            </a:endParaRPr>
          </a:p>
        </p:txBody>
      </p:sp>
      <p:sp>
        <p:nvSpPr>
          <p:cNvPr id="294916" name="Rectangle 4"/>
          <p:cNvSpPr>
            <a:spLocks noChangeArrowheads="1"/>
          </p:cNvSpPr>
          <p:nvPr/>
        </p:nvSpPr>
        <p:spPr bwMode="auto">
          <a:xfrm>
            <a:off x="8964613" y="1773238"/>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fa-IR" altLang="en-US" sz="1800">
                <a:solidFill>
                  <a:srgbClr val="3E3D2D"/>
                </a:solidFill>
                <a:cs typeface="Arial" panose="020B0604020202020204" pitchFamily="34" charset="0"/>
              </a:rPr>
              <a:t/>
            </a:r>
            <a:br>
              <a:rPr lang="fa-IR" altLang="en-US" sz="1800">
                <a:solidFill>
                  <a:srgbClr val="3E3D2D"/>
                </a:solidFill>
                <a:cs typeface="Arial" panose="020B0604020202020204" pitchFamily="34" charset="0"/>
              </a:rPr>
            </a:br>
            <a:endParaRPr lang="en-US" altLang="en-US" sz="1800">
              <a:solidFill>
                <a:srgbClr val="3E3D2D"/>
              </a:solidFill>
              <a:cs typeface="Arial" panose="020B0604020202020204" pitchFamily="34" charset="0"/>
            </a:endParaRPr>
          </a:p>
        </p:txBody>
      </p:sp>
      <p:sp>
        <p:nvSpPr>
          <p:cNvPr id="294917"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7A3905FA-7E37-4F04-8FD4-8F43E9D977A2}" type="slidenum">
              <a:rPr lang="ar-SA" altLang="en-US" sz="1400">
                <a:solidFill>
                  <a:srgbClr val="FFFFFF"/>
                </a:solidFill>
                <a:cs typeface="Times New Roman" panose="02020603050405020304" pitchFamily="18" charset="0"/>
              </a:rPr>
              <a:pPr fontAlgn="base">
                <a:spcBef>
                  <a:spcPct val="0"/>
                </a:spcBef>
                <a:spcAft>
                  <a:spcPct val="0"/>
                </a:spcAft>
              </a:pPr>
              <a:t>19</a:t>
            </a:fld>
            <a:endParaRPr lang="en-US" altLang="en-US" sz="1400">
              <a:solidFill>
                <a:srgbClr val="FFFFFF"/>
              </a:solidFill>
              <a:cs typeface="Times New Roman" panose="02020603050405020304" pitchFamily="18" charset="0"/>
            </a:endParaRPr>
          </a:p>
        </p:txBody>
      </p:sp>
      <p:pic>
        <p:nvPicPr>
          <p:cNvPr id="294918" name="Picture 13" descr="Picture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3065464"/>
            <a:ext cx="3457575" cy="33623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294919" name="Picture 7" descr="C:\Users\behzad\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1" y="3130551"/>
            <a:ext cx="3840163"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2017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defRPr/>
            </a:pPr>
            <a:r>
              <a:rPr lang="fa-IR" sz="4000" b="1" dirty="0"/>
              <a:t>انواع پیوند</a:t>
            </a:r>
            <a:endParaRPr lang="en-US" sz="4000" b="1" dirty="0"/>
          </a:p>
        </p:txBody>
      </p:sp>
      <p:sp>
        <p:nvSpPr>
          <p:cNvPr id="277507" name="Content Placeholder 2"/>
          <p:cNvSpPr>
            <a:spLocks noGrp="1"/>
          </p:cNvSpPr>
          <p:nvPr>
            <p:ph sz="quarter" idx="1"/>
          </p:nvPr>
        </p:nvSpPr>
        <p:spPr>
          <a:xfrm>
            <a:off x="1981200" y="1600201"/>
            <a:ext cx="7467600" cy="4873625"/>
          </a:xfrm>
        </p:spPr>
        <p:txBody>
          <a:bodyPr/>
          <a:lstStyle/>
          <a:p>
            <a:pPr algn="r" rtl="1"/>
            <a:r>
              <a:rPr lang="fa-IR" altLang="en-US" sz="2800"/>
              <a:t>پیوند یونی</a:t>
            </a:r>
          </a:p>
          <a:p>
            <a:pPr algn="r" rtl="1"/>
            <a:endParaRPr lang="fa-IR" altLang="en-US" sz="2800"/>
          </a:p>
          <a:p>
            <a:pPr algn="r" rtl="1"/>
            <a:r>
              <a:rPr lang="fa-IR" altLang="en-US" sz="2800"/>
              <a:t>پیوند کوالانسی</a:t>
            </a:r>
          </a:p>
          <a:p>
            <a:pPr algn="r" rtl="1"/>
            <a:endParaRPr lang="fa-IR" altLang="en-US" sz="2800"/>
          </a:p>
          <a:p>
            <a:pPr algn="r" rtl="1"/>
            <a:r>
              <a:rPr lang="fa-IR" altLang="en-US" sz="2800"/>
              <a:t>پیوند فلزی</a:t>
            </a:r>
            <a:endParaRPr lang="en-US" altLang="en-US" sz="2800">
              <a:cs typeface="Times New Roman" panose="02020603050405020304" pitchFamily="18" charset="0"/>
            </a:endParaRPr>
          </a:p>
        </p:txBody>
      </p:sp>
      <p:sp>
        <p:nvSpPr>
          <p:cNvPr id="27750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C95C645E-CFC9-417A-B56E-B563807B29C3}" type="slidenum">
              <a:rPr lang="ar-SA" altLang="en-US" sz="1400">
                <a:solidFill>
                  <a:srgbClr val="FFFFFF"/>
                </a:solidFill>
                <a:cs typeface="Times New Roman" panose="02020603050405020304" pitchFamily="18" charset="0"/>
              </a:rPr>
              <a:pPr fontAlgn="base">
                <a:spcBef>
                  <a:spcPct val="0"/>
                </a:spcBef>
                <a:spcAft>
                  <a:spcPct val="0"/>
                </a:spcAft>
              </a:pPr>
              <a:t>2</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213622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8DB735F3-50CD-415A-8D19-69F2731864DA}" type="slidenum">
              <a:rPr lang="ar-SA" altLang="en-US" sz="1400">
                <a:solidFill>
                  <a:srgbClr val="FFFFFF"/>
                </a:solidFill>
                <a:cs typeface="Times New Roman" panose="02020603050405020304" pitchFamily="18" charset="0"/>
              </a:rPr>
              <a:pPr fontAlgn="base">
                <a:spcBef>
                  <a:spcPct val="0"/>
                </a:spcBef>
                <a:spcAft>
                  <a:spcPct val="0"/>
                </a:spcAft>
              </a:pPr>
              <a:t>20</a:t>
            </a:fld>
            <a:endParaRPr lang="en-US" altLang="en-US" sz="1400">
              <a:solidFill>
                <a:srgbClr val="FFFFFF"/>
              </a:solidFill>
              <a:cs typeface="Times New Roman" panose="02020603050405020304" pitchFamily="18" charset="0"/>
            </a:endParaRPr>
          </a:p>
        </p:txBody>
      </p:sp>
      <p:pic>
        <p:nvPicPr>
          <p:cNvPr id="295939" name="Picture 2" descr="C:\Users\behzad\Desktop\images1.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855913" y="981076"/>
            <a:ext cx="6443662" cy="3795713"/>
          </a:xfrm>
          <a:noFill/>
        </p:spPr>
      </p:pic>
    </p:spTree>
    <p:extLst>
      <p:ext uri="{BB962C8B-B14F-4D97-AF65-F5344CB8AC3E}">
        <p14:creationId xmlns:p14="http://schemas.microsoft.com/office/powerpoint/2010/main" val="1464821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62" name="Object 2"/>
          <p:cNvGraphicFramePr>
            <a:graphicFrameLocks noChangeAspect="1"/>
          </p:cNvGraphicFramePr>
          <p:nvPr/>
        </p:nvGraphicFramePr>
        <p:xfrm>
          <a:off x="2495550" y="1455738"/>
          <a:ext cx="6408738" cy="5122862"/>
        </p:xfrm>
        <a:graphic>
          <a:graphicData uri="http://schemas.openxmlformats.org/presentationml/2006/ole">
            <mc:AlternateContent xmlns:mc="http://schemas.openxmlformats.org/markup-compatibility/2006">
              <mc:Choice xmlns:v="urn:schemas-microsoft-com:vml" Requires="v">
                <p:oleObj spid="_x0000_s5123" name="QuickTime Picture" r:id="rId3" imgW="6200318" imgH="4815894" progId="ViewerFrameClass">
                  <p:embed/>
                </p:oleObj>
              </mc:Choice>
              <mc:Fallback>
                <p:oleObj name="QuickTime Picture" r:id="rId3" imgW="6200318" imgH="4815894" progId="ViewerFrameClass">
                  <p:embed/>
                  <p:pic>
                    <p:nvPicPr>
                      <p:cNvPr id="2969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455738"/>
                        <a:ext cx="6408738"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0547" name="Text Box 3"/>
          <p:cNvSpPr txBox="1">
            <a:spLocks noChangeArrowheads="1"/>
          </p:cNvSpPr>
          <p:nvPr/>
        </p:nvSpPr>
        <p:spPr bwMode="auto">
          <a:xfrm>
            <a:off x="1703389" y="115888"/>
            <a:ext cx="856932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cs typeface="Titr" pitchFamily="2" charset="-78"/>
              </a:defRPr>
            </a:lvl1pPr>
            <a:lvl2pPr marL="742950" indent="-285750" eaLnBrk="0" hangingPunct="0">
              <a:defRPr sz="3200">
                <a:solidFill>
                  <a:schemeClr val="tx1"/>
                </a:solidFill>
                <a:latin typeface="Arial" charset="0"/>
                <a:cs typeface="Titr" pitchFamily="2" charset="-78"/>
              </a:defRPr>
            </a:lvl2pPr>
            <a:lvl3pPr marL="1143000" indent="-228600" eaLnBrk="0" hangingPunct="0">
              <a:defRPr sz="3200">
                <a:solidFill>
                  <a:schemeClr val="tx1"/>
                </a:solidFill>
                <a:latin typeface="Arial" charset="0"/>
                <a:cs typeface="Titr" pitchFamily="2" charset="-78"/>
              </a:defRPr>
            </a:lvl3pPr>
            <a:lvl4pPr marL="1600200" indent="-228600" eaLnBrk="0" hangingPunct="0">
              <a:defRPr sz="3200">
                <a:solidFill>
                  <a:schemeClr val="tx1"/>
                </a:solidFill>
                <a:latin typeface="Arial" charset="0"/>
                <a:cs typeface="Titr" pitchFamily="2" charset="-78"/>
              </a:defRPr>
            </a:lvl4pPr>
            <a:lvl5pPr marL="2057400" indent="-228600" eaLnBrk="0" hangingPunct="0">
              <a:defRPr sz="3200">
                <a:solidFill>
                  <a:schemeClr val="tx1"/>
                </a:solidFill>
                <a:latin typeface="Arial" charset="0"/>
                <a:cs typeface="Titr" pitchFamily="2" charset="-78"/>
              </a:defRPr>
            </a:lvl5pPr>
            <a:lvl6pPr marL="2514600" indent="-228600" algn="r" rtl="1" eaLnBrk="0" fontAlgn="base" hangingPunct="0">
              <a:spcBef>
                <a:spcPct val="0"/>
              </a:spcBef>
              <a:spcAft>
                <a:spcPct val="0"/>
              </a:spcAft>
              <a:defRPr sz="3200">
                <a:solidFill>
                  <a:schemeClr val="tx1"/>
                </a:solidFill>
                <a:latin typeface="Arial" charset="0"/>
                <a:cs typeface="Titr" pitchFamily="2" charset="-78"/>
              </a:defRPr>
            </a:lvl6pPr>
            <a:lvl7pPr marL="2971800" indent="-228600" algn="r" rtl="1" eaLnBrk="0" fontAlgn="base" hangingPunct="0">
              <a:spcBef>
                <a:spcPct val="0"/>
              </a:spcBef>
              <a:spcAft>
                <a:spcPct val="0"/>
              </a:spcAft>
              <a:defRPr sz="3200">
                <a:solidFill>
                  <a:schemeClr val="tx1"/>
                </a:solidFill>
                <a:latin typeface="Arial" charset="0"/>
                <a:cs typeface="Titr" pitchFamily="2" charset="-78"/>
              </a:defRPr>
            </a:lvl7pPr>
            <a:lvl8pPr marL="3429000" indent="-228600" algn="r" rtl="1" eaLnBrk="0" fontAlgn="base" hangingPunct="0">
              <a:spcBef>
                <a:spcPct val="0"/>
              </a:spcBef>
              <a:spcAft>
                <a:spcPct val="0"/>
              </a:spcAft>
              <a:defRPr sz="3200">
                <a:solidFill>
                  <a:schemeClr val="tx1"/>
                </a:solidFill>
                <a:latin typeface="Arial" charset="0"/>
                <a:cs typeface="Titr" pitchFamily="2" charset="-78"/>
              </a:defRPr>
            </a:lvl8pPr>
            <a:lvl9pPr marL="3886200" indent="-228600" algn="r" rtl="1" eaLnBrk="0" fontAlgn="base" hangingPunct="0">
              <a:spcBef>
                <a:spcPct val="0"/>
              </a:spcBef>
              <a:spcAft>
                <a:spcPct val="0"/>
              </a:spcAft>
              <a:defRPr sz="3200">
                <a:solidFill>
                  <a:schemeClr val="tx1"/>
                </a:solidFill>
                <a:latin typeface="Arial" charset="0"/>
                <a:cs typeface="Titr" pitchFamily="2" charset="-78"/>
              </a:defRPr>
            </a:lvl9pPr>
          </a:lstStyle>
          <a:p>
            <a:pPr algn="ctr" rtl="1" eaLnBrk="1" fontAlgn="base" hangingPunct="1">
              <a:spcBef>
                <a:spcPct val="0"/>
              </a:spcBef>
              <a:spcAft>
                <a:spcPct val="0"/>
              </a:spcAft>
              <a:defRPr/>
            </a:pPr>
            <a:r>
              <a:rPr lang="fa-IR" altLang="en-US" sz="4000" dirty="0">
                <a:solidFill>
                  <a:srgbClr val="000000"/>
                </a:solidFill>
                <a:cs typeface="B Nazanin" panose="00000400000000000000" pitchFamily="2" charset="-78"/>
              </a:rPr>
              <a:t>تغييرات شعاع اتمي موقع تبديل به يون</a:t>
            </a:r>
          </a:p>
          <a:p>
            <a:pPr marL="273050" indent="-273050" algn="r" rtl="1" eaLnBrk="1" fontAlgn="base" hangingPunct="1">
              <a:spcBef>
                <a:spcPts val="600"/>
              </a:spcBef>
              <a:spcAft>
                <a:spcPct val="0"/>
              </a:spcAft>
              <a:buClr>
                <a:srgbClr val="94C600"/>
              </a:buClr>
              <a:buSzPct val="70000"/>
              <a:buFont typeface="Wingdings" pitchFamily="2" charset="2"/>
              <a:buChar char=""/>
              <a:defRPr/>
            </a:pPr>
            <a:r>
              <a:rPr lang="fa-IR" altLang="en-US" sz="2400" dirty="0">
                <a:solidFill>
                  <a:prstClr val="black"/>
                </a:solidFill>
                <a:latin typeface="Century Schoolbook"/>
                <a:cs typeface="B Nazanin" panose="00000400000000000000" pitchFamily="2" charset="-78"/>
              </a:rPr>
              <a:t>يك كاتيون هميشه از اتم خنثاي اوليه كوچكتر و يك آنيون از اتم خنثاي اوليه بزرگتر است.</a:t>
            </a:r>
            <a:endParaRPr lang="en-US" altLang="en-US" sz="2400" dirty="0">
              <a:solidFill>
                <a:prstClr val="black"/>
              </a:solidFill>
              <a:latin typeface="Century Schoolbook"/>
              <a:cs typeface="B Nazanin" panose="00000400000000000000" pitchFamily="2" charset="-78"/>
            </a:endParaRPr>
          </a:p>
          <a:p>
            <a:pPr algn="r" rtl="1" eaLnBrk="1" fontAlgn="base" hangingPunct="1">
              <a:spcBef>
                <a:spcPct val="0"/>
              </a:spcBef>
              <a:spcAft>
                <a:spcPct val="0"/>
              </a:spcAft>
              <a:defRPr/>
            </a:pPr>
            <a:endParaRPr lang="en-US" altLang="en-US" sz="4000" dirty="0">
              <a:solidFill>
                <a:srgbClr val="000000"/>
              </a:solidFill>
            </a:endParaRPr>
          </a:p>
        </p:txBody>
      </p:sp>
      <p:sp>
        <p:nvSpPr>
          <p:cNvPr id="2969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FC8D4B46-D7CE-4305-8484-73F0D6FB4C10}" type="slidenum">
              <a:rPr lang="ar-SA" altLang="en-US" sz="1400">
                <a:solidFill>
                  <a:srgbClr val="FFFFFF"/>
                </a:solidFill>
                <a:cs typeface="Times New Roman" panose="02020603050405020304" pitchFamily="18" charset="0"/>
              </a:rPr>
              <a:pPr fontAlgn="base">
                <a:spcBef>
                  <a:spcPct val="0"/>
                </a:spcBef>
                <a:spcAft>
                  <a:spcPct val="0"/>
                </a:spcAft>
              </a:pPr>
              <a:t>21</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3250750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1992313" y="1589"/>
            <a:ext cx="7467600" cy="777875"/>
          </a:xfrm>
        </p:spPr>
        <p:txBody>
          <a:bodyPr/>
          <a:lstStyle/>
          <a:p>
            <a:pPr algn="r" eaLnBrk="1" fontAlgn="auto" hangingPunct="1">
              <a:spcAft>
                <a:spcPts val="0"/>
              </a:spcAft>
              <a:defRPr/>
            </a:pPr>
            <a:r>
              <a:rPr lang="fa-IR" altLang="en-US" sz="3800" dirty="0">
                <a:cs typeface="B Nazanin" panose="00000400000000000000" pitchFamily="2" charset="-78"/>
              </a:rPr>
              <a:t>مقايسه شعاع اتمي و شعاع يوني اتم مربوطه</a:t>
            </a:r>
            <a:endParaRPr lang="en-US" altLang="en-US" sz="3800" dirty="0">
              <a:cs typeface="B Nazanin" panose="00000400000000000000" pitchFamily="2" charset="-78"/>
            </a:endParaRPr>
          </a:p>
        </p:txBody>
      </p:sp>
      <p:pic>
        <p:nvPicPr>
          <p:cNvPr id="297987" name="Picture 4" descr="FG07_06"/>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071813" y="1125538"/>
            <a:ext cx="5922962" cy="5421312"/>
          </a:xfrm>
          <a:noFill/>
        </p:spPr>
      </p:pic>
      <p:sp>
        <p:nvSpPr>
          <p:cNvPr id="297988"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13E0B446-C0AF-4483-A6F3-7D85DA38BA17}" type="slidenum">
              <a:rPr lang="ar-SA" altLang="en-US" sz="1400">
                <a:solidFill>
                  <a:srgbClr val="FFFFFF"/>
                </a:solidFill>
                <a:cs typeface="Times New Roman" panose="02020603050405020304" pitchFamily="18" charset="0"/>
              </a:rPr>
              <a:pPr fontAlgn="base">
                <a:spcBef>
                  <a:spcPct val="0"/>
                </a:spcBef>
                <a:spcAft>
                  <a:spcPct val="0"/>
                </a:spcAft>
              </a:pPr>
              <a:t>22</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785550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92313" y="2708275"/>
            <a:ext cx="7467600" cy="1143000"/>
          </a:xfrm>
        </p:spPr>
        <p:txBody>
          <a:bodyPr>
            <a:noAutofit/>
          </a:bodyPr>
          <a:lstStyle/>
          <a:p>
            <a:pPr algn="ctr">
              <a:defRPr/>
            </a:pPr>
            <a:r>
              <a:rPr lang="fa-IR" sz="8000" dirty="0">
                <a:cs typeface="B Nazanin" panose="00000400000000000000" pitchFamily="2" charset="-78"/>
              </a:rPr>
              <a:t>پایان فصل 7</a:t>
            </a:r>
            <a:endParaRPr lang="en-US" sz="8000" dirty="0">
              <a:cs typeface="B Nazanin" panose="00000400000000000000" pitchFamily="2" charset="-78"/>
            </a:endParaRPr>
          </a:p>
        </p:txBody>
      </p:sp>
      <p:sp>
        <p:nvSpPr>
          <p:cNvPr id="299011"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29E4BE88-F22A-43AD-AF9A-0A540D924484}" type="slidenum">
              <a:rPr lang="ar-SA" altLang="en-US" sz="1400">
                <a:solidFill>
                  <a:srgbClr val="FFFFFF"/>
                </a:solidFill>
                <a:cs typeface="Times New Roman" panose="02020603050405020304" pitchFamily="18" charset="0"/>
              </a:rPr>
              <a:pPr fontAlgn="base">
                <a:spcBef>
                  <a:spcPct val="0"/>
                </a:spcBef>
                <a:spcAft>
                  <a:spcPct val="0"/>
                </a:spcAft>
              </a:pPr>
              <a:t>23</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3946877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7467600" cy="706437"/>
          </a:xfrm>
        </p:spPr>
        <p:txBody>
          <a:bodyPr/>
          <a:lstStyle/>
          <a:p>
            <a:pPr algn="ctr" rtl="1">
              <a:defRPr/>
            </a:pPr>
            <a:r>
              <a:rPr lang="fa-IR" sz="4000" b="1" dirty="0"/>
              <a:t>اندازه اتمها</a:t>
            </a:r>
            <a:endParaRPr lang="en-US" sz="4000" b="1" dirty="0"/>
          </a:p>
        </p:txBody>
      </p:sp>
      <p:sp>
        <p:nvSpPr>
          <p:cNvPr id="278531" name="Content Placeholder 2"/>
          <p:cNvSpPr>
            <a:spLocks noGrp="1"/>
          </p:cNvSpPr>
          <p:nvPr>
            <p:ph sz="quarter" idx="1"/>
          </p:nvPr>
        </p:nvSpPr>
        <p:spPr>
          <a:xfrm>
            <a:off x="1703388" y="981076"/>
            <a:ext cx="8507412" cy="5616575"/>
          </a:xfrm>
        </p:spPr>
        <p:txBody>
          <a:bodyPr/>
          <a:lstStyle/>
          <a:p>
            <a:pPr marL="0" indent="0" algn="just" rtl="1">
              <a:buNone/>
            </a:pPr>
            <a:r>
              <a:rPr lang="fa-IR" altLang="en-US" b="1" smtClean="0">
                <a:cs typeface="B Nazanin" panose="00000400000000000000" pitchFamily="2" charset="-78"/>
              </a:rPr>
              <a:t>عوامل موثر بر چگونگی واکنش اتمها</a:t>
            </a:r>
          </a:p>
          <a:p>
            <a:pPr marL="0" indent="0" algn="just" rtl="1">
              <a:buNone/>
            </a:pPr>
            <a:r>
              <a:rPr lang="fa-IR" altLang="en-US" smtClean="0">
                <a:cs typeface="B Nazanin" panose="00000400000000000000" pitchFamily="2" charset="-78"/>
              </a:rPr>
              <a:t>1- بار هسته</a:t>
            </a:r>
          </a:p>
          <a:p>
            <a:pPr marL="0" indent="0" algn="just" rtl="1">
              <a:buNone/>
            </a:pPr>
            <a:r>
              <a:rPr lang="fa-IR" altLang="en-US" smtClean="0">
                <a:cs typeface="B Nazanin" panose="00000400000000000000" pitchFamily="2" charset="-78"/>
              </a:rPr>
              <a:t>2- آرایش الکترونی اتم</a:t>
            </a:r>
          </a:p>
          <a:p>
            <a:pPr marL="0" indent="0" algn="just" rtl="1">
              <a:buNone/>
            </a:pPr>
            <a:r>
              <a:rPr lang="fa-IR" altLang="en-US" smtClean="0">
                <a:cs typeface="B Nazanin" panose="00000400000000000000" pitchFamily="2" charset="-78"/>
              </a:rPr>
              <a:t>3- اندازه اتم</a:t>
            </a:r>
          </a:p>
          <a:p>
            <a:pPr marL="0" indent="0" algn="just" rtl="1">
              <a:buNone/>
            </a:pPr>
            <a:r>
              <a:rPr lang="fa-IR" altLang="en-US" b="1" smtClean="0">
                <a:cs typeface="B Nazanin" panose="00000400000000000000" pitchFamily="2" charset="-78"/>
              </a:rPr>
              <a:t>نحوه اندازه گیری اندازه اتم ها</a:t>
            </a:r>
          </a:p>
          <a:p>
            <a:pPr marL="0" indent="0" algn="just" rtl="1">
              <a:buNone/>
            </a:pPr>
            <a:r>
              <a:rPr lang="fa-IR" altLang="en-US" smtClean="0">
                <a:cs typeface="B Nazanin" panose="00000400000000000000" pitchFamily="2" charset="-78"/>
              </a:rPr>
              <a:t>- با استفاده از تک تک اتمهای عناصرممکن نیست زیرا امکان جداسازی تک اتم ممکن نیست. </a:t>
            </a:r>
          </a:p>
          <a:p>
            <a:pPr marL="0" indent="0" algn="just" rtl="1">
              <a:buNone/>
            </a:pPr>
            <a:r>
              <a:rPr lang="fa-IR" altLang="en-US" smtClean="0">
                <a:cs typeface="B Nazanin" panose="00000400000000000000" pitchFamily="2" charset="-78"/>
              </a:rPr>
              <a:t>- از طریق طول پیوند بین عناصر در ترکیبات</a:t>
            </a:r>
          </a:p>
          <a:p>
            <a:pPr marL="0" indent="0" algn="just" rtl="1">
              <a:buNone/>
            </a:pPr>
            <a:r>
              <a:rPr lang="fa-IR" altLang="en-US" smtClean="0">
                <a:cs typeface="B Nazanin" panose="00000400000000000000" pitchFamily="2" charset="-78"/>
              </a:rPr>
              <a:t>- مثال:</a:t>
            </a:r>
          </a:p>
          <a:p>
            <a:pPr marL="0" indent="0" algn="just" rtl="1">
              <a:buNone/>
            </a:pPr>
            <a:r>
              <a:rPr lang="fa-IR" altLang="en-US" smtClean="0">
                <a:cs typeface="B Nazanin" panose="00000400000000000000" pitchFamily="2" charset="-78"/>
              </a:rPr>
              <a:t>طول پیوند </a:t>
            </a:r>
            <a:r>
              <a:rPr lang="en-US" altLang="en-US" smtClean="0">
                <a:cs typeface="B Nazanin" panose="00000400000000000000" pitchFamily="2" charset="-78"/>
              </a:rPr>
              <a:t>Cl-Cl</a:t>
            </a:r>
            <a:r>
              <a:rPr lang="fa-IR" altLang="en-US" smtClean="0">
                <a:cs typeface="B Nazanin" panose="00000400000000000000" pitchFamily="2" charset="-78"/>
              </a:rPr>
              <a:t> برابر با 198 پیکومتر است بنابراین شعاع اتمی کلر 99 پیکومتر فرض میشود.</a:t>
            </a:r>
          </a:p>
          <a:p>
            <a:pPr marL="0" indent="0" algn="just" rtl="1">
              <a:buClr>
                <a:srgbClr val="94C600"/>
              </a:buClr>
              <a:buNone/>
            </a:pPr>
            <a:r>
              <a:rPr lang="fa-IR" altLang="en-US" smtClean="0">
                <a:solidFill>
                  <a:srgbClr val="000000"/>
                </a:solidFill>
                <a:cs typeface="B Nazanin" panose="00000400000000000000" pitchFamily="2" charset="-78"/>
              </a:rPr>
              <a:t>طول پیوند </a:t>
            </a:r>
            <a:r>
              <a:rPr lang="en-US" altLang="en-US" smtClean="0">
                <a:solidFill>
                  <a:srgbClr val="000000"/>
                </a:solidFill>
                <a:cs typeface="B Nazanin" panose="00000400000000000000" pitchFamily="2" charset="-78"/>
              </a:rPr>
              <a:t>C-Cl</a:t>
            </a:r>
            <a:r>
              <a:rPr lang="fa-IR" altLang="en-US" smtClean="0">
                <a:solidFill>
                  <a:srgbClr val="000000"/>
                </a:solidFill>
                <a:cs typeface="B Nazanin" panose="00000400000000000000" pitchFamily="2" charset="-78"/>
              </a:rPr>
              <a:t> برابر با 176 پیکومتر است بنابراین شعاع اتمی کربن 77پیکومتر فرض میشود.</a:t>
            </a:r>
          </a:p>
          <a:p>
            <a:pPr marL="0" indent="0" algn="r" rtl="1">
              <a:buNone/>
            </a:pPr>
            <a:endParaRPr lang="fa-IR" altLang="en-US" smtClean="0">
              <a:cs typeface="B Nazanin" panose="00000400000000000000" pitchFamily="2" charset="-78"/>
            </a:endParaRPr>
          </a:p>
          <a:p>
            <a:pPr marL="0" indent="0" algn="r" rtl="1">
              <a:buNone/>
            </a:pPr>
            <a:endParaRPr lang="en-US" altLang="en-US" smtClean="0">
              <a:cs typeface="B Nazanin" panose="00000400000000000000" pitchFamily="2" charset="-78"/>
            </a:endParaRPr>
          </a:p>
        </p:txBody>
      </p:sp>
      <p:sp>
        <p:nvSpPr>
          <p:cNvPr id="2785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62A789C0-5986-47F1-8BF8-73968CDAF9B4}" type="slidenum">
              <a:rPr lang="ar-SA" altLang="en-US" sz="1400">
                <a:solidFill>
                  <a:srgbClr val="FFFFFF"/>
                </a:solidFill>
                <a:cs typeface="Times New Roman" panose="02020603050405020304" pitchFamily="18" charset="0"/>
              </a:rPr>
              <a:pPr fontAlgn="base">
                <a:spcBef>
                  <a:spcPct val="0"/>
                </a:spcBef>
                <a:spcAft>
                  <a:spcPct val="0"/>
                </a:spcAft>
              </a:pPr>
              <a:t>3</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331145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7467600" cy="706437"/>
          </a:xfrm>
        </p:spPr>
        <p:txBody>
          <a:bodyPr/>
          <a:lstStyle/>
          <a:p>
            <a:pPr algn="ctr" rtl="1">
              <a:defRPr/>
            </a:pPr>
            <a:r>
              <a:rPr lang="fa-IR" sz="3600" b="1" dirty="0"/>
              <a:t>تغییرات شعاع اتمی</a:t>
            </a:r>
            <a:endParaRPr lang="en-US" sz="3600" b="1" dirty="0"/>
          </a:p>
        </p:txBody>
      </p:sp>
      <p:sp>
        <p:nvSpPr>
          <p:cNvPr id="250883" name="Content Placeholder 2"/>
          <p:cNvSpPr>
            <a:spLocks noGrp="1"/>
          </p:cNvSpPr>
          <p:nvPr>
            <p:ph sz="quarter" idx="1"/>
          </p:nvPr>
        </p:nvSpPr>
        <p:spPr>
          <a:xfrm>
            <a:off x="1774826" y="1196975"/>
            <a:ext cx="8353425" cy="5276850"/>
          </a:xfrm>
        </p:spPr>
        <p:txBody>
          <a:bodyPr/>
          <a:lstStyle/>
          <a:p>
            <a:pPr algn="just" rtl="1">
              <a:defRPr/>
            </a:pPr>
            <a:r>
              <a:rPr lang="fa-IR" altLang="en-US" sz="2800" dirty="0">
                <a:cs typeface="B Nazanin" panose="00000400000000000000" pitchFamily="2" charset="-78"/>
              </a:rPr>
              <a:t>در یک گروه از جدول تناوبی از بالا به پایین افزایش می یابد زیرا هر گروه با گروه بعدی در یک لایه الکترونی تفاوت دارد که خود باعث افزایش شعاع میشود علاوه بر این افزایش تعداد پروتونها که افزایش بار موثر هسته و در نتیجه کاهش شعاع اتمی را باعث میشود توسط اثر پوششی لایه الکترونی جدید کاهش پیدا میکند.</a:t>
            </a:r>
            <a:endParaRPr lang="en-US" altLang="en-US" sz="2800" dirty="0">
              <a:cs typeface="B Nazanin" panose="00000400000000000000" pitchFamily="2" charset="-78"/>
            </a:endParaRPr>
          </a:p>
          <a:p>
            <a:pPr marL="0" indent="0" algn="just" rtl="1">
              <a:buNone/>
              <a:defRPr/>
            </a:pPr>
            <a:endParaRPr lang="fa-IR" altLang="en-US" sz="2800" dirty="0">
              <a:cs typeface="B Nazanin" panose="00000400000000000000" pitchFamily="2" charset="-78"/>
            </a:endParaRPr>
          </a:p>
          <a:p>
            <a:pPr algn="just" rtl="1">
              <a:defRPr/>
            </a:pPr>
            <a:r>
              <a:rPr lang="fa-IR" altLang="en-US" sz="2800" dirty="0">
                <a:cs typeface="B Nazanin" panose="00000400000000000000" pitchFamily="2" charset="-78"/>
              </a:rPr>
              <a:t>در یک دوره از جدول تناوبی از چپ به راست کاهش می یابد زیرا تعداد لایه ها ثابت بوده و با افزایش تعداد الکترون ها در لایه آخر به تعداد پروتون ها و در نتیجه بار موثر هسته بر الکترونهای لایه آخر افزوده میشود. بدلیل عدم افزایش لایه جدید افزایش تک الکترون در طول یک دوره باعث کاهش بار موثر هسته نمیشود.</a:t>
            </a:r>
            <a:endParaRPr lang="en-US" altLang="en-US" sz="2800" dirty="0">
              <a:cs typeface="B Nazanin" panose="00000400000000000000" pitchFamily="2" charset="-78"/>
            </a:endParaRPr>
          </a:p>
        </p:txBody>
      </p:sp>
      <p:sp>
        <p:nvSpPr>
          <p:cNvPr id="27955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1EC2E825-9101-44B7-A35A-9B38FD123309}" type="slidenum">
              <a:rPr lang="ar-SA" altLang="en-US" sz="1400">
                <a:solidFill>
                  <a:srgbClr val="FFFFFF"/>
                </a:solidFill>
                <a:cs typeface="Times New Roman" panose="02020603050405020304" pitchFamily="18" charset="0"/>
              </a:rPr>
              <a:pPr fontAlgn="base">
                <a:spcBef>
                  <a:spcPct val="0"/>
                </a:spcBef>
                <a:spcAft>
                  <a:spcPct val="0"/>
                </a:spcAft>
              </a:pPr>
              <a:t>4</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3987962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56139" y="1"/>
            <a:ext cx="3394075" cy="765175"/>
          </a:xfrm>
        </p:spPr>
        <p:txBody>
          <a:bodyPr/>
          <a:lstStyle/>
          <a:p>
            <a:pPr eaLnBrk="1" fontAlgn="auto" hangingPunct="1">
              <a:spcAft>
                <a:spcPts val="0"/>
              </a:spcAft>
              <a:defRPr/>
            </a:pPr>
            <a:r>
              <a:rPr lang="ar-SA" sz="4000" b="1" dirty="0">
                <a:solidFill>
                  <a:srgbClr val="FF3300"/>
                </a:solidFill>
              </a:rPr>
              <a:t>انرژي يوني شدن</a:t>
            </a:r>
            <a:endParaRPr lang="en-US" sz="4000" b="1" dirty="0">
              <a:solidFill>
                <a:srgbClr val="FF3300"/>
              </a:solidFill>
            </a:endParaRPr>
          </a:p>
        </p:txBody>
      </p:sp>
      <p:sp>
        <p:nvSpPr>
          <p:cNvPr id="280579" name="Rectangle 3"/>
          <p:cNvSpPr>
            <a:spLocks noGrp="1" noChangeArrowheads="1"/>
          </p:cNvSpPr>
          <p:nvPr>
            <p:ph sz="quarter" idx="1"/>
          </p:nvPr>
        </p:nvSpPr>
        <p:spPr>
          <a:xfrm>
            <a:off x="1703388" y="1052514"/>
            <a:ext cx="8507412" cy="5616575"/>
          </a:xfrm>
        </p:spPr>
        <p:txBody>
          <a:bodyPr/>
          <a:lstStyle/>
          <a:p>
            <a:pPr algn="r" eaLnBrk="1" hangingPunct="1">
              <a:lnSpc>
                <a:spcPct val="150000"/>
              </a:lnSpc>
              <a:buFontTx/>
              <a:buNone/>
            </a:pPr>
            <a:r>
              <a:rPr lang="ar-SA" altLang="en-US" sz="2800">
                <a:solidFill>
                  <a:srgbClr val="0000FF"/>
                </a:solidFill>
              </a:rPr>
              <a:t>ميزان انرژي لازم براي كندن سسترين الكترون از يك اتم گازي را اولين انرژي يوني شدن آن اتم مي‌گوئيم.</a:t>
            </a:r>
            <a:r>
              <a:rPr lang="fa-IR" altLang="en-US" sz="2800">
                <a:solidFill>
                  <a:srgbClr val="0000FF"/>
                </a:solidFill>
              </a:rPr>
              <a:t>                                                                              </a:t>
            </a:r>
            <a:endParaRPr lang="en-US" altLang="en-US" sz="2800">
              <a:solidFill>
                <a:srgbClr val="0000FF"/>
              </a:solidFill>
              <a:cs typeface="Times New Roman" panose="02020603050405020304" pitchFamily="18" charset="0"/>
            </a:endParaRPr>
          </a:p>
        </p:txBody>
      </p:sp>
      <p:sp>
        <p:nvSpPr>
          <p:cNvPr id="280580"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233C7E2C-83E7-47D4-A438-46F2CA6E47BC}" type="slidenum">
              <a:rPr lang="en-US" altLang="en-US" sz="1400">
                <a:solidFill>
                  <a:srgbClr val="FFFFFF"/>
                </a:solidFill>
                <a:cs typeface="Times New Roman" panose="02020603050405020304" pitchFamily="18" charset="0"/>
              </a:rPr>
              <a:pPr fontAlgn="base">
                <a:spcBef>
                  <a:spcPct val="0"/>
                </a:spcBef>
                <a:spcAft>
                  <a:spcPct val="0"/>
                </a:spcAft>
              </a:pPr>
              <a:t>5</a:t>
            </a:fld>
            <a:endParaRPr lang="en-US" altLang="en-US" sz="1400">
              <a:solidFill>
                <a:srgbClr val="FFFFFF"/>
              </a:solidFill>
              <a:cs typeface="Times New Roman" panose="02020603050405020304" pitchFamily="18" charset="0"/>
            </a:endParaRPr>
          </a:p>
        </p:txBody>
      </p:sp>
      <p:sp>
        <p:nvSpPr>
          <p:cNvPr id="280581" name="Rectangle 5"/>
          <p:cNvSpPr>
            <a:spLocks noChangeArrowheads="1"/>
          </p:cNvSpPr>
          <p:nvPr/>
        </p:nvSpPr>
        <p:spPr bwMode="auto">
          <a:xfrm>
            <a:off x="1524001" y="-29238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graphicFrame>
        <p:nvGraphicFramePr>
          <p:cNvPr id="280582" name="Object 4"/>
          <p:cNvGraphicFramePr>
            <a:graphicFrameLocks noChangeAspect="1"/>
          </p:cNvGraphicFramePr>
          <p:nvPr/>
        </p:nvGraphicFramePr>
        <p:xfrm>
          <a:off x="1847850" y="2708276"/>
          <a:ext cx="5976938" cy="620713"/>
        </p:xfrm>
        <a:graphic>
          <a:graphicData uri="http://schemas.openxmlformats.org/presentationml/2006/ole">
            <mc:AlternateContent xmlns:mc="http://schemas.openxmlformats.org/markup-compatibility/2006">
              <mc:Choice xmlns:v="urn:schemas-microsoft-com:vml" Requires="v">
                <p:oleObj spid="_x0000_s1028" name="Microsoft Equation 3.0" r:id="rId3" imgW="2476500" imgH="254000" progId="Equation.3">
                  <p:embed/>
                </p:oleObj>
              </mc:Choice>
              <mc:Fallback>
                <p:oleObj name="Microsoft Equation 3.0" r:id="rId3" imgW="2476500" imgH="254000" progId="Equation.3">
                  <p:embed/>
                  <p:pic>
                    <p:nvPicPr>
                      <p:cNvPr id="28058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2708276"/>
                        <a:ext cx="597693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0583" name="Rectangle 6"/>
          <p:cNvSpPr>
            <a:spLocks noChangeArrowheads="1"/>
          </p:cNvSpPr>
          <p:nvPr/>
        </p:nvSpPr>
        <p:spPr bwMode="auto">
          <a:xfrm>
            <a:off x="1524001" y="-3521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
        <p:nvSpPr>
          <p:cNvPr id="280584" name="Rectangle 7"/>
          <p:cNvSpPr>
            <a:spLocks noChangeArrowheads="1"/>
          </p:cNvSpPr>
          <p:nvPr/>
        </p:nvSpPr>
        <p:spPr bwMode="auto">
          <a:xfrm>
            <a:off x="1847851" y="3376613"/>
            <a:ext cx="8569325"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just" rtl="1" fontAlgn="base">
              <a:lnSpc>
                <a:spcPct val="140000"/>
              </a:lnSpc>
              <a:spcBef>
                <a:spcPct val="0"/>
              </a:spcBef>
              <a:spcAft>
                <a:spcPct val="0"/>
              </a:spcAft>
            </a:pPr>
            <a:r>
              <a:rPr lang="ar-SA" altLang="en-US">
                <a:solidFill>
                  <a:srgbClr val="0000FF"/>
                </a:solidFill>
                <a:latin typeface="Times New Roman" panose="02020603050405020304" pitchFamily="18" charset="0"/>
                <a:cs typeface="Times New Roman" panose="02020603050405020304" pitchFamily="18" charset="0"/>
              </a:rPr>
              <a:t>حال اگر از اين يون گازي ايجاد شده، الكترون ديگري كنده شود، به اين فرآيند دومين انرژي يوني شدن مي‌گوئيم كه ميزان آن از اولين يونش بيشتر است چون الكترون از يك كاتيون كنده مي‌شود</a:t>
            </a:r>
            <a:r>
              <a:rPr lang="ar-SA" altLang="en-US">
                <a:solidFill>
                  <a:srgbClr val="0000FF"/>
                </a:solidFill>
                <a:latin typeface="Times New Roman" panose="02020603050405020304" pitchFamily="18" charset="0"/>
                <a:cs typeface="Arial" panose="020B0604020202020204" pitchFamily="34" charset="0"/>
              </a:rPr>
              <a:t>. </a:t>
            </a:r>
          </a:p>
        </p:txBody>
      </p:sp>
      <p:sp>
        <p:nvSpPr>
          <p:cNvPr id="280585" name="Rectangle 9"/>
          <p:cNvSpPr>
            <a:spLocks noChangeArrowheads="1"/>
          </p:cNvSpPr>
          <p:nvPr/>
        </p:nvSpPr>
        <p:spPr bwMode="auto">
          <a:xfrm>
            <a:off x="1524001" y="300802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graphicFrame>
        <p:nvGraphicFramePr>
          <p:cNvPr id="280586" name="Object 8"/>
          <p:cNvGraphicFramePr>
            <a:graphicFrameLocks noChangeAspect="1"/>
          </p:cNvGraphicFramePr>
          <p:nvPr/>
        </p:nvGraphicFramePr>
        <p:xfrm>
          <a:off x="1887539" y="5689600"/>
          <a:ext cx="5792787" cy="584200"/>
        </p:xfrm>
        <a:graphic>
          <a:graphicData uri="http://schemas.openxmlformats.org/presentationml/2006/ole">
            <mc:AlternateContent xmlns:mc="http://schemas.openxmlformats.org/markup-compatibility/2006">
              <mc:Choice xmlns:v="urn:schemas-microsoft-com:vml" Requires="v">
                <p:oleObj spid="_x0000_s1029" name="Microsoft Equation 3.0" r:id="rId5" imgW="2552700" imgH="254000" progId="Equation.3">
                  <p:embed/>
                </p:oleObj>
              </mc:Choice>
              <mc:Fallback>
                <p:oleObj name="Microsoft Equation 3.0" r:id="rId5" imgW="2552700" imgH="254000" progId="Equation.3">
                  <p:embed/>
                  <p:pic>
                    <p:nvPicPr>
                      <p:cNvPr id="28058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7539" y="5689600"/>
                        <a:ext cx="5792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0587" name="Rectangle 10"/>
          <p:cNvSpPr>
            <a:spLocks noChangeArrowheads="1"/>
          </p:cNvSpPr>
          <p:nvPr/>
        </p:nvSpPr>
        <p:spPr bwMode="auto">
          <a:xfrm>
            <a:off x="1524001" y="326520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Tree>
    <p:extLst>
      <p:ext uri="{BB962C8B-B14F-4D97-AF65-F5344CB8AC3E}">
        <p14:creationId xmlns:p14="http://schemas.microsoft.com/office/powerpoint/2010/main" val="2087200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bwMode="auto">
          <a:xfrm>
            <a:off x="1981200" y="274639"/>
            <a:ext cx="7467600" cy="561975"/>
          </a:xfrm>
        </p:spPr>
        <p:txBody>
          <a:bodyPr vert="horz" wrap="square" lIns="91440" tIns="45720" rIns="91440" bIns="45720" numCol="1" anchor="b" anchorCtr="0" compatLnSpc="1">
            <a:prstTxWarp prst="textNoShape">
              <a:avLst/>
            </a:prstTxWarp>
            <a:normAutofit fontScale="90000"/>
          </a:bodyPr>
          <a:lstStyle/>
          <a:p>
            <a:pPr algn="ctr" eaLnBrk="1" hangingPunct="1">
              <a:defRPr/>
            </a:pPr>
            <a:r>
              <a:rPr lang="fa-IR" altLang="en-US" sz="3600" b="1" cap="none"/>
              <a:t>مثال</a:t>
            </a:r>
            <a:endParaRPr lang="en-US" altLang="en-US" sz="3600" b="1" cap="none">
              <a:cs typeface="Times New Roman" panose="02020603050405020304" pitchFamily="18" charset="0"/>
            </a:endParaRPr>
          </a:p>
        </p:txBody>
      </p:sp>
      <p:sp>
        <p:nvSpPr>
          <p:cNvPr id="281603" name="Rectangle 3"/>
          <p:cNvSpPr>
            <a:spLocks noGrp="1" noChangeArrowheads="1"/>
          </p:cNvSpPr>
          <p:nvPr>
            <p:ph sz="quarter" idx="1"/>
          </p:nvPr>
        </p:nvSpPr>
        <p:spPr>
          <a:xfrm>
            <a:off x="2249488" y="920751"/>
            <a:ext cx="7467600" cy="2868613"/>
          </a:xfrm>
        </p:spPr>
        <p:txBody>
          <a:bodyPr/>
          <a:lstStyle/>
          <a:p>
            <a:pPr marL="0" indent="0" algn="ctr" rtl="1" eaLnBrk="1" hangingPunct="1">
              <a:buNone/>
            </a:pPr>
            <a:r>
              <a:rPr lang="en-US" altLang="en-US" sz="2800">
                <a:cs typeface="Times New Roman" panose="02020603050405020304" pitchFamily="18" charset="0"/>
              </a:rPr>
              <a:t>Na(g) + 496 kJ/mol </a:t>
            </a:r>
            <a:r>
              <a:rPr lang="en-US" altLang="en-US" sz="2800">
                <a:cs typeface="Times New Roman" panose="02020603050405020304" pitchFamily="18" charset="0"/>
                <a:sym typeface="Symbol" panose="05050102010706020507" pitchFamily="18" charset="2"/>
              </a:rPr>
              <a:t> Na</a:t>
            </a:r>
            <a:r>
              <a:rPr lang="en-US" altLang="en-US" sz="2800" baseline="30000">
                <a:cs typeface="Times New Roman" panose="02020603050405020304" pitchFamily="18" charset="0"/>
                <a:sym typeface="Symbol" panose="05050102010706020507" pitchFamily="18" charset="2"/>
              </a:rPr>
              <a:t>+</a:t>
            </a:r>
            <a:r>
              <a:rPr lang="en-US" altLang="en-US" sz="2800">
                <a:cs typeface="Times New Roman" panose="02020603050405020304" pitchFamily="18" charset="0"/>
                <a:sym typeface="Symbol" panose="05050102010706020507" pitchFamily="18" charset="2"/>
              </a:rPr>
              <a:t>(g) + e</a:t>
            </a:r>
            <a:r>
              <a:rPr lang="en-US" altLang="en-US" sz="2800" baseline="30000">
                <a:cs typeface="Times New Roman" panose="02020603050405020304" pitchFamily="18" charset="0"/>
                <a:sym typeface="Symbol" panose="05050102010706020507" pitchFamily="18" charset="2"/>
              </a:rPr>
              <a:t>–</a:t>
            </a:r>
            <a:endParaRPr lang="en-US" altLang="en-US" sz="2800" baseline="30000">
              <a:cs typeface="Times New Roman" panose="02020603050405020304" pitchFamily="18" charset="0"/>
            </a:endParaRPr>
          </a:p>
          <a:p>
            <a:pPr marL="0" indent="0">
              <a:spcBef>
                <a:spcPct val="0"/>
              </a:spcBef>
              <a:buClrTx/>
              <a:buSzTx/>
              <a:buNone/>
            </a:pPr>
            <a:endParaRPr lang="en-US" altLang="en-US" sz="2800">
              <a:solidFill>
                <a:srgbClr val="000000"/>
              </a:solidFill>
              <a:latin typeface="Arial" panose="020B0604020202020204" pitchFamily="34" charset="0"/>
              <a:cs typeface="Times New Roman" panose="02020603050405020304" pitchFamily="18" charset="0"/>
            </a:endParaRPr>
          </a:p>
          <a:p>
            <a:pPr marL="0" indent="0" algn="ctr">
              <a:spcBef>
                <a:spcPct val="0"/>
              </a:spcBef>
              <a:buClrTx/>
              <a:buSzTx/>
              <a:buNone/>
            </a:pPr>
            <a:r>
              <a:rPr lang="en-US" altLang="en-US" sz="2800">
                <a:solidFill>
                  <a:srgbClr val="000000"/>
                </a:solidFill>
                <a:latin typeface="Arial" panose="020B0604020202020204" pitchFamily="34" charset="0"/>
                <a:cs typeface="Times New Roman" panose="02020603050405020304" pitchFamily="18" charset="0"/>
              </a:rPr>
              <a:t>Ca(g) + 590 kJ/mol </a:t>
            </a:r>
            <a:r>
              <a:rPr lang="en-US" altLang="en-US" sz="2800">
                <a:solidFill>
                  <a:srgbClr val="000000"/>
                </a:solidFill>
                <a:latin typeface="Arial" panose="020B0604020202020204" pitchFamily="34" charset="0"/>
                <a:cs typeface="Times New Roman" panose="02020603050405020304" pitchFamily="18" charset="0"/>
                <a:sym typeface="Symbol" panose="05050102010706020507" pitchFamily="18" charset="2"/>
              </a:rPr>
              <a:t> Ca</a:t>
            </a:r>
            <a:r>
              <a:rPr lang="en-US" altLang="en-US" sz="2800" baseline="30000">
                <a:solidFill>
                  <a:srgbClr val="000000"/>
                </a:solidFill>
                <a:latin typeface="Arial" panose="020B0604020202020204" pitchFamily="34" charset="0"/>
                <a:cs typeface="Times New Roman" panose="02020603050405020304" pitchFamily="18" charset="0"/>
                <a:sym typeface="Symbol" panose="05050102010706020507" pitchFamily="18" charset="2"/>
              </a:rPr>
              <a:t>+</a:t>
            </a:r>
            <a:r>
              <a:rPr lang="en-US" altLang="en-US" sz="2800">
                <a:solidFill>
                  <a:srgbClr val="000000"/>
                </a:solidFill>
                <a:latin typeface="Arial" panose="020B0604020202020204" pitchFamily="34" charset="0"/>
                <a:cs typeface="Times New Roman" panose="02020603050405020304" pitchFamily="18" charset="0"/>
                <a:sym typeface="Symbol" panose="05050102010706020507" pitchFamily="18" charset="2"/>
              </a:rPr>
              <a:t>(g) + e</a:t>
            </a:r>
            <a:r>
              <a:rPr lang="en-US" altLang="en-US" sz="2800" baseline="30000">
                <a:solidFill>
                  <a:srgbClr val="000000"/>
                </a:solidFill>
                <a:latin typeface="Arial" panose="020B0604020202020204" pitchFamily="34" charset="0"/>
                <a:cs typeface="Times New Roman" panose="02020603050405020304" pitchFamily="18" charset="0"/>
                <a:sym typeface="Symbol" panose="05050102010706020507" pitchFamily="18" charset="2"/>
              </a:rPr>
              <a:t>–</a:t>
            </a:r>
            <a:endParaRPr lang="fa-IR" altLang="en-US" sz="2800" baseline="30000">
              <a:solidFill>
                <a:srgbClr val="000000"/>
              </a:solidFill>
              <a:latin typeface="Arial" panose="020B0604020202020204" pitchFamily="34" charset="0"/>
              <a:sym typeface="Symbol" panose="05050102010706020507" pitchFamily="18" charset="2"/>
            </a:endParaRPr>
          </a:p>
          <a:p>
            <a:pPr marL="0" indent="0">
              <a:spcBef>
                <a:spcPct val="0"/>
              </a:spcBef>
              <a:buClrTx/>
              <a:buSzTx/>
              <a:buNone/>
            </a:pPr>
            <a:endParaRPr lang="en-US" altLang="en-US" sz="2800">
              <a:solidFill>
                <a:srgbClr val="000000"/>
              </a:solidFill>
              <a:latin typeface="Arial" panose="020B0604020202020204" pitchFamily="34" charset="0"/>
              <a:cs typeface="Times New Roman" panose="02020603050405020304" pitchFamily="18" charset="0"/>
            </a:endParaRPr>
          </a:p>
          <a:p>
            <a:pPr marL="0" indent="0" algn="ctr">
              <a:spcBef>
                <a:spcPct val="0"/>
              </a:spcBef>
              <a:buClrTx/>
              <a:buSzTx/>
              <a:buNone/>
            </a:pPr>
            <a:r>
              <a:rPr lang="en-US" altLang="en-US" sz="2800">
                <a:solidFill>
                  <a:srgbClr val="000000"/>
                </a:solidFill>
                <a:latin typeface="Arial" panose="020B0604020202020204" pitchFamily="34" charset="0"/>
                <a:cs typeface="Times New Roman" panose="02020603050405020304" pitchFamily="18" charset="0"/>
              </a:rPr>
              <a:t>Ca</a:t>
            </a:r>
            <a:r>
              <a:rPr lang="en-US" altLang="en-US" sz="2800" baseline="30000">
                <a:solidFill>
                  <a:srgbClr val="000000"/>
                </a:solidFill>
                <a:latin typeface="Arial" panose="020B0604020202020204" pitchFamily="34" charset="0"/>
                <a:cs typeface="Times New Roman" panose="02020603050405020304" pitchFamily="18" charset="0"/>
              </a:rPr>
              <a:t>+</a:t>
            </a:r>
            <a:r>
              <a:rPr lang="en-US" altLang="en-US" sz="2800">
                <a:solidFill>
                  <a:srgbClr val="000000"/>
                </a:solidFill>
                <a:latin typeface="Arial" panose="020B0604020202020204" pitchFamily="34" charset="0"/>
                <a:cs typeface="Times New Roman" panose="02020603050405020304" pitchFamily="18" charset="0"/>
              </a:rPr>
              <a:t>(g) + 1145 kJ/mol </a:t>
            </a:r>
            <a:r>
              <a:rPr lang="en-US" altLang="en-US" sz="2800">
                <a:solidFill>
                  <a:srgbClr val="000000"/>
                </a:solidFill>
                <a:latin typeface="Arial" panose="020B0604020202020204" pitchFamily="34" charset="0"/>
                <a:cs typeface="Times New Roman" panose="02020603050405020304" pitchFamily="18" charset="0"/>
                <a:sym typeface="Symbol" panose="05050102010706020507" pitchFamily="18" charset="2"/>
              </a:rPr>
              <a:t> Ca</a:t>
            </a:r>
            <a:r>
              <a:rPr lang="en-US" altLang="en-US" sz="2800" baseline="30000">
                <a:solidFill>
                  <a:srgbClr val="000000"/>
                </a:solidFill>
                <a:latin typeface="Arial" panose="020B0604020202020204" pitchFamily="34" charset="0"/>
                <a:cs typeface="Times New Roman" panose="02020603050405020304" pitchFamily="18" charset="0"/>
                <a:sym typeface="Symbol" panose="05050102010706020507" pitchFamily="18" charset="2"/>
              </a:rPr>
              <a:t>2+</a:t>
            </a:r>
            <a:r>
              <a:rPr lang="en-US" altLang="en-US" sz="2800">
                <a:solidFill>
                  <a:srgbClr val="000000"/>
                </a:solidFill>
                <a:latin typeface="Arial" panose="020B0604020202020204" pitchFamily="34" charset="0"/>
                <a:cs typeface="Times New Roman" panose="02020603050405020304" pitchFamily="18" charset="0"/>
                <a:sym typeface="Symbol" panose="05050102010706020507" pitchFamily="18" charset="2"/>
              </a:rPr>
              <a:t>(g) + e</a:t>
            </a:r>
            <a:r>
              <a:rPr lang="en-US" altLang="en-US" sz="2800" baseline="30000">
                <a:solidFill>
                  <a:srgbClr val="000000"/>
                </a:solidFill>
                <a:latin typeface="Arial" panose="020B0604020202020204" pitchFamily="34" charset="0"/>
                <a:cs typeface="Times New Roman" panose="02020603050405020304" pitchFamily="18" charset="0"/>
                <a:sym typeface="Symbol" panose="05050102010706020507" pitchFamily="18" charset="2"/>
              </a:rPr>
              <a:t>–</a:t>
            </a:r>
            <a:endParaRPr lang="fa-IR" altLang="en-US" sz="2800" baseline="30000">
              <a:solidFill>
                <a:srgbClr val="000000"/>
              </a:solidFill>
              <a:latin typeface="Arial" panose="020B0604020202020204" pitchFamily="34" charset="0"/>
              <a:sym typeface="Symbol" panose="05050102010706020507" pitchFamily="18" charset="2"/>
            </a:endParaRPr>
          </a:p>
          <a:p>
            <a:pPr marL="0" indent="0">
              <a:spcBef>
                <a:spcPct val="0"/>
              </a:spcBef>
              <a:buClrTx/>
              <a:buSzTx/>
              <a:buNone/>
            </a:pPr>
            <a:endParaRPr lang="fa-IR" altLang="en-US" sz="2800">
              <a:solidFill>
                <a:srgbClr val="000000"/>
              </a:solidFill>
              <a:latin typeface="Arial" panose="020B0604020202020204" pitchFamily="34" charset="0"/>
              <a:sym typeface="Symbol" panose="05050102010706020507" pitchFamily="18" charset="2"/>
            </a:endParaRPr>
          </a:p>
          <a:p>
            <a:pPr marL="0" indent="0">
              <a:spcBef>
                <a:spcPct val="0"/>
              </a:spcBef>
              <a:buClrTx/>
              <a:buSzTx/>
              <a:buNone/>
            </a:pPr>
            <a:endParaRPr lang="en-US" altLang="en-US" sz="2800">
              <a:solidFill>
                <a:srgbClr val="000000"/>
              </a:solidFill>
              <a:latin typeface="Arial" panose="020B0604020202020204" pitchFamily="34" charset="0"/>
              <a:cs typeface="Times New Roman" panose="02020603050405020304" pitchFamily="18" charset="0"/>
              <a:sym typeface="Symbol" panose="05050102010706020507" pitchFamily="18" charset="2"/>
            </a:endParaRPr>
          </a:p>
          <a:p>
            <a:pPr marL="0" indent="0" algn="r" rtl="1" eaLnBrk="1" hangingPunct="1">
              <a:buNone/>
            </a:pPr>
            <a:endParaRPr lang="en-US" altLang="en-US" smtClean="0">
              <a:cs typeface="Times New Roman" panose="02020603050405020304" pitchFamily="18" charset="0"/>
            </a:endParaRPr>
          </a:p>
        </p:txBody>
      </p:sp>
      <p:sp>
        <p:nvSpPr>
          <p:cNvPr id="281604" name="Rectangle 5"/>
          <p:cNvSpPr>
            <a:spLocks noChangeArrowheads="1"/>
          </p:cNvSpPr>
          <p:nvPr/>
        </p:nvSpPr>
        <p:spPr bwMode="auto">
          <a:xfrm>
            <a:off x="2711450" y="5084764"/>
            <a:ext cx="795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en-US" altLang="en-US" sz="1800">
                <a:solidFill>
                  <a:srgbClr val="000000"/>
                </a:solidFill>
                <a:cs typeface="Arial" panose="020B0604020202020204" pitchFamily="34" charset="0"/>
              </a:rPr>
              <a:t>	</a:t>
            </a:r>
            <a:endParaRPr lang="en-US" altLang="en-US" sz="2800">
              <a:solidFill>
                <a:srgbClr val="000000"/>
              </a:solidFill>
              <a:cs typeface="Times New Roman" panose="02020603050405020304" pitchFamily="18" charset="0"/>
              <a:sym typeface="Symbol" panose="05050102010706020507" pitchFamily="18" charset="2"/>
            </a:endParaRPr>
          </a:p>
        </p:txBody>
      </p:sp>
      <p:sp>
        <p:nvSpPr>
          <p:cNvPr id="557062" name="Text Box 6"/>
          <p:cNvSpPr txBox="1">
            <a:spLocks noChangeArrowheads="1"/>
          </p:cNvSpPr>
          <p:nvPr/>
        </p:nvSpPr>
        <p:spPr bwMode="auto">
          <a:xfrm>
            <a:off x="1773239" y="3919539"/>
            <a:ext cx="849947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cs typeface="Titr" pitchFamily="2" charset="-78"/>
              </a:defRPr>
            </a:lvl1pPr>
            <a:lvl2pPr marL="742950" indent="-285750" eaLnBrk="0" hangingPunct="0">
              <a:defRPr sz="3200">
                <a:solidFill>
                  <a:schemeClr val="tx1"/>
                </a:solidFill>
                <a:latin typeface="Arial" charset="0"/>
                <a:cs typeface="Titr" pitchFamily="2" charset="-78"/>
              </a:defRPr>
            </a:lvl2pPr>
            <a:lvl3pPr marL="1143000" indent="-228600" eaLnBrk="0" hangingPunct="0">
              <a:defRPr sz="3200">
                <a:solidFill>
                  <a:schemeClr val="tx1"/>
                </a:solidFill>
                <a:latin typeface="Arial" charset="0"/>
                <a:cs typeface="Titr" pitchFamily="2" charset="-78"/>
              </a:defRPr>
            </a:lvl3pPr>
            <a:lvl4pPr marL="1600200" indent="-228600" eaLnBrk="0" hangingPunct="0">
              <a:defRPr sz="3200">
                <a:solidFill>
                  <a:schemeClr val="tx1"/>
                </a:solidFill>
                <a:latin typeface="Arial" charset="0"/>
                <a:cs typeface="Titr" pitchFamily="2" charset="-78"/>
              </a:defRPr>
            </a:lvl4pPr>
            <a:lvl5pPr marL="2057400" indent="-228600" eaLnBrk="0" hangingPunct="0">
              <a:defRPr sz="3200">
                <a:solidFill>
                  <a:schemeClr val="tx1"/>
                </a:solidFill>
                <a:latin typeface="Arial" charset="0"/>
                <a:cs typeface="Titr" pitchFamily="2" charset="-78"/>
              </a:defRPr>
            </a:lvl5pPr>
            <a:lvl6pPr marL="2514600" indent="-228600" algn="r" rtl="1" eaLnBrk="0" fontAlgn="base" hangingPunct="0">
              <a:spcBef>
                <a:spcPct val="0"/>
              </a:spcBef>
              <a:spcAft>
                <a:spcPct val="0"/>
              </a:spcAft>
              <a:defRPr sz="3200">
                <a:solidFill>
                  <a:schemeClr val="tx1"/>
                </a:solidFill>
                <a:latin typeface="Arial" charset="0"/>
                <a:cs typeface="Titr" pitchFamily="2" charset="-78"/>
              </a:defRPr>
            </a:lvl6pPr>
            <a:lvl7pPr marL="2971800" indent="-228600" algn="r" rtl="1" eaLnBrk="0" fontAlgn="base" hangingPunct="0">
              <a:spcBef>
                <a:spcPct val="0"/>
              </a:spcBef>
              <a:spcAft>
                <a:spcPct val="0"/>
              </a:spcAft>
              <a:defRPr sz="3200">
                <a:solidFill>
                  <a:schemeClr val="tx1"/>
                </a:solidFill>
                <a:latin typeface="Arial" charset="0"/>
                <a:cs typeface="Titr" pitchFamily="2" charset="-78"/>
              </a:defRPr>
            </a:lvl7pPr>
            <a:lvl8pPr marL="3429000" indent="-228600" algn="r" rtl="1" eaLnBrk="0" fontAlgn="base" hangingPunct="0">
              <a:spcBef>
                <a:spcPct val="0"/>
              </a:spcBef>
              <a:spcAft>
                <a:spcPct val="0"/>
              </a:spcAft>
              <a:defRPr sz="3200">
                <a:solidFill>
                  <a:schemeClr val="tx1"/>
                </a:solidFill>
                <a:latin typeface="Arial" charset="0"/>
                <a:cs typeface="Titr" pitchFamily="2" charset="-78"/>
              </a:defRPr>
            </a:lvl8pPr>
            <a:lvl9pPr marL="3886200" indent="-228600" algn="r" rtl="1" eaLnBrk="0" fontAlgn="base" hangingPunct="0">
              <a:spcBef>
                <a:spcPct val="0"/>
              </a:spcBef>
              <a:spcAft>
                <a:spcPct val="0"/>
              </a:spcAft>
              <a:defRPr sz="3200">
                <a:solidFill>
                  <a:schemeClr val="tx1"/>
                </a:solidFill>
                <a:latin typeface="Arial" charset="0"/>
                <a:cs typeface="Titr" pitchFamily="2" charset="-78"/>
              </a:defRPr>
            </a:lvl9pPr>
          </a:lstStyle>
          <a:p>
            <a:pPr marL="457200" indent="-457200" algn="just" rtl="1" eaLnBrk="1" fontAlgn="base" hangingPunct="1">
              <a:spcBef>
                <a:spcPct val="0"/>
              </a:spcBef>
              <a:spcAft>
                <a:spcPct val="0"/>
              </a:spcAft>
              <a:buFont typeface="Arial" pitchFamily="34" charset="0"/>
              <a:buChar char="•"/>
              <a:defRPr/>
            </a:pPr>
            <a:r>
              <a:rPr lang="fa-IR" altLang="en-US" sz="2800" dirty="0">
                <a:solidFill>
                  <a:srgbClr val="FF0000"/>
                </a:solidFill>
                <a:cs typeface="B Nazanin" panose="00000400000000000000" pitchFamily="2" charset="-78"/>
              </a:rPr>
              <a:t>علامت انرژی یونش همیشه مثبت است زیرا برای خارج کردن الکترون باید به جاذبه هسته بر آن غلبه کرد.</a:t>
            </a:r>
          </a:p>
          <a:p>
            <a:pPr marL="457200" indent="-457200" algn="just" rtl="1" eaLnBrk="1" fontAlgn="base" hangingPunct="1">
              <a:spcBef>
                <a:spcPct val="0"/>
              </a:spcBef>
              <a:spcAft>
                <a:spcPct val="0"/>
              </a:spcAft>
              <a:buFont typeface="Arial" pitchFamily="34" charset="0"/>
              <a:buChar char="•"/>
              <a:defRPr/>
            </a:pPr>
            <a:r>
              <a:rPr lang="fa-IR" altLang="en-US" sz="2800" dirty="0">
                <a:solidFill>
                  <a:srgbClr val="FF0000"/>
                </a:solidFill>
                <a:cs typeface="B Nazanin" panose="00000400000000000000" pitchFamily="2" charset="-78"/>
              </a:rPr>
              <a:t>واحد انرژي يونش بر حسب الكترون ولت يا كيلوكالري بر مول يا كيلو ژول بر مول</a:t>
            </a:r>
          </a:p>
          <a:p>
            <a:pPr marL="457200" indent="-457200" algn="just" rtl="1" eaLnBrk="1" fontAlgn="base" hangingPunct="1">
              <a:spcBef>
                <a:spcPct val="0"/>
              </a:spcBef>
              <a:spcAft>
                <a:spcPct val="0"/>
              </a:spcAft>
              <a:buFont typeface="Arial" pitchFamily="34" charset="0"/>
              <a:buChar char="•"/>
              <a:defRPr/>
            </a:pPr>
            <a:endParaRPr lang="en-US" altLang="en-US" sz="2800" dirty="0">
              <a:solidFill>
                <a:srgbClr val="FF0000"/>
              </a:solidFill>
              <a:cs typeface="B Nazanin" panose="00000400000000000000" pitchFamily="2" charset="-78"/>
            </a:endParaRPr>
          </a:p>
          <a:p>
            <a:pPr algn="ctr" eaLnBrk="1" fontAlgn="base" hangingPunct="1">
              <a:spcBef>
                <a:spcPct val="0"/>
              </a:spcBef>
              <a:spcAft>
                <a:spcPct val="0"/>
              </a:spcAft>
              <a:defRPr/>
            </a:pPr>
            <a:r>
              <a:rPr lang="en-US" altLang="en-US" sz="2000" b="1" dirty="0">
                <a:solidFill>
                  <a:srgbClr val="00B0F0"/>
                </a:solidFill>
                <a:cs typeface="B Nazanin" panose="00000400000000000000" pitchFamily="2" charset="-78"/>
              </a:rPr>
              <a:t>1(</a:t>
            </a:r>
            <a:r>
              <a:rPr lang="en-US" altLang="en-US" sz="2000" b="1" dirty="0" err="1">
                <a:solidFill>
                  <a:srgbClr val="00B0F0"/>
                </a:solidFill>
                <a:cs typeface="B Nazanin" panose="00000400000000000000" pitchFamily="2" charset="-78"/>
              </a:rPr>
              <a:t>ev</a:t>
            </a:r>
            <a:r>
              <a:rPr lang="en-US" altLang="en-US" sz="2000" b="1" dirty="0">
                <a:solidFill>
                  <a:srgbClr val="00B0F0"/>
                </a:solidFill>
                <a:cs typeface="B Nazanin" panose="00000400000000000000" pitchFamily="2" charset="-78"/>
              </a:rPr>
              <a:t>/</a:t>
            </a:r>
            <a:r>
              <a:rPr lang="en-US" altLang="en-US" sz="2000" b="1" dirty="0" err="1">
                <a:solidFill>
                  <a:srgbClr val="00B0F0"/>
                </a:solidFill>
                <a:cs typeface="B Nazanin" panose="00000400000000000000" pitchFamily="2" charset="-78"/>
              </a:rPr>
              <a:t>mol</a:t>
            </a:r>
            <a:r>
              <a:rPr lang="en-US" altLang="en-US" sz="2000" b="1" dirty="0">
                <a:solidFill>
                  <a:srgbClr val="00B0F0"/>
                </a:solidFill>
                <a:cs typeface="B Nazanin" panose="00000400000000000000" pitchFamily="2" charset="-78"/>
              </a:rPr>
              <a:t>)= 96.487(kJ/</a:t>
            </a:r>
            <a:r>
              <a:rPr lang="en-US" altLang="en-US" sz="2000" b="1" dirty="0" err="1">
                <a:solidFill>
                  <a:srgbClr val="00B0F0"/>
                </a:solidFill>
                <a:cs typeface="B Nazanin" panose="00000400000000000000" pitchFamily="2" charset="-78"/>
              </a:rPr>
              <a:t>mol</a:t>
            </a:r>
            <a:r>
              <a:rPr lang="en-US" altLang="en-US" sz="2000" b="1" dirty="0">
                <a:solidFill>
                  <a:srgbClr val="00B0F0"/>
                </a:solidFill>
                <a:cs typeface="B Nazanin" panose="00000400000000000000" pitchFamily="2" charset="-78"/>
              </a:rPr>
              <a:t>)= 23.07(kcal/</a:t>
            </a:r>
            <a:r>
              <a:rPr lang="en-US" altLang="en-US" sz="2000" b="1" dirty="0" err="1">
                <a:solidFill>
                  <a:srgbClr val="00B0F0"/>
                </a:solidFill>
                <a:cs typeface="B Nazanin" panose="00000400000000000000" pitchFamily="2" charset="-78"/>
              </a:rPr>
              <a:t>mol</a:t>
            </a:r>
            <a:r>
              <a:rPr lang="en-US" altLang="en-US" sz="2000" b="1" dirty="0">
                <a:solidFill>
                  <a:srgbClr val="00B0F0"/>
                </a:solidFill>
                <a:cs typeface="B Nazanin" panose="00000400000000000000" pitchFamily="2" charset="-78"/>
              </a:rPr>
              <a:t>)</a:t>
            </a:r>
            <a:r>
              <a:rPr lang="fa-IR" altLang="en-US" sz="2000" b="1" dirty="0">
                <a:solidFill>
                  <a:srgbClr val="00B0F0"/>
                </a:solidFill>
                <a:cs typeface="B Nazanin" panose="00000400000000000000" pitchFamily="2" charset="-78"/>
              </a:rPr>
              <a:t> </a:t>
            </a:r>
            <a:endParaRPr lang="en-US" altLang="en-US" sz="2000" b="1" dirty="0">
              <a:solidFill>
                <a:srgbClr val="00B0F0"/>
              </a:solidFill>
              <a:cs typeface="B Nazanin" panose="00000400000000000000" pitchFamily="2" charset="-78"/>
            </a:endParaRPr>
          </a:p>
        </p:txBody>
      </p:sp>
      <p:sp>
        <p:nvSpPr>
          <p:cNvPr id="281606"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B0DE1130-2C65-428E-B9F5-5D86932046BF}" type="slidenum">
              <a:rPr lang="ar-SA" altLang="en-US" sz="1400">
                <a:solidFill>
                  <a:srgbClr val="FFFFFF"/>
                </a:solidFill>
                <a:cs typeface="Times New Roman" panose="02020603050405020304" pitchFamily="18" charset="0"/>
              </a:rPr>
              <a:pPr fontAlgn="base">
                <a:spcBef>
                  <a:spcPct val="0"/>
                </a:spcBef>
                <a:spcAft>
                  <a:spcPct val="0"/>
                </a:spcAft>
              </a:pPr>
              <a:t>6</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524680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10"/>
          <p:cNvSpPr>
            <a:spLocks noChangeArrowheads="1"/>
          </p:cNvSpPr>
          <p:nvPr/>
        </p:nvSpPr>
        <p:spPr bwMode="auto">
          <a:xfrm>
            <a:off x="1558926" y="44451"/>
            <a:ext cx="82010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ctr" fontAlgn="base">
              <a:lnSpc>
                <a:spcPct val="130000"/>
              </a:lnSpc>
              <a:spcBef>
                <a:spcPct val="20000"/>
              </a:spcBef>
              <a:spcAft>
                <a:spcPct val="0"/>
              </a:spcAft>
              <a:buClr>
                <a:srgbClr val="FFFFCC"/>
              </a:buClr>
              <a:buSzPct val="120000"/>
            </a:pPr>
            <a:r>
              <a:rPr lang="ar-SA" altLang="en-US" sz="2800">
                <a:solidFill>
                  <a:prstClr val="black"/>
                </a:solidFill>
                <a:latin typeface="Tahoma" panose="020B0604030504040204" pitchFamily="34" charset="0"/>
                <a:cs typeface="B Nazanin" panose="00000400000000000000" pitchFamily="2" charset="-78"/>
              </a:rPr>
              <a:t>تغييرات اولين انرژي يوني شدن عناصر به عنوان تابعي از عدد اتمي در شكل </a:t>
            </a:r>
            <a:r>
              <a:rPr lang="fa-IR" altLang="en-US" sz="2800">
                <a:solidFill>
                  <a:prstClr val="black"/>
                </a:solidFill>
                <a:latin typeface="Tahoma" panose="020B0604030504040204" pitchFamily="34" charset="0"/>
                <a:cs typeface="B Nazanin" panose="00000400000000000000" pitchFamily="2" charset="-78"/>
              </a:rPr>
              <a:t>زیر نشان داده شده است.                       </a:t>
            </a:r>
            <a:r>
              <a:rPr lang="en-US" altLang="en-US" sz="2800">
                <a:solidFill>
                  <a:prstClr val="black"/>
                </a:solidFill>
                <a:latin typeface="Tahoma" panose="020B0604030504040204" pitchFamily="34" charset="0"/>
                <a:cs typeface="B Nazanin" panose="00000400000000000000" pitchFamily="2" charset="-78"/>
              </a:rPr>
              <a:t>  </a:t>
            </a:r>
          </a:p>
        </p:txBody>
      </p:sp>
      <p:pic>
        <p:nvPicPr>
          <p:cNvPr id="282627" name="Picture 11" descr="Picture 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628775"/>
            <a:ext cx="7548562" cy="4281488"/>
          </a:xfrm>
          <a:prstGeom prst="rect">
            <a:avLst/>
          </a:prstGeom>
          <a:blipFill dpi="0" rotWithShape="0">
            <a:blip r:embed="rId3"/>
            <a:srcRect/>
            <a:tile tx="0" ty="0" sx="100000" sy="100000" flip="none" algn="tl"/>
          </a:blipFill>
          <a:ln w="9525">
            <a:pattFill prst="pct5">
              <a:fgClr>
                <a:srgbClr val="FF3300"/>
              </a:fgClr>
              <a:bgClr>
                <a:srgbClr val="FF3300"/>
              </a:bgClr>
            </a:pattFill>
            <a:miter lim="800000"/>
            <a:headEnd/>
            <a:tailEnd/>
          </a:ln>
        </p:spPr>
      </p:pic>
      <p:sp>
        <p:nvSpPr>
          <p:cNvPr id="282628"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AE459261-D8D7-4D3D-9CC4-127FC1A96193}" type="slidenum">
              <a:rPr lang="en-US" altLang="en-US" sz="1400">
                <a:solidFill>
                  <a:srgbClr val="FFFFFF"/>
                </a:solidFill>
                <a:cs typeface="Times New Roman" panose="02020603050405020304" pitchFamily="18" charset="0"/>
              </a:rPr>
              <a:pPr fontAlgn="base">
                <a:spcBef>
                  <a:spcPct val="0"/>
                </a:spcBef>
                <a:spcAft>
                  <a:spcPct val="0"/>
                </a:spcAft>
              </a:pPr>
              <a:t>7</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512055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7467600" cy="561975"/>
          </a:xfrm>
        </p:spPr>
        <p:txBody>
          <a:bodyPr/>
          <a:lstStyle/>
          <a:p>
            <a:pPr algn="ctr">
              <a:defRPr/>
            </a:pPr>
            <a:r>
              <a:rPr lang="fa-IR" b="1" dirty="0" smtClean="0"/>
              <a:t>تغییرات انرژی یونش در یک گروه و یک دوره</a:t>
            </a:r>
            <a:endParaRPr lang="en-US" b="1" dirty="0"/>
          </a:p>
        </p:txBody>
      </p:sp>
      <p:sp>
        <p:nvSpPr>
          <p:cNvPr id="283651"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48A8FC0D-86E3-4785-836B-66FC4A82448A}" type="slidenum">
              <a:rPr lang="en-US" altLang="en-US" sz="1400">
                <a:solidFill>
                  <a:srgbClr val="FFFFFF"/>
                </a:solidFill>
                <a:cs typeface="Times New Roman" panose="02020603050405020304" pitchFamily="18" charset="0"/>
              </a:rPr>
              <a:pPr fontAlgn="base">
                <a:spcBef>
                  <a:spcPct val="0"/>
                </a:spcBef>
                <a:spcAft>
                  <a:spcPct val="0"/>
                </a:spcAft>
              </a:pPr>
              <a:t>8</a:t>
            </a:fld>
            <a:endParaRPr lang="en-US" altLang="en-US" sz="1400">
              <a:solidFill>
                <a:srgbClr val="FFFFFF"/>
              </a:solidFill>
              <a:cs typeface="Times New Roman" panose="02020603050405020304" pitchFamily="18" charset="0"/>
            </a:endParaRPr>
          </a:p>
        </p:txBody>
      </p:sp>
      <p:sp>
        <p:nvSpPr>
          <p:cNvPr id="93201" name="Rectangle 17"/>
          <p:cNvSpPr>
            <a:spLocks noChangeArrowheads="1"/>
          </p:cNvSpPr>
          <p:nvPr/>
        </p:nvSpPr>
        <p:spPr bwMode="auto">
          <a:xfrm rot="10786501" flipV="1">
            <a:off x="1703389" y="1501775"/>
            <a:ext cx="85693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rtl="1" fontAlgn="base">
              <a:lnSpc>
                <a:spcPct val="150000"/>
              </a:lnSpc>
              <a:spcBef>
                <a:spcPct val="0"/>
              </a:spcBef>
              <a:spcAft>
                <a:spcPct val="0"/>
              </a:spcAft>
              <a:buFont typeface="Wingdings" pitchFamily="2" charset="2"/>
              <a:buChar char="§"/>
              <a:defRPr/>
            </a:pPr>
            <a:r>
              <a:rPr lang="fa-IR" altLang="en-US" sz="2800" dirty="0">
                <a:solidFill>
                  <a:prstClr val="black"/>
                </a:solidFill>
                <a:latin typeface="Times New Roman" pitchFamily="18" charset="0"/>
                <a:cs typeface="B Nazanin" panose="00000400000000000000" pitchFamily="2" charset="-78"/>
              </a:rPr>
              <a:t>در يك گروه از بالا به پائين بدليل اينكه شعاع اتم و فاصله </a:t>
            </a:r>
            <a:r>
              <a:rPr lang="fa-IR" altLang="en-US" sz="2800" dirty="0" smtClean="0">
                <a:solidFill>
                  <a:prstClr val="black"/>
                </a:solidFill>
                <a:latin typeface="Times New Roman" pitchFamily="18" charset="0"/>
                <a:cs typeface="B Nazanin" panose="00000400000000000000" pitchFamily="2" charset="-78"/>
              </a:rPr>
              <a:t>سست ترين </a:t>
            </a:r>
            <a:r>
              <a:rPr lang="fa-IR" altLang="en-US" sz="2800" dirty="0">
                <a:solidFill>
                  <a:prstClr val="black"/>
                </a:solidFill>
                <a:latin typeface="Times New Roman" pitchFamily="18" charset="0"/>
                <a:cs typeface="B Nazanin" panose="00000400000000000000" pitchFamily="2" charset="-78"/>
              </a:rPr>
              <a:t>الكترون از هسته بيشتري مي‌شود، انرژي يوني شدن كاهش مي‌يابد. </a:t>
            </a:r>
          </a:p>
          <a:p>
            <a:pPr marL="457200" indent="-457200" algn="just" rtl="1" fontAlgn="base">
              <a:lnSpc>
                <a:spcPct val="150000"/>
              </a:lnSpc>
              <a:spcBef>
                <a:spcPct val="0"/>
              </a:spcBef>
              <a:spcAft>
                <a:spcPct val="0"/>
              </a:spcAft>
              <a:buFont typeface="Wingdings" pitchFamily="2" charset="2"/>
              <a:buChar char="§"/>
              <a:defRPr/>
            </a:pPr>
            <a:r>
              <a:rPr lang="ar-SA" altLang="en-US" sz="2800" dirty="0">
                <a:solidFill>
                  <a:prstClr val="black"/>
                </a:solidFill>
                <a:latin typeface="Times New Roman" pitchFamily="18" charset="0"/>
                <a:cs typeface="B Nazanin" panose="00000400000000000000" pitchFamily="2" charset="-78"/>
              </a:rPr>
              <a:t>در يك دوره از چپ براست با افزايش عدد اتمي شعاع اتم كاهش مي‌يابد و انرژي يوني شدن افزايش مي‌يابد.</a:t>
            </a:r>
            <a:endParaRPr lang="fa-IR" altLang="en-US" sz="2800" dirty="0">
              <a:solidFill>
                <a:prstClr val="black"/>
              </a:solidFill>
              <a:latin typeface="Times New Roman" pitchFamily="18" charset="0"/>
              <a:cs typeface="B Nazanin" panose="00000400000000000000" pitchFamily="2" charset="-78"/>
            </a:endParaRPr>
          </a:p>
          <a:p>
            <a:pPr marL="457200" indent="-457200" algn="just" rtl="1" fontAlgn="base">
              <a:lnSpc>
                <a:spcPct val="150000"/>
              </a:lnSpc>
              <a:spcBef>
                <a:spcPct val="0"/>
              </a:spcBef>
              <a:spcAft>
                <a:spcPct val="0"/>
              </a:spcAft>
              <a:buFont typeface="Arial" pitchFamily="34" charset="0"/>
              <a:buChar char="•"/>
              <a:defRPr/>
            </a:pPr>
            <a:r>
              <a:rPr lang="ar-SA" sz="2800" cap="small" dirty="0">
                <a:solidFill>
                  <a:prstClr val="black"/>
                </a:solidFill>
                <a:latin typeface="Century Schoolbook"/>
                <a:cs typeface="B Nazanin" panose="00000400000000000000" pitchFamily="2" charset="-78"/>
              </a:rPr>
              <a:t>البته هنگامي عبور از گروه </a:t>
            </a:r>
            <a:r>
              <a:rPr lang="fa-IR" sz="2800" cap="small" dirty="0">
                <a:solidFill>
                  <a:prstClr val="black"/>
                </a:solidFill>
                <a:latin typeface="Century Schoolbook"/>
                <a:cs typeface="B Nazanin" panose="00000400000000000000" pitchFamily="2" charset="-78"/>
              </a:rPr>
              <a:t>  </a:t>
            </a:r>
            <a:r>
              <a:rPr lang="en-US" sz="2800" cap="small" dirty="0">
                <a:solidFill>
                  <a:prstClr val="black"/>
                </a:solidFill>
                <a:latin typeface="Century Schoolbook"/>
                <a:cs typeface="B Nazanin" panose="00000400000000000000" pitchFamily="2" charset="-78"/>
              </a:rPr>
              <a:t>3A</a:t>
            </a:r>
            <a:r>
              <a:rPr lang="fa-IR" sz="2800" cap="small" dirty="0">
                <a:solidFill>
                  <a:prstClr val="black"/>
                </a:solidFill>
                <a:latin typeface="Century Schoolbook"/>
                <a:cs typeface="B Nazanin" panose="00000400000000000000" pitchFamily="2" charset="-78"/>
              </a:rPr>
              <a:t>  </a:t>
            </a:r>
            <a:r>
              <a:rPr lang="ar-SA" sz="2800" cap="small" dirty="0">
                <a:solidFill>
                  <a:prstClr val="black"/>
                </a:solidFill>
                <a:latin typeface="Century Schoolbook"/>
                <a:cs typeface="B Nazanin" panose="00000400000000000000" pitchFamily="2" charset="-78"/>
              </a:rPr>
              <a:t>ب</a:t>
            </a:r>
            <a:r>
              <a:rPr lang="fa-IR" sz="2800" cap="small" dirty="0">
                <a:solidFill>
                  <a:prstClr val="black"/>
                </a:solidFill>
                <a:latin typeface="Century Schoolbook"/>
                <a:cs typeface="B Nazanin" panose="00000400000000000000" pitchFamily="2" charset="-78"/>
              </a:rPr>
              <a:t>ه  </a:t>
            </a:r>
            <a:r>
              <a:rPr lang="en-US" sz="2800" cap="small" dirty="0">
                <a:solidFill>
                  <a:prstClr val="black"/>
                </a:solidFill>
                <a:latin typeface="Century Schoolbook"/>
                <a:cs typeface="B Nazanin" panose="00000400000000000000" pitchFamily="2" charset="-78"/>
              </a:rPr>
              <a:t>2A</a:t>
            </a:r>
            <a:r>
              <a:rPr lang="fa-IR" sz="2800" cap="small" dirty="0">
                <a:solidFill>
                  <a:prstClr val="black"/>
                </a:solidFill>
                <a:latin typeface="Century Schoolbook"/>
                <a:cs typeface="B Nazanin" panose="00000400000000000000" pitchFamily="2" charset="-78"/>
              </a:rPr>
              <a:t> </a:t>
            </a:r>
            <a:r>
              <a:rPr lang="ar-SA" sz="2800" cap="small" dirty="0">
                <a:solidFill>
                  <a:prstClr val="black"/>
                </a:solidFill>
                <a:latin typeface="Century Schoolbook"/>
                <a:cs typeface="B Nazanin" panose="00000400000000000000" pitchFamily="2" charset="-78"/>
              </a:rPr>
              <a:t> و</a:t>
            </a:r>
            <a:r>
              <a:rPr lang="fa-IR" sz="2800" cap="small" dirty="0">
                <a:solidFill>
                  <a:prstClr val="black"/>
                </a:solidFill>
                <a:latin typeface="Century Schoolbook"/>
                <a:cs typeface="B Nazanin" panose="00000400000000000000" pitchFamily="2" charset="-78"/>
              </a:rPr>
              <a:t> </a:t>
            </a:r>
            <a:r>
              <a:rPr lang="en-US" sz="2800" cap="small" dirty="0">
                <a:solidFill>
                  <a:prstClr val="black"/>
                </a:solidFill>
                <a:latin typeface="Century Schoolbook"/>
                <a:cs typeface="B Nazanin" panose="00000400000000000000" pitchFamily="2" charset="-78"/>
              </a:rPr>
              <a:t>5A</a:t>
            </a:r>
            <a:r>
              <a:rPr lang="fa-IR" sz="2800" cap="small" dirty="0">
                <a:solidFill>
                  <a:prstClr val="black"/>
                </a:solidFill>
                <a:latin typeface="Century Schoolbook"/>
                <a:cs typeface="B Nazanin" panose="00000400000000000000" pitchFamily="2" charset="-78"/>
              </a:rPr>
              <a:t> </a:t>
            </a:r>
            <a:r>
              <a:rPr lang="ar-SA" sz="2800" cap="small" dirty="0">
                <a:solidFill>
                  <a:prstClr val="black"/>
                </a:solidFill>
                <a:latin typeface="Century Schoolbook"/>
                <a:cs typeface="B Nazanin" panose="00000400000000000000" pitchFamily="2" charset="-78"/>
              </a:rPr>
              <a:t> به</a:t>
            </a:r>
            <a:r>
              <a:rPr lang="fa-IR" sz="2800" cap="small" dirty="0">
                <a:solidFill>
                  <a:prstClr val="black"/>
                </a:solidFill>
                <a:latin typeface="Century Schoolbook"/>
                <a:cs typeface="B Nazanin" panose="00000400000000000000" pitchFamily="2" charset="-78"/>
              </a:rPr>
              <a:t>  </a:t>
            </a:r>
            <a:r>
              <a:rPr lang="en-US" sz="2800" cap="small" dirty="0">
                <a:solidFill>
                  <a:prstClr val="black"/>
                </a:solidFill>
                <a:latin typeface="Century Schoolbook"/>
                <a:cs typeface="B Nazanin" panose="00000400000000000000" pitchFamily="2" charset="-78"/>
              </a:rPr>
              <a:t>6A</a:t>
            </a:r>
            <a:r>
              <a:rPr lang="fa-IR" sz="2800" cap="small" dirty="0">
                <a:solidFill>
                  <a:prstClr val="black"/>
                </a:solidFill>
                <a:latin typeface="Century Schoolbook"/>
                <a:cs typeface="B Nazanin" panose="00000400000000000000" pitchFamily="2" charset="-78"/>
              </a:rPr>
              <a:t> </a:t>
            </a:r>
            <a:r>
              <a:rPr lang="ar-SA" sz="2800" cap="small" dirty="0">
                <a:solidFill>
                  <a:prstClr val="black"/>
                </a:solidFill>
                <a:latin typeface="Century Schoolbook"/>
                <a:cs typeface="B Nazanin" panose="00000400000000000000" pitchFamily="2" charset="-78"/>
              </a:rPr>
              <a:t> كاهش مختصري در انرژي يوني شدن مشاهده مي‌گردد كه دليل آنرا با توجه به آرايش الكتروني اين گروهها مي‌توان متوجه شد</a:t>
            </a:r>
            <a:r>
              <a:rPr lang="fa-IR" sz="2800" cap="small" dirty="0">
                <a:solidFill>
                  <a:prstClr val="black"/>
                </a:solidFill>
                <a:latin typeface="Century Schoolbook"/>
                <a:cs typeface="B Nazanin" panose="00000400000000000000" pitchFamily="2" charset="-78"/>
              </a:rPr>
              <a:t>.</a:t>
            </a:r>
            <a:r>
              <a:rPr lang="fa-IR" altLang="en-US" sz="2800" dirty="0">
                <a:solidFill>
                  <a:prstClr val="black"/>
                </a:solidFill>
                <a:latin typeface="Times New Roman" pitchFamily="18" charset="0"/>
                <a:cs typeface="B Nazanin" panose="00000400000000000000" pitchFamily="2" charset="-78"/>
              </a:rPr>
              <a:t>                    </a:t>
            </a:r>
            <a:r>
              <a:rPr lang="ar-SA" altLang="en-US" sz="2800" dirty="0">
                <a:solidFill>
                  <a:prstClr val="black"/>
                </a:solidFill>
                <a:latin typeface="Times New Roman" pitchFamily="18" charset="0"/>
                <a:cs typeface="B Nazanin" panose="00000400000000000000" pitchFamily="2" charset="-78"/>
              </a:rPr>
              <a:t> </a:t>
            </a:r>
          </a:p>
        </p:txBody>
      </p:sp>
    </p:spTree>
    <p:extLst>
      <p:ext uri="{BB962C8B-B14F-4D97-AF65-F5344CB8AC3E}">
        <p14:creationId xmlns:p14="http://schemas.microsoft.com/office/powerpoint/2010/main" val="277939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224338" y="1"/>
            <a:ext cx="4043362" cy="836613"/>
          </a:xfrm>
        </p:spPr>
        <p:txBody>
          <a:bodyPr/>
          <a:lstStyle/>
          <a:p>
            <a:pPr algn="ctr" eaLnBrk="1" fontAlgn="auto" hangingPunct="1">
              <a:spcAft>
                <a:spcPts val="0"/>
              </a:spcAft>
              <a:defRPr/>
            </a:pPr>
            <a:r>
              <a:rPr lang="fa-IR" altLang="en-US" b="1" dirty="0" smtClean="0">
                <a:solidFill>
                  <a:srgbClr val="FF3300"/>
                </a:solidFill>
              </a:rPr>
              <a:t>)</a:t>
            </a:r>
            <a:r>
              <a:rPr lang="en-US" altLang="en-US" b="1" dirty="0" smtClean="0">
                <a:solidFill>
                  <a:srgbClr val="FF3300"/>
                </a:solidFill>
              </a:rPr>
              <a:t>EA) </a:t>
            </a:r>
            <a:r>
              <a:rPr lang="ar-SA" altLang="en-US" b="1" dirty="0" smtClean="0">
                <a:solidFill>
                  <a:srgbClr val="FF3300"/>
                </a:solidFill>
              </a:rPr>
              <a:t>الكترو نخواهي</a:t>
            </a:r>
            <a:endParaRPr lang="en-US" altLang="en-US" b="1" dirty="0" smtClean="0">
              <a:solidFill>
                <a:srgbClr val="FF3300"/>
              </a:solidFill>
            </a:endParaRPr>
          </a:p>
        </p:txBody>
      </p:sp>
      <p:sp>
        <p:nvSpPr>
          <p:cNvPr id="284675" name="Rectangle 3"/>
          <p:cNvSpPr>
            <a:spLocks noGrp="1" noChangeArrowheads="1"/>
          </p:cNvSpPr>
          <p:nvPr>
            <p:ph sz="quarter" idx="1"/>
          </p:nvPr>
        </p:nvSpPr>
        <p:spPr>
          <a:xfrm>
            <a:off x="1801813" y="908051"/>
            <a:ext cx="8509000" cy="2016125"/>
          </a:xfrm>
        </p:spPr>
        <p:txBody>
          <a:bodyPr/>
          <a:lstStyle/>
          <a:p>
            <a:pPr algn="just" rtl="1" eaLnBrk="1" hangingPunct="1">
              <a:lnSpc>
                <a:spcPct val="150000"/>
              </a:lnSpc>
              <a:buFontTx/>
              <a:buNone/>
            </a:pPr>
            <a:r>
              <a:rPr lang="ar-SA" altLang="en-US" b="1" smtClean="0">
                <a:cs typeface="B Nazanin" panose="00000400000000000000" pitchFamily="2" charset="-78"/>
              </a:rPr>
              <a:t>انرژي مبادله شده در هنگام افزايش يك الكترون به يك اتم گازي را انرژي الكترونخواهي آن اتم مي‌گوئيم كه معمولاً در اين فرآيند انرژي آزاد مي‌شود ولي براي بعضي از اتمها نيز نياز به اعمال انرژي مي‌باشد.</a:t>
            </a:r>
            <a:r>
              <a:rPr lang="fa-IR" altLang="en-US" b="1" smtClean="0">
                <a:cs typeface="B Nazanin" panose="00000400000000000000" pitchFamily="2" charset="-78"/>
              </a:rPr>
              <a:t>(بدلیل آرایش الکترونی مربوط به هر عنصر)           </a:t>
            </a:r>
            <a:endParaRPr lang="en-US" altLang="en-US" b="1" smtClean="0">
              <a:cs typeface="B Nazanin" panose="00000400000000000000" pitchFamily="2" charset="-78"/>
            </a:endParaRPr>
          </a:p>
        </p:txBody>
      </p:sp>
      <p:sp>
        <p:nvSpPr>
          <p:cNvPr id="284676"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458C160E-A897-40DA-9CBA-16B05E7A392E}" type="slidenum">
              <a:rPr lang="en-US" altLang="en-US" sz="1400">
                <a:solidFill>
                  <a:srgbClr val="FFFFFF"/>
                </a:solidFill>
                <a:cs typeface="Times New Roman" panose="02020603050405020304" pitchFamily="18" charset="0"/>
              </a:rPr>
              <a:pPr fontAlgn="base">
                <a:spcBef>
                  <a:spcPct val="0"/>
                </a:spcBef>
                <a:spcAft>
                  <a:spcPct val="0"/>
                </a:spcAft>
              </a:pPr>
              <a:t>9</a:t>
            </a:fld>
            <a:endParaRPr lang="en-US" altLang="en-US" sz="1400">
              <a:solidFill>
                <a:srgbClr val="FFFFFF"/>
              </a:solidFill>
              <a:cs typeface="Times New Roman" panose="02020603050405020304" pitchFamily="18" charset="0"/>
            </a:endParaRPr>
          </a:p>
        </p:txBody>
      </p:sp>
      <p:sp>
        <p:nvSpPr>
          <p:cNvPr id="284677" name="Rectangle 5"/>
          <p:cNvSpPr>
            <a:spLocks noChangeArrowheads="1"/>
          </p:cNvSpPr>
          <p:nvPr/>
        </p:nvSpPr>
        <p:spPr bwMode="auto">
          <a:xfrm>
            <a:off x="1524001" y="-29238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graphicFrame>
        <p:nvGraphicFramePr>
          <p:cNvPr id="284678" name="Object 4"/>
          <p:cNvGraphicFramePr>
            <a:graphicFrameLocks noChangeAspect="1"/>
          </p:cNvGraphicFramePr>
          <p:nvPr/>
        </p:nvGraphicFramePr>
        <p:xfrm>
          <a:off x="2782889" y="3270250"/>
          <a:ext cx="5329237" cy="655638"/>
        </p:xfrm>
        <a:graphic>
          <a:graphicData uri="http://schemas.openxmlformats.org/presentationml/2006/ole">
            <mc:AlternateContent xmlns:mc="http://schemas.openxmlformats.org/markup-compatibility/2006">
              <mc:Choice xmlns:v="urn:schemas-microsoft-com:vml" Requires="v">
                <p:oleObj spid="_x0000_s2052" name="Equation" r:id="rId3" imgW="3848100" imgH="469900" progId="Equation.3">
                  <p:embed/>
                </p:oleObj>
              </mc:Choice>
              <mc:Fallback>
                <p:oleObj name="Equation" r:id="rId3" imgW="3848100" imgH="469900" progId="Equation.3">
                  <p:embed/>
                  <p:pic>
                    <p:nvPicPr>
                      <p:cNvPr id="28467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9" y="3270250"/>
                        <a:ext cx="5329237"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4679" name="Object 7"/>
          <p:cNvGraphicFramePr>
            <a:graphicFrameLocks noChangeAspect="1"/>
          </p:cNvGraphicFramePr>
          <p:nvPr/>
        </p:nvGraphicFramePr>
        <p:xfrm>
          <a:off x="2566988" y="5759451"/>
          <a:ext cx="5257800" cy="900113"/>
        </p:xfrm>
        <a:graphic>
          <a:graphicData uri="http://schemas.openxmlformats.org/presentationml/2006/ole">
            <mc:AlternateContent xmlns:mc="http://schemas.openxmlformats.org/markup-compatibility/2006">
              <mc:Choice xmlns:v="urn:schemas-microsoft-com:vml" Requires="v">
                <p:oleObj spid="_x0000_s2053" name="Equation" r:id="rId5" imgW="3708400" imgH="635000" progId="Equation.3">
                  <p:embed/>
                </p:oleObj>
              </mc:Choice>
              <mc:Fallback>
                <p:oleObj name="Equation" r:id="rId5" imgW="3708400" imgH="635000" progId="Equation.3">
                  <p:embed/>
                  <p:pic>
                    <p:nvPicPr>
                      <p:cNvPr id="28467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5759451"/>
                        <a:ext cx="52578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4680" name="Rectangle 8"/>
          <p:cNvSpPr>
            <a:spLocks noChangeArrowheads="1"/>
          </p:cNvSpPr>
          <p:nvPr/>
        </p:nvSpPr>
        <p:spPr bwMode="auto">
          <a:xfrm>
            <a:off x="2063750" y="4576763"/>
            <a:ext cx="7848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ctr" fontAlgn="base">
              <a:spcBef>
                <a:spcPct val="0"/>
              </a:spcBef>
              <a:spcAft>
                <a:spcPct val="0"/>
              </a:spcAft>
            </a:pPr>
            <a:r>
              <a:rPr lang="ar-SA" altLang="en-US">
                <a:solidFill>
                  <a:srgbClr val="FF3300"/>
                </a:solidFill>
                <a:latin typeface="Tahoma" panose="020B0604030504040204" pitchFamily="34" charset="0"/>
                <a:cs typeface="B Nazanin" panose="00000400000000000000" pitchFamily="2" charset="-78"/>
              </a:rPr>
              <a:t>دومين الكترونخواهي كليه عناصر داراي علامت مثبت مي‌باشد.</a:t>
            </a:r>
            <a:endParaRPr lang="fa-IR" altLang="en-US">
              <a:solidFill>
                <a:srgbClr val="FF3300"/>
              </a:solidFill>
              <a:latin typeface="Tahoma" panose="020B0604030504040204" pitchFamily="34" charset="0"/>
              <a:cs typeface="B Nazanin" panose="00000400000000000000" pitchFamily="2" charset="-78"/>
            </a:endParaRPr>
          </a:p>
          <a:p>
            <a:pPr algn="ctr" fontAlgn="base">
              <a:spcBef>
                <a:spcPct val="0"/>
              </a:spcBef>
              <a:spcAft>
                <a:spcPct val="0"/>
              </a:spcAft>
            </a:pPr>
            <a:r>
              <a:rPr lang="fa-IR" altLang="en-US">
                <a:solidFill>
                  <a:srgbClr val="FF3300"/>
                </a:solidFill>
                <a:latin typeface="Tahoma" panose="020B0604030504040204" pitchFamily="34" charset="0"/>
                <a:cs typeface="B Nazanin" panose="00000400000000000000" pitchFamily="2" charset="-78"/>
              </a:rPr>
              <a:t>(به دلیل دافعه بین یک یون منفی و یک الکترون)</a:t>
            </a:r>
            <a:endParaRPr lang="en-US" altLang="en-US">
              <a:solidFill>
                <a:srgbClr val="FF3300"/>
              </a:solidFill>
              <a:latin typeface="Tahoma" panose="020B0604030504040204" pitchFamily="34" charset="0"/>
              <a:cs typeface="B Nazanin" panose="00000400000000000000" pitchFamily="2" charset="-78"/>
            </a:endParaRPr>
          </a:p>
        </p:txBody>
      </p:sp>
    </p:spTree>
    <p:extLst>
      <p:ext uri="{BB962C8B-B14F-4D97-AF65-F5344CB8AC3E}">
        <p14:creationId xmlns:p14="http://schemas.microsoft.com/office/powerpoint/2010/main" val="38510728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docProps/app.xml><?xml version="1.0" encoding="utf-8"?>
<Properties xmlns="http://schemas.openxmlformats.org/officeDocument/2006/extended-properties" xmlns:vt="http://schemas.openxmlformats.org/officeDocument/2006/docPropsVTypes">
  <TotalTime>8</TotalTime>
  <Words>902</Words>
  <Application>Microsoft Office PowerPoint</Application>
  <PresentationFormat>Widescreen</PresentationFormat>
  <Paragraphs>157</Paragraphs>
  <Slides>23</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4</vt:i4>
      </vt:variant>
      <vt:variant>
        <vt:lpstr>Slide Titles</vt:lpstr>
      </vt:variant>
      <vt:variant>
        <vt:i4>23</vt:i4>
      </vt:variant>
    </vt:vector>
  </HeadingPairs>
  <TitlesOfParts>
    <vt:vector size="39" baseType="lpstr">
      <vt:lpstr>Arial</vt:lpstr>
      <vt:lpstr>B Badr</vt:lpstr>
      <vt:lpstr>B Nazanin</vt:lpstr>
      <vt:lpstr>Century Schoolbook</vt:lpstr>
      <vt:lpstr>Microsoft Sans Serif</vt:lpstr>
      <vt:lpstr>Symbol</vt:lpstr>
      <vt:lpstr>Tahoma</vt:lpstr>
      <vt:lpstr>Times New Roman</vt:lpstr>
      <vt:lpstr>Titr</vt:lpstr>
      <vt:lpstr>Wingdings</vt:lpstr>
      <vt:lpstr>Wingdings 2</vt:lpstr>
      <vt:lpstr>Oriel</vt:lpstr>
      <vt:lpstr>Bitmap Image</vt:lpstr>
      <vt:lpstr>Microsoft Equation 3.0</vt:lpstr>
      <vt:lpstr>Equation</vt:lpstr>
      <vt:lpstr>QuickTime Picture</vt:lpstr>
      <vt:lpstr>فصل 7</vt:lpstr>
      <vt:lpstr>انواع پیوند</vt:lpstr>
      <vt:lpstr>اندازه اتمها</vt:lpstr>
      <vt:lpstr>تغییرات شعاع اتمی</vt:lpstr>
      <vt:lpstr>انرژي يوني شدن</vt:lpstr>
      <vt:lpstr>مثال</vt:lpstr>
      <vt:lpstr>PowerPoint Presentation</vt:lpstr>
      <vt:lpstr>تغییرات انرژی یونش در یک گروه و یک دوره</vt:lpstr>
      <vt:lpstr>)EA) الكترو نخواهي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تشكيل پيوند يوني بين گونه هاي مختلف</vt:lpstr>
      <vt:lpstr>شعاع يوني</vt:lpstr>
      <vt:lpstr>PowerPoint Presentation</vt:lpstr>
      <vt:lpstr>PowerPoint Presentation</vt:lpstr>
      <vt:lpstr>مقايسه شعاع اتمي و شعاع يوني اتم مربوطه</vt:lpstr>
      <vt:lpstr>پایان فصل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behzad</dc:creator>
  <cp:lastModifiedBy>behzad</cp:lastModifiedBy>
  <cp:revision>2</cp:revision>
  <dcterms:created xsi:type="dcterms:W3CDTF">2020-11-24T13:38:09Z</dcterms:created>
  <dcterms:modified xsi:type="dcterms:W3CDTF">2020-12-15T07:18:39Z</dcterms:modified>
</cp:coreProperties>
</file>