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3" autoAdjust="0"/>
    <p:restoredTop sz="94660"/>
  </p:normalViewPr>
  <p:slideViewPr>
    <p:cSldViewPr snapToGrid="0">
      <p:cViewPr varScale="1">
        <p:scale>
          <a:sx n="71" d="100"/>
          <a:sy n="71" d="100"/>
        </p:scale>
        <p:origin x="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7A69B-D8A1-461B-B64F-37290C0EF89E}"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99EE8-0F1A-42F7-8E2F-8A8B6D7F2970}" type="slidenum">
              <a:rPr lang="en-US" smtClean="0"/>
              <a:t>‹#›</a:t>
            </a:fld>
            <a:endParaRPr lang="en-US"/>
          </a:p>
        </p:txBody>
      </p:sp>
    </p:spTree>
    <p:extLst>
      <p:ext uri="{BB962C8B-B14F-4D97-AF65-F5344CB8AC3E}">
        <p14:creationId xmlns:p14="http://schemas.microsoft.com/office/powerpoint/2010/main" val="369538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a:ln/>
        </p:spPr>
      </p:sp>
      <p:sp>
        <p:nvSpPr>
          <p:cNvPr id="308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en-US" smtClean="0"/>
          </a:p>
        </p:txBody>
      </p:sp>
      <p:sp>
        <p:nvSpPr>
          <p:cNvPr id="308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65B84734-EA43-4757-BE2A-B44AB985E4D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589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a:ln/>
        </p:spPr>
      </p:sp>
      <p:sp>
        <p:nvSpPr>
          <p:cNvPr id="311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en-US" smtClean="0"/>
          </a:p>
        </p:txBody>
      </p:sp>
      <p:sp>
        <p:nvSpPr>
          <p:cNvPr id="311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0D986701-D3A7-49E8-8A87-312302A10DC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466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en-US" smtClean="0"/>
          </a:p>
        </p:txBody>
      </p:sp>
      <p:sp>
        <p:nvSpPr>
          <p:cNvPr id="329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7A3E8962-DDC0-453C-B7B6-BA0955493B8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02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Slide Image Placeholder 1"/>
          <p:cNvSpPr>
            <a:spLocks noGrp="1" noRot="1" noChangeAspect="1" noTextEdit="1"/>
          </p:cNvSpPr>
          <p:nvPr>
            <p:ph type="sldImg"/>
          </p:nvPr>
        </p:nvSpPr>
        <p:spPr>
          <a:ln/>
        </p:spPr>
      </p:sp>
      <p:sp>
        <p:nvSpPr>
          <p:cNvPr id="332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en-US" smtClean="0"/>
          </a:p>
        </p:txBody>
      </p:sp>
      <p:sp>
        <p:nvSpPr>
          <p:cNvPr id="332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AF77D537-28AC-4B17-8358-138A96E200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5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Slide Image Placeholder 1"/>
          <p:cNvSpPr>
            <a:spLocks noGrp="1" noRot="1" noChangeAspect="1" noTextEdit="1"/>
          </p:cNvSpPr>
          <p:nvPr>
            <p:ph type="sldImg"/>
          </p:nvPr>
        </p:nvSpPr>
        <p:spPr>
          <a:ln/>
        </p:spPr>
      </p:sp>
      <p:sp>
        <p:nvSpPr>
          <p:cNvPr id="334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en-US" smtClean="0"/>
          </a:p>
        </p:txBody>
      </p:sp>
      <p:sp>
        <p:nvSpPr>
          <p:cNvPr id="334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503FDEDC-10B2-47F8-BF02-269DA1AB7B7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3898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Image Placeholder 1"/>
          <p:cNvSpPr>
            <a:spLocks noGrp="1" noRot="1" noChangeAspect="1" noTextEdit="1"/>
          </p:cNvSpPr>
          <p:nvPr>
            <p:ph type="sldImg"/>
          </p:nvPr>
        </p:nvSpPr>
        <p:spPr>
          <a:ln/>
        </p:spPr>
      </p:sp>
      <p:sp>
        <p:nvSpPr>
          <p:cNvPr id="336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en-US" smtClean="0"/>
          </a:p>
        </p:txBody>
      </p:sp>
      <p:sp>
        <p:nvSpPr>
          <p:cNvPr id="336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B55E63ED-2F5E-4BD9-B034-E21B20B97B6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26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Slide Image Placeholder 1"/>
          <p:cNvSpPr>
            <a:spLocks noGrp="1" noRot="1" noChangeAspect="1" noTextEdit="1"/>
          </p:cNvSpPr>
          <p:nvPr>
            <p:ph type="sldImg"/>
          </p:nvPr>
        </p:nvSpPr>
        <p:spPr>
          <a:ln/>
        </p:spPr>
      </p:sp>
      <p:sp>
        <p:nvSpPr>
          <p:cNvPr id="338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en-US" smtClean="0"/>
          </a:p>
        </p:txBody>
      </p:sp>
      <p:sp>
        <p:nvSpPr>
          <p:cNvPr id="338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marL="0" marR="0" lvl="0" indent="0" algn="l" defTabSz="914400" rtl="1" eaLnBrk="1" fontAlgn="base" latinLnBrk="0" hangingPunct="1">
              <a:lnSpc>
                <a:spcPct val="100000"/>
              </a:lnSpc>
              <a:spcBef>
                <a:spcPct val="0"/>
              </a:spcBef>
              <a:spcAft>
                <a:spcPct val="0"/>
              </a:spcAft>
              <a:buClrTx/>
              <a:buSzTx/>
              <a:buFontTx/>
              <a:buNone/>
              <a:tabLst/>
              <a:defRPr/>
            </a:pPr>
            <a:fld id="{5DEBFB87-5E7B-41EC-A3D5-CFAB87984EB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914400" rtl="1"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3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 name="Straight Connector 9"/>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1" name="Straight Connector 10"/>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2" name="Straight Connector 11"/>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3" name="Straight Connector 12"/>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4" name="Straight Connector 13"/>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5" name="Straight Connector 14"/>
          <p:cNvSpPr>
            <a:spLocks noChangeShapeType="1"/>
          </p:cNvSpPr>
          <p:nvPr/>
        </p:nvSpPr>
        <p:spPr bwMode="auto">
          <a:xfrm>
            <a:off x="121517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6" name="Rectangle 1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7" name="Oval 16"/>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8" name="Oval 17"/>
          <p:cNvSpPr/>
          <p:nvPr/>
        </p:nvSpPr>
        <p:spPr bwMode="auto">
          <a:xfrm>
            <a:off x="1746251"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9" name="Oval 18"/>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0" name="Oval 19"/>
          <p:cNvSpPr/>
          <p:nvPr/>
        </p:nvSpPr>
        <p:spPr bwMode="auto">
          <a:xfrm>
            <a:off x="2218267" y="5788025"/>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1" name="Oval 20"/>
          <p:cNvSpPr/>
          <p:nvPr/>
        </p:nvSpPr>
        <p:spPr>
          <a:xfrm>
            <a:off x="2540001" y="4495801"/>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8" name="Title 7"/>
          <p:cNvSpPr>
            <a:spLocks noGrp="1"/>
          </p:cNvSpPr>
          <p:nvPr>
            <p:ph type="ctrTitle"/>
          </p:nvPr>
        </p:nvSpPr>
        <p:spPr>
          <a:xfrm>
            <a:off x="3048000" y="3124200"/>
            <a:ext cx="82296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10733617" y="1111250"/>
            <a:ext cx="2286000" cy="508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10045701" y="4117447"/>
            <a:ext cx="3657600" cy="512233"/>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767417" y="4929189"/>
            <a:ext cx="812800" cy="517525"/>
          </a:xfrm>
        </p:spPr>
        <p:txBody>
          <a:bodyPr/>
          <a:lstStyle>
            <a:lvl1pPr>
              <a:defRPr smtClean="0"/>
            </a:lvl1pPr>
          </a:lstStyle>
          <a:p>
            <a:pPr>
              <a:defRPr/>
            </a:pPr>
            <a:fld id="{03CBD300-0B94-41D7-AF57-81B414FA80EF}" type="slidenum">
              <a:rPr lang="ar-SA" altLang="en-US"/>
              <a:pPr>
                <a:defRPr/>
              </a:pPr>
              <a:t>‹#›</a:t>
            </a:fld>
            <a:endParaRPr lang="en-US" altLang="en-US"/>
          </a:p>
        </p:txBody>
      </p:sp>
    </p:spTree>
    <p:extLst>
      <p:ext uri="{BB962C8B-B14F-4D97-AF65-F5344CB8AC3E}">
        <p14:creationId xmlns:p14="http://schemas.microsoft.com/office/powerpoint/2010/main" val="21747186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F61DDE18-D313-4211-8CA0-3988A7C55C43}" type="slidenum">
              <a:rPr lang="ar-SA" altLang="en-US"/>
              <a:pPr>
                <a:defRPr/>
              </a:pPr>
              <a:t>‹#›</a:t>
            </a:fld>
            <a:endParaRPr lang="en-US" altLang="en-US"/>
          </a:p>
        </p:txBody>
      </p:sp>
    </p:spTree>
    <p:extLst>
      <p:ext uri="{BB962C8B-B14F-4D97-AF65-F5344CB8AC3E}">
        <p14:creationId xmlns:p14="http://schemas.microsoft.com/office/powerpoint/2010/main" val="1426396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0A9F067A-A38A-455E-9680-60EDDF2CB5EC}" type="slidenum">
              <a:rPr lang="ar-SA" altLang="en-US"/>
              <a:pPr>
                <a:defRPr/>
              </a:pPr>
              <a:t>‹#›</a:t>
            </a:fld>
            <a:endParaRPr lang="en-US" altLang="en-US"/>
          </a:p>
        </p:txBody>
      </p:sp>
    </p:spTree>
    <p:extLst>
      <p:ext uri="{BB962C8B-B14F-4D97-AF65-F5344CB8AC3E}">
        <p14:creationId xmlns:p14="http://schemas.microsoft.com/office/powerpoint/2010/main" val="3780004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smtClean="0"/>
              <a:t>Click to edit Master title style</a:t>
            </a:r>
            <a:endParaRPr lang="fa-IR"/>
          </a:p>
        </p:txBody>
      </p:sp>
      <p:sp>
        <p:nvSpPr>
          <p:cNvPr id="3" name="Text Placeholder 2"/>
          <p:cNvSpPr>
            <a:spLocks noGrp="1"/>
          </p:cNvSpPr>
          <p:nvPr>
            <p:ph type="body" sz="half" idx="1"/>
          </p:nvPr>
        </p:nvSpPr>
        <p:spPr>
          <a:xfrm>
            <a:off x="12192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5024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smtClean="0"/>
            </a:lvl1pPr>
          </a:lstStyle>
          <a:p>
            <a:pPr>
              <a:defRPr/>
            </a:pPr>
            <a:fld id="{885DB401-00E4-4A86-8832-3E6087B50FAC}" type="slidenum">
              <a:rPr lang="ar-SA" altLang="en-US"/>
              <a:pPr>
                <a:defRPr/>
              </a:pPr>
              <a:t>‹#›</a:t>
            </a:fld>
            <a:endParaRPr lang="en-US" altLang="en-US"/>
          </a:p>
        </p:txBody>
      </p:sp>
    </p:spTree>
    <p:extLst>
      <p:ext uri="{BB962C8B-B14F-4D97-AF65-F5344CB8AC3E}">
        <p14:creationId xmlns:p14="http://schemas.microsoft.com/office/powerpoint/2010/main" val="346760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219200" y="277813"/>
            <a:ext cx="10363200" cy="1143000"/>
          </a:xfrm>
        </p:spPr>
        <p:txBody>
          <a:bodyPr/>
          <a:lstStyle/>
          <a:p>
            <a:r>
              <a:rPr lang="en-US" smtClean="0"/>
              <a:t>Click to edit Master title style</a:t>
            </a:r>
            <a:endParaRPr lang="fa-IR"/>
          </a:p>
        </p:txBody>
      </p:sp>
      <p:sp>
        <p:nvSpPr>
          <p:cNvPr id="3" name="Content Placeholder 2"/>
          <p:cNvSpPr>
            <a:spLocks noGrp="1"/>
          </p:cNvSpPr>
          <p:nvPr>
            <p:ph sz="quarter" idx="1"/>
          </p:nvPr>
        </p:nvSpPr>
        <p:spPr>
          <a:xfrm>
            <a:off x="12192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quarter" idx="2"/>
          </p:nvPr>
        </p:nvSpPr>
        <p:spPr>
          <a:xfrm>
            <a:off x="65024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Content Placeholder 4"/>
          <p:cNvSpPr>
            <a:spLocks noGrp="1"/>
          </p:cNvSpPr>
          <p:nvPr>
            <p:ph sz="quarter" idx="3"/>
          </p:nvPr>
        </p:nvSpPr>
        <p:spPr>
          <a:xfrm>
            <a:off x="12192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Content Placeholder 5"/>
          <p:cNvSpPr>
            <a:spLocks noGrp="1"/>
          </p:cNvSpPr>
          <p:nvPr>
            <p:ph sz="quarter" idx="4"/>
          </p:nvPr>
        </p:nvSpPr>
        <p:spPr>
          <a:xfrm>
            <a:off x="65024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Rectangle 9"/>
          <p:cNvSpPr>
            <a:spLocks noGrp="1" noChangeArrowheads="1"/>
          </p:cNvSpPr>
          <p:nvPr>
            <p:ph type="dt" sz="half" idx="10"/>
          </p:nvPr>
        </p:nvSpPr>
        <p:spPr/>
        <p:txBody>
          <a:bodyPr/>
          <a:lstStyle>
            <a:lvl1pPr>
              <a:defRPr/>
            </a:lvl1pPr>
          </a:lstStyle>
          <a:p>
            <a:pPr>
              <a:defRPr/>
            </a:pPr>
            <a:endParaRPr lang="en-US"/>
          </a:p>
        </p:txBody>
      </p:sp>
      <p:sp>
        <p:nvSpPr>
          <p:cNvPr id="8" name="Rectangle 10"/>
          <p:cNvSpPr>
            <a:spLocks noGrp="1" noChangeArrowheads="1"/>
          </p:cNvSpPr>
          <p:nvPr>
            <p:ph type="ftr" sz="quarter" idx="11"/>
          </p:nvPr>
        </p:nvSpPr>
        <p:spPr/>
        <p:txBody>
          <a:bodyPr/>
          <a:lstStyle>
            <a:lvl1pPr>
              <a:defRPr/>
            </a:lvl1pPr>
          </a:lstStyle>
          <a:p>
            <a:pPr>
              <a:defRPr/>
            </a:pPr>
            <a:endParaRPr lang="en-US"/>
          </a:p>
        </p:txBody>
      </p:sp>
      <p:sp>
        <p:nvSpPr>
          <p:cNvPr id="9" name="Rectangle 11"/>
          <p:cNvSpPr>
            <a:spLocks noGrp="1" noChangeArrowheads="1"/>
          </p:cNvSpPr>
          <p:nvPr>
            <p:ph type="sldNum" sz="quarter" idx="12"/>
          </p:nvPr>
        </p:nvSpPr>
        <p:spPr/>
        <p:txBody>
          <a:bodyPr/>
          <a:lstStyle>
            <a:lvl1pPr>
              <a:defRPr smtClean="0"/>
            </a:lvl1pPr>
          </a:lstStyle>
          <a:p>
            <a:pPr>
              <a:defRPr/>
            </a:pPr>
            <a:fld id="{C66DBFC1-075B-4100-8E00-5A2E6743A99D}" type="slidenum">
              <a:rPr lang="ar-SA" altLang="en-US"/>
              <a:pPr>
                <a:defRPr/>
              </a:pPr>
              <a:t>‹#›</a:t>
            </a:fld>
            <a:endParaRPr lang="en-US" altLang="en-US"/>
          </a:p>
        </p:txBody>
      </p:sp>
    </p:spTree>
    <p:extLst>
      <p:ext uri="{BB962C8B-B14F-4D97-AF65-F5344CB8AC3E}">
        <p14:creationId xmlns:p14="http://schemas.microsoft.com/office/powerpoint/2010/main" val="1011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smtClean="0"/>
              <a:t>Click to edit Master title style</a:t>
            </a:r>
            <a:endParaRPr lang="fa-IR"/>
          </a:p>
        </p:txBody>
      </p:sp>
      <p:sp>
        <p:nvSpPr>
          <p:cNvPr id="3" name="Content Placeholder 2"/>
          <p:cNvSpPr>
            <a:spLocks noGrp="1"/>
          </p:cNvSpPr>
          <p:nvPr>
            <p:ph sz="half" idx="1"/>
          </p:nvPr>
        </p:nvSpPr>
        <p:spPr>
          <a:xfrm>
            <a:off x="12192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quarter" idx="2"/>
          </p:nvPr>
        </p:nvSpPr>
        <p:spPr>
          <a:xfrm>
            <a:off x="65024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Content Placeholder 4"/>
          <p:cNvSpPr>
            <a:spLocks noGrp="1"/>
          </p:cNvSpPr>
          <p:nvPr>
            <p:ph sz="quarter" idx="3"/>
          </p:nvPr>
        </p:nvSpPr>
        <p:spPr>
          <a:xfrm>
            <a:off x="65024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Rectangle 9"/>
          <p:cNvSpPr>
            <a:spLocks noGrp="1" noChangeArrowheads="1"/>
          </p:cNvSpPr>
          <p:nvPr>
            <p:ph type="dt" sz="half" idx="10"/>
          </p:nvPr>
        </p:nvSpPr>
        <p:spPr/>
        <p:txBody>
          <a:bodyPr/>
          <a:lstStyle>
            <a:lvl1pPr>
              <a:defRPr/>
            </a:lvl1pPr>
          </a:lstStyle>
          <a:p>
            <a:pPr>
              <a:defRPr/>
            </a:pPr>
            <a:endParaRPr lang="en-US"/>
          </a:p>
        </p:txBody>
      </p:sp>
      <p:sp>
        <p:nvSpPr>
          <p:cNvPr id="7" name="Rectangle 10"/>
          <p:cNvSpPr>
            <a:spLocks noGrp="1" noChangeArrowheads="1"/>
          </p:cNvSpPr>
          <p:nvPr>
            <p:ph type="ftr" sz="quarter" idx="11"/>
          </p:nvPr>
        </p:nvSpPr>
        <p:spPr/>
        <p:txBody>
          <a:bodyPr/>
          <a:lstStyle>
            <a:lvl1pPr>
              <a:defRPr/>
            </a:lvl1pPr>
          </a:lstStyle>
          <a:p>
            <a:pPr>
              <a:defRPr/>
            </a:pPr>
            <a:endParaRPr lang="en-US"/>
          </a:p>
        </p:txBody>
      </p:sp>
      <p:sp>
        <p:nvSpPr>
          <p:cNvPr id="8" name="Rectangle 11"/>
          <p:cNvSpPr>
            <a:spLocks noGrp="1" noChangeArrowheads="1"/>
          </p:cNvSpPr>
          <p:nvPr>
            <p:ph type="sldNum" sz="quarter" idx="12"/>
          </p:nvPr>
        </p:nvSpPr>
        <p:spPr/>
        <p:txBody>
          <a:bodyPr/>
          <a:lstStyle>
            <a:lvl1pPr>
              <a:defRPr smtClean="0"/>
            </a:lvl1pPr>
          </a:lstStyle>
          <a:p>
            <a:pPr>
              <a:defRPr/>
            </a:pPr>
            <a:fld id="{A48C829E-3BD7-4903-A7C3-EBEE3DCCEBB0}" type="slidenum">
              <a:rPr lang="ar-SA" altLang="en-US"/>
              <a:pPr>
                <a:defRPr/>
              </a:pPr>
              <a:t>‹#›</a:t>
            </a:fld>
            <a:endParaRPr lang="en-US" altLang="en-US"/>
          </a:p>
        </p:txBody>
      </p:sp>
    </p:spTree>
    <p:extLst>
      <p:ext uri="{BB962C8B-B14F-4D97-AF65-F5344CB8AC3E}">
        <p14:creationId xmlns:p14="http://schemas.microsoft.com/office/powerpoint/2010/main" val="3377618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5"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6" name="Rectangle 6"/>
          <p:cNvSpPr>
            <a:spLocks noGrp="1" noChangeArrowheads="1"/>
          </p:cNvSpPr>
          <p:nvPr>
            <p:ph type="sldNum" sz="quarter" idx="12"/>
          </p:nvPr>
        </p:nvSpPr>
        <p:spPr/>
        <p:txBody>
          <a:bodyPr/>
          <a:lstStyle>
            <a:lvl1pPr rtl="1">
              <a:defRPr/>
            </a:lvl1pPr>
          </a:lstStyle>
          <a:p>
            <a:pPr>
              <a:defRPr/>
            </a:pPr>
            <a:fld id="{8867D936-698B-4A3A-8414-57FD118E027B}" type="slidenum">
              <a:rPr lang="en-US" altLang="en-US"/>
              <a:pPr>
                <a:defRPr/>
              </a:pPr>
              <a:t>‹#›</a:t>
            </a:fld>
            <a:endParaRPr lang="en-US" altLang="en-US"/>
          </a:p>
        </p:txBody>
      </p:sp>
    </p:spTree>
    <p:extLst>
      <p:ext uri="{BB962C8B-B14F-4D97-AF65-F5344CB8AC3E}">
        <p14:creationId xmlns:p14="http://schemas.microsoft.com/office/powerpoint/2010/main" val="939705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5"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6" name="Rectangle 6"/>
          <p:cNvSpPr>
            <a:spLocks noGrp="1" noChangeArrowheads="1"/>
          </p:cNvSpPr>
          <p:nvPr>
            <p:ph type="sldNum" sz="quarter" idx="12"/>
          </p:nvPr>
        </p:nvSpPr>
        <p:spPr/>
        <p:txBody>
          <a:bodyPr/>
          <a:lstStyle>
            <a:lvl1pPr rtl="1">
              <a:defRPr/>
            </a:lvl1pPr>
          </a:lstStyle>
          <a:p>
            <a:pPr>
              <a:defRPr/>
            </a:pPr>
            <a:fld id="{4D571E82-6835-44D0-9C05-B96C3DF16F9D}" type="slidenum">
              <a:rPr lang="en-US" altLang="en-US"/>
              <a:pPr>
                <a:defRPr/>
              </a:pPr>
              <a:t>‹#›</a:t>
            </a:fld>
            <a:endParaRPr lang="en-US" altLang="en-US"/>
          </a:p>
        </p:txBody>
      </p:sp>
    </p:spTree>
    <p:extLst>
      <p:ext uri="{BB962C8B-B14F-4D97-AF65-F5344CB8AC3E}">
        <p14:creationId xmlns:p14="http://schemas.microsoft.com/office/powerpoint/2010/main" val="1713278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5"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6" name="Rectangle 6"/>
          <p:cNvSpPr>
            <a:spLocks noGrp="1" noChangeArrowheads="1"/>
          </p:cNvSpPr>
          <p:nvPr>
            <p:ph type="sldNum" sz="quarter" idx="12"/>
          </p:nvPr>
        </p:nvSpPr>
        <p:spPr/>
        <p:txBody>
          <a:bodyPr/>
          <a:lstStyle>
            <a:lvl1pPr rtl="1">
              <a:defRPr/>
            </a:lvl1pPr>
          </a:lstStyle>
          <a:p>
            <a:pPr>
              <a:defRPr/>
            </a:pPr>
            <a:fld id="{4010602C-2812-486C-99FC-539078B17146}" type="slidenum">
              <a:rPr lang="en-US" altLang="en-US"/>
              <a:pPr>
                <a:defRPr/>
              </a:pPr>
              <a:t>‹#›</a:t>
            </a:fld>
            <a:endParaRPr lang="en-US" altLang="en-US"/>
          </a:p>
        </p:txBody>
      </p:sp>
    </p:spTree>
    <p:extLst>
      <p:ext uri="{BB962C8B-B14F-4D97-AF65-F5344CB8AC3E}">
        <p14:creationId xmlns:p14="http://schemas.microsoft.com/office/powerpoint/2010/main" val="1259119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6" name="Footer Placeholder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7" name="Slide Number Placeholder 6"/>
          <p:cNvSpPr>
            <a:spLocks noGrp="1" noChangeArrowheads="1"/>
          </p:cNvSpPr>
          <p:nvPr>
            <p:ph type="sldNum" sz="quarter" idx="12"/>
          </p:nvPr>
        </p:nvSpPr>
        <p:spPr/>
        <p:txBody>
          <a:bodyPr/>
          <a:lstStyle>
            <a:lvl1pPr rtl="1">
              <a:defRPr/>
            </a:lvl1pPr>
          </a:lstStyle>
          <a:p>
            <a:pPr>
              <a:defRPr/>
            </a:pPr>
            <a:fld id="{74F0C326-B381-4D27-8706-1AB89A459C27}" type="slidenum">
              <a:rPr lang="en-US" altLang="en-US"/>
              <a:pPr>
                <a:defRPr/>
              </a:pPr>
              <a:t>‹#›</a:t>
            </a:fld>
            <a:endParaRPr lang="en-US" altLang="en-US"/>
          </a:p>
        </p:txBody>
      </p:sp>
    </p:spTree>
    <p:extLst>
      <p:ext uri="{BB962C8B-B14F-4D97-AF65-F5344CB8AC3E}">
        <p14:creationId xmlns:p14="http://schemas.microsoft.com/office/powerpoint/2010/main" val="2439009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8"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9" name="Rectangle 6"/>
          <p:cNvSpPr>
            <a:spLocks noGrp="1" noChangeArrowheads="1"/>
          </p:cNvSpPr>
          <p:nvPr>
            <p:ph type="sldNum" sz="quarter" idx="12"/>
          </p:nvPr>
        </p:nvSpPr>
        <p:spPr/>
        <p:txBody>
          <a:bodyPr/>
          <a:lstStyle>
            <a:lvl1pPr rtl="1">
              <a:defRPr/>
            </a:lvl1pPr>
          </a:lstStyle>
          <a:p>
            <a:pPr>
              <a:defRPr/>
            </a:pPr>
            <a:fld id="{3C549750-AC31-4DB1-A783-39C45B9FC6D1}" type="slidenum">
              <a:rPr lang="en-US" altLang="en-US"/>
              <a:pPr>
                <a:defRPr/>
              </a:pPr>
              <a:t>‹#›</a:t>
            </a:fld>
            <a:endParaRPr lang="en-US" altLang="en-US"/>
          </a:p>
        </p:txBody>
      </p:sp>
    </p:spTree>
    <p:extLst>
      <p:ext uri="{BB962C8B-B14F-4D97-AF65-F5344CB8AC3E}">
        <p14:creationId xmlns:p14="http://schemas.microsoft.com/office/powerpoint/2010/main" val="287981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09600" y="1600200"/>
            <a:ext cx="99568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a:lstStyle>
            <a:lvl1pPr>
              <a:defRPr smtClean="0"/>
            </a:lvl1pPr>
          </a:lstStyle>
          <a:p>
            <a:pPr>
              <a:defRPr/>
            </a:pPr>
            <a:fld id="{E1B0DFC8-F8D4-41CE-915B-67F5F2F457D6}" type="slidenum">
              <a:rPr lang="ar-SA" altLang="en-US"/>
              <a:pPr>
                <a:defRPr/>
              </a:pPr>
              <a:t>‹#›</a:t>
            </a:fld>
            <a:endParaRPr lang="en-US" alt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761829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4"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5" name="Rectangle 6"/>
          <p:cNvSpPr>
            <a:spLocks noGrp="1" noChangeArrowheads="1"/>
          </p:cNvSpPr>
          <p:nvPr>
            <p:ph type="sldNum" sz="quarter" idx="12"/>
          </p:nvPr>
        </p:nvSpPr>
        <p:spPr/>
        <p:txBody>
          <a:bodyPr/>
          <a:lstStyle>
            <a:lvl1pPr rtl="1">
              <a:defRPr/>
            </a:lvl1pPr>
          </a:lstStyle>
          <a:p>
            <a:pPr>
              <a:defRPr/>
            </a:pPr>
            <a:fld id="{B292DC5E-7DD3-4545-A703-956F4709426A}" type="slidenum">
              <a:rPr lang="en-US" altLang="en-US"/>
              <a:pPr>
                <a:defRPr/>
              </a:pPr>
              <a:t>‹#›</a:t>
            </a:fld>
            <a:endParaRPr lang="en-US" altLang="en-US"/>
          </a:p>
        </p:txBody>
      </p:sp>
    </p:spTree>
    <p:extLst>
      <p:ext uri="{BB962C8B-B14F-4D97-AF65-F5344CB8AC3E}">
        <p14:creationId xmlns:p14="http://schemas.microsoft.com/office/powerpoint/2010/main" val="2784310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3"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4" name="Rectangle 6"/>
          <p:cNvSpPr>
            <a:spLocks noGrp="1" noChangeArrowheads="1"/>
          </p:cNvSpPr>
          <p:nvPr>
            <p:ph type="sldNum" sz="quarter" idx="12"/>
          </p:nvPr>
        </p:nvSpPr>
        <p:spPr/>
        <p:txBody>
          <a:bodyPr/>
          <a:lstStyle>
            <a:lvl1pPr rtl="1">
              <a:defRPr/>
            </a:lvl1pPr>
          </a:lstStyle>
          <a:p>
            <a:pPr>
              <a:defRPr/>
            </a:pPr>
            <a:fld id="{84174B34-E648-47A7-B758-814B3A946453}" type="slidenum">
              <a:rPr lang="en-US" altLang="en-US"/>
              <a:pPr>
                <a:defRPr/>
              </a:pPr>
              <a:t>‹#›</a:t>
            </a:fld>
            <a:endParaRPr lang="en-US" altLang="en-US"/>
          </a:p>
        </p:txBody>
      </p:sp>
    </p:spTree>
    <p:extLst>
      <p:ext uri="{BB962C8B-B14F-4D97-AF65-F5344CB8AC3E}">
        <p14:creationId xmlns:p14="http://schemas.microsoft.com/office/powerpoint/2010/main" val="215953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6" name="Footer Placeholder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7" name="Slide Number Placeholder 6"/>
          <p:cNvSpPr>
            <a:spLocks noGrp="1" noChangeArrowheads="1"/>
          </p:cNvSpPr>
          <p:nvPr>
            <p:ph type="sldNum" sz="quarter" idx="12"/>
          </p:nvPr>
        </p:nvSpPr>
        <p:spPr/>
        <p:txBody>
          <a:bodyPr/>
          <a:lstStyle>
            <a:lvl1pPr rtl="1">
              <a:defRPr/>
            </a:lvl1pPr>
          </a:lstStyle>
          <a:p>
            <a:pPr>
              <a:defRPr/>
            </a:pPr>
            <a:fld id="{3B06F66F-1AE7-49B8-9741-EEC47959CB25}" type="slidenum">
              <a:rPr lang="en-US" altLang="en-US"/>
              <a:pPr>
                <a:defRPr/>
              </a:pPr>
              <a:t>‹#›</a:t>
            </a:fld>
            <a:endParaRPr lang="en-US" altLang="en-US"/>
          </a:p>
        </p:txBody>
      </p:sp>
    </p:spTree>
    <p:extLst>
      <p:ext uri="{BB962C8B-B14F-4D97-AF65-F5344CB8AC3E}">
        <p14:creationId xmlns:p14="http://schemas.microsoft.com/office/powerpoint/2010/main" val="4116942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6" name="Footer Placeholder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7" name="Slide Number Placeholder 6"/>
          <p:cNvSpPr>
            <a:spLocks noGrp="1" noChangeArrowheads="1"/>
          </p:cNvSpPr>
          <p:nvPr>
            <p:ph type="sldNum" sz="quarter" idx="12"/>
          </p:nvPr>
        </p:nvSpPr>
        <p:spPr/>
        <p:txBody>
          <a:bodyPr/>
          <a:lstStyle>
            <a:lvl1pPr rtl="1">
              <a:defRPr/>
            </a:lvl1pPr>
          </a:lstStyle>
          <a:p>
            <a:pPr>
              <a:defRPr/>
            </a:pPr>
            <a:fld id="{E215FEC9-8709-402F-88E7-EA69DA71B8A9}" type="slidenum">
              <a:rPr lang="en-US" altLang="en-US"/>
              <a:pPr>
                <a:defRPr/>
              </a:pPr>
              <a:t>‹#›</a:t>
            </a:fld>
            <a:endParaRPr lang="en-US" altLang="en-US"/>
          </a:p>
        </p:txBody>
      </p:sp>
    </p:spTree>
    <p:extLst>
      <p:ext uri="{BB962C8B-B14F-4D97-AF65-F5344CB8AC3E}">
        <p14:creationId xmlns:p14="http://schemas.microsoft.com/office/powerpoint/2010/main" val="1053422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5"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6" name="Rectangle 6"/>
          <p:cNvSpPr>
            <a:spLocks noGrp="1" noChangeArrowheads="1"/>
          </p:cNvSpPr>
          <p:nvPr>
            <p:ph type="sldNum" sz="quarter" idx="12"/>
          </p:nvPr>
        </p:nvSpPr>
        <p:spPr/>
        <p:txBody>
          <a:bodyPr/>
          <a:lstStyle>
            <a:lvl1pPr rtl="1">
              <a:defRPr/>
            </a:lvl1pPr>
          </a:lstStyle>
          <a:p>
            <a:pPr>
              <a:defRPr/>
            </a:pPr>
            <a:fld id="{302EB1EB-0F24-4B23-9605-09E9482411DA}" type="slidenum">
              <a:rPr lang="en-US" altLang="en-US"/>
              <a:pPr>
                <a:defRPr/>
              </a:pPr>
              <a:t>‹#›</a:t>
            </a:fld>
            <a:endParaRPr lang="en-US" altLang="en-US"/>
          </a:p>
        </p:txBody>
      </p:sp>
    </p:spTree>
    <p:extLst>
      <p:ext uri="{BB962C8B-B14F-4D97-AF65-F5344CB8AC3E}">
        <p14:creationId xmlns:p14="http://schemas.microsoft.com/office/powerpoint/2010/main" val="1937953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5"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6" name="Rectangle 6"/>
          <p:cNvSpPr>
            <a:spLocks noGrp="1" noChangeArrowheads="1"/>
          </p:cNvSpPr>
          <p:nvPr>
            <p:ph type="sldNum" sz="quarter" idx="12"/>
          </p:nvPr>
        </p:nvSpPr>
        <p:spPr/>
        <p:txBody>
          <a:bodyPr/>
          <a:lstStyle>
            <a:lvl1pPr rtl="1">
              <a:defRPr/>
            </a:lvl1pPr>
          </a:lstStyle>
          <a:p>
            <a:pPr>
              <a:defRPr/>
            </a:pPr>
            <a:fld id="{B9C29542-0284-4915-AB9F-89B5766F7132}" type="slidenum">
              <a:rPr lang="en-US" altLang="en-US"/>
              <a:pPr>
                <a:defRPr/>
              </a:pPr>
              <a:t>‹#›</a:t>
            </a:fld>
            <a:endParaRPr lang="en-US" altLang="en-US"/>
          </a:p>
        </p:txBody>
      </p:sp>
    </p:spTree>
    <p:extLst>
      <p:ext uri="{BB962C8B-B14F-4D97-AF65-F5344CB8AC3E}">
        <p14:creationId xmlns:p14="http://schemas.microsoft.com/office/powerpoint/2010/main" val="32673199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7"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8" name="Rectangle 6"/>
          <p:cNvSpPr>
            <a:spLocks noGrp="1" noChangeArrowheads="1"/>
          </p:cNvSpPr>
          <p:nvPr>
            <p:ph type="sldNum" sz="quarter" idx="12"/>
          </p:nvPr>
        </p:nvSpPr>
        <p:spPr/>
        <p:txBody>
          <a:bodyPr/>
          <a:lstStyle>
            <a:lvl1pPr rtl="1">
              <a:defRPr/>
            </a:lvl1pPr>
          </a:lstStyle>
          <a:p>
            <a:pPr>
              <a:defRPr/>
            </a:pPr>
            <a:fld id="{2C49FA8B-CEB2-4230-B2DE-D6AEE7A107F6}" type="slidenum">
              <a:rPr lang="en-US" altLang="en-US"/>
              <a:pPr>
                <a:defRPr/>
              </a:pPr>
              <a:t>‹#›</a:t>
            </a:fld>
            <a:endParaRPr lang="en-US" altLang="en-US"/>
          </a:p>
        </p:txBody>
      </p:sp>
    </p:spTree>
    <p:extLst>
      <p:ext uri="{BB962C8B-B14F-4D97-AF65-F5344CB8AC3E}">
        <p14:creationId xmlns:p14="http://schemas.microsoft.com/office/powerpoint/2010/main" val="360293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6" name="Footer Placeholder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7" name="Slide Number Placeholder 6"/>
          <p:cNvSpPr>
            <a:spLocks noGrp="1" noChangeArrowheads="1"/>
          </p:cNvSpPr>
          <p:nvPr>
            <p:ph type="sldNum" sz="quarter" idx="12"/>
          </p:nvPr>
        </p:nvSpPr>
        <p:spPr/>
        <p:txBody>
          <a:bodyPr/>
          <a:lstStyle>
            <a:lvl1pPr rtl="1">
              <a:defRPr/>
            </a:lvl1pPr>
          </a:lstStyle>
          <a:p>
            <a:pPr>
              <a:defRPr/>
            </a:pPr>
            <a:fld id="{D144953B-8F31-43FE-A875-F36CA8DE69A8}" type="slidenum">
              <a:rPr lang="en-US" altLang="en-US"/>
              <a:pPr>
                <a:defRPr/>
              </a:pPr>
              <a:t>‹#›</a:t>
            </a:fld>
            <a:endParaRPr lang="en-US" altLang="en-US"/>
          </a:p>
        </p:txBody>
      </p:sp>
    </p:spTree>
    <p:extLst>
      <p:ext uri="{BB962C8B-B14F-4D97-AF65-F5344CB8AC3E}">
        <p14:creationId xmlns:p14="http://schemas.microsoft.com/office/powerpoint/2010/main" val="2944855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6" name="Footer Placeholder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7" name="Slide Number Placeholder 6"/>
          <p:cNvSpPr>
            <a:spLocks noGrp="1" noChangeArrowheads="1"/>
          </p:cNvSpPr>
          <p:nvPr>
            <p:ph type="sldNum" sz="quarter" idx="12"/>
          </p:nvPr>
        </p:nvSpPr>
        <p:spPr/>
        <p:txBody>
          <a:bodyPr/>
          <a:lstStyle>
            <a:lvl1pPr rtl="1">
              <a:defRPr/>
            </a:lvl1pPr>
          </a:lstStyle>
          <a:p>
            <a:pPr>
              <a:defRPr/>
            </a:pPr>
            <a:fld id="{B981E834-896B-4130-80A6-BCD8B14EA36A}" type="slidenum">
              <a:rPr lang="en-US" altLang="en-US"/>
              <a:pPr>
                <a:defRPr/>
              </a:pPr>
              <a:t>‹#›</a:t>
            </a:fld>
            <a:endParaRPr lang="en-US" altLang="en-US"/>
          </a:p>
        </p:txBody>
      </p:sp>
    </p:spTree>
    <p:extLst>
      <p:ext uri="{BB962C8B-B14F-4D97-AF65-F5344CB8AC3E}">
        <p14:creationId xmlns:p14="http://schemas.microsoft.com/office/powerpoint/2010/main" val="3107372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6" name="Footer Placeholder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7" name="Slide Number Placeholder 6"/>
          <p:cNvSpPr>
            <a:spLocks noGrp="1" noChangeArrowheads="1"/>
          </p:cNvSpPr>
          <p:nvPr>
            <p:ph type="sldNum" sz="quarter" idx="12"/>
          </p:nvPr>
        </p:nvSpPr>
        <p:spPr/>
        <p:txBody>
          <a:bodyPr/>
          <a:lstStyle>
            <a:lvl1pPr rtl="1">
              <a:defRPr/>
            </a:lvl1pPr>
          </a:lstStyle>
          <a:p>
            <a:pPr>
              <a:defRPr/>
            </a:pPr>
            <a:fld id="{9A695922-3CAD-42F4-AC1D-AA966802DA61}" type="slidenum">
              <a:rPr lang="en-US" altLang="en-US"/>
              <a:pPr>
                <a:defRPr/>
              </a:pPr>
              <a:t>‹#›</a:t>
            </a:fld>
            <a:endParaRPr lang="en-US" altLang="en-US"/>
          </a:p>
        </p:txBody>
      </p:sp>
    </p:spTree>
    <p:extLst>
      <p:ext uri="{BB962C8B-B14F-4D97-AF65-F5344CB8AC3E}">
        <p14:creationId xmlns:p14="http://schemas.microsoft.com/office/powerpoint/2010/main" val="45270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8" name="Straight Connector 7"/>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9" name="Straight Connector 8"/>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0" name="Straight Connector 9"/>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1" name="Straight Connector 10"/>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2" name="Straight Connector 11"/>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3" name="Rectangle 12"/>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4" name="Oval 13"/>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5" name="Oval 14"/>
          <p:cNvSpPr/>
          <p:nvPr/>
        </p:nvSpPr>
        <p:spPr bwMode="auto">
          <a:xfrm>
            <a:off x="1765300" y="4867275"/>
            <a:ext cx="857251"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6" name="Oval 15"/>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7" name="Oval 16"/>
          <p:cNvSpPr/>
          <p:nvPr/>
        </p:nvSpPr>
        <p:spPr bwMode="auto">
          <a:xfrm>
            <a:off x="2218267" y="5791200"/>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8" name="Oval 17"/>
          <p:cNvSpPr/>
          <p:nvPr/>
        </p:nvSpPr>
        <p:spPr bwMode="auto">
          <a:xfrm>
            <a:off x="2506134" y="4479926"/>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9" name="Straight Connector 18"/>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10731500" y="1106488"/>
            <a:ext cx="2286000" cy="508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10045701" y="4114272"/>
            <a:ext cx="3657600" cy="512233"/>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786467" y="4929189"/>
            <a:ext cx="812800" cy="517525"/>
          </a:xfrm>
        </p:spPr>
        <p:txBody>
          <a:bodyPr/>
          <a:lstStyle>
            <a:lvl1pPr>
              <a:defRPr smtClean="0"/>
            </a:lvl1pPr>
          </a:lstStyle>
          <a:p>
            <a:pPr>
              <a:defRPr/>
            </a:pPr>
            <a:fld id="{1CFD1B7F-74CD-4E12-8ADC-BAB1AA756357}" type="slidenum">
              <a:rPr lang="ar-SA" altLang="en-US"/>
              <a:pPr>
                <a:defRPr/>
              </a:pPr>
              <a:t>‹#›</a:t>
            </a:fld>
            <a:endParaRPr lang="en-US" altLang="en-US"/>
          </a:p>
        </p:txBody>
      </p:sp>
    </p:spTree>
    <p:extLst>
      <p:ext uri="{BB962C8B-B14F-4D97-AF65-F5344CB8AC3E}">
        <p14:creationId xmlns:p14="http://schemas.microsoft.com/office/powerpoint/2010/main" val="367943380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6" name="Footer Placeholder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7" name="Slide Number Placeholder 6"/>
          <p:cNvSpPr>
            <a:spLocks noGrp="1" noChangeArrowheads="1"/>
          </p:cNvSpPr>
          <p:nvPr>
            <p:ph type="sldNum" sz="quarter" idx="12"/>
          </p:nvPr>
        </p:nvSpPr>
        <p:spPr/>
        <p:txBody>
          <a:bodyPr/>
          <a:lstStyle>
            <a:lvl1pPr rtl="1">
              <a:defRPr/>
            </a:lvl1pPr>
          </a:lstStyle>
          <a:p>
            <a:pPr>
              <a:defRPr/>
            </a:pPr>
            <a:fld id="{811A0D84-530F-49A1-AF9F-07F3C6514A07}" type="slidenum">
              <a:rPr lang="en-US" altLang="en-US"/>
              <a:pPr>
                <a:defRPr/>
              </a:pPr>
              <a:t>‹#›</a:t>
            </a:fld>
            <a:endParaRPr lang="en-US" altLang="en-US"/>
          </a:p>
        </p:txBody>
      </p:sp>
    </p:spTree>
    <p:extLst>
      <p:ext uri="{BB962C8B-B14F-4D97-AF65-F5344CB8AC3E}">
        <p14:creationId xmlns:p14="http://schemas.microsoft.com/office/powerpoint/2010/main" val="39247442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8"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9" name="Rectangle 6"/>
          <p:cNvSpPr>
            <a:spLocks noGrp="1" noChangeArrowheads="1"/>
          </p:cNvSpPr>
          <p:nvPr>
            <p:ph type="sldNum" sz="quarter" idx="12"/>
          </p:nvPr>
        </p:nvSpPr>
        <p:spPr/>
        <p:txBody>
          <a:bodyPr/>
          <a:lstStyle>
            <a:lvl1pPr rtl="1">
              <a:defRPr/>
            </a:lvl1pPr>
          </a:lstStyle>
          <a:p>
            <a:pPr>
              <a:defRPr/>
            </a:pPr>
            <a:fld id="{94B7A5BC-0617-4D4B-A5FC-C4F1BCAD7FFD}" type="slidenum">
              <a:rPr lang="en-US" altLang="en-US"/>
              <a:pPr>
                <a:defRPr/>
              </a:pPr>
              <a:t>‹#›</a:t>
            </a:fld>
            <a:endParaRPr lang="en-US" altLang="en-US"/>
          </a:p>
        </p:txBody>
      </p:sp>
    </p:spTree>
    <p:extLst>
      <p:ext uri="{BB962C8B-B14F-4D97-AF65-F5344CB8AC3E}">
        <p14:creationId xmlns:p14="http://schemas.microsoft.com/office/powerpoint/2010/main" val="10632112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5"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6" name="Rectangle 6"/>
          <p:cNvSpPr>
            <a:spLocks noGrp="1" noChangeArrowheads="1"/>
          </p:cNvSpPr>
          <p:nvPr>
            <p:ph type="sldNum" sz="quarter" idx="12"/>
          </p:nvPr>
        </p:nvSpPr>
        <p:spPr/>
        <p:txBody>
          <a:bodyPr/>
          <a:lstStyle>
            <a:lvl1pPr rtl="1">
              <a:defRPr/>
            </a:lvl1pPr>
          </a:lstStyle>
          <a:p>
            <a:pPr>
              <a:defRPr/>
            </a:pPr>
            <a:fld id="{7CDC8DA8-CD41-49F0-A860-BECEFC43DDCC}" type="slidenum">
              <a:rPr lang="en-US" altLang="en-US"/>
              <a:pPr>
                <a:defRPr/>
              </a:pPr>
              <a:t>‹#›</a:t>
            </a:fld>
            <a:endParaRPr lang="en-US" altLang="en-US"/>
          </a:p>
        </p:txBody>
      </p:sp>
    </p:spTree>
    <p:extLst>
      <p:ext uri="{BB962C8B-B14F-4D97-AF65-F5344CB8AC3E}">
        <p14:creationId xmlns:p14="http://schemas.microsoft.com/office/powerpoint/2010/main" val="39312288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7"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8" name="Rectangle 6"/>
          <p:cNvSpPr>
            <a:spLocks noGrp="1" noChangeArrowheads="1"/>
          </p:cNvSpPr>
          <p:nvPr>
            <p:ph type="sldNum" sz="quarter" idx="12"/>
          </p:nvPr>
        </p:nvSpPr>
        <p:spPr/>
        <p:txBody>
          <a:bodyPr/>
          <a:lstStyle>
            <a:lvl1pPr rtl="1">
              <a:defRPr/>
            </a:lvl1pPr>
          </a:lstStyle>
          <a:p>
            <a:pPr>
              <a:defRPr/>
            </a:pPr>
            <a:fld id="{1FAF1524-D174-49BB-A652-850FC6589A66}" type="slidenum">
              <a:rPr lang="en-US" altLang="en-US"/>
              <a:pPr>
                <a:defRPr/>
              </a:pPr>
              <a:t>‹#›</a:t>
            </a:fld>
            <a:endParaRPr lang="en-US" altLang="en-US"/>
          </a:p>
        </p:txBody>
      </p:sp>
    </p:spTree>
    <p:extLst>
      <p:ext uri="{BB962C8B-B14F-4D97-AF65-F5344CB8AC3E}">
        <p14:creationId xmlns:p14="http://schemas.microsoft.com/office/powerpoint/2010/main" val="9901783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7"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8" name="Rectangle 6"/>
          <p:cNvSpPr>
            <a:spLocks noGrp="1" noChangeArrowheads="1"/>
          </p:cNvSpPr>
          <p:nvPr>
            <p:ph type="sldNum" sz="quarter" idx="12"/>
          </p:nvPr>
        </p:nvSpPr>
        <p:spPr/>
        <p:txBody>
          <a:bodyPr/>
          <a:lstStyle>
            <a:lvl1pPr rtl="1">
              <a:defRPr/>
            </a:lvl1pPr>
          </a:lstStyle>
          <a:p>
            <a:pPr>
              <a:defRPr/>
            </a:pPr>
            <a:fld id="{31E932AA-B485-41DA-A6AB-55FF007F5CA8}" type="slidenum">
              <a:rPr lang="en-US" altLang="en-US"/>
              <a:pPr>
                <a:defRPr/>
              </a:pPr>
              <a:t>‹#›</a:t>
            </a:fld>
            <a:endParaRPr lang="en-US" altLang="en-US"/>
          </a:p>
        </p:txBody>
      </p:sp>
    </p:spTree>
    <p:extLst>
      <p:ext uri="{BB962C8B-B14F-4D97-AF65-F5344CB8AC3E}">
        <p14:creationId xmlns:p14="http://schemas.microsoft.com/office/powerpoint/2010/main" val="4199853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lgn="r" rtl="1">
              <a:defRPr>
                <a:cs typeface="Titr" pitchFamily="2" charset="-78"/>
              </a:defRPr>
            </a:lvl1pPr>
          </a:lstStyle>
          <a:p>
            <a:pPr>
              <a:defRPr/>
            </a:pPr>
            <a:endParaRPr lang="en-US"/>
          </a:p>
        </p:txBody>
      </p:sp>
      <p:sp>
        <p:nvSpPr>
          <p:cNvPr id="4" name="Rectangle 5"/>
          <p:cNvSpPr>
            <a:spLocks noGrp="1" noChangeArrowheads="1"/>
          </p:cNvSpPr>
          <p:nvPr>
            <p:ph type="ftr" sz="quarter" idx="11"/>
          </p:nvPr>
        </p:nvSpPr>
        <p:spPr/>
        <p:txBody>
          <a:bodyPr/>
          <a:lstStyle>
            <a:lvl1pPr rtl="1">
              <a:defRPr>
                <a:cs typeface="Titr" pitchFamily="2" charset="-78"/>
              </a:defRPr>
            </a:lvl1pPr>
          </a:lstStyle>
          <a:p>
            <a:pPr>
              <a:defRPr/>
            </a:pPr>
            <a:r>
              <a:rPr lang="en-US"/>
              <a:t>Chapter 1</a:t>
            </a:r>
          </a:p>
        </p:txBody>
      </p:sp>
      <p:sp>
        <p:nvSpPr>
          <p:cNvPr id="5" name="Rectangle 6"/>
          <p:cNvSpPr>
            <a:spLocks noGrp="1" noChangeArrowheads="1"/>
          </p:cNvSpPr>
          <p:nvPr>
            <p:ph type="sldNum" sz="quarter" idx="12"/>
          </p:nvPr>
        </p:nvSpPr>
        <p:spPr/>
        <p:txBody>
          <a:bodyPr/>
          <a:lstStyle>
            <a:lvl1pPr rtl="1">
              <a:defRPr/>
            </a:lvl1pPr>
          </a:lstStyle>
          <a:p>
            <a:pPr>
              <a:defRPr/>
            </a:pPr>
            <a:fld id="{37F40B9A-7516-47DB-9DE5-6609D178BD35}" type="slidenum">
              <a:rPr lang="en-US" altLang="en-US"/>
              <a:pPr>
                <a:defRPr/>
              </a:pPr>
              <a:t>‹#›</a:t>
            </a:fld>
            <a:endParaRPr lang="en-US" altLang="en-US"/>
          </a:p>
        </p:txBody>
      </p:sp>
    </p:spTree>
    <p:extLst>
      <p:ext uri="{BB962C8B-B14F-4D97-AF65-F5344CB8AC3E}">
        <p14:creationId xmlns:p14="http://schemas.microsoft.com/office/powerpoint/2010/main" val="148271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5693664"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71FCA365-35D0-450D-BECB-244D901DDADD}" type="slidenum">
              <a:rPr lang="ar-SA" altLang="en-US"/>
              <a:pPr>
                <a:defRPr/>
              </a:pPr>
              <a:t>‹#›</a:t>
            </a:fld>
            <a:endParaRPr lang="en-US" altLang="en-US"/>
          </a:p>
        </p:txBody>
      </p:sp>
    </p:spTree>
    <p:extLst>
      <p:ext uri="{BB962C8B-B14F-4D97-AF65-F5344CB8AC3E}">
        <p14:creationId xmlns:p14="http://schemas.microsoft.com/office/powerpoint/2010/main" val="418225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58293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27C56545-F0D5-4B96-87B2-B00240170A16}" type="slidenum">
              <a:rPr lang="ar-SA" altLang="en-US"/>
              <a:pPr>
                <a:defRPr/>
              </a:pPr>
              <a:t>‹#›</a:t>
            </a:fld>
            <a:endParaRPr lang="en-US" altLang="en-US"/>
          </a:p>
        </p:txBody>
      </p:sp>
    </p:spTree>
    <p:extLst>
      <p:ext uri="{BB962C8B-B14F-4D97-AF65-F5344CB8AC3E}">
        <p14:creationId xmlns:p14="http://schemas.microsoft.com/office/powerpoint/2010/main" val="52011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a:lstStyle>
            <a:lvl1pPr>
              <a:defRPr smtClean="0"/>
            </a:lvl1pPr>
          </a:lstStyle>
          <a:p>
            <a:pPr>
              <a:defRPr/>
            </a:pPr>
            <a:fld id="{EE238742-7AAC-4AF9-99CF-E273DBF2BADB}" type="slidenum">
              <a:rPr lang="ar-SA" altLang="en-US"/>
              <a:pPr>
                <a:defRPr/>
              </a:pPr>
              <a:t>‹#›</a:t>
            </a:fld>
            <a:endParaRPr lang="en-US" alt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95251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06FDD358-D92E-4039-A3F5-987DB952D892}" type="slidenum">
              <a:rPr lang="ar-SA" altLang="en-US"/>
              <a:pPr>
                <a:defRPr/>
              </a:pPr>
              <a:t>‹#›</a:t>
            </a:fld>
            <a:endParaRPr lang="en-US" altLang="en-US"/>
          </a:p>
        </p:txBody>
      </p:sp>
    </p:spTree>
    <p:extLst>
      <p:ext uri="{BB962C8B-B14F-4D97-AF65-F5344CB8AC3E}">
        <p14:creationId xmlns:p14="http://schemas.microsoft.com/office/powerpoint/2010/main" val="125215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6" name="Straight Connector 5"/>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7" name="Straight Connector 17"/>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 name="Straight Connector 1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 name="Rectangle 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 name="Straight Connector 2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 name="Oval 10"/>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 name="Title 1"/>
          <p:cNvSpPr>
            <a:spLocks noGrp="1"/>
          </p:cNvSpPr>
          <p:nvPr>
            <p:ph type="title"/>
          </p:nvPr>
        </p:nvSpPr>
        <p:spPr>
          <a:xfrm rot="5400000">
            <a:off x="5547360" y="3124200"/>
            <a:ext cx="6309360" cy="6096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406400" y="274320"/>
            <a:ext cx="75184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a:lstStyle>
            <a:lvl1pPr>
              <a:defRPr smtClean="0"/>
            </a:lvl1pPr>
          </a:lstStyle>
          <a:p>
            <a:pPr>
              <a:defRPr/>
            </a:pPr>
            <a:fld id="{BAC793CB-0F31-4E52-B249-5A2D2919DF58}" type="slidenum">
              <a:rPr lang="ar-SA" altLang="en-US"/>
              <a:pPr>
                <a:defRPr/>
              </a:pPr>
              <a:t>‹#›</a:t>
            </a:fld>
            <a:endParaRPr lang="en-US" alt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64049256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6" name="Oval 5"/>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7" name="Straight Connector 17"/>
          <p:cNvSpPr>
            <a:spLocks noChangeShapeType="1"/>
          </p:cNvSpPr>
          <p:nvPr/>
        </p:nvSpPr>
        <p:spPr bwMode="auto">
          <a:xfrm>
            <a:off x="119888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 name="Rectangle 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9" name="Straight Connector 19"/>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traight Connector 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11" name="Straight Connector 23"/>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 name="Title 1"/>
          <p:cNvSpPr>
            <a:spLocks noGrp="1"/>
          </p:cNvSpPr>
          <p:nvPr>
            <p:ph type="title"/>
          </p:nvPr>
        </p:nvSpPr>
        <p:spPr>
          <a:xfrm rot="5400000">
            <a:off x="5518404" y="3124200"/>
            <a:ext cx="6309360" cy="6096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a:lstStyle>
            <a:lvl1pPr>
              <a:defRPr smtClean="0"/>
            </a:lvl1pPr>
          </a:lstStyle>
          <a:p>
            <a:pPr>
              <a:defRPr/>
            </a:pPr>
            <a:fld id="{B9376470-6E08-43BE-80A0-62E1AD536BFE}" type="slidenum">
              <a:rPr lang="ar-SA" altLang="en-US"/>
              <a:pPr>
                <a:defRPr/>
              </a:pPr>
              <a:t>‹#›</a:t>
            </a:fld>
            <a:endParaRPr lang="en-US" alt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65118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609600" y="1600201"/>
            <a:ext cx="99568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rot="5400000">
            <a:off x="10453954" y="1017853"/>
            <a:ext cx="2011362" cy="512233"/>
          </a:xfrm>
          <a:prstGeom prst="rect">
            <a:avLst/>
          </a:prstGeom>
        </p:spPr>
        <p:txBody>
          <a:bodyPr vert="horz" anchor="ctr" anchorCtr="0"/>
          <a:lstStyle>
            <a:lvl1pPr algn="r" rtl="1" eaLnBrk="1" latinLnBrk="0" hangingPunct="1">
              <a:defRPr kumimoji="0" sz="1200">
                <a:solidFill>
                  <a:schemeClr val="tx2"/>
                </a:solidFill>
                <a:latin typeface="Arial" charset="0"/>
                <a:ea typeface="+mn-ea"/>
                <a:cs typeface="Titr" pitchFamily="2" charset="-78"/>
              </a:defRPr>
            </a:lvl1pPr>
          </a:lstStyle>
          <a:p>
            <a:pPr>
              <a:defRPr/>
            </a:pPr>
            <a:endParaRPr lang="en-US"/>
          </a:p>
        </p:txBody>
      </p:sp>
      <p:sp>
        <p:nvSpPr>
          <p:cNvPr id="3" name="Footer Placeholder 2"/>
          <p:cNvSpPr>
            <a:spLocks noGrp="1"/>
          </p:cNvSpPr>
          <p:nvPr>
            <p:ph type="ftr" sz="quarter" idx="3"/>
          </p:nvPr>
        </p:nvSpPr>
        <p:spPr>
          <a:xfrm rot="5400000">
            <a:off x="9853084" y="3676121"/>
            <a:ext cx="3200400" cy="486833"/>
          </a:xfrm>
          <a:prstGeom prst="rect">
            <a:avLst/>
          </a:prstGeom>
        </p:spPr>
        <p:txBody>
          <a:bodyPr vert="horz" anchor="ctr" anchorCtr="0"/>
          <a:lstStyle>
            <a:lvl1pPr algn="l" rtl="1" eaLnBrk="1" latinLnBrk="0" hangingPunct="1">
              <a:defRPr kumimoji="0" sz="1200">
                <a:solidFill>
                  <a:schemeClr val="tx2"/>
                </a:solidFill>
                <a:latin typeface="Arial" charset="0"/>
                <a:ea typeface="+mn-ea"/>
                <a:cs typeface="Titr" pitchFamily="2" charset="-78"/>
              </a:defRPr>
            </a:lvl1pPr>
          </a:lstStyle>
          <a:p>
            <a:pPr>
              <a:defRPr/>
            </a:pPr>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032" name="Straight Connector 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34" name="Straight Connector 1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Oval 11"/>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3" name="Slide Number Placeholder 22"/>
          <p:cNvSpPr>
            <a:spLocks noGrp="1"/>
          </p:cNvSpPr>
          <p:nvPr>
            <p:ph type="sldNum" sz="quarter" idx="4"/>
          </p:nvPr>
        </p:nvSpPr>
        <p:spPr>
          <a:xfrm>
            <a:off x="10839451" y="5734050"/>
            <a:ext cx="812800" cy="520700"/>
          </a:xfrm>
          <a:prstGeom prst="rect">
            <a:avLst/>
          </a:prstGeom>
        </p:spPr>
        <p:txBody>
          <a:bodyPr vert="horz" wrap="square" lIns="91440" tIns="45720" rIns="91440" bIns="45720" numCol="1" anchor="ctr" anchorCtr="0" compatLnSpc="1">
            <a:prstTxWarp prst="textNoShape">
              <a:avLst/>
            </a:prstTxWarp>
          </a:bodyPr>
          <a:lstStyle>
            <a:lvl1pPr algn="ctr" rtl="1" eaLnBrk="1" hangingPunct="1">
              <a:defRPr sz="1400" b="1">
                <a:solidFill>
                  <a:srgbClr val="FFFFFF"/>
                </a:solidFill>
                <a:ea typeface="Titr" panose="00000700000000000000" pitchFamily="2" charset="-78"/>
                <a:cs typeface="Titr" panose="00000700000000000000" pitchFamily="2" charset="-78"/>
              </a:defRPr>
            </a:lvl1pPr>
          </a:lstStyle>
          <a:p>
            <a:pPr>
              <a:defRPr/>
            </a:pPr>
            <a:fld id="{08D8A927-F047-428B-8EC0-E1817CD7BE42}" type="slidenum">
              <a:rPr lang="en-US" altLang="en-US"/>
              <a:pPr>
                <a:defRPr/>
              </a:pPr>
              <a:t>‹#›</a:t>
            </a:fld>
            <a:endParaRPr lang="en-US" altLang="en-US"/>
          </a:p>
        </p:txBody>
      </p:sp>
    </p:spTree>
    <p:extLst>
      <p:ext uri="{BB962C8B-B14F-4D97-AF65-F5344CB8AC3E}">
        <p14:creationId xmlns:p14="http://schemas.microsoft.com/office/powerpoint/2010/main" val="306291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2pPr>
      <a:lvl3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3pPr>
      <a:lvl4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4pPr>
      <a:lvl5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5pPr>
      <a:lvl6pPr marL="457200" algn="l" rtl="0" fontAlgn="base">
        <a:spcBef>
          <a:spcPct val="0"/>
        </a:spcBef>
        <a:spcAft>
          <a:spcPct val="0"/>
        </a:spcAft>
        <a:defRPr sz="3000">
          <a:solidFill>
            <a:schemeClr val="tx2"/>
          </a:solidFill>
          <a:latin typeface="Century Schoolbook" pitchFamily="18" charset="0"/>
          <a:cs typeface="Times New Roman" pitchFamily="18" charset="0"/>
        </a:defRPr>
      </a:lvl6pPr>
      <a:lvl7pPr marL="914400" algn="l" rtl="0" fontAlgn="base">
        <a:spcBef>
          <a:spcPct val="0"/>
        </a:spcBef>
        <a:spcAft>
          <a:spcPct val="0"/>
        </a:spcAft>
        <a:defRPr sz="3000">
          <a:solidFill>
            <a:schemeClr val="tx2"/>
          </a:solidFill>
          <a:latin typeface="Century Schoolbook" pitchFamily="18" charset="0"/>
          <a:cs typeface="Times New Roman" pitchFamily="18" charset="0"/>
        </a:defRPr>
      </a:lvl7pPr>
      <a:lvl8pPr marL="1371600" algn="l" rtl="0" fontAlgn="base">
        <a:spcBef>
          <a:spcPct val="0"/>
        </a:spcBef>
        <a:spcAft>
          <a:spcPct val="0"/>
        </a:spcAft>
        <a:defRPr sz="3000">
          <a:solidFill>
            <a:schemeClr val="tx2"/>
          </a:solidFill>
          <a:latin typeface="Century Schoolbook" pitchFamily="18" charset="0"/>
          <a:cs typeface="Times New Roman" pitchFamily="18" charset="0"/>
        </a:defRPr>
      </a:lvl8pPr>
      <a:lvl9pPr marL="1828800" algn="l" rtl="0" fontAlgn="base">
        <a:spcBef>
          <a:spcPct val="0"/>
        </a:spcBef>
        <a:spcAft>
          <a:spcPct val="0"/>
        </a:spcAft>
        <a:defRPr sz="3000">
          <a:solidFill>
            <a:schemeClr val="tx2"/>
          </a:solidFill>
          <a:latin typeface="Century Schoolbook" pitchFamily="18" charset="0"/>
          <a:cs typeface="Times New Roman"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82AE00"/>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C8DFAA"/>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BB9B5"/>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hangingPunct="1">
              <a:defRPr sz="1400">
                <a:solidFill>
                  <a:srgbClr val="000000"/>
                </a:solidFill>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eaLnBrk="1" hangingPunct="1">
              <a:defRPr sz="1400">
                <a:solidFill>
                  <a:srgbClr val="000000"/>
                </a:solidFill>
                <a:latin typeface="Arial" charset="0"/>
                <a:ea typeface="+mn-ea"/>
                <a:cs typeface="+mn-cs"/>
              </a:defRPr>
            </a:lvl1pPr>
          </a:lstStyle>
          <a:p>
            <a:pPr>
              <a:defRPr/>
            </a:pPr>
            <a:r>
              <a:rPr lang="en-US"/>
              <a:t>Chapter 1</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ea typeface="Titr" panose="00000700000000000000" pitchFamily="2" charset="-78"/>
                <a:cs typeface="Titr" panose="00000700000000000000" pitchFamily="2" charset="-78"/>
              </a:defRPr>
            </a:lvl1pPr>
          </a:lstStyle>
          <a:p>
            <a:pPr>
              <a:defRPr/>
            </a:pPr>
            <a:fld id="{FC6DFFF3-CB1B-4D7F-B384-A93237C2CE90}" type="slidenum">
              <a:rPr lang="en-US" altLang="en-US"/>
              <a:pPr>
                <a:defRPr/>
              </a:pPr>
              <a:t>‹#›</a:t>
            </a:fld>
            <a:endParaRPr lang="en-US" altLang="en-US"/>
          </a:p>
        </p:txBody>
      </p:sp>
    </p:spTree>
    <p:extLst>
      <p:ext uri="{BB962C8B-B14F-4D97-AF65-F5344CB8AC3E}">
        <p14:creationId xmlns:p14="http://schemas.microsoft.com/office/powerpoint/2010/main" val="2492704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png"/><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4.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7.bin"/><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10.bin"/><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2.bin"/><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19.bin"/><Relationship Id="rId4" Type="http://schemas.openxmlformats.org/officeDocument/2006/relationships/image" Target="../media/image3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vmlDrawing" Target="../drawings/vmlDrawing12.vml"/><Relationship Id="rId5" Type="http://schemas.openxmlformats.org/officeDocument/2006/relationships/image" Target="../media/image39.wmf"/><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vmlDrawing" Target="../drawings/vmlDrawing13.vml"/><Relationship Id="rId5" Type="http://schemas.openxmlformats.org/officeDocument/2006/relationships/image" Target="../media/image40.wmf"/><Relationship Id="rId4"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vmlDrawing" Target="../drawings/vmlDrawing14.vml"/><Relationship Id="rId5" Type="http://schemas.openxmlformats.org/officeDocument/2006/relationships/image" Target="../media/image41.wmf"/><Relationship Id="rId4" Type="http://schemas.openxmlformats.org/officeDocument/2006/relationships/oleObject" Target="../embeddings/oleObject2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7467600" cy="1498600"/>
          </a:xfrm>
        </p:spPr>
        <p:txBody>
          <a:bodyPr>
            <a:noAutofit/>
          </a:bodyPr>
          <a:lstStyle/>
          <a:p>
            <a:pPr algn="ctr">
              <a:defRPr/>
            </a:pPr>
            <a:r>
              <a:rPr lang="fa-IR" sz="8000" dirty="0"/>
              <a:t>فصل 8</a:t>
            </a:r>
            <a:endParaRPr lang="en-US" sz="8000" dirty="0"/>
          </a:p>
        </p:txBody>
      </p:sp>
      <p:sp>
        <p:nvSpPr>
          <p:cNvPr id="300035" name="Content Placeholder 5"/>
          <p:cNvSpPr>
            <a:spLocks noGrp="1"/>
          </p:cNvSpPr>
          <p:nvPr>
            <p:ph sz="quarter" idx="1"/>
          </p:nvPr>
        </p:nvSpPr>
        <p:spPr>
          <a:xfrm>
            <a:off x="1981200" y="2708275"/>
            <a:ext cx="7467600" cy="3765550"/>
          </a:xfrm>
        </p:spPr>
        <p:txBody>
          <a:bodyPr/>
          <a:lstStyle/>
          <a:p>
            <a:pPr marL="0" indent="0" algn="ctr" rtl="1">
              <a:buNone/>
            </a:pPr>
            <a:r>
              <a:rPr lang="fa-IR" altLang="en-US" sz="4800">
                <a:cs typeface="B Nazanin" panose="00000400000000000000" pitchFamily="2" charset="-78"/>
              </a:rPr>
              <a:t>ساختار لوئیس و پیوند کوالانسی</a:t>
            </a:r>
            <a:endParaRPr lang="en-US" altLang="en-US" sz="4800">
              <a:cs typeface="B Nazanin" panose="00000400000000000000" pitchFamily="2" charset="-78"/>
            </a:endParaRPr>
          </a:p>
        </p:txBody>
      </p:sp>
      <p:sp>
        <p:nvSpPr>
          <p:cNvPr id="3000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E2367B2F-BF0A-4125-B7CA-4785D3F24D3D}" type="slidenum">
              <a:rPr lang="ar-SA" altLang="en-US" sz="1400">
                <a:solidFill>
                  <a:srgbClr val="FFFFFF"/>
                </a:solidFill>
                <a:cs typeface="Times New Roman" panose="02020603050405020304" pitchFamily="18" charset="0"/>
              </a:rPr>
              <a:pPr fontAlgn="base">
                <a:spcBef>
                  <a:spcPct val="0"/>
                </a:spcBef>
                <a:spcAft>
                  <a:spcPct val="0"/>
                </a:spcAft>
              </a:pPr>
              <a:t>1</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1288310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fld id="{45BF743E-79C9-43B2-AD75-8BD01CD45485}" type="slidenum">
              <a:rPr lang="en-US" altLang="en-US" sz="1400">
                <a:solidFill>
                  <a:srgbClr val="000000"/>
                </a:solidFill>
                <a:cs typeface="Titr" pitchFamily="2" charset="0"/>
              </a:rPr>
              <a:pPr fontAlgn="base">
                <a:spcBef>
                  <a:spcPct val="0"/>
                </a:spcBef>
                <a:spcAft>
                  <a:spcPct val="0"/>
                </a:spcAft>
                <a:buNone/>
              </a:pPr>
              <a:t>10</a:t>
            </a:fld>
            <a:endParaRPr lang="en-US" altLang="en-US" sz="1400">
              <a:solidFill>
                <a:srgbClr val="000000"/>
              </a:solidFill>
              <a:cs typeface="Titr" pitchFamily="2" charset="0"/>
            </a:endParaRPr>
          </a:p>
        </p:txBody>
      </p:sp>
      <p:sp>
        <p:nvSpPr>
          <p:cNvPr id="310275" name="Rectangle 2"/>
          <p:cNvSpPr>
            <a:spLocks noGrp="1" noChangeArrowheads="1"/>
          </p:cNvSpPr>
          <p:nvPr>
            <p:ph type="title"/>
          </p:nvPr>
        </p:nvSpPr>
        <p:spPr>
          <a:xfrm>
            <a:off x="1981200" y="274638"/>
            <a:ext cx="8077200" cy="1143000"/>
          </a:xfrm>
        </p:spPr>
        <p:txBody>
          <a:bodyPr/>
          <a:lstStyle/>
          <a:p>
            <a:pPr eaLnBrk="1" hangingPunct="1"/>
            <a:r>
              <a:rPr lang="en-US" altLang="en-US" smtClean="0"/>
              <a:t>Prediction of Bond Polarity</a:t>
            </a:r>
          </a:p>
        </p:txBody>
      </p:sp>
      <p:sp>
        <p:nvSpPr>
          <p:cNvPr id="310276" name="Rectangle 4"/>
          <p:cNvSpPr>
            <a:spLocks noGrp="1" noChangeArrowheads="1"/>
          </p:cNvSpPr>
          <p:nvPr>
            <p:ph type="body" idx="1"/>
          </p:nvPr>
        </p:nvSpPr>
        <p:spPr>
          <a:xfrm>
            <a:off x="1905000" y="1524000"/>
            <a:ext cx="8229600" cy="2286000"/>
          </a:xfrm>
        </p:spPr>
        <p:txBody>
          <a:bodyPr/>
          <a:lstStyle/>
          <a:p>
            <a:pPr eaLnBrk="1" hangingPunct="1"/>
            <a:r>
              <a:rPr lang="en-US" altLang="en-US" sz="2800"/>
              <a:t>Electronegativities can be used to predict whether a bond will be polar.  </a:t>
            </a:r>
          </a:p>
          <a:p>
            <a:pPr eaLnBrk="1" hangingPunct="1"/>
            <a:r>
              <a:rPr lang="en-US" altLang="en-US" sz="2800"/>
              <a:t>Since the electronegativity of carbon and hydrogen are similar, C</a:t>
            </a:r>
            <a:r>
              <a:rPr lang="en-US" altLang="en-US" sz="2800">
                <a:cs typeface="Arial" panose="020B0604020202020204" pitchFamily="34" charset="0"/>
              </a:rPr>
              <a:t>—</a:t>
            </a:r>
            <a:r>
              <a:rPr lang="en-US" altLang="en-US" sz="2800"/>
              <a:t>H bonds are considered to be nonpolar.</a:t>
            </a:r>
          </a:p>
        </p:txBody>
      </p:sp>
      <p:pic>
        <p:nvPicPr>
          <p:cNvPr id="310277" name="Picture 9" descr="01_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4076701"/>
            <a:ext cx="32004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278" name="Picture 5" descr="C:\Users\behzad\Desktop\imag5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8764" y="4076701"/>
            <a:ext cx="3538537"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8960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441825" y="115888"/>
            <a:ext cx="2674938" cy="768350"/>
          </a:xfrm>
        </p:spPr>
        <p:txBody>
          <a:bodyPr/>
          <a:lstStyle/>
          <a:p>
            <a:pPr algn="ctr" eaLnBrk="1" fontAlgn="auto" hangingPunct="1">
              <a:spcAft>
                <a:spcPts val="0"/>
              </a:spcAft>
              <a:defRPr/>
            </a:pPr>
            <a:r>
              <a:rPr lang="ar-SA" sz="4000" b="1" dirty="0">
                <a:solidFill>
                  <a:schemeClr val="tx1"/>
                </a:solidFill>
                <a:cs typeface="B Nazanin" panose="00000400000000000000" pitchFamily="2" charset="-78"/>
              </a:rPr>
              <a:t>الكترونگاتيوي</a:t>
            </a:r>
            <a:endParaRPr lang="en-US" sz="4000" b="1" dirty="0">
              <a:solidFill>
                <a:schemeClr val="tx1"/>
              </a:solidFill>
              <a:cs typeface="B Nazanin" panose="00000400000000000000" pitchFamily="2" charset="-78"/>
            </a:endParaRPr>
          </a:p>
        </p:txBody>
      </p:sp>
      <p:sp>
        <p:nvSpPr>
          <p:cNvPr id="98307" name="Rectangle 3"/>
          <p:cNvSpPr>
            <a:spLocks noGrp="1" noChangeArrowheads="1"/>
          </p:cNvSpPr>
          <p:nvPr>
            <p:ph sz="quarter" idx="1"/>
          </p:nvPr>
        </p:nvSpPr>
        <p:spPr>
          <a:xfrm>
            <a:off x="1992314" y="908050"/>
            <a:ext cx="8074025" cy="4465638"/>
          </a:xfrm>
        </p:spPr>
        <p:txBody>
          <a:bodyPr>
            <a:normAutofit fontScale="92500" lnSpcReduction="10000"/>
          </a:bodyPr>
          <a:lstStyle/>
          <a:p>
            <a:pPr marL="274320" indent="-274320" algn="just" rtl="1" eaLnBrk="1" fontAlgn="auto" hangingPunct="1">
              <a:lnSpc>
                <a:spcPct val="150000"/>
              </a:lnSpc>
              <a:spcAft>
                <a:spcPts val="0"/>
              </a:spcAft>
              <a:buNone/>
              <a:defRPr/>
            </a:pPr>
            <a:r>
              <a:rPr lang="ar-SA" sz="3000" dirty="0">
                <a:solidFill>
                  <a:srgbClr val="3333CC"/>
                </a:solidFill>
                <a:cs typeface="B Nazanin" panose="00000400000000000000" pitchFamily="2" charset="-78"/>
              </a:rPr>
              <a:t>ميزان تمايل يك اتم براي جذب الكترون در يك مولكول را، الكترونگاتيوي آن اتم مي‌گوئيم كه به انرژي يوني شدن و الكترون خواهي آن اتم بستگي دارد. </a:t>
            </a:r>
            <a:endParaRPr lang="fa-IR" sz="3000" dirty="0">
              <a:solidFill>
                <a:srgbClr val="3333CC"/>
              </a:solidFill>
              <a:cs typeface="B Nazanin" panose="00000400000000000000" pitchFamily="2" charset="-78"/>
            </a:endParaRPr>
          </a:p>
          <a:p>
            <a:pPr marL="274320" indent="-274320" algn="just" rtl="1" eaLnBrk="1" fontAlgn="auto" hangingPunct="1">
              <a:lnSpc>
                <a:spcPct val="150000"/>
              </a:lnSpc>
              <a:spcAft>
                <a:spcPts val="0"/>
              </a:spcAft>
              <a:buNone/>
              <a:defRPr/>
            </a:pPr>
            <a:r>
              <a:rPr lang="ar-SA" sz="3000" dirty="0">
                <a:solidFill>
                  <a:srgbClr val="3333CC"/>
                </a:solidFill>
                <a:cs typeface="B Nazanin" panose="00000400000000000000" pitchFamily="2" charset="-78"/>
              </a:rPr>
              <a:t>در يك گروه از بالا به پائين با افزايش شعاع اتم الكترونگاتيوي كاهش مي‌يابد.</a:t>
            </a:r>
            <a:r>
              <a:rPr lang="fa-IR" sz="3000" dirty="0">
                <a:solidFill>
                  <a:srgbClr val="3333CC"/>
                </a:solidFill>
                <a:cs typeface="B Nazanin" panose="00000400000000000000" pitchFamily="2" charset="-78"/>
              </a:rPr>
              <a:t> </a:t>
            </a:r>
            <a:r>
              <a:rPr lang="ar-SA" sz="3000" dirty="0">
                <a:solidFill>
                  <a:srgbClr val="3333CC"/>
                </a:solidFill>
                <a:cs typeface="B Nazanin" panose="00000400000000000000" pitchFamily="2" charset="-78"/>
              </a:rPr>
              <a:t>در يك دوره از چپ به راست با كاهش شعاع اتم لكترونگاتيوي افزايش مي‌يابد.</a:t>
            </a:r>
            <a:r>
              <a:rPr lang="fa-IR" sz="3000" dirty="0">
                <a:solidFill>
                  <a:srgbClr val="3333CC"/>
                </a:solidFill>
                <a:cs typeface="B Nazanin" panose="00000400000000000000" pitchFamily="2" charset="-78"/>
              </a:rPr>
              <a:t> </a:t>
            </a:r>
            <a:r>
              <a:rPr lang="ar-SA" sz="3000" dirty="0">
                <a:solidFill>
                  <a:srgbClr val="3333CC"/>
                </a:solidFill>
                <a:cs typeface="B Nazanin" panose="00000400000000000000" pitchFamily="2" charset="-78"/>
              </a:rPr>
              <a:t>پس الكترونگاتيوترين عناصر در سمت راست و بالاي جدول قرار مي‌گيرند.</a:t>
            </a:r>
            <a:endParaRPr lang="en-US" sz="3000" dirty="0">
              <a:solidFill>
                <a:srgbClr val="3333CC"/>
              </a:solidFill>
              <a:cs typeface="B Nazanin" panose="00000400000000000000" pitchFamily="2" charset="-78"/>
            </a:endParaRPr>
          </a:p>
        </p:txBody>
      </p:sp>
      <p:sp>
        <p:nvSpPr>
          <p:cNvPr id="312324"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F42ECBA1-5BB0-4CA6-AF21-4226AA90766F}" type="slidenum">
              <a:rPr lang="en-US" altLang="en-US" sz="1400">
                <a:solidFill>
                  <a:srgbClr val="FFFFFF"/>
                </a:solidFill>
                <a:cs typeface="Times New Roman" panose="02020603050405020304" pitchFamily="18" charset="0"/>
              </a:rPr>
              <a:pPr fontAlgn="base">
                <a:spcBef>
                  <a:spcPct val="0"/>
                </a:spcBef>
                <a:spcAft>
                  <a:spcPct val="0"/>
                </a:spcAft>
              </a:pPr>
              <a:t>11</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1034842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8"/>
          <p:cNvSpPr>
            <a:spLocks noChangeArrowheads="1"/>
          </p:cNvSpPr>
          <p:nvPr/>
        </p:nvSpPr>
        <p:spPr bwMode="auto">
          <a:xfrm>
            <a:off x="1416050" y="1588"/>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just" rtl="1" fontAlgn="base">
              <a:lnSpc>
                <a:spcPct val="160000"/>
              </a:lnSpc>
              <a:spcBef>
                <a:spcPct val="0"/>
              </a:spcBef>
              <a:spcAft>
                <a:spcPct val="0"/>
              </a:spcAft>
            </a:pPr>
            <a:r>
              <a:rPr lang="fa-IR" altLang="en-US" sz="2000" b="1">
                <a:solidFill>
                  <a:srgbClr val="00B0F0"/>
                </a:solidFill>
                <a:latin typeface="Tahoma" panose="020B0604030504040204" pitchFamily="34" charset="0"/>
                <a:cs typeface="B Nazanin" panose="00000400000000000000" pitchFamily="2" charset="-78"/>
              </a:rPr>
              <a:t>الکترونگاتیوی  عناصر و نحوه تغییرات آن در چند دوره از جدول تناوبی دراین شکلها مشاهده می گردد.</a:t>
            </a:r>
            <a:endParaRPr lang="en-US" altLang="en-US" sz="2000" b="1">
              <a:solidFill>
                <a:srgbClr val="00B0F0"/>
              </a:solidFill>
              <a:latin typeface="Tahoma" panose="020B0604030504040204" pitchFamily="34" charset="0"/>
              <a:cs typeface="B Nazanin" panose="00000400000000000000" pitchFamily="2" charset="-78"/>
            </a:endParaRPr>
          </a:p>
        </p:txBody>
      </p:sp>
      <p:pic>
        <p:nvPicPr>
          <p:cNvPr id="313347" name="Picture 9" descr="Picture 016"/>
          <p:cNvPicPr>
            <a:picLocks noChangeAspect="1" noChangeArrowheads="1"/>
          </p:cNvPicPr>
          <p:nvPr/>
        </p:nvPicPr>
        <p:blipFill>
          <a:blip r:embed="rId2">
            <a:extLst>
              <a:ext uri="{28A0092B-C50C-407E-A947-70E740481C1C}">
                <a14:useLocalDpi xmlns:a14="http://schemas.microsoft.com/office/drawing/2010/main" val="0"/>
              </a:ext>
            </a:extLst>
          </a:blip>
          <a:srcRect l="10304" t="55986"/>
          <a:stretch>
            <a:fillRect/>
          </a:stretch>
        </p:blipFill>
        <p:spPr bwMode="auto">
          <a:xfrm>
            <a:off x="2686051" y="3983039"/>
            <a:ext cx="6297613"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48"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EB3083AD-BFF9-4826-93ED-1872D5D641FE}" type="slidenum">
              <a:rPr lang="en-US" altLang="en-US" sz="1400">
                <a:solidFill>
                  <a:srgbClr val="FFFFFF"/>
                </a:solidFill>
                <a:cs typeface="Times New Roman" panose="02020603050405020304" pitchFamily="18" charset="0"/>
              </a:rPr>
              <a:pPr fontAlgn="base">
                <a:spcBef>
                  <a:spcPct val="0"/>
                </a:spcBef>
                <a:spcAft>
                  <a:spcPct val="0"/>
                </a:spcAft>
              </a:pPr>
              <a:t>12</a:t>
            </a:fld>
            <a:endParaRPr lang="en-US" altLang="en-US" sz="1400">
              <a:solidFill>
                <a:srgbClr val="FFFFFF"/>
              </a:solidFill>
              <a:cs typeface="Times New Roman" panose="02020603050405020304" pitchFamily="18" charset="0"/>
            </a:endParaRPr>
          </a:p>
        </p:txBody>
      </p:sp>
      <p:pic>
        <p:nvPicPr>
          <p:cNvPr id="313349" name="Picture 9" descr="Picture 016"/>
          <p:cNvPicPr>
            <a:picLocks noChangeAspect="1" noChangeArrowheads="1"/>
          </p:cNvPicPr>
          <p:nvPr/>
        </p:nvPicPr>
        <p:blipFill>
          <a:blip r:embed="rId2">
            <a:extLst>
              <a:ext uri="{28A0092B-C50C-407E-A947-70E740481C1C}">
                <a14:useLocalDpi xmlns:a14="http://schemas.microsoft.com/office/drawing/2010/main" val="0"/>
              </a:ext>
            </a:extLst>
          </a:blip>
          <a:srcRect b="50000"/>
          <a:stretch>
            <a:fillRect/>
          </a:stretch>
        </p:blipFill>
        <p:spPr bwMode="auto">
          <a:xfrm>
            <a:off x="2687639" y="692151"/>
            <a:ext cx="6296025"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6029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025A5B4B-745A-4D83-B2EC-A5EA4F2BDA37}" type="slidenum">
              <a:rPr lang="en-US" altLang="en-US" sz="1400">
                <a:solidFill>
                  <a:srgbClr val="FFFFFF"/>
                </a:solidFill>
                <a:cs typeface="Times New Roman" panose="02020603050405020304" pitchFamily="18" charset="0"/>
              </a:rPr>
              <a:pPr fontAlgn="base">
                <a:spcBef>
                  <a:spcPct val="0"/>
                </a:spcBef>
                <a:spcAft>
                  <a:spcPct val="0"/>
                </a:spcAft>
              </a:pPr>
              <a:t>13</a:t>
            </a:fld>
            <a:endParaRPr lang="en-US" altLang="en-US" sz="1400">
              <a:solidFill>
                <a:srgbClr val="FFFFFF"/>
              </a:solidFill>
              <a:cs typeface="Times New Roman" panose="02020603050405020304" pitchFamily="18" charset="0"/>
            </a:endParaRPr>
          </a:p>
        </p:txBody>
      </p:sp>
      <p:sp>
        <p:nvSpPr>
          <p:cNvPr id="314371" name="Rectangle 16"/>
          <p:cNvSpPr>
            <a:spLocks noGrp="1" noChangeArrowheads="1"/>
          </p:cNvSpPr>
          <p:nvPr>
            <p:ph sz="quarter" idx="1"/>
          </p:nvPr>
        </p:nvSpPr>
        <p:spPr>
          <a:xfrm>
            <a:off x="1919289" y="333376"/>
            <a:ext cx="8569325" cy="2232025"/>
          </a:xfrm>
        </p:spPr>
        <p:txBody>
          <a:bodyPr/>
          <a:lstStyle/>
          <a:p>
            <a:pPr algn="just" rtl="1" eaLnBrk="1" hangingPunct="1">
              <a:lnSpc>
                <a:spcPct val="150000"/>
              </a:lnSpc>
              <a:buFontTx/>
              <a:buNone/>
            </a:pPr>
            <a:r>
              <a:rPr lang="ar-SA" altLang="en-US" b="1" smtClean="0">
                <a:cs typeface="B Nazanin" panose="00000400000000000000" pitchFamily="2" charset="-78"/>
              </a:rPr>
              <a:t>پائولينگ طبق رابطه زير توانست الكترونگاتيوي عناصر را محاسبه نمايد. در اين حالت به فلوئور الكترونگاتيوي </a:t>
            </a:r>
            <a:r>
              <a:rPr lang="en-US" altLang="en-US" b="1" smtClean="0">
                <a:cs typeface="B Nazanin" panose="00000400000000000000" pitchFamily="2" charset="-78"/>
              </a:rPr>
              <a:t>4</a:t>
            </a:r>
            <a:r>
              <a:rPr lang="ar-SA" altLang="en-US" b="1" smtClean="0">
                <a:cs typeface="B Nazanin" panose="00000400000000000000" pitchFamily="2" charset="-78"/>
              </a:rPr>
              <a:t> نسبت داده شد و الكترونگاتيوي ساير عناصر نسبت به آن سنجيده مي‌شود.</a:t>
            </a:r>
            <a:r>
              <a:rPr lang="fa-IR" altLang="en-US" b="1" smtClean="0">
                <a:cs typeface="B Nazanin" panose="00000400000000000000" pitchFamily="2" charset="-78"/>
              </a:rPr>
              <a:t>                             </a:t>
            </a:r>
            <a:endParaRPr lang="en-US" altLang="en-US" b="1" smtClean="0">
              <a:cs typeface="B Nazanin" panose="00000400000000000000" pitchFamily="2" charset="-78"/>
            </a:endParaRPr>
          </a:p>
        </p:txBody>
      </p:sp>
      <p:sp>
        <p:nvSpPr>
          <p:cNvPr id="314372" name="Rectangle 18"/>
          <p:cNvSpPr>
            <a:spLocks noChangeArrowheads="1"/>
          </p:cNvSpPr>
          <p:nvPr/>
        </p:nvSpPr>
        <p:spPr bwMode="auto">
          <a:xfrm>
            <a:off x="1524001" y="294135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graphicFrame>
        <p:nvGraphicFramePr>
          <p:cNvPr id="314373" name="Object 17"/>
          <p:cNvGraphicFramePr>
            <a:graphicFrameLocks noChangeAspect="1"/>
          </p:cNvGraphicFramePr>
          <p:nvPr/>
        </p:nvGraphicFramePr>
        <p:xfrm>
          <a:off x="3719514" y="2535238"/>
          <a:ext cx="3311525" cy="1397000"/>
        </p:xfrm>
        <a:graphic>
          <a:graphicData uri="http://schemas.openxmlformats.org/presentationml/2006/ole">
            <mc:AlternateContent xmlns:mc="http://schemas.openxmlformats.org/markup-compatibility/2006">
              <mc:Choice xmlns:v="urn:schemas-microsoft-com:vml" Requires="v">
                <p:oleObj spid="_x0000_s1026" name="Microsoft Equation 3.0" r:id="rId3" imgW="926698" imgH="393529" progId="Equation.3">
                  <p:embed/>
                </p:oleObj>
              </mc:Choice>
              <mc:Fallback>
                <p:oleObj name="Microsoft Equation 3.0" r:id="rId3" imgW="926698" imgH="393529" progId="Equation.3">
                  <p:embed/>
                  <p:pic>
                    <p:nvPicPr>
                      <p:cNvPr id="31437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4" y="2535238"/>
                        <a:ext cx="3311525" cy="1397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4374" name="Rectangle 19"/>
          <p:cNvSpPr>
            <a:spLocks noChangeArrowheads="1"/>
          </p:cNvSpPr>
          <p:nvPr/>
        </p:nvSpPr>
        <p:spPr bwMode="auto">
          <a:xfrm>
            <a:off x="1524001" y="333187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314375" name="Rectangle 23"/>
          <p:cNvSpPr>
            <a:spLocks noChangeArrowheads="1"/>
          </p:cNvSpPr>
          <p:nvPr/>
        </p:nvSpPr>
        <p:spPr bwMode="auto">
          <a:xfrm>
            <a:off x="5686425" y="4508501"/>
            <a:ext cx="450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ar-SA" altLang="en-US" sz="2800" b="1">
                <a:solidFill>
                  <a:srgbClr val="FF0066"/>
                </a:solidFill>
                <a:latin typeface="Times New Roman" panose="02020603050405020304" pitchFamily="18" charset="0"/>
                <a:cs typeface="Arial" panose="020B0604020202020204" pitchFamily="34" charset="0"/>
              </a:rPr>
              <a:t>اختلاف الكترونگاتيوي دو اتم</a:t>
            </a:r>
            <a:r>
              <a:rPr lang="el-GR" altLang="en-US" sz="2800" b="1">
                <a:solidFill>
                  <a:srgbClr val="0000FF"/>
                </a:solidFill>
                <a:latin typeface="Times New Roman" panose="02020603050405020304" pitchFamily="18" charset="0"/>
                <a:cs typeface="Arial" panose="020B0604020202020204" pitchFamily="34" charset="0"/>
              </a:rPr>
              <a:t>Δ</a:t>
            </a:r>
            <a:r>
              <a:rPr lang="en-US" altLang="en-US" sz="2800" b="1">
                <a:solidFill>
                  <a:srgbClr val="0000FF"/>
                </a:solidFill>
                <a:latin typeface="Times New Roman" panose="02020603050405020304" pitchFamily="18" charset="0"/>
                <a:cs typeface="Arial" panose="020B0604020202020204" pitchFamily="34" charset="0"/>
              </a:rPr>
              <a:t>EN</a:t>
            </a:r>
            <a:r>
              <a:rPr lang="en-US" altLang="en-US" sz="2800" b="1">
                <a:solidFill>
                  <a:srgbClr val="FF0066"/>
                </a:solidFill>
                <a:latin typeface="Times New Roman" panose="02020603050405020304" pitchFamily="18" charset="0"/>
                <a:cs typeface="Arial" panose="020B0604020202020204" pitchFamily="34" charset="0"/>
              </a:rPr>
              <a:t>: </a:t>
            </a:r>
          </a:p>
        </p:txBody>
      </p:sp>
      <p:sp>
        <p:nvSpPr>
          <p:cNvPr id="314376" name="Rectangle 24"/>
          <p:cNvSpPr>
            <a:spLocks noChangeArrowheads="1"/>
          </p:cNvSpPr>
          <p:nvPr/>
        </p:nvSpPr>
        <p:spPr bwMode="auto">
          <a:xfrm>
            <a:off x="5842000" y="5054601"/>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ar-SA" altLang="en-US" sz="2800" b="1">
                <a:solidFill>
                  <a:srgbClr val="FF0066"/>
                </a:solidFill>
                <a:latin typeface="Times New Roman" panose="02020603050405020304" pitchFamily="18" charset="0"/>
                <a:cs typeface="Arial" panose="020B0604020202020204" pitchFamily="34" charset="0"/>
              </a:rPr>
              <a:t>انرژي رزونانسي يوني پيوند</a:t>
            </a:r>
            <a:r>
              <a:rPr lang="en-US" altLang="en-US" sz="2800" b="1">
                <a:solidFill>
                  <a:srgbClr val="0000FF"/>
                </a:solidFill>
                <a:latin typeface="Times New Roman" panose="02020603050405020304" pitchFamily="18" charset="0"/>
                <a:cs typeface="Arial" panose="020B0604020202020204" pitchFamily="34" charset="0"/>
              </a:rPr>
              <a:t>RE: </a:t>
            </a:r>
          </a:p>
        </p:txBody>
      </p:sp>
    </p:spTree>
    <p:extLst>
      <p:ext uri="{BB962C8B-B14F-4D97-AF65-F5344CB8AC3E}">
        <p14:creationId xmlns:p14="http://schemas.microsoft.com/office/powerpoint/2010/main" val="1164527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14"/>
          <p:cNvSpPr>
            <a:spLocks noGrp="1" noChangeArrowheads="1"/>
          </p:cNvSpPr>
          <p:nvPr>
            <p:ph type="title" sz="quarter"/>
          </p:nvPr>
        </p:nvSpPr>
        <p:spPr>
          <a:xfrm>
            <a:off x="2438400" y="277813"/>
            <a:ext cx="7772400" cy="487362"/>
          </a:xfrm>
        </p:spPr>
        <p:txBody>
          <a:bodyPr>
            <a:noAutofit/>
          </a:bodyPr>
          <a:lstStyle/>
          <a:p>
            <a:pPr algn="ctr" eaLnBrk="1" fontAlgn="auto" hangingPunct="1">
              <a:spcAft>
                <a:spcPts val="0"/>
              </a:spcAft>
              <a:defRPr/>
            </a:pPr>
            <a:r>
              <a:rPr lang="fa-IR" altLang="en-US" sz="3200" b="1" dirty="0">
                <a:solidFill>
                  <a:schemeClr val="tx1"/>
                </a:solidFill>
                <a:cs typeface="B Nazanin" panose="00000400000000000000" pitchFamily="2" charset="-78"/>
              </a:rPr>
              <a:t>ساختار لوئيس( قاعده هشت تايي)</a:t>
            </a:r>
            <a:endParaRPr lang="en-US" altLang="en-US" sz="3200" b="1" dirty="0">
              <a:solidFill>
                <a:schemeClr val="tx1"/>
              </a:solidFill>
              <a:cs typeface="B Nazanin" panose="00000400000000000000" pitchFamily="2" charset="-78"/>
            </a:endParaRPr>
          </a:p>
        </p:txBody>
      </p:sp>
      <p:sp>
        <p:nvSpPr>
          <p:cNvPr id="568339" name="Text Box 19"/>
          <p:cNvSpPr txBox="1">
            <a:spLocks noChangeArrowheads="1"/>
          </p:cNvSpPr>
          <p:nvPr/>
        </p:nvSpPr>
        <p:spPr bwMode="auto">
          <a:xfrm>
            <a:off x="1774825" y="908050"/>
            <a:ext cx="84978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fa-IR" altLang="en-US" sz="2400">
                <a:solidFill>
                  <a:prstClr val="black"/>
                </a:solidFill>
                <a:cs typeface="B Nazanin" panose="00000400000000000000" pitchFamily="2" charset="-78"/>
              </a:rPr>
              <a:t>1-يك روش مناسب براي رسم ساختار مولكولها</a:t>
            </a:r>
          </a:p>
          <a:p>
            <a:pPr algn="r" rtl="1" fontAlgn="base">
              <a:spcBef>
                <a:spcPct val="0"/>
              </a:spcBef>
              <a:spcAft>
                <a:spcPct val="0"/>
              </a:spcAft>
            </a:pPr>
            <a:r>
              <a:rPr lang="fa-IR" altLang="en-US" sz="2400">
                <a:solidFill>
                  <a:prstClr val="black"/>
                </a:solidFill>
                <a:cs typeface="B Nazanin" panose="00000400000000000000" pitchFamily="2" charset="-78"/>
              </a:rPr>
              <a:t>2- نشان دادن الكترونهاي ظرفيت توسط نقطه يا جفت الكترون پيوندي بوسيله يك خط تيره</a:t>
            </a:r>
          </a:p>
          <a:p>
            <a:pPr algn="r" rtl="1" fontAlgn="base">
              <a:spcBef>
                <a:spcPct val="0"/>
              </a:spcBef>
              <a:spcAft>
                <a:spcPct val="0"/>
              </a:spcAft>
            </a:pPr>
            <a:r>
              <a:rPr lang="fa-IR" altLang="en-US" sz="2400">
                <a:solidFill>
                  <a:prstClr val="black"/>
                </a:solidFill>
                <a:cs typeface="B Nazanin" panose="00000400000000000000" pitchFamily="2" charset="-78"/>
              </a:rPr>
              <a:t>3- قاعده هشت تايي در مورد عناصر رديف دوم صدق ميكند.</a:t>
            </a:r>
          </a:p>
        </p:txBody>
      </p:sp>
      <p:sp>
        <p:nvSpPr>
          <p:cNvPr id="3153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9C2FA873-E839-4957-B3FB-595CA8D2ABBB}" type="slidenum">
              <a:rPr lang="ar-SA" altLang="en-US" sz="1400">
                <a:solidFill>
                  <a:srgbClr val="FFFFFF"/>
                </a:solidFill>
                <a:cs typeface="Times New Roman" panose="02020603050405020304" pitchFamily="18" charset="0"/>
              </a:rPr>
              <a:pPr fontAlgn="base">
                <a:spcBef>
                  <a:spcPct val="0"/>
                </a:spcBef>
                <a:spcAft>
                  <a:spcPct val="0"/>
                </a:spcAft>
              </a:pPr>
              <a:t>14</a:t>
            </a:fld>
            <a:endParaRPr lang="en-US" altLang="en-US" sz="1400">
              <a:solidFill>
                <a:srgbClr val="FFFFFF"/>
              </a:solidFill>
              <a:cs typeface="Times New Roman" panose="02020603050405020304" pitchFamily="18" charset="0"/>
            </a:endParaRPr>
          </a:p>
        </p:txBody>
      </p:sp>
      <p:pic>
        <p:nvPicPr>
          <p:cNvPr id="315397" name="Picture 15" descr="C:\Users\behzad\Deskto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775" y="3617914"/>
            <a:ext cx="23622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5398" name="Picture 17" descr="C:\Users\behzad\Desktop\image111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9" y="3500438"/>
            <a:ext cx="27908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462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8339"/>
                                        </p:tgtEl>
                                        <p:attrNameLst>
                                          <p:attrName>style.visibility</p:attrName>
                                        </p:attrNameLst>
                                      </p:cBhvr>
                                      <p:to>
                                        <p:strVal val="visible"/>
                                      </p:to>
                                    </p:set>
                                    <p:anim calcmode="lin" valueType="num">
                                      <p:cBhvr additive="base">
                                        <p:cTn id="7" dur="500" fill="hold"/>
                                        <p:tgtEl>
                                          <p:spTgt spid="568339"/>
                                        </p:tgtEl>
                                        <p:attrNameLst>
                                          <p:attrName>ppt_x</p:attrName>
                                        </p:attrNameLst>
                                      </p:cBhvr>
                                      <p:tavLst>
                                        <p:tav tm="0">
                                          <p:val>
                                            <p:strVal val="#ppt_x"/>
                                          </p:val>
                                        </p:tav>
                                        <p:tav tm="100000">
                                          <p:val>
                                            <p:strVal val="#ppt_x"/>
                                          </p:val>
                                        </p:tav>
                                      </p:tavLst>
                                    </p:anim>
                                    <p:anim calcmode="lin" valueType="num">
                                      <p:cBhvr additive="base">
                                        <p:cTn id="8" dur="500" fill="hold"/>
                                        <p:tgtEl>
                                          <p:spTgt spid="568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7467600" cy="706437"/>
          </a:xfrm>
        </p:spPr>
        <p:txBody>
          <a:bodyPr/>
          <a:lstStyle/>
          <a:p>
            <a:pPr algn="ctr" rtl="1">
              <a:defRPr/>
            </a:pPr>
            <a:r>
              <a:rPr lang="fa-IR" b="1" dirty="0" smtClean="0"/>
              <a:t>نحوه ترسیم ساختارهای لوئیس</a:t>
            </a:r>
            <a:endParaRPr lang="en-US" b="1" dirty="0"/>
          </a:p>
        </p:txBody>
      </p:sp>
      <p:sp>
        <p:nvSpPr>
          <p:cNvPr id="316419" name="Content Placeholder 2"/>
          <p:cNvSpPr>
            <a:spLocks noGrp="1"/>
          </p:cNvSpPr>
          <p:nvPr>
            <p:ph sz="quarter" idx="1"/>
          </p:nvPr>
        </p:nvSpPr>
        <p:spPr>
          <a:xfrm>
            <a:off x="1981201" y="1125539"/>
            <a:ext cx="8291513" cy="5348287"/>
          </a:xfrm>
        </p:spPr>
        <p:txBody>
          <a:bodyPr/>
          <a:lstStyle/>
          <a:p>
            <a:pPr marL="0" indent="0" algn="r" rtl="1">
              <a:buNone/>
            </a:pPr>
            <a:r>
              <a:rPr lang="fa-IR" altLang="en-US" smtClean="0"/>
              <a:t>1- تعیین مجموع تعداد الکترونهای لایه ظرفیت</a:t>
            </a:r>
          </a:p>
          <a:p>
            <a:pPr marL="0" indent="0" algn="r" rtl="1">
              <a:buNone/>
            </a:pPr>
            <a:r>
              <a:rPr lang="fa-IR" altLang="en-US" smtClean="0"/>
              <a:t>2- تعیین مجموع تعداد الکترونهای لازم برای رعایت قاعده اکتت</a:t>
            </a:r>
          </a:p>
          <a:p>
            <a:pPr marL="0" indent="0" algn="r" rtl="1">
              <a:buNone/>
            </a:pPr>
            <a:r>
              <a:rPr lang="fa-IR" altLang="en-US" smtClean="0"/>
              <a:t>3- تعیین تعداد الکترونهای پیوندی و تعداد پیوندهای موجود در ساختمان ترکیب</a:t>
            </a:r>
          </a:p>
          <a:p>
            <a:pPr marL="0" indent="0" algn="r" rtl="1">
              <a:buNone/>
            </a:pPr>
            <a:r>
              <a:rPr lang="fa-IR" altLang="en-US" smtClean="0"/>
              <a:t>4- تعیین تعداد الکترونهای غیر پیوندی و تعداد زوج الکترونهای غیر پیوندی موجود در ساختمان ترکیب</a:t>
            </a:r>
          </a:p>
          <a:p>
            <a:pPr marL="0" indent="0" algn="r" rtl="1">
              <a:buNone/>
            </a:pPr>
            <a:r>
              <a:rPr lang="fa-IR" altLang="en-US" smtClean="0"/>
              <a:t>5- اتصال اتمها بر اساس تعداد پیوندهای بدست آمده</a:t>
            </a:r>
          </a:p>
          <a:p>
            <a:pPr marL="0" indent="0" algn="r" rtl="1">
              <a:buNone/>
            </a:pPr>
            <a:r>
              <a:rPr lang="fa-IR" altLang="en-US" smtClean="0"/>
              <a:t>6- تکمیل اکتت اتمها بر اساس تخصیص زوج الکترونهای غیر پیوندی بدست آمده</a:t>
            </a:r>
          </a:p>
          <a:p>
            <a:pPr marL="0" indent="0" algn="r" rtl="1">
              <a:buNone/>
            </a:pPr>
            <a:r>
              <a:rPr lang="fa-IR" altLang="en-US" smtClean="0"/>
              <a:t>7- تعیین بار قراردادی عناصر در ساختمان ترسیم شده</a:t>
            </a:r>
          </a:p>
          <a:p>
            <a:pPr marL="0" indent="0" algn="r" rtl="1">
              <a:buNone/>
            </a:pPr>
            <a:r>
              <a:rPr lang="fa-IR" altLang="en-US" smtClean="0"/>
              <a:t>نکته: در مورد ترکیبات باردار بازای هر بار مثبت یک الکترون از الکترونهای لایه ظرفیت کاسته و بازائ هر بار منفی یک الکترون به آن اضافه می شود.</a:t>
            </a:r>
            <a:endParaRPr lang="en-US" altLang="en-US" smtClean="0">
              <a:cs typeface="Times New Roman" panose="02020603050405020304" pitchFamily="18" charset="0"/>
            </a:endParaRPr>
          </a:p>
        </p:txBody>
      </p:sp>
      <p:sp>
        <p:nvSpPr>
          <p:cNvPr id="3164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2A538966-5718-42DE-A9E6-1CAD09F1966E}" type="slidenum">
              <a:rPr lang="ar-SA" altLang="en-US" sz="1400">
                <a:solidFill>
                  <a:srgbClr val="FFFFFF"/>
                </a:solidFill>
                <a:cs typeface="Times New Roman" panose="02020603050405020304" pitchFamily="18" charset="0"/>
              </a:rPr>
              <a:pPr fontAlgn="base">
                <a:spcBef>
                  <a:spcPct val="0"/>
                </a:spcBef>
                <a:spcAft>
                  <a:spcPct val="0"/>
                </a:spcAft>
              </a:pPr>
              <a:t>15</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3490788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850900"/>
          </a:xfrm>
        </p:spPr>
        <p:txBody>
          <a:bodyPr/>
          <a:lstStyle/>
          <a:p>
            <a:pPr algn="ctr">
              <a:defRPr/>
            </a:pPr>
            <a:r>
              <a:rPr lang="fa-IR" dirty="0" smtClean="0"/>
              <a:t>مثال</a:t>
            </a:r>
            <a:endParaRPr lang="en-US" dirty="0"/>
          </a:p>
        </p:txBody>
      </p:sp>
      <p:sp>
        <p:nvSpPr>
          <p:cNvPr id="3" name="Content Placeholder 2"/>
          <p:cNvSpPr>
            <a:spLocks noGrp="1"/>
          </p:cNvSpPr>
          <p:nvPr>
            <p:ph sz="quarter" idx="1"/>
          </p:nvPr>
        </p:nvSpPr>
        <p:spPr>
          <a:xfrm>
            <a:off x="1981200" y="1600200"/>
            <a:ext cx="8218488" cy="3773488"/>
          </a:xfrm>
        </p:spPr>
        <p:txBody>
          <a:bodyPr/>
          <a:lstStyle/>
          <a:p>
            <a:pPr algn="r" rtl="1">
              <a:defRPr/>
            </a:pPr>
            <a:r>
              <a:rPr lang="fa-IR" dirty="0" smtClean="0"/>
              <a:t>ساختار لوئیس ترکیبات زیر را ترسیم نمائید:</a:t>
            </a:r>
          </a:p>
          <a:p>
            <a:pPr marL="0" indent="0" algn="r" rtl="1">
              <a:buNone/>
              <a:defRPr/>
            </a:pPr>
            <a:r>
              <a:rPr lang="fa-IR" dirty="0" smtClean="0"/>
              <a:t>الف:</a:t>
            </a:r>
            <a:r>
              <a:rPr lang="en-US" dirty="0" smtClean="0"/>
              <a:t> ClO</a:t>
            </a:r>
            <a:r>
              <a:rPr lang="en-US" baseline="-25000" dirty="0" smtClean="0"/>
              <a:t>3</a:t>
            </a:r>
            <a:r>
              <a:rPr lang="en-US" baseline="30000" dirty="0" smtClean="0"/>
              <a:t>2-</a:t>
            </a:r>
            <a:endParaRPr lang="fa-IR" baseline="30000" dirty="0" smtClean="0"/>
          </a:p>
          <a:p>
            <a:pPr marL="0" indent="0" algn="r" rtl="1">
              <a:buNone/>
              <a:defRPr/>
            </a:pPr>
            <a:endParaRPr lang="fa-IR" dirty="0" smtClean="0"/>
          </a:p>
          <a:p>
            <a:pPr marL="0" indent="0" algn="r" rtl="1">
              <a:buNone/>
              <a:defRPr/>
            </a:pPr>
            <a:r>
              <a:rPr lang="fa-IR" dirty="0" smtClean="0"/>
              <a:t>ب:</a:t>
            </a:r>
            <a:r>
              <a:rPr lang="en-US" dirty="0" smtClean="0"/>
              <a:t> OCCl</a:t>
            </a:r>
            <a:r>
              <a:rPr lang="en-US" baseline="-25000" dirty="0" smtClean="0"/>
              <a:t>2</a:t>
            </a:r>
            <a:endParaRPr lang="fa-IR" baseline="-25000" dirty="0" smtClean="0"/>
          </a:p>
          <a:p>
            <a:pPr marL="0" indent="0" algn="r" rtl="1">
              <a:buNone/>
              <a:defRPr/>
            </a:pPr>
            <a:endParaRPr lang="fa-IR" dirty="0" smtClean="0"/>
          </a:p>
          <a:p>
            <a:pPr marL="0" indent="0" algn="r" rtl="1">
              <a:buNone/>
              <a:defRPr/>
            </a:pPr>
            <a:r>
              <a:rPr lang="fa-IR" dirty="0" smtClean="0"/>
              <a:t>ج:</a:t>
            </a:r>
            <a:r>
              <a:rPr lang="en-US" dirty="0" smtClean="0"/>
              <a:t>    OCN</a:t>
            </a:r>
            <a:r>
              <a:rPr lang="en-US" baseline="30000" dirty="0" smtClean="0"/>
              <a:t>-</a:t>
            </a:r>
            <a:endParaRPr lang="fa-IR" baseline="30000" dirty="0" smtClean="0"/>
          </a:p>
          <a:p>
            <a:pPr marL="0" indent="0" algn="r" rtl="1">
              <a:buNone/>
              <a:defRPr/>
            </a:pPr>
            <a:endParaRPr lang="fa-IR" dirty="0" smtClean="0"/>
          </a:p>
          <a:p>
            <a:pPr marL="0" indent="0" algn="r" rtl="1">
              <a:buNone/>
              <a:defRPr/>
            </a:pPr>
            <a:r>
              <a:rPr lang="fa-IR" dirty="0" smtClean="0"/>
              <a:t>د:</a:t>
            </a:r>
            <a:r>
              <a:rPr lang="en-US" dirty="0" smtClean="0"/>
              <a:t>H</a:t>
            </a:r>
            <a:r>
              <a:rPr lang="en-US" baseline="-25000" dirty="0" smtClean="0"/>
              <a:t>3</a:t>
            </a:r>
            <a:r>
              <a:rPr lang="en-US" dirty="0" smtClean="0"/>
              <a:t>O</a:t>
            </a:r>
            <a:r>
              <a:rPr lang="en-US" baseline="30000" dirty="0" smtClean="0"/>
              <a:t>+</a:t>
            </a:r>
            <a:endParaRPr lang="en-US" baseline="30000" dirty="0"/>
          </a:p>
        </p:txBody>
      </p:sp>
      <p:sp>
        <p:nvSpPr>
          <p:cNvPr id="31744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D630EFB8-303D-4D95-AD17-C8BB82591F3D}" type="slidenum">
              <a:rPr lang="ar-SA" altLang="en-US" sz="1400">
                <a:solidFill>
                  <a:srgbClr val="FFFFFF"/>
                </a:solidFill>
                <a:cs typeface="Times New Roman" panose="02020603050405020304" pitchFamily="18" charset="0"/>
              </a:rPr>
              <a:pPr fontAlgn="base">
                <a:spcBef>
                  <a:spcPct val="0"/>
                </a:spcBef>
                <a:spcAft>
                  <a:spcPct val="0"/>
                </a:spcAft>
              </a:pPr>
              <a:t>16</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295792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3"/>
          <p:cNvSpPr>
            <a:spLocks noGrp="1" noChangeArrowheads="1"/>
          </p:cNvSpPr>
          <p:nvPr>
            <p:ph sz="quarter" idx="1"/>
          </p:nvPr>
        </p:nvSpPr>
        <p:spPr>
          <a:xfrm>
            <a:off x="1992313" y="1052514"/>
            <a:ext cx="8496300" cy="2447925"/>
          </a:xfrm>
        </p:spPr>
        <p:txBody>
          <a:bodyPr/>
          <a:lstStyle/>
          <a:p>
            <a:pPr algn="just" rtl="1" eaLnBrk="1" hangingPunct="1">
              <a:lnSpc>
                <a:spcPct val="150000"/>
              </a:lnSpc>
              <a:buFontTx/>
              <a:buNone/>
            </a:pPr>
            <a:r>
              <a:rPr lang="ar-SA" altLang="en-US" smtClean="0">
                <a:solidFill>
                  <a:srgbClr val="FF3300"/>
                </a:solidFill>
              </a:rPr>
              <a:t>الف</a:t>
            </a:r>
            <a:r>
              <a:rPr lang="ar-SA" altLang="en-US" smtClean="0">
                <a:solidFill>
                  <a:srgbClr val="A50021"/>
                </a:solidFill>
              </a:rPr>
              <a:t>) اگر اتم مركزي از تناوب سوم به بعد باشد؛ مي‌تواند در اطراف اتم مركزي بيش ازهشت الكترون قرار گيرد. مثلاً در اطراف اتم فسفر در</a:t>
            </a:r>
            <a:r>
              <a:rPr lang="fa-IR" altLang="en-US" smtClean="0">
                <a:solidFill>
                  <a:srgbClr val="A50021"/>
                </a:solidFill>
              </a:rPr>
              <a:t>  </a:t>
            </a:r>
            <a:r>
              <a:rPr lang="en-US" altLang="en-US" smtClean="0">
                <a:solidFill>
                  <a:srgbClr val="A50021"/>
                </a:solidFill>
                <a:cs typeface="Times New Roman" panose="02020603050405020304" pitchFamily="18" charset="0"/>
              </a:rPr>
              <a:t>PCl</a:t>
            </a:r>
            <a:r>
              <a:rPr lang="en-US" altLang="en-US" baseline="-25000" smtClean="0">
                <a:solidFill>
                  <a:srgbClr val="A50021"/>
                </a:solidFill>
                <a:cs typeface="Times New Roman" panose="02020603050405020304" pitchFamily="18" charset="0"/>
              </a:rPr>
              <a:t>5</a:t>
            </a:r>
            <a:r>
              <a:rPr lang="ar-SA" altLang="en-US" smtClean="0">
                <a:solidFill>
                  <a:srgbClr val="A50021"/>
                </a:solidFill>
              </a:rPr>
              <a:t>، ده الكترون قرار دارد يا در اطراف گوگرد در</a:t>
            </a:r>
            <a:r>
              <a:rPr lang="en-US" altLang="en-US" smtClean="0">
                <a:solidFill>
                  <a:srgbClr val="A50021"/>
                </a:solidFill>
                <a:cs typeface="Times New Roman" panose="02020603050405020304" pitchFamily="18" charset="0"/>
              </a:rPr>
              <a:t> </a:t>
            </a:r>
            <a:r>
              <a:rPr lang="fa-IR" altLang="en-US" smtClean="0">
                <a:solidFill>
                  <a:srgbClr val="A50021"/>
                </a:solidFill>
              </a:rPr>
              <a:t>   </a:t>
            </a:r>
            <a:r>
              <a:rPr lang="en-US" altLang="en-US" smtClean="0">
                <a:solidFill>
                  <a:srgbClr val="A50021"/>
                </a:solidFill>
                <a:cs typeface="Times New Roman" panose="02020603050405020304" pitchFamily="18" charset="0"/>
              </a:rPr>
              <a:t>SF</a:t>
            </a:r>
            <a:r>
              <a:rPr lang="en-US" altLang="en-US" baseline="-25000" smtClean="0">
                <a:solidFill>
                  <a:srgbClr val="A50021"/>
                </a:solidFill>
                <a:cs typeface="Times New Roman" panose="02020603050405020304" pitchFamily="18" charset="0"/>
              </a:rPr>
              <a:t>6</a:t>
            </a:r>
            <a:r>
              <a:rPr lang="fa-IR" altLang="en-US" smtClean="0">
                <a:solidFill>
                  <a:srgbClr val="A50021"/>
                </a:solidFill>
              </a:rPr>
              <a:t>  </a:t>
            </a:r>
            <a:r>
              <a:rPr lang="ar-SA" altLang="en-US" smtClean="0">
                <a:solidFill>
                  <a:srgbClr val="A50021"/>
                </a:solidFill>
              </a:rPr>
              <a:t>دوازده الكترون قرار دارد زيرا اين اتمها مي‌توانند از لايه </a:t>
            </a:r>
            <a:r>
              <a:rPr lang="fa-IR" altLang="en-US" smtClean="0">
                <a:solidFill>
                  <a:srgbClr val="A50021"/>
                </a:solidFill>
              </a:rPr>
              <a:t> </a:t>
            </a:r>
            <a:r>
              <a:rPr lang="en-US" altLang="en-US" smtClean="0">
                <a:solidFill>
                  <a:srgbClr val="A50021"/>
                </a:solidFill>
                <a:cs typeface="Times New Roman" panose="02020603050405020304" pitchFamily="18" charset="0"/>
              </a:rPr>
              <a:t>d</a:t>
            </a:r>
            <a:r>
              <a:rPr lang="fa-IR" altLang="en-US" smtClean="0">
                <a:solidFill>
                  <a:srgbClr val="A50021"/>
                </a:solidFill>
              </a:rPr>
              <a:t>  </a:t>
            </a:r>
            <a:r>
              <a:rPr lang="ar-SA" altLang="en-US" smtClean="0">
                <a:solidFill>
                  <a:srgbClr val="A50021"/>
                </a:solidFill>
              </a:rPr>
              <a:t>خود نيز در تشكيل پيوند استفاده نمايند.</a:t>
            </a:r>
            <a:r>
              <a:rPr lang="fa-IR" altLang="en-US" smtClean="0">
                <a:solidFill>
                  <a:srgbClr val="A50021"/>
                </a:solidFill>
              </a:rPr>
              <a:t>                             </a:t>
            </a:r>
            <a:endParaRPr lang="ar-SA" altLang="en-US" smtClean="0">
              <a:solidFill>
                <a:srgbClr val="A50021"/>
              </a:solidFill>
            </a:endParaRPr>
          </a:p>
          <a:p>
            <a:pPr algn="r" eaLnBrk="1" hangingPunct="1">
              <a:lnSpc>
                <a:spcPct val="150000"/>
              </a:lnSpc>
              <a:buFontTx/>
              <a:buNone/>
            </a:pPr>
            <a:endParaRPr lang="en-US" altLang="en-US" smtClean="0">
              <a:solidFill>
                <a:srgbClr val="A50021"/>
              </a:solidFill>
              <a:cs typeface="Times New Roman" panose="02020603050405020304" pitchFamily="18" charset="0"/>
            </a:endParaRPr>
          </a:p>
        </p:txBody>
      </p:sp>
      <p:sp>
        <p:nvSpPr>
          <p:cNvPr id="318467" name="Rectangle 9"/>
          <p:cNvSpPr>
            <a:spLocks noChangeArrowheads="1"/>
          </p:cNvSpPr>
          <p:nvPr/>
        </p:nvSpPr>
        <p:spPr bwMode="auto">
          <a:xfrm>
            <a:off x="1524001" y="336045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318468" name="Rectangle 15"/>
          <p:cNvSpPr>
            <a:spLocks noChangeArrowheads="1"/>
          </p:cNvSpPr>
          <p:nvPr/>
        </p:nvSpPr>
        <p:spPr bwMode="auto">
          <a:xfrm>
            <a:off x="1524001" y="342712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119827" name="Rectangle 19"/>
          <p:cNvSpPr>
            <a:spLocks noChangeArrowheads="1"/>
          </p:cNvSpPr>
          <p:nvPr/>
        </p:nvSpPr>
        <p:spPr bwMode="auto">
          <a:xfrm>
            <a:off x="3929064" y="260351"/>
            <a:ext cx="4332287" cy="588963"/>
          </a:xfrm>
          <a:prstGeom prst="rect">
            <a:avLst/>
          </a:prstGeom>
          <a:noFill/>
          <a:ln w="9525">
            <a:solidFill>
              <a:srgbClr val="0000FF"/>
            </a:solidFill>
            <a:miter lim="800000"/>
            <a:headEnd/>
            <a:tailEnd/>
          </a:ln>
          <a:effectLst/>
        </p:spPr>
        <p:txBody>
          <a:bodyPr wrap="none">
            <a:spAutoFit/>
          </a:bodyPr>
          <a:lstStyle/>
          <a:p>
            <a:pPr algn="just" fontAlgn="base">
              <a:spcBef>
                <a:spcPct val="0"/>
              </a:spcBef>
              <a:spcAft>
                <a:spcPct val="0"/>
              </a:spcAft>
              <a:defRPr/>
            </a:pPr>
            <a:r>
              <a:rPr lang="ar-SA" sz="3200" b="1" dirty="0">
                <a:solidFill>
                  <a:srgbClr val="FF3300"/>
                </a:solidFill>
                <a:effectLst>
                  <a:outerShdw blurRad="38100" dist="38100" dir="2700000" algn="tl">
                    <a:srgbClr val="000000"/>
                  </a:outerShdw>
                </a:effectLst>
                <a:latin typeface="Tahoma" pitchFamily="34" charset="0"/>
                <a:cs typeface="Arial" pitchFamily="34" charset="0"/>
              </a:rPr>
              <a:t>موارد استثناء از قاعده هشتائي</a:t>
            </a:r>
            <a:endParaRPr lang="en-US" sz="3200" b="1" dirty="0">
              <a:solidFill>
                <a:srgbClr val="FF3300"/>
              </a:solidFill>
              <a:effectLst>
                <a:outerShdw blurRad="38100" dist="38100" dir="2700000" algn="tl">
                  <a:srgbClr val="000000"/>
                </a:outerShdw>
              </a:effectLst>
              <a:latin typeface="Tahoma" pitchFamily="34" charset="0"/>
              <a:cs typeface="Arial" pitchFamily="34" charset="0"/>
            </a:endParaRPr>
          </a:p>
        </p:txBody>
      </p:sp>
      <p:sp>
        <p:nvSpPr>
          <p:cNvPr id="318470" name="Text Box 5"/>
          <p:cNvSpPr txBox="1">
            <a:spLocks noChangeArrowheads="1"/>
          </p:cNvSpPr>
          <p:nvPr/>
        </p:nvSpPr>
        <p:spPr bwMode="auto">
          <a:xfrm>
            <a:off x="1641476" y="3716339"/>
            <a:ext cx="4646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GB" altLang="en-US" sz="2400" b="1">
                <a:solidFill>
                  <a:srgbClr val="000000"/>
                </a:solidFill>
                <a:cs typeface="Arial" panose="020B0604020202020204" pitchFamily="34" charset="0"/>
              </a:rPr>
              <a:t>P : (Ne) 3s</a:t>
            </a:r>
            <a:r>
              <a:rPr lang="en-GB" altLang="en-US" sz="2400" b="1" baseline="30000">
                <a:solidFill>
                  <a:srgbClr val="000000"/>
                </a:solidFill>
                <a:cs typeface="Arial" panose="020B0604020202020204" pitchFamily="34" charset="0"/>
              </a:rPr>
              <a:t>2</a:t>
            </a:r>
            <a:r>
              <a:rPr lang="en-GB" altLang="en-US" sz="2400" b="1">
                <a:solidFill>
                  <a:srgbClr val="000000"/>
                </a:solidFill>
                <a:cs typeface="Arial" panose="020B0604020202020204" pitchFamily="34" charset="0"/>
              </a:rPr>
              <a:t> 3p</a:t>
            </a:r>
            <a:r>
              <a:rPr lang="en-GB" altLang="en-US" sz="2400" b="1" baseline="30000">
                <a:solidFill>
                  <a:srgbClr val="000000"/>
                </a:solidFill>
                <a:cs typeface="Arial" panose="020B0604020202020204" pitchFamily="34" charset="0"/>
              </a:rPr>
              <a:t>3</a:t>
            </a:r>
            <a:r>
              <a:rPr lang="en-GB" altLang="en-US" sz="2400" b="1">
                <a:solidFill>
                  <a:srgbClr val="000000"/>
                </a:solidFill>
                <a:cs typeface="Arial" panose="020B0604020202020204" pitchFamily="34" charset="0"/>
              </a:rPr>
              <a:t> 3d</a:t>
            </a:r>
            <a:r>
              <a:rPr lang="en-GB" altLang="en-US" sz="2400" b="1" baseline="30000">
                <a:solidFill>
                  <a:srgbClr val="000000"/>
                </a:solidFill>
                <a:cs typeface="Arial" panose="020B0604020202020204" pitchFamily="34" charset="0"/>
              </a:rPr>
              <a:t>0</a:t>
            </a:r>
          </a:p>
          <a:p>
            <a:pPr fontAlgn="base">
              <a:spcBef>
                <a:spcPct val="0"/>
              </a:spcBef>
              <a:spcAft>
                <a:spcPct val="0"/>
              </a:spcAft>
            </a:pPr>
            <a:r>
              <a:rPr lang="en-GB" altLang="en-US" sz="1600" b="1">
                <a:solidFill>
                  <a:srgbClr val="000000"/>
                </a:solidFill>
                <a:cs typeface="Arial" panose="020B0604020202020204" pitchFamily="34" charset="0"/>
              </a:rPr>
              <a:t>Number of  valence electrons = 5 + (5 x 7) = 40</a:t>
            </a:r>
            <a:endParaRPr lang="en-US" altLang="en-US" sz="1600" b="1">
              <a:solidFill>
                <a:srgbClr val="000000"/>
              </a:solidFill>
              <a:cs typeface="Arial" panose="020B0604020202020204" pitchFamily="34" charset="0"/>
            </a:endParaRPr>
          </a:p>
        </p:txBody>
      </p:sp>
      <p:graphicFrame>
        <p:nvGraphicFramePr>
          <p:cNvPr id="318471" name="Object 1"/>
          <p:cNvGraphicFramePr>
            <a:graphicFrameLocks noGrp="1" noChangeAspect="1"/>
          </p:cNvGraphicFramePr>
          <p:nvPr/>
        </p:nvGraphicFramePr>
        <p:xfrm>
          <a:off x="2279651" y="4652963"/>
          <a:ext cx="1349375" cy="1262062"/>
        </p:xfrm>
        <a:graphic>
          <a:graphicData uri="http://schemas.openxmlformats.org/presentationml/2006/ole">
            <mc:AlternateContent xmlns:mc="http://schemas.openxmlformats.org/markup-compatibility/2006">
              <mc:Choice xmlns:v="urn:schemas-microsoft-com:vml" Requires="v">
                <p:oleObj spid="_x0000_s2050" name="ISIS/Draw Sketch" r:id="rId3" imgW="1349344" imgH="1261592" progId="ISISServer">
                  <p:embed/>
                </p:oleObj>
              </mc:Choice>
              <mc:Fallback>
                <p:oleObj name="ISIS/Draw Sketch" r:id="rId3" imgW="1349344" imgH="1261592" progId="ISISServer">
                  <p:embed/>
                  <p:pic>
                    <p:nvPicPr>
                      <p:cNvPr id="318471" name="Object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4652963"/>
                        <a:ext cx="1349375"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472" name="Text Box 9"/>
          <p:cNvSpPr txBox="1">
            <a:spLocks noChangeArrowheads="1"/>
          </p:cNvSpPr>
          <p:nvPr/>
        </p:nvSpPr>
        <p:spPr bwMode="auto">
          <a:xfrm>
            <a:off x="5543551" y="4464051"/>
            <a:ext cx="4691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GB" altLang="en-US" sz="2400" b="1">
                <a:solidFill>
                  <a:srgbClr val="000000"/>
                </a:solidFill>
                <a:cs typeface="Arial" panose="020B0604020202020204" pitchFamily="34" charset="0"/>
              </a:rPr>
              <a:t>S : (Ne) 3s</a:t>
            </a:r>
            <a:r>
              <a:rPr lang="en-GB" altLang="en-US" sz="2400" b="1" baseline="30000">
                <a:solidFill>
                  <a:srgbClr val="000000"/>
                </a:solidFill>
                <a:cs typeface="Arial" panose="020B0604020202020204" pitchFamily="34" charset="0"/>
              </a:rPr>
              <a:t>2</a:t>
            </a:r>
            <a:r>
              <a:rPr lang="en-GB" altLang="en-US" sz="2400" b="1">
                <a:solidFill>
                  <a:srgbClr val="000000"/>
                </a:solidFill>
                <a:cs typeface="Arial" panose="020B0604020202020204" pitchFamily="34" charset="0"/>
              </a:rPr>
              <a:t> 3p</a:t>
            </a:r>
            <a:r>
              <a:rPr lang="en-GB" altLang="en-US" sz="2400" b="1" baseline="30000">
                <a:solidFill>
                  <a:srgbClr val="000000"/>
                </a:solidFill>
                <a:cs typeface="Arial" panose="020B0604020202020204" pitchFamily="34" charset="0"/>
              </a:rPr>
              <a:t>4</a:t>
            </a:r>
            <a:r>
              <a:rPr lang="en-GB" altLang="en-US" sz="2400" b="1">
                <a:solidFill>
                  <a:srgbClr val="000000"/>
                </a:solidFill>
                <a:cs typeface="Arial" panose="020B0604020202020204" pitchFamily="34" charset="0"/>
              </a:rPr>
              <a:t> 3d</a:t>
            </a:r>
            <a:r>
              <a:rPr lang="en-GB" altLang="en-US" sz="2400" b="1" baseline="30000">
                <a:solidFill>
                  <a:srgbClr val="000000"/>
                </a:solidFill>
                <a:cs typeface="Arial" panose="020B0604020202020204" pitchFamily="34" charset="0"/>
              </a:rPr>
              <a:t>0</a:t>
            </a:r>
          </a:p>
          <a:p>
            <a:pPr fontAlgn="base">
              <a:spcBef>
                <a:spcPct val="0"/>
              </a:spcBef>
              <a:spcAft>
                <a:spcPct val="0"/>
              </a:spcAft>
            </a:pPr>
            <a:r>
              <a:rPr lang="en-GB" altLang="en-US" sz="1600" b="1">
                <a:solidFill>
                  <a:srgbClr val="000000"/>
                </a:solidFill>
                <a:cs typeface="Arial" panose="020B0604020202020204" pitchFamily="34" charset="0"/>
              </a:rPr>
              <a:t>Number of  valence electrons = 6 + (</a:t>
            </a:r>
            <a:r>
              <a:rPr lang="fa-IR" altLang="en-US" sz="1600" b="1">
                <a:solidFill>
                  <a:srgbClr val="000000"/>
                </a:solidFill>
                <a:cs typeface="Arial" panose="020B0604020202020204" pitchFamily="34" charset="0"/>
              </a:rPr>
              <a:t>6</a:t>
            </a:r>
            <a:r>
              <a:rPr lang="en-GB" altLang="en-US" sz="1600" b="1">
                <a:solidFill>
                  <a:srgbClr val="000000"/>
                </a:solidFill>
                <a:cs typeface="Arial" panose="020B0604020202020204" pitchFamily="34" charset="0"/>
              </a:rPr>
              <a:t> x 7) = </a:t>
            </a:r>
            <a:r>
              <a:rPr lang="fa-IR" altLang="en-US" sz="1600" b="1">
                <a:solidFill>
                  <a:srgbClr val="000000"/>
                </a:solidFill>
                <a:cs typeface="Arial" panose="020B0604020202020204" pitchFamily="34" charset="0"/>
              </a:rPr>
              <a:t>48</a:t>
            </a:r>
            <a:endParaRPr lang="en-US" altLang="en-US" sz="1600" b="1">
              <a:solidFill>
                <a:srgbClr val="000000"/>
              </a:solidFill>
              <a:cs typeface="Arial" panose="020B0604020202020204" pitchFamily="34" charset="0"/>
            </a:endParaRPr>
          </a:p>
        </p:txBody>
      </p:sp>
      <p:pic>
        <p:nvPicPr>
          <p:cNvPr id="318473" name="Picture 7" descr="C:\Users\behzad\Desktop\inde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7300" y="5181601"/>
            <a:ext cx="165735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533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3"/>
          <p:cNvSpPr txBox="1">
            <a:spLocks noChangeArrowheads="1"/>
          </p:cNvSpPr>
          <p:nvPr/>
        </p:nvSpPr>
        <p:spPr bwMode="auto">
          <a:xfrm>
            <a:off x="1773239" y="1916114"/>
            <a:ext cx="650875" cy="466725"/>
          </a:xfrm>
          <a:prstGeom prst="rect">
            <a:avLst/>
          </a:prstGeom>
          <a:solidFill>
            <a:srgbClr val="EBECB2"/>
          </a:solidFill>
          <a:ln w="9525">
            <a:solidFill>
              <a:schemeClr val="accent1"/>
            </a:solidFill>
            <a:miter lim="800000"/>
            <a:headEnd/>
            <a:tailEnd/>
          </a:ln>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GB" altLang="en-US" sz="2400" b="1">
                <a:solidFill>
                  <a:srgbClr val="000000"/>
                </a:solidFill>
                <a:cs typeface="Arial" panose="020B0604020202020204" pitchFamily="34" charset="0"/>
              </a:rPr>
              <a:t>NO</a:t>
            </a:r>
            <a:endParaRPr lang="en-US" altLang="en-US" sz="2400" b="1">
              <a:solidFill>
                <a:srgbClr val="000000"/>
              </a:solidFill>
              <a:cs typeface="Arial" panose="020B0604020202020204" pitchFamily="34" charset="0"/>
            </a:endParaRPr>
          </a:p>
        </p:txBody>
      </p:sp>
      <p:graphicFrame>
        <p:nvGraphicFramePr>
          <p:cNvPr id="319491" name="Object 5"/>
          <p:cNvGraphicFramePr>
            <a:graphicFrameLocks noGrp="1" noChangeAspect="1"/>
          </p:cNvGraphicFramePr>
          <p:nvPr>
            <p:ph sz="quarter" idx="1"/>
          </p:nvPr>
        </p:nvGraphicFramePr>
        <p:xfrm>
          <a:off x="3359151" y="2001838"/>
          <a:ext cx="2773363" cy="550862"/>
        </p:xfrm>
        <a:graphic>
          <a:graphicData uri="http://schemas.openxmlformats.org/presentationml/2006/ole">
            <mc:AlternateContent xmlns:mc="http://schemas.openxmlformats.org/markup-compatibility/2006">
              <mc:Choice xmlns:v="urn:schemas-microsoft-com:vml" Requires="v">
                <p:oleObj spid="_x0000_s3074" name="ISIS/Draw Sketch" r:id="rId3" imgW="2614019" imgH="519258" progId="ISISServer">
                  <p:embed/>
                </p:oleObj>
              </mc:Choice>
              <mc:Fallback>
                <p:oleObj name="ISIS/Draw Sketch" r:id="rId3" imgW="2614019" imgH="519258" progId="ISISServer">
                  <p:embed/>
                  <p:pic>
                    <p:nvPicPr>
                      <p:cNvPr id="319491"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2001838"/>
                        <a:ext cx="277336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9492" name="Object 13"/>
          <p:cNvGraphicFramePr>
            <a:graphicFrameLocks noGrp="1" noChangeAspect="1"/>
          </p:cNvGraphicFramePr>
          <p:nvPr>
            <p:ph sz="quarter" idx="2"/>
          </p:nvPr>
        </p:nvGraphicFramePr>
        <p:xfrm>
          <a:off x="3216275" y="3284539"/>
          <a:ext cx="6451600" cy="528637"/>
        </p:xfrm>
        <a:graphic>
          <a:graphicData uri="http://schemas.openxmlformats.org/presentationml/2006/ole">
            <mc:AlternateContent xmlns:mc="http://schemas.openxmlformats.org/markup-compatibility/2006">
              <mc:Choice xmlns:v="urn:schemas-microsoft-com:vml" Requires="v">
                <p:oleObj spid="_x0000_s3075" name="ISIS/Draw Sketch" r:id="rId5" imgW="6045200" imgH="495300" progId="ISISServer">
                  <p:embed/>
                </p:oleObj>
              </mc:Choice>
              <mc:Fallback>
                <p:oleObj name="ISIS/Draw Sketch" r:id="rId5" imgW="6045200" imgH="495300" progId="ISISServer">
                  <p:embed/>
                  <p:pic>
                    <p:nvPicPr>
                      <p:cNvPr id="319492"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5" y="3284539"/>
                        <a:ext cx="64516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9493" name="Object 7"/>
          <p:cNvGraphicFramePr>
            <a:graphicFrameLocks noGrp="1" noChangeAspect="1"/>
          </p:cNvGraphicFramePr>
          <p:nvPr>
            <p:ph sz="quarter" idx="3"/>
          </p:nvPr>
        </p:nvGraphicFramePr>
        <p:xfrm>
          <a:off x="3287713" y="4610100"/>
          <a:ext cx="3810000" cy="941388"/>
        </p:xfrm>
        <a:graphic>
          <a:graphicData uri="http://schemas.openxmlformats.org/presentationml/2006/ole">
            <mc:AlternateContent xmlns:mc="http://schemas.openxmlformats.org/markup-compatibility/2006">
              <mc:Choice xmlns:v="urn:schemas-microsoft-com:vml" Requires="v">
                <p:oleObj spid="_x0000_s3076" name="ISIS/Draw Sketch" r:id="rId7" imgW="4456430" imgH="1099820" progId="ISISServer">
                  <p:embed/>
                </p:oleObj>
              </mc:Choice>
              <mc:Fallback>
                <p:oleObj name="ISIS/Draw Sketch" r:id="rId7" imgW="4456430" imgH="1099820" progId="ISISServer">
                  <p:embed/>
                  <p:pic>
                    <p:nvPicPr>
                      <p:cNvPr id="319493" name="Object 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713" y="4610100"/>
                        <a:ext cx="38100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9494" name="Text Box 8"/>
          <p:cNvSpPr txBox="1">
            <a:spLocks noChangeArrowheads="1"/>
          </p:cNvSpPr>
          <p:nvPr/>
        </p:nvSpPr>
        <p:spPr bwMode="auto">
          <a:xfrm>
            <a:off x="1741488" y="3284539"/>
            <a:ext cx="933450" cy="466725"/>
          </a:xfrm>
          <a:prstGeom prst="rect">
            <a:avLst/>
          </a:prstGeom>
          <a:solidFill>
            <a:srgbClr val="EBECB2"/>
          </a:solidFill>
          <a:ln w="9525">
            <a:solidFill>
              <a:schemeClr val="accent1"/>
            </a:solidFill>
            <a:miter lim="800000"/>
            <a:headEnd/>
            <a:tailEnd/>
          </a:ln>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GB" altLang="en-US" sz="2400" b="1">
                <a:solidFill>
                  <a:srgbClr val="000000"/>
                </a:solidFill>
                <a:cs typeface="Arial" panose="020B0604020202020204" pitchFamily="34" charset="0"/>
              </a:rPr>
              <a:t>NO</a:t>
            </a:r>
            <a:r>
              <a:rPr lang="en-GB" altLang="en-US" sz="2400" b="1" baseline="-25000">
                <a:solidFill>
                  <a:srgbClr val="000000"/>
                </a:solidFill>
                <a:cs typeface="Arial" panose="020B0604020202020204" pitchFamily="34" charset="0"/>
              </a:rPr>
              <a:t>2</a:t>
            </a:r>
            <a:endParaRPr lang="en-US" altLang="en-US" sz="2400" b="1" baseline="-25000">
              <a:solidFill>
                <a:srgbClr val="000000"/>
              </a:solidFill>
              <a:cs typeface="Arial" panose="020B0604020202020204" pitchFamily="34" charset="0"/>
            </a:endParaRPr>
          </a:p>
        </p:txBody>
      </p:sp>
      <p:sp>
        <p:nvSpPr>
          <p:cNvPr id="319495" name="Text Box 10"/>
          <p:cNvSpPr txBox="1">
            <a:spLocks noChangeArrowheads="1"/>
          </p:cNvSpPr>
          <p:nvPr/>
        </p:nvSpPr>
        <p:spPr bwMode="auto">
          <a:xfrm>
            <a:off x="1720851" y="4618039"/>
            <a:ext cx="542925" cy="466725"/>
          </a:xfrm>
          <a:prstGeom prst="rect">
            <a:avLst/>
          </a:prstGeom>
          <a:solidFill>
            <a:srgbClr val="EBECB2"/>
          </a:solidFill>
          <a:ln w="9525">
            <a:solidFill>
              <a:srgbClr val="660066"/>
            </a:solidFill>
            <a:miter lim="800000"/>
            <a:headEnd/>
            <a:tailEnd/>
          </a:ln>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GB" altLang="en-US" sz="2400" b="1">
                <a:solidFill>
                  <a:srgbClr val="000000"/>
                </a:solidFill>
                <a:cs typeface="Arial" panose="020B0604020202020204" pitchFamily="34" charset="0"/>
              </a:rPr>
              <a:t>O</a:t>
            </a:r>
            <a:r>
              <a:rPr lang="en-GB" altLang="en-US" sz="2400" b="1" baseline="-25000">
                <a:solidFill>
                  <a:srgbClr val="000000"/>
                </a:solidFill>
                <a:cs typeface="Arial" panose="020B0604020202020204" pitchFamily="34" charset="0"/>
              </a:rPr>
              <a:t>2</a:t>
            </a:r>
            <a:endParaRPr lang="en-US" altLang="en-US" sz="2400" b="1" baseline="-25000">
              <a:solidFill>
                <a:srgbClr val="000000"/>
              </a:solidFill>
              <a:cs typeface="Arial" panose="020B0604020202020204" pitchFamily="34" charset="0"/>
            </a:endParaRPr>
          </a:p>
        </p:txBody>
      </p:sp>
      <p:sp>
        <p:nvSpPr>
          <p:cNvPr id="319496" name="Text Box 15"/>
          <p:cNvSpPr txBox="1">
            <a:spLocks noChangeArrowheads="1"/>
          </p:cNvSpPr>
          <p:nvPr/>
        </p:nvSpPr>
        <p:spPr bwMode="auto">
          <a:xfrm>
            <a:off x="1992313" y="115888"/>
            <a:ext cx="8280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fa-IR" altLang="en-US" sz="3600">
                <a:solidFill>
                  <a:srgbClr val="000000"/>
                </a:solidFill>
                <a:cs typeface="Times New Roman" panose="02020603050405020304" pitchFamily="18" charset="0"/>
              </a:rPr>
              <a:t>ب) مولكولهائي كه مجموع تعداد الكترونهاي ظرفيت آنها فرد است، از  قاعده هشتائي پيروي نمي‌كنند مثل مولکولهای زیر:</a:t>
            </a:r>
            <a:endParaRPr lang="en-US" altLang="en-US" sz="3600">
              <a:solidFill>
                <a:srgbClr val="000000"/>
              </a:solidFill>
              <a:cs typeface="Times New Roman" panose="02020603050405020304" pitchFamily="18" charset="0"/>
            </a:endParaRPr>
          </a:p>
        </p:txBody>
      </p:sp>
      <p:sp>
        <p:nvSpPr>
          <p:cNvPr id="3194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088B01C3-DFEC-4A0F-A32B-5C1A3F11728C}" type="slidenum">
              <a:rPr lang="ar-SA" altLang="en-US" sz="1400">
                <a:solidFill>
                  <a:srgbClr val="FFFFFF"/>
                </a:solidFill>
                <a:cs typeface="Times New Roman" panose="02020603050405020304" pitchFamily="18" charset="0"/>
              </a:rPr>
              <a:pPr fontAlgn="base">
                <a:spcBef>
                  <a:spcPct val="0"/>
                </a:spcBef>
                <a:spcAft>
                  <a:spcPct val="0"/>
                </a:spcAft>
              </a:pPr>
              <a:t>18</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3693378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0514" name="Object 8"/>
          <p:cNvGraphicFramePr>
            <a:graphicFrameLocks noGrp="1" noChangeAspect="1"/>
          </p:cNvGraphicFramePr>
          <p:nvPr>
            <p:ph sz="quarter" idx="1"/>
          </p:nvPr>
        </p:nvGraphicFramePr>
        <p:xfrm>
          <a:off x="2424113" y="1844675"/>
          <a:ext cx="1727200" cy="1416050"/>
        </p:xfrm>
        <a:graphic>
          <a:graphicData uri="http://schemas.openxmlformats.org/presentationml/2006/ole">
            <mc:AlternateContent xmlns:mc="http://schemas.openxmlformats.org/markup-compatibility/2006">
              <mc:Choice xmlns:v="urn:schemas-microsoft-com:vml" Requires="v">
                <p:oleObj spid="_x0000_s4098" name="ISIS/Draw Sketch" r:id="rId3" imgW="1727341" imgH="1415354" progId="ISISServer">
                  <p:embed/>
                </p:oleObj>
              </mc:Choice>
              <mc:Fallback>
                <p:oleObj name="ISIS/Draw Sketch" r:id="rId3" imgW="1727341" imgH="1415354" progId="ISISServer">
                  <p:embed/>
                  <p:pic>
                    <p:nvPicPr>
                      <p:cNvPr id="320514"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1844675"/>
                        <a:ext cx="17272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0515" name="Object 7"/>
          <p:cNvGraphicFramePr>
            <a:graphicFrameLocks noGrp="1" noChangeAspect="1"/>
          </p:cNvGraphicFramePr>
          <p:nvPr>
            <p:ph sz="quarter" idx="2"/>
          </p:nvPr>
        </p:nvGraphicFramePr>
        <p:xfrm>
          <a:off x="2211388" y="4562476"/>
          <a:ext cx="6837362" cy="1770063"/>
        </p:xfrm>
        <a:graphic>
          <a:graphicData uri="http://schemas.openxmlformats.org/presentationml/2006/ole">
            <mc:AlternateContent xmlns:mc="http://schemas.openxmlformats.org/markup-compatibility/2006">
              <mc:Choice xmlns:v="urn:schemas-microsoft-com:vml" Requires="v">
                <p:oleObj spid="_x0000_s4099" name="ISIS/Draw Sketch" r:id="rId5" imgW="5928318" imgH="1534613" progId="ISISServer">
                  <p:embed/>
                </p:oleObj>
              </mc:Choice>
              <mc:Fallback>
                <p:oleObj name="ISIS/Draw Sketch" r:id="rId5" imgW="5928318" imgH="1534613" progId="ISISServer">
                  <p:embed/>
                  <p:pic>
                    <p:nvPicPr>
                      <p:cNvPr id="320515"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1388" y="4562476"/>
                        <a:ext cx="6837362"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0516" name="Rectangle 9"/>
          <p:cNvSpPr>
            <a:spLocks noChangeArrowheads="1"/>
          </p:cNvSpPr>
          <p:nvPr/>
        </p:nvSpPr>
        <p:spPr bwMode="auto">
          <a:xfrm>
            <a:off x="2424114" y="115889"/>
            <a:ext cx="76866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fa-IR" altLang="en-US" sz="4000">
                <a:solidFill>
                  <a:srgbClr val="3E3D2D"/>
                </a:solidFill>
                <a:cs typeface="Times New Roman" panose="02020603050405020304" pitchFamily="18" charset="0"/>
              </a:rPr>
              <a:t> ج) مولكولهائي كه داراي كمبود الكترون مي‌باشند نيز از قاعده هشتائي پيروي نمي‌كنند:</a:t>
            </a:r>
            <a:endParaRPr lang="en-US" altLang="en-US" sz="4000">
              <a:solidFill>
                <a:srgbClr val="3E3D2D"/>
              </a:solidFill>
              <a:cs typeface="Times New Roman" panose="02020603050405020304" pitchFamily="18" charset="0"/>
            </a:endParaRPr>
          </a:p>
        </p:txBody>
      </p:sp>
      <p:sp>
        <p:nvSpPr>
          <p:cNvPr id="32051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01D1770-F8FB-40FF-AA2F-A01A153D9123}" type="slidenum">
              <a:rPr lang="ar-SA" altLang="en-US" sz="1400">
                <a:solidFill>
                  <a:srgbClr val="FFFFFF"/>
                </a:solidFill>
                <a:cs typeface="Times New Roman" panose="02020603050405020304" pitchFamily="18" charset="0"/>
              </a:rPr>
              <a:pPr fontAlgn="base">
                <a:spcBef>
                  <a:spcPct val="0"/>
                </a:spcBef>
                <a:spcAft>
                  <a:spcPct val="0"/>
                </a:spcAft>
              </a:pPr>
              <a:t>19</a:t>
            </a:fld>
            <a:endParaRPr lang="en-US" altLang="en-US" sz="1400">
              <a:solidFill>
                <a:srgbClr val="FFFFFF"/>
              </a:solidFill>
              <a:cs typeface="Times New Roman" panose="02020603050405020304" pitchFamily="18" charset="0"/>
            </a:endParaRPr>
          </a:p>
        </p:txBody>
      </p:sp>
      <p:graphicFrame>
        <p:nvGraphicFramePr>
          <p:cNvPr id="320518" name="Object 1"/>
          <p:cNvGraphicFramePr>
            <a:graphicFrameLocks noChangeAspect="1"/>
          </p:cNvGraphicFramePr>
          <p:nvPr/>
        </p:nvGraphicFramePr>
        <p:xfrm>
          <a:off x="7104064" y="1973263"/>
          <a:ext cx="2232025" cy="1611312"/>
        </p:xfrm>
        <a:graphic>
          <a:graphicData uri="http://schemas.openxmlformats.org/presentationml/2006/ole">
            <mc:AlternateContent xmlns:mc="http://schemas.openxmlformats.org/markup-compatibility/2006">
              <mc:Choice xmlns:v="urn:schemas-microsoft-com:vml" Requires="v">
                <p:oleObj spid="_x0000_s4100" name="Equation" r:id="rId7" imgW="1155700" imgH="1282700" progId="Equation.3">
                  <p:embed/>
                </p:oleObj>
              </mc:Choice>
              <mc:Fallback>
                <p:oleObj name="Equation" r:id="rId7" imgW="1155700" imgH="1282700" progId="Equation.3">
                  <p:embed/>
                  <p:pic>
                    <p:nvPicPr>
                      <p:cNvPr id="320518"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4064" y="1973263"/>
                        <a:ext cx="2232025"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160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1981200" y="274638"/>
            <a:ext cx="7467600" cy="633412"/>
          </a:xfrm>
        </p:spPr>
        <p:txBody>
          <a:bodyPr>
            <a:noAutofit/>
          </a:bodyPr>
          <a:lstStyle/>
          <a:p>
            <a:pPr algn="ctr" eaLnBrk="1" fontAlgn="auto" hangingPunct="1">
              <a:spcAft>
                <a:spcPts val="0"/>
              </a:spcAft>
              <a:defRPr/>
            </a:pPr>
            <a:r>
              <a:rPr lang="fa-IR" altLang="en-US" sz="4400" b="1" dirty="0">
                <a:latin typeface="Times New Roman" panose="02020603050405020304" pitchFamily="18" charset="0"/>
                <a:cs typeface="B Nazanin" panose="00000400000000000000" pitchFamily="2" charset="-78"/>
              </a:rPr>
              <a:t>نمايش تشكيل پيوند كووالانسي</a:t>
            </a:r>
            <a:endParaRPr lang="en-US" altLang="en-US" sz="4400" b="1" dirty="0">
              <a:latin typeface="Times New Roman" panose="02020603050405020304" pitchFamily="18" charset="0"/>
              <a:cs typeface="B Nazanin" panose="00000400000000000000" pitchFamily="2" charset="-78"/>
            </a:endParaRPr>
          </a:p>
        </p:txBody>
      </p:sp>
      <p:pic>
        <p:nvPicPr>
          <p:cNvPr id="301059" name="Picture 5"/>
          <p:cNvPicPr>
            <a:picLocks noGrp="1" noChangeAspect="1" noChangeArrowheads="1"/>
          </p:cNvPicPr>
          <p:nvPr>
            <p:ph sz="quarter" idx="1"/>
          </p:nvPr>
        </p:nvPicPr>
        <p:blipFill>
          <a:blip r:embed="rId2">
            <a:lum bright="-12000" contrast="24000"/>
            <a:extLst>
              <a:ext uri="{28A0092B-C50C-407E-A947-70E740481C1C}">
                <a14:useLocalDpi xmlns:a14="http://schemas.microsoft.com/office/drawing/2010/main" val="0"/>
              </a:ext>
            </a:extLst>
          </a:blip>
          <a:srcRect/>
          <a:stretch>
            <a:fillRect/>
          </a:stretch>
        </p:blipFill>
        <p:spPr>
          <a:xfrm>
            <a:off x="1774825" y="1700213"/>
            <a:ext cx="4603750" cy="4711700"/>
          </a:xfrm>
          <a:noFill/>
        </p:spPr>
      </p:pic>
      <p:pic>
        <p:nvPicPr>
          <p:cNvPr id="301060" name="Picture 4"/>
          <p:cNvPicPr>
            <a:picLocks noChangeAspect="1" noChangeArrowheads="1"/>
          </p:cNvPicPr>
          <p:nvPr/>
        </p:nvPicPr>
        <p:blipFill>
          <a:blip r:embed="rId3">
            <a:lum bright="-12000" contrast="12000"/>
            <a:extLst>
              <a:ext uri="{28A0092B-C50C-407E-A947-70E740481C1C}">
                <a14:useLocalDpi xmlns:a14="http://schemas.microsoft.com/office/drawing/2010/main" val="0"/>
              </a:ext>
            </a:extLst>
          </a:blip>
          <a:srcRect/>
          <a:stretch>
            <a:fillRect/>
          </a:stretch>
        </p:blipFill>
        <p:spPr bwMode="auto">
          <a:xfrm>
            <a:off x="7010401" y="1484313"/>
            <a:ext cx="249396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61"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19FA4A3A-4D3D-497D-93B5-29B50F20F9E8}" type="slidenum">
              <a:rPr lang="ar-SA" altLang="en-US" sz="1400">
                <a:solidFill>
                  <a:srgbClr val="FFFFFF"/>
                </a:solidFill>
                <a:cs typeface="Times New Roman" panose="02020603050405020304" pitchFamily="18" charset="0"/>
              </a:rPr>
              <a:pPr fontAlgn="base">
                <a:spcBef>
                  <a:spcPct val="0"/>
                </a:spcBef>
                <a:spcAft>
                  <a:spcPct val="0"/>
                </a:spcAft>
              </a:pPr>
              <a:t>2</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3712257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764089" y="3175"/>
            <a:ext cx="2663825" cy="501650"/>
          </a:xfrm>
          <a:solidFill>
            <a:srgbClr val="FFFF00"/>
          </a:solidFill>
          <a:ln>
            <a:solidFill>
              <a:srgbClr val="FF3300"/>
            </a:solidFill>
          </a:ln>
        </p:spPr>
        <p:txBody>
          <a:bodyPr>
            <a:normAutofit fontScale="90000"/>
          </a:bodyPr>
          <a:lstStyle/>
          <a:p>
            <a:pPr algn="ctr" eaLnBrk="1" hangingPunct="1">
              <a:defRPr/>
            </a:pPr>
            <a:r>
              <a:rPr lang="ar-SA" b="1" dirty="0" smtClean="0">
                <a:solidFill>
                  <a:srgbClr val="FF3300"/>
                </a:solidFill>
                <a:cs typeface="B Nazanin" panose="00000400000000000000" pitchFamily="2" charset="-78"/>
              </a:rPr>
              <a:t>بار قراردادي</a:t>
            </a:r>
            <a:endParaRPr lang="en-US" b="1" dirty="0" smtClean="0">
              <a:solidFill>
                <a:srgbClr val="FF3300"/>
              </a:solidFill>
              <a:cs typeface="B Nazanin" panose="00000400000000000000" pitchFamily="2" charset="-78"/>
            </a:endParaRPr>
          </a:p>
        </p:txBody>
      </p:sp>
      <p:sp>
        <p:nvSpPr>
          <p:cNvPr id="321539" name="Rectangle 3"/>
          <p:cNvSpPr>
            <a:spLocks noGrp="1" noChangeArrowheads="1"/>
          </p:cNvSpPr>
          <p:nvPr>
            <p:ph sz="quarter" idx="1"/>
          </p:nvPr>
        </p:nvSpPr>
        <p:spPr>
          <a:xfrm>
            <a:off x="1830389" y="908050"/>
            <a:ext cx="8531225" cy="2908300"/>
          </a:xfrm>
        </p:spPr>
        <p:txBody>
          <a:bodyPr/>
          <a:lstStyle/>
          <a:p>
            <a:pPr algn="ctr" rtl="1" eaLnBrk="1" hangingPunct="1">
              <a:lnSpc>
                <a:spcPct val="150000"/>
              </a:lnSpc>
              <a:buFontTx/>
              <a:buNone/>
            </a:pPr>
            <a:r>
              <a:rPr lang="ar-SA" altLang="en-US" sz="2800" b="1">
                <a:cs typeface="B Nazanin" panose="00000400000000000000" pitchFamily="2" charset="-78"/>
              </a:rPr>
              <a:t>در بحث قبلي عنوان شد كه تعداد پيوند كووالانسي كه يك اتم تشكيل مي‌دهد با تعداد اربيتال نيمه پر آن اتم برابر است، حال سؤال اين است كه چطور نيتروژن كه داراي سه اربيتال نيمه پر مي‌باشد در </a:t>
            </a:r>
            <a:r>
              <a:rPr lang="fa-IR" altLang="en-US" sz="2800" b="1">
                <a:cs typeface="B Nazanin" panose="00000400000000000000" pitchFamily="2" charset="-78"/>
              </a:rPr>
              <a:t>مولکول </a:t>
            </a:r>
            <a:r>
              <a:rPr lang="en-US" altLang="en-US" sz="2800" b="1">
                <a:cs typeface="B Nazanin" panose="00000400000000000000" pitchFamily="2" charset="-78"/>
              </a:rPr>
              <a:t>NH</a:t>
            </a:r>
            <a:r>
              <a:rPr lang="en-US" altLang="en-US" sz="2800" b="1" baseline="30000">
                <a:cs typeface="B Nazanin" panose="00000400000000000000" pitchFamily="2" charset="-78"/>
              </a:rPr>
              <a:t>+</a:t>
            </a:r>
            <a:r>
              <a:rPr lang="en-US" altLang="en-US" sz="2800" b="1" baseline="-25000">
                <a:cs typeface="B Nazanin" panose="00000400000000000000" pitchFamily="2" charset="-78"/>
              </a:rPr>
              <a:t>4</a:t>
            </a:r>
            <a:r>
              <a:rPr lang="fa-IR" altLang="en-US" sz="2800" b="1">
                <a:cs typeface="B Nazanin" panose="00000400000000000000" pitchFamily="2" charset="-78"/>
              </a:rPr>
              <a:t>  </a:t>
            </a:r>
            <a:r>
              <a:rPr lang="ar-SA" altLang="en-US" sz="2800" b="1">
                <a:cs typeface="B Nazanin" panose="00000400000000000000" pitchFamily="2" charset="-78"/>
              </a:rPr>
              <a:t>چهار پيوند كووالانسي تشكيل داده است؟</a:t>
            </a:r>
            <a:r>
              <a:rPr lang="fa-IR" altLang="en-US" sz="2800" b="1">
                <a:cs typeface="B Nazanin" panose="00000400000000000000" pitchFamily="2" charset="-78"/>
              </a:rPr>
              <a:t>     </a:t>
            </a:r>
            <a:endParaRPr lang="en-US" altLang="en-US" sz="2800" b="1">
              <a:cs typeface="B Nazanin" panose="00000400000000000000" pitchFamily="2" charset="-78"/>
            </a:endParaRPr>
          </a:p>
        </p:txBody>
      </p:sp>
      <p:sp>
        <p:nvSpPr>
          <p:cNvPr id="321540" name="Rectangle 4"/>
          <p:cNvSpPr>
            <a:spLocks noChangeArrowheads="1"/>
          </p:cNvSpPr>
          <p:nvPr/>
        </p:nvSpPr>
        <p:spPr bwMode="auto">
          <a:xfrm>
            <a:off x="1524001" y="-29238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321541" name="Rectangle 5"/>
          <p:cNvSpPr>
            <a:spLocks noChangeArrowheads="1"/>
          </p:cNvSpPr>
          <p:nvPr/>
        </p:nvSpPr>
        <p:spPr bwMode="auto">
          <a:xfrm>
            <a:off x="1524001" y="-29238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321542" name="Rectangle 11"/>
          <p:cNvSpPr>
            <a:spLocks noChangeArrowheads="1"/>
          </p:cNvSpPr>
          <p:nvPr/>
        </p:nvSpPr>
        <p:spPr bwMode="auto">
          <a:xfrm>
            <a:off x="1703389" y="4546512"/>
            <a:ext cx="8569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ctr" rtl="1" fontAlgn="base">
              <a:lnSpc>
                <a:spcPct val="150000"/>
              </a:lnSpc>
              <a:spcBef>
                <a:spcPct val="0"/>
              </a:spcBef>
              <a:spcAft>
                <a:spcPct val="0"/>
              </a:spcAft>
            </a:pPr>
            <a:r>
              <a:rPr lang="ar-SA" altLang="en-US" sz="2400" b="1">
                <a:solidFill>
                  <a:srgbClr val="B02200"/>
                </a:solidFill>
                <a:cs typeface="B Nazanin" panose="00000400000000000000" pitchFamily="2" charset="-78"/>
              </a:rPr>
              <a:t>براي پاسخ دادن به اين سوال از بحث بار قراردادي استفاده مي‌نمائيم و بار قراردادي نيتروژن را در يون</a:t>
            </a:r>
            <a:r>
              <a:rPr lang="fa-IR" altLang="en-US" sz="2400" b="1">
                <a:solidFill>
                  <a:srgbClr val="B02200"/>
                </a:solidFill>
                <a:cs typeface="B Nazanin" panose="00000400000000000000" pitchFamily="2" charset="-78"/>
              </a:rPr>
              <a:t>  </a:t>
            </a:r>
            <a:r>
              <a:rPr lang="en-US" altLang="en-US" sz="2400" b="1">
                <a:solidFill>
                  <a:srgbClr val="B02200"/>
                </a:solidFill>
                <a:cs typeface="B Nazanin" panose="00000400000000000000" pitchFamily="2" charset="-78"/>
              </a:rPr>
              <a:t>NH</a:t>
            </a:r>
            <a:r>
              <a:rPr lang="en-US" altLang="en-US" sz="2400" b="1" baseline="30000">
                <a:solidFill>
                  <a:srgbClr val="B02200"/>
                </a:solidFill>
                <a:cs typeface="B Nazanin" panose="00000400000000000000" pitchFamily="2" charset="-78"/>
              </a:rPr>
              <a:t>+</a:t>
            </a:r>
            <a:r>
              <a:rPr lang="en-US" altLang="en-US" sz="2400" b="1" baseline="-25000">
                <a:solidFill>
                  <a:srgbClr val="B02200"/>
                </a:solidFill>
                <a:cs typeface="B Nazanin" panose="00000400000000000000" pitchFamily="2" charset="-78"/>
              </a:rPr>
              <a:t>4</a:t>
            </a:r>
            <a:r>
              <a:rPr lang="fa-IR" altLang="en-US" sz="2400" b="1">
                <a:solidFill>
                  <a:srgbClr val="B02200"/>
                </a:solidFill>
                <a:cs typeface="B Nazanin" panose="00000400000000000000" pitchFamily="2" charset="-78"/>
              </a:rPr>
              <a:t>  </a:t>
            </a:r>
            <a:r>
              <a:rPr lang="ar-SA" altLang="en-US" sz="2400" b="1">
                <a:solidFill>
                  <a:srgbClr val="B02200"/>
                </a:solidFill>
                <a:latin typeface="Tahoma" panose="020B0604030504040204" pitchFamily="34" charset="0"/>
                <a:cs typeface="B Nazanin" panose="00000400000000000000" pitchFamily="2" charset="-78"/>
              </a:rPr>
              <a:t>مطابق فرمول زير تعيين مي‌كنيم</a:t>
            </a:r>
            <a:r>
              <a:rPr lang="fa-IR" altLang="en-US" sz="2400" b="1">
                <a:solidFill>
                  <a:srgbClr val="B02200"/>
                </a:solidFill>
                <a:latin typeface="Tahoma" panose="020B0604030504040204" pitchFamily="34" charset="0"/>
                <a:cs typeface="B Nazanin" panose="00000400000000000000" pitchFamily="2" charset="-78"/>
              </a:rPr>
              <a:t>.</a:t>
            </a:r>
            <a:r>
              <a:rPr lang="ar-SA" altLang="en-US" sz="2400" b="1">
                <a:solidFill>
                  <a:srgbClr val="B02200"/>
                </a:solidFill>
                <a:ea typeface="Times New Roman" panose="02020603050405020304" pitchFamily="18" charset="0"/>
                <a:cs typeface="B Nazanin" panose="00000400000000000000" pitchFamily="2" charset="-78"/>
              </a:rPr>
              <a:t> </a:t>
            </a:r>
          </a:p>
        </p:txBody>
      </p:sp>
    </p:spTree>
    <p:extLst>
      <p:ext uri="{BB962C8B-B14F-4D97-AF65-F5344CB8AC3E}">
        <p14:creationId xmlns:p14="http://schemas.microsoft.com/office/powerpoint/2010/main" val="323945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2562" name="Group 45"/>
          <p:cNvGrpSpPr>
            <a:grpSpLocks/>
          </p:cNvGrpSpPr>
          <p:nvPr/>
        </p:nvGrpSpPr>
        <p:grpSpPr bwMode="auto">
          <a:xfrm>
            <a:off x="1814514" y="2484437"/>
            <a:ext cx="8383291" cy="1081676"/>
            <a:chOff x="204" y="1515"/>
            <a:chExt cx="5459" cy="716"/>
          </a:xfrm>
        </p:grpSpPr>
        <p:grpSp>
          <p:nvGrpSpPr>
            <p:cNvPr id="322569" name="Group 43"/>
            <p:cNvGrpSpPr>
              <a:grpSpLocks/>
            </p:cNvGrpSpPr>
            <p:nvPr/>
          </p:nvGrpSpPr>
          <p:grpSpPr bwMode="auto">
            <a:xfrm>
              <a:off x="204" y="1515"/>
              <a:ext cx="5459" cy="567"/>
              <a:chOff x="204" y="1424"/>
              <a:chExt cx="5459" cy="567"/>
            </a:xfrm>
          </p:grpSpPr>
          <p:sp>
            <p:nvSpPr>
              <p:cNvPr id="322573" name="Text Box 6"/>
              <p:cNvSpPr txBox="1">
                <a:spLocks noChangeArrowheads="1"/>
              </p:cNvSpPr>
              <p:nvPr/>
            </p:nvSpPr>
            <p:spPr bwMode="auto">
              <a:xfrm>
                <a:off x="913" y="1642"/>
                <a:ext cx="23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fa-IR" altLang="en-US" sz="1800" b="1">
                    <a:solidFill>
                      <a:srgbClr val="0000FF"/>
                    </a:solidFill>
                    <a:latin typeface="Times New Roman" panose="02020603050405020304" pitchFamily="18" charset="0"/>
                    <a:cs typeface="Arial" panose="020B0604020202020204" pitchFamily="34" charset="0"/>
                  </a:rPr>
                  <a:t>در</a:t>
                </a:r>
                <a:endParaRPr lang="en-US" altLang="en-US" sz="1800" b="1">
                  <a:solidFill>
                    <a:srgbClr val="0000FF"/>
                  </a:solidFill>
                  <a:latin typeface="Times New Roman" panose="02020603050405020304" pitchFamily="18" charset="0"/>
                  <a:cs typeface="Arial" panose="020B0604020202020204" pitchFamily="34" charset="0"/>
                </a:endParaRPr>
              </a:p>
            </p:txBody>
          </p:sp>
          <p:sp>
            <p:nvSpPr>
              <p:cNvPr id="322574" name="Text Box 7"/>
              <p:cNvSpPr txBox="1">
                <a:spLocks noChangeArrowheads="1"/>
              </p:cNvSpPr>
              <p:nvPr/>
            </p:nvSpPr>
            <p:spPr bwMode="auto">
              <a:xfrm>
                <a:off x="2183" y="1567"/>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fa-IR" altLang="en-US" sz="1800" b="1">
                    <a:solidFill>
                      <a:srgbClr val="0000FF"/>
                    </a:solidFill>
                    <a:latin typeface="Times New Roman" panose="02020603050405020304" pitchFamily="18" charset="0"/>
                    <a:cs typeface="Arial" panose="020B0604020202020204" pitchFamily="34" charset="0"/>
                  </a:rPr>
                  <a:t>-</a:t>
                </a:r>
                <a:endParaRPr lang="en-US" altLang="en-US" sz="1800" b="1">
                  <a:solidFill>
                    <a:srgbClr val="0000FF"/>
                  </a:solidFill>
                  <a:latin typeface="Times New Roman" panose="02020603050405020304" pitchFamily="18" charset="0"/>
                  <a:cs typeface="Arial" panose="020B0604020202020204" pitchFamily="34" charset="0"/>
                </a:endParaRPr>
              </a:p>
            </p:txBody>
          </p:sp>
          <p:sp>
            <p:nvSpPr>
              <p:cNvPr id="322575" name="Text Box 8"/>
              <p:cNvSpPr txBox="1">
                <a:spLocks noChangeArrowheads="1"/>
              </p:cNvSpPr>
              <p:nvPr/>
            </p:nvSpPr>
            <p:spPr bwMode="auto">
              <a:xfrm>
                <a:off x="3908" y="1567"/>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fa-IR" altLang="en-US" sz="1800" b="1">
                    <a:solidFill>
                      <a:srgbClr val="0000FF"/>
                    </a:solidFill>
                    <a:latin typeface="Times New Roman" panose="02020603050405020304" pitchFamily="18" charset="0"/>
                    <a:cs typeface="Arial" panose="020B0604020202020204" pitchFamily="34" charset="0"/>
                  </a:rPr>
                  <a:t>-</a:t>
                </a:r>
                <a:endParaRPr lang="en-US" altLang="en-US" sz="1800" b="1">
                  <a:solidFill>
                    <a:srgbClr val="0000FF"/>
                  </a:solidFill>
                  <a:latin typeface="Times New Roman" panose="02020603050405020304" pitchFamily="18" charset="0"/>
                  <a:cs typeface="Arial" panose="020B0604020202020204" pitchFamily="34" charset="0"/>
                </a:endParaRPr>
              </a:p>
            </p:txBody>
          </p:sp>
          <p:sp>
            <p:nvSpPr>
              <p:cNvPr id="322576" name="Text Box 9"/>
              <p:cNvSpPr txBox="1">
                <a:spLocks noChangeArrowheads="1"/>
              </p:cNvSpPr>
              <p:nvPr/>
            </p:nvSpPr>
            <p:spPr bwMode="auto">
              <a:xfrm>
                <a:off x="204" y="1477"/>
                <a:ext cx="22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US" altLang="en-US" sz="1800" b="1">
                    <a:solidFill>
                      <a:srgbClr val="0000FF"/>
                    </a:solidFill>
                    <a:latin typeface="Times New Roman" panose="02020603050405020304" pitchFamily="18" charset="0"/>
                    <a:cs typeface="Arial" panose="020B0604020202020204" pitchFamily="34" charset="0"/>
                  </a:rPr>
                  <a:t>N</a:t>
                </a:r>
              </a:p>
            </p:txBody>
          </p:sp>
          <p:sp>
            <p:nvSpPr>
              <p:cNvPr id="322577" name="Text Box 10"/>
              <p:cNvSpPr txBox="1">
                <a:spLocks noChangeArrowheads="1"/>
              </p:cNvSpPr>
              <p:nvPr/>
            </p:nvSpPr>
            <p:spPr bwMode="auto">
              <a:xfrm>
                <a:off x="369" y="1704"/>
                <a:ext cx="34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US" altLang="en-US" sz="1800" b="1">
                    <a:solidFill>
                      <a:srgbClr val="0000FF"/>
                    </a:solidFill>
                    <a:latin typeface="Times New Roman" panose="02020603050405020304" pitchFamily="18" charset="0"/>
                    <a:cs typeface="Arial" panose="020B0604020202020204" pitchFamily="34" charset="0"/>
                  </a:rPr>
                  <a:t>NH</a:t>
                </a:r>
              </a:p>
            </p:txBody>
          </p:sp>
          <p:sp>
            <p:nvSpPr>
              <p:cNvPr id="322578" name="Text Box 11"/>
              <p:cNvSpPr txBox="1">
                <a:spLocks noChangeArrowheads="1"/>
              </p:cNvSpPr>
              <p:nvPr/>
            </p:nvSpPr>
            <p:spPr bwMode="auto">
              <a:xfrm>
                <a:off x="643" y="1571"/>
                <a:ext cx="20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US" altLang="en-US" sz="1800" b="1">
                    <a:solidFill>
                      <a:srgbClr val="0000FF"/>
                    </a:solidFill>
                    <a:latin typeface="Times New Roman" panose="02020603050405020304" pitchFamily="18" charset="0"/>
                    <a:cs typeface="Arial" panose="020B0604020202020204" pitchFamily="34" charset="0"/>
                  </a:rPr>
                  <a:t>+</a:t>
                </a:r>
              </a:p>
            </p:txBody>
          </p:sp>
          <p:sp>
            <p:nvSpPr>
              <p:cNvPr id="322579" name="Text Box 12"/>
              <p:cNvSpPr txBox="1">
                <a:spLocks noChangeArrowheads="1"/>
              </p:cNvSpPr>
              <p:nvPr/>
            </p:nvSpPr>
            <p:spPr bwMode="auto">
              <a:xfrm>
                <a:off x="1276" y="1598"/>
                <a:ext cx="20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US" altLang="en-US" sz="1800" b="1">
                    <a:solidFill>
                      <a:srgbClr val="0000FF"/>
                    </a:solidFill>
                    <a:latin typeface="Times New Roman" panose="02020603050405020304" pitchFamily="18" charset="0"/>
                    <a:cs typeface="Arial" panose="020B0604020202020204" pitchFamily="34" charset="0"/>
                  </a:rPr>
                  <a:t>=</a:t>
                </a:r>
              </a:p>
            </p:txBody>
          </p:sp>
          <p:sp>
            <p:nvSpPr>
              <p:cNvPr id="322580" name="Line 14"/>
              <p:cNvSpPr>
                <a:spLocks noChangeShapeType="1"/>
              </p:cNvSpPr>
              <p:nvPr/>
            </p:nvSpPr>
            <p:spPr bwMode="auto">
              <a:xfrm>
                <a:off x="2364" y="170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3200">
                  <a:solidFill>
                    <a:prstClr val="black"/>
                  </a:solidFill>
                  <a:latin typeface="Arial" panose="020B0604020202020204" pitchFamily="34" charset="0"/>
                </a:endParaRPr>
              </a:p>
            </p:txBody>
          </p:sp>
          <p:sp>
            <p:nvSpPr>
              <p:cNvPr id="322581" name="Text Box 15"/>
              <p:cNvSpPr txBox="1">
                <a:spLocks noChangeArrowheads="1"/>
              </p:cNvSpPr>
              <p:nvPr/>
            </p:nvSpPr>
            <p:spPr bwMode="auto">
              <a:xfrm>
                <a:off x="1457" y="1552"/>
                <a:ext cx="22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US" altLang="en-US" sz="1800" b="1">
                    <a:solidFill>
                      <a:srgbClr val="0000FF"/>
                    </a:solidFill>
                    <a:latin typeface="Times New Roman" panose="02020603050405020304" pitchFamily="18" charset="0"/>
                    <a:cs typeface="Arial" panose="020B0604020202020204" pitchFamily="34" charset="0"/>
                  </a:rPr>
                  <a:t>N</a:t>
                </a:r>
              </a:p>
            </p:txBody>
          </p:sp>
          <p:sp>
            <p:nvSpPr>
              <p:cNvPr id="322582" name="Text Box 16"/>
              <p:cNvSpPr txBox="1">
                <a:spLocks noChangeArrowheads="1"/>
              </p:cNvSpPr>
              <p:nvPr/>
            </p:nvSpPr>
            <p:spPr bwMode="auto">
              <a:xfrm>
                <a:off x="2274" y="1432"/>
                <a:ext cx="22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US" altLang="en-US" sz="1800" b="1">
                    <a:solidFill>
                      <a:srgbClr val="0000FF"/>
                    </a:solidFill>
                    <a:latin typeface="Times New Roman" panose="02020603050405020304" pitchFamily="18" charset="0"/>
                    <a:cs typeface="Arial" panose="020B0604020202020204" pitchFamily="34" charset="0"/>
                  </a:rPr>
                  <a:t>N</a:t>
                </a:r>
              </a:p>
            </p:txBody>
          </p:sp>
          <p:sp>
            <p:nvSpPr>
              <p:cNvPr id="322583" name="Text Box 17"/>
              <p:cNvSpPr txBox="1">
                <a:spLocks noChangeArrowheads="1"/>
              </p:cNvSpPr>
              <p:nvPr/>
            </p:nvSpPr>
            <p:spPr bwMode="auto">
              <a:xfrm>
                <a:off x="395" y="1458"/>
                <a:ext cx="74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fa-IR" altLang="en-US" sz="1800" b="1">
                    <a:solidFill>
                      <a:srgbClr val="0000FF"/>
                    </a:solidFill>
                    <a:latin typeface="Times New Roman" panose="02020603050405020304" pitchFamily="18" charset="0"/>
                    <a:cs typeface="Arial" panose="020B0604020202020204" pitchFamily="34" charset="0"/>
                  </a:rPr>
                  <a:t>بار قراردادی</a:t>
                </a:r>
                <a:endParaRPr lang="en-US" altLang="en-US" sz="1800" b="1">
                  <a:solidFill>
                    <a:srgbClr val="0000FF"/>
                  </a:solidFill>
                  <a:latin typeface="Times New Roman" panose="02020603050405020304" pitchFamily="18" charset="0"/>
                  <a:cs typeface="Arial" panose="020B0604020202020204" pitchFamily="34" charset="0"/>
                </a:endParaRPr>
              </a:p>
            </p:txBody>
          </p:sp>
          <p:sp>
            <p:nvSpPr>
              <p:cNvPr id="322584" name="Text Box 18"/>
              <p:cNvSpPr txBox="1">
                <a:spLocks noChangeArrowheads="1"/>
              </p:cNvSpPr>
              <p:nvPr/>
            </p:nvSpPr>
            <p:spPr bwMode="auto">
              <a:xfrm>
                <a:off x="1639" y="1549"/>
                <a:ext cx="61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fa-IR" altLang="en-US" sz="1800" b="1">
                    <a:solidFill>
                      <a:srgbClr val="0000FF"/>
                    </a:solidFill>
                    <a:latin typeface="Times New Roman" panose="02020603050405020304" pitchFamily="18" charset="0"/>
                    <a:cs typeface="Arial" panose="020B0604020202020204" pitchFamily="34" charset="0"/>
                  </a:rPr>
                  <a:t>ظرفیت اتم</a:t>
                </a:r>
                <a:endParaRPr lang="en-US" altLang="en-US" sz="1800" b="1">
                  <a:solidFill>
                    <a:srgbClr val="0000FF"/>
                  </a:solidFill>
                  <a:latin typeface="Times New Roman" panose="02020603050405020304" pitchFamily="18" charset="0"/>
                  <a:cs typeface="Arial" panose="020B0604020202020204" pitchFamily="34" charset="0"/>
                </a:endParaRPr>
              </a:p>
            </p:txBody>
          </p:sp>
          <p:sp>
            <p:nvSpPr>
              <p:cNvPr id="322585" name="Text Box 19"/>
              <p:cNvSpPr txBox="1">
                <a:spLocks noChangeArrowheads="1"/>
              </p:cNvSpPr>
              <p:nvPr/>
            </p:nvSpPr>
            <p:spPr bwMode="auto">
              <a:xfrm>
                <a:off x="2438" y="1424"/>
                <a:ext cx="153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fa-IR" altLang="en-US" sz="1800" b="1">
                    <a:solidFill>
                      <a:srgbClr val="0000FF"/>
                    </a:solidFill>
                    <a:latin typeface="Times New Roman" panose="02020603050405020304" pitchFamily="18" charset="0"/>
                    <a:cs typeface="Arial" panose="020B0604020202020204" pitchFamily="34" charset="0"/>
                  </a:rPr>
                  <a:t>تعداد الکترون پیوندی اطراف</a:t>
                </a:r>
                <a:endParaRPr lang="en-US" altLang="en-US" sz="1800" b="1">
                  <a:solidFill>
                    <a:srgbClr val="0000FF"/>
                  </a:solidFill>
                  <a:latin typeface="Times New Roman" panose="02020603050405020304" pitchFamily="18" charset="0"/>
                  <a:cs typeface="Arial" panose="020B0604020202020204" pitchFamily="34" charset="0"/>
                </a:endParaRPr>
              </a:p>
            </p:txBody>
          </p:sp>
          <p:sp>
            <p:nvSpPr>
              <p:cNvPr id="322586" name="Text Box 20"/>
              <p:cNvSpPr txBox="1">
                <a:spLocks noChangeArrowheads="1"/>
              </p:cNvSpPr>
              <p:nvPr/>
            </p:nvSpPr>
            <p:spPr bwMode="auto">
              <a:xfrm>
                <a:off x="4048" y="1424"/>
                <a:ext cx="161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fa-IR" altLang="en-US" sz="1800" b="1">
                    <a:solidFill>
                      <a:srgbClr val="0000FF"/>
                    </a:solidFill>
                    <a:latin typeface="Times New Roman" panose="02020603050405020304" pitchFamily="18" charset="0"/>
                    <a:cs typeface="Arial" panose="020B0604020202020204" pitchFamily="34" charset="0"/>
                  </a:rPr>
                  <a:t>تعداد الکترون ناپیوندی اطراف</a:t>
                </a:r>
                <a:endParaRPr lang="en-US" altLang="en-US" sz="1800" b="1">
                  <a:solidFill>
                    <a:srgbClr val="0000FF"/>
                  </a:solidFill>
                  <a:latin typeface="Times New Roman" panose="02020603050405020304" pitchFamily="18" charset="0"/>
                  <a:cs typeface="Arial" panose="020B0604020202020204" pitchFamily="34" charset="0"/>
                </a:endParaRPr>
              </a:p>
            </p:txBody>
          </p:sp>
          <p:sp>
            <p:nvSpPr>
              <p:cNvPr id="322587" name="Text Box 21"/>
              <p:cNvSpPr txBox="1">
                <a:spLocks noChangeArrowheads="1"/>
              </p:cNvSpPr>
              <p:nvPr/>
            </p:nvSpPr>
            <p:spPr bwMode="auto">
              <a:xfrm>
                <a:off x="641" y="1747"/>
                <a:ext cx="19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US" altLang="en-US" sz="1800" b="1">
                    <a:solidFill>
                      <a:srgbClr val="0000FF"/>
                    </a:solidFill>
                    <a:latin typeface="Times New Roman" panose="02020603050405020304" pitchFamily="18" charset="0"/>
                    <a:cs typeface="Arial" panose="020B0604020202020204" pitchFamily="34" charset="0"/>
                  </a:rPr>
                  <a:t>4</a:t>
                </a:r>
              </a:p>
            </p:txBody>
          </p:sp>
          <p:sp>
            <p:nvSpPr>
              <p:cNvPr id="322588" name="Text Box 22"/>
              <p:cNvSpPr txBox="1">
                <a:spLocks noChangeArrowheads="1"/>
              </p:cNvSpPr>
              <p:nvPr/>
            </p:nvSpPr>
            <p:spPr bwMode="auto">
              <a:xfrm>
                <a:off x="4695" y="1656"/>
                <a:ext cx="22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US" altLang="en-US" sz="1800" b="1">
                    <a:solidFill>
                      <a:srgbClr val="0000FF"/>
                    </a:solidFill>
                    <a:latin typeface="Times New Roman" panose="02020603050405020304" pitchFamily="18" charset="0"/>
                    <a:cs typeface="Arial" panose="020B0604020202020204" pitchFamily="34" charset="0"/>
                  </a:rPr>
                  <a:t>N</a:t>
                </a:r>
              </a:p>
            </p:txBody>
          </p:sp>
        </p:grpSp>
        <p:grpSp>
          <p:nvGrpSpPr>
            <p:cNvPr id="322570" name="Group 44"/>
            <p:cNvGrpSpPr>
              <a:grpSpLocks/>
            </p:cNvGrpSpPr>
            <p:nvPr/>
          </p:nvGrpSpPr>
          <p:grpSpPr bwMode="auto">
            <a:xfrm>
              <a:off x="2170" y="1805"/>
              <a:ext cx="966" cy="426"/>
              <a:chOff x="2170" y="1805"/>
              <a:chExt cx="966" cy="426"/>
            </a:xfrm>
          </p:grpSpPr>
          <p:sp>
            <p:nvSpPr>
              <p:cNvPr id="322571" name="Text Box 13"/>
              <p:cNvSpPr txBox="1">
                <a:spLocks noChangeArrowheads="1"/>
              </p:cNvSpPr>
              <p:nvPr/>
            </p:nvSpPr>
            <p:spPr bwMode="auto">
              <a:xfrm>
                <a:off x="2170" y="1987"/>
                <a:ext cx="9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endParaRPr lang="fa-IR" altLang="en-US" sz="1800" b="1">
                  <a:solidFill>
                    <a:srgbClr val="0000FF"/>
                  </a:solidFill>
                  <a:latin typeface="Times New Roman" panose="02020603050405020304" pitchFamily="18" charset="0"/>
                  <a:cs typeface="Arial" panose="020B0604020202020204" pitchFamily="34" charset="0"/>
                </a:endParaRPr>
              </a:p>
            </p:txBody>
          </p:sp>
          <p:sp>
            <p:nvSpPr>
              <p:cNvPr id="322572" name="Text Box 23"/>
              <p:cNvSpPr txBox="1">
                <a:spLocks noChangeArrowheads="1"/>
              </p:cNvSpPr>
              <p:nvPr/>
            </p:nvSpPr>
            <p:spPr bwMode="auto">
              <a:xfrm>
                <a:off x="2896" y="1805"/>
                <a:ext cx="19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r>
                  <a:rPr lang="en-US" altLang="en-US" sz="1800" b="1">
                    <a:solidFill>
                      <a:srgbClr val="0000FF"/>
                    </a:solidFill>
                    <a:latin typeface="Times New Roman" panose="02020603050405020304" pitchFamily="18" charset="0"/>
                    <a:cs typeface="Arial" panose="020B0604020202020204" pitchFamily="34" charset="0"/>
                  </a:rPr>
                  <a:t>2</a:t>
                </a:r>
              </a:p>
            </p:txBody>
          </p:sp>
        </p:grpSp>
      </p:grpSp>
      <p:graphicFrame>
        <p:nvGraphicFramePr>
          <p:cNvPr id="322563" name="Object 4"/>
          <p:cNvGraphicFramePr>
            <a:graphicFrameLocks noChangeAspect="1"/>
          </p:cNvGraphicFramePr>
          <p:nvPr/>
        </p:nvGraphicFramePr>
        <p:xfrm>
          <a:off x="1841501" y="404814"/>
          <a:ext cx="1909763" cy="1673225"/>
        </p:xfrm>
        <a:graphic>
          <a:graphicData uri="http://schemas.openxmlformats.org/presentationml/2006/ole">
            <mc:AlternateContent xmlns:mc="http://schemas.openxmlformats.org/markup-compatibility/2006">
              <mc:Choice xmlns:v="urn:schemas-microsoft-com:vml" Requires="v">
                <p:oleObj spid="_x0000_s5122" name="Equation" r:id="rId3" imgW="1447800" imgH="2006600" progId="Equation.3">
                  <p:embed/>
                </p:oleObj>
              </mc:Choice>
              <mc:Fallback>
                <p:oleObj name="Equation" r:id="rId3" imgW="1447800" imgH="2006600" progId="Equation.3">
                  <p:embed/>
                  <p:pic>
                    <p:nvPicPr>
                      <p:cNvPr id="32256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1" y="404814"/>
                        <a:ext cx="1909763"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2564" name="Rectangle 30"/>
          <p:cNvSpPr>
            <a:spLocks noChangeArrowheads="1"/>
          </p:cNvSpPr>
          <p:nvPr/>
        </p:nvSpPr>
        <p:spPr bwMode="auto">
          <a:xfrm>
            <a:off x="4583113" y="100013"/>
            <a:ext cx="5689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ctr" rtl="1" fontAlgn="base">
              <a:lnSpc>
                <a:spcPct val="150000"/>
              </a:lnSpc>
              <a:spcBef>
                <a:spcPct val="0"/>
              </a:spcBef>
              <a:spcAft>
                <a:spcPct val="0"/>
              </a:spcAft>
            </a:pPr>
            <a:r>
              <a:rPr lang="ar-SA" altLang="en-US" sz="2800" b="1">
                <a:solidFill>
                  <a:srgbClr val="B02200"/>
                </a:solidFill>
                <a:latin typeface="Times New Roman" panose="02020603050405020304" pitchFamily="18" charset="0"/>
                <a:cs typeface="Times New Roman" panose="02020603050405020304" pitchFamily="18" charset="0"/>
              </a:rPr>
              <a:t>بار قراردادي نيتروژن در يو</a:t>
            </a:r>
            <a:r>
              <a:rPr lang="fa-IR" altLang="en-US" sz="2800" b="1">
                <a:solidFill>
                  <a:srgbClr val="B02200"/>
                </a:solidFill>
                <a:latin typeface="Times New Roman" panose="02020603050405020304" pitchFamily="18" charset="0"/>
                <a:cs typeface="Times New Roman" panose="02020603050405020304" pitchFamily="18" charset="0"/>
              </a:rPr>
              <a:t>ن </a:t>
            </a:r>
            <a:r>
              <a:rPr lang="en-US" altLang="en-US" sz="2800" b="1">
                <a:solidFill>
                  <a:srgbClr val="990033"/>
                </a:solidFill>
                <a:latin typeface="Times New Roman" panose="02020603050405020304" pitchFamily="18" charset="0"/>
                <a:cs typeface="Times New Roman" panose="02020603050405020304" pitchFamily="18" charset="0"/>
              </a:rPr>
              <a:t>NH</a:t>
            </a:r>
            <a:r>
              <a:rPr lang="en-US" altLang="en-US" sz="2800" b="1" baseline="30000">
                <a:solidFill>
                  <a:srgbClr val="990033"/>
                </a:solidFill>
                <a:latin typeface="Times New Roman" panose="02020603050405020304" pitchFamily="18" charset="0"/>
                <a:cs typeface="Times New Roman" panose="02020603050405020304" pitchFamily="18" charset="0"/>
              </a:rPr>
              <a:t>+</a:t>
            </a:r>
            <a:r>
              <a:rPr lang="en-US" altLang="en-US" sz="2800" b="1" baseline="-25000">
                <a:solidFill>
                  <a:srgbClr val="990033"/>
                </a:solidFill>
                <a:latin typeface="Times New Roman" panose="02020603050405020304" pitchFamily="18" charset="0"/>
                <a:cs typeface="Times New Roman" panose="02020603050405020304" pitchFamily="18" charset="0"/>
              </a:rPr>
              <a:t>4</a:t>
            </a:r>
            <a:r>
              <a:rPr lang="fa-IR" altLang="en-US" sz="2800" b="1">
                <a:solidFill>
                  <a:srgbClr val="B02200"/>
                </a:solidFill>
                <a:latin typeface="Times New Roman" panose="02020603050405020304" pitchFamily="18" charset="0"/>
                <a:cs typeface="Times New Roman" panose="02020603050405020304" pitchFamily="18" charset="0"/>
              </a:rPr>
              <a:t> </a:t>
            </a:r>
            <a:r>
              <a:rPr lang="ar-SA" altLang="en-US" sz="2800" b="1">
                <a:solidFill>
                  <a:srgbClr val="B02200"/>
                </a:solidFill>
                <a:latin typeface="Times New Roman" panose="02020603050405020304" pitchFamily="18" charset="0"/>
                <a:cs typeface="Times New Roman" panose="02020603050405020304" pitchFamily="18" charset="0"/>
              </a:rPr>
              <a:t>مطابق فرمول زير تعيين مي</a:t>
            </a:r>
            <a:r>
              <a:rPr lang="fa-IR" altLang="en-US" sz="2800" b="1">
                <a:solidFill>
                  <a:srgbClr val="B02200"/>
                </a:solidFill>
                <a:latin typeface="Times New Roman" panose="02020603050405020304" pitchFamily="18" charset="0"/>
                <a:cs typeface="Times New Roman" panose="02020603050405020304" pitchFamily="18" charset="0"/>
              </a:rPr>
              <a:t> شود:</a:t>
            </a:r>
            <a:r>
              <a:rPr lang="ar-SA" altLang="en-US" sz="2800" b="1">
                <a:solidFill>
                  <a:srgbClr val="FFFFFF"/>
                </a:solidFill>
                <a:latin typeface="Times New Roman" panose="02020603050405020304" pitchFamily="18" charset="0"/>
                <a:cs typeface="Times New Roman" panose="02020603050405020304" pitchFamily="18" charset="0"/>
              </a:rPr>
              <a:t> </a:t>
            </a:r>
          </a:p>
        </p:txBody>
      </p:sp>
      <p:grpSp>
        <p:nvGrpSpPr>
          <p:cNvPr id="322565" name="Group 42"/>
          <p:cNvGrpSpPr>
            <a:grpSpLocks/>
          </p:cNvGrpSpPr>
          <p:nvPr/>
        </p:nvGrpSpPr>
        <p:grpSpPr bwMode="auto">
          <a:xfrm>
            <a:off x="2620444" y="3644901"/>
            <a:ext cx="5779021" cy="1012825"/>
            <a:chOff x="661" y="2059"/>
            <a:chExt cx="4124" cy="875"/>
          </a:xfrm>
        </p:grpSpPr>
        <p:graphicFrame>
          <p:nvGraphicFramePr>
            <p:cNvPr id="322567" name="Object 27"/>
            <p:cNvGraphicFramePr>
              <a:graphicFrameLocks noChangeAspect="1"/>
            </p:cNvGraphicFramePr>
            <p:nvPr/>
          </p:nvGraphicFramePr>
          <p:xfrm>
            <a:off x="2720" y="2059"/>
            <a:ext cx="2065" cy="875"/>
          </p:xfrm>
          <a:graphic>
            <a:graphicData uri="http://schemas.openxmlformats.org/presentationml/2006/ole">
              <mc:AlternateContent xmlns:mc="http://schemas.openxmlformats.org/markup-compatibility/2006">
                <mc:Choice xmlns:v="urn:schemas-microsoft-com:vml" Requires="v">
                  <p:oleObj spid="_x0000_s5123" name="Equation" r:id="rId5" imgW="1422400" imgH="609600" progId="Equation.3">
                    <p:embed/>
                  </p:oleObj>
                </mc:Choice>
                <mc:Fallback>
                  <p:oleObj name="Equation" r:id="rId5" imgW="1422400" imgH="609600" progId="Equation.3">
                    <p:embed/>
                    <p:pic>
                      <p:nvPicPr>
                        <p:cNvPr id="322567"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0" y="2059"/>
                          <a:ext cx="2065"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2568" name="Rectangle 32"/>
            <p:cNvSpPr>
              <a:spLocks noChangeArrowheads="1"/>
            </p:cNvSpPr>
            <p:nvPr/>
          </p:nvSpPr>
          <p:spPr bwMode="auto">
            <a:xfrm>
              <a:off x="661" y="2357"/>
              <a:ext cx="2019"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ar-SA" altLang="en-US" sz="2400" b="1">
                  <a:solidFill>
                    <a:srgbClr val="000000"/>
                  </a:solidFill>
                  <a:latin typeface="Times New Roman" panose="02020603050405020304" pitchFamily="18" charset="0"/>
                  <a:cs typeface="Times New Roman" panose="02020603050405020304" pitchFamily="18" charset="0"/>
                </a:rPr>
                <a:t>با</a:t>
              </a:r>
              <a:r>
                <a:rPr lang="fa-IR" altLang="en-US" sz="2400" b="1">
                  <a:solidFill>
                    <a:srgbClr val="000000"/>
                  </a:solidFill>
                  <a:latin typeface="Times New Roman" panose="02020603050405020304" pitchFamily="18" charset="0"/>
                  <a:cs typeface="Times New Roman" panose="02020603050405020304" pitchFamily="18" charset="0"/>
                </a:rPr>
                <a:t>ر</a:t>
              </a:r>
              <a:r>
                <a:rPr lang="ar-SA" altLang="en-US" sz="2400" b="1">
                  <a:solidFill>
                    <a:srgbClr val="000000"/>
                  </a:solidFill>
                  <a:latin typeface="Times New Roman" panose="02020603050405020304" pitchFamily="18" charset="0"/>
                  <a:cs typeface="Times New Roman" panose="02020603050405020304" pitchFamily="18" charset="0"/>
                </a:rPr>
                <a:t>قراردادي</a:t>
              </a:r>
              <a:r>
                <a:rPr lang="fa-IR" altLang="en-US" sz="2400" b="1">
                  <a:solidFill>
                    <a:srgbClr val="000000"/>
                  </a:solidFill>
                  <a:latin typeface="Times New Roman" panose="02020603050405020304" pitchFamily="18" charset="0"/>
                  <a:cs typeface="Times New Roman" panose="02020603050405020304" pitchFamily="18" charset="0"/>
                </a:rPr>
                <a:t>  </a:t>
              </a:r>
              <a:r>
                <a:rPr lang="en-US" altLang="en-US" sz="2400" b="1">
                  <a:solidFill>
                    <a:srgbClr val="000000"/>
                  </a:solidFill>
                  <a:latin typeface="Times New Roman" panose="02020603050405020304" pitchFamily="18" charset="0"/>
                  <a:cs typeface="Times New Roman" panose="02020603050405020304" pitchFamily="18" charset="0"/>
                </a:rPr>
                <a:t>N</a:t>
              </a:r>
              <a:r>
                <a:rPr lang="ar-SA" altLang="en-US" sz="2400" b="1">
                  <a:solidFill>
                    <a:srgbClr val="000000"/>
                  </a:solidFill>
                  <a:latin typeface="Times New Roman" panose="02020603050405020304" pitchFamily="18" charset="0"/>
                  <a:cs typeface="Times New Roman" panose="02020603050405020304" pitchFamily="18" charset="0"/>
                </a:rPr>
                <a:t> در </a:t>
              </a:r>
              <a:r>
                <a:rPr lang="en-US" altLang="en-US" sz="2400" b="1">
                  <a:solidFill>
                    <a:srgbClr val="000000"/>
                  </a:solidFill>
                  <a:latin typeface="Times New Roman" panose="02020603050405020304" pitchFamily="18" charset="0"/>
                  <a:cs typeface="Times New Roman" panose="02020603050405020304" pitchFamily="18" charset="0"/>
                </a:rPr>
                <a:t>NH</a:t>
              </a:r>
              <a:r>
                <a:rPr lang="en-US" altLang="en-US" sz="2400" b="1" baseline="30000">
                  <a:solidFill>
                    <a:srgbClr val="000000"/>
                  </a:solidFill>
                  <a:latin typeface="Times New Roman" panose="02020603050405020304" pitchFamily="18" charset="0"/>
                  <a:cs typeface="Times New Roman" panose="02020603050405020304" pitchFamily="18" charset="0"/>
                </a:rPr>
                <a:t>+</a:t>
              </a:r>
              <a:r>
                <a:rPr lang="en-US" altLang="en-US" sz="2400" b="1" baseline="-25000">
                  <a:solidFill>
                    <a:srgbClr val="000000"/>
                  </a:solidFill>
                  <a:latin typeface="Times New Roman" panose="02020603050405020304" pitchFamily="18" charset="0"/>
                  <a:cs typeface="Times New Roman" panose="02020603050405020304" pitchFamily="18" charset="0"/>
                </a:rPr>
                <a:t>4</a:t>
              </a:r>
            </a:p>
          </p:txBody>
        </p:sp>
      </p:grpSp>
      <p:sp>
        <p:nvSpPr>
          <p:cNvPr id="322566" name="Rectangle 37"/>
          <p:cNvSpPr>
            <a:spLocks noChangeArrowheads="1"/>
          </p:cNvSpPr>
          <p:nvPr/>
        </p:nvSpPr>
        <p:spPr bwMode="auto">
          <a:xfrm>
            <a:off x="1847850" y="4868863"/>
            <a:ext cx="84963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ctr" rtl="1" fontAlgn="base">
              <a:lnSpc>
                <a:spcPct val="140000"/>
              </a:lnSpc>
              <a:spcBef>
                <a:spcPct val="0"/>
              </a:spcBef>
              <a:spcAft>
                <a:spcPct val="0"/>
              </a:spcAft>
            </a:pPr>
            <a:r>
              <a:rPr lang="ar-SA" altLang="en-US" sz="2400" b="1">
                <a:solidFill>
                  <a:srgbClr val="990033"/>
                </a:solidFill>
                <a:latin typeface="Tahoma" panose="020B0604030504040204" pitchFamily="34" charset="0"/>
                <a:cs typeface="B Nazanin" panose="00000400000000000000" pitchFamily="2" charset="-78"/>
              </a:rPr>
              <a:t>بار قراردادي</a:t>
            </a:r>
            <a:r>
              <a:rPr lang="fa-IR" altLang="en-US" sz="2400" b="1">
                <a:solidFill>
                  <a:srgbClr val="990033"/>
                </a:solidFill>
                <a:latin typeface="Tahoma" panose="020B0604030504040204" pitchFamily="34" charset="0"/>
                <a:cs typeface="B Nazanin" panose="00000400000000000000" pitchFamily="2" charset="-78"/>
              </a:rPr>
              <a:t> </a:t>
            </a:r>
            <a:r>
              <a:rPr lang="en-US" altLang="en-US" sz="2400" b="1">
                <a:solidFill>
                  <a:srgbClr val="990033"/>
                </a:solidFill>
                <a:latin typeface="Tahoma" panose="020B0604030504040204" pitchFamily="34" charset="0"/>
                <a:cs typeface="B Nazanin" panose="00000400000000000000" pitchFamily="2" charset="-78"/>
              </a:rPr>
              <a:t>N</a:t>
            </a:r>
            <a:r>
              <a:rPr lang="fa-IR" altLang="en-US" sz="2400" b="1">
                <a:solidFill>
                  <a:srgbClr val="990033"/>
                </a:solidFill>
                <a:latin typeface="Tahoma" panose="020B0604030504040204" pitchFamily="34" charset="0"/>
                <a:cs typeface="B Nazanin" panose="00000400000000000000" pitchFamily="2" charset="-78"/>
              </a:rPr>
              <a:t>  د</a:t>
            </a:r>
            <a:r>
              <a:rPr lang="ar-SA" altLang="en-US" sz="2400" b="1">
                <a:solidFill>
                  <a:srgbClr val="990033"/>
                </a:solidFill>
                <a:latin typeface="Tahoma" panose="020B0604030504040204" pitchFamily="34" charset="0"/>
                <a:cs typeface="B Nazanin" panose="00000400000000000000" pitchFamily="2" charset="-78"/>
              </a:rPr>
              <a:t>ر</a:t>
            </a:r>
            <a:r>
              <a:rPr lang="fa-IR" altLang="en-US" sz="2400" b="1">
                <a:solidFill>
                  <a:srgbClr val="990033"/>
                </a:solidFill>
                <a:latin typeface="Tahoma" panose="020B0604030504040204" pitchFamily="34" charset="0"/>
                <a:cs typeface="B Nazanin" panose="00000400000000000000" pitchFamily="2" charset="-78"/>
              </a:rPr>
              <a:t> </a:t>
            </a:r>
            <a:r>
              <a:rPr lang="ar-SA" altLang="en-US" sz="2400" b="1">
                <a:solidFill>
                  <a:srgbClr val="990033"/>
                </a:solidFill>
                <a:latin typeface="Tahoma" panose="020B0604030504040204" pitchFamily="34" charset="0"/>
                <a:cs typeface="B Nazanin" panose="00000400000000000000" pitchFamily="2" charset="-78"/>
              </a:rPr>
              <a:t> </a:t>
            </a:r>
            <a:r>
              <a:rPr lang="en-US" altLang="en-US" sz="2400" b="1">
                <a:solidFill>
                  <a:srgbClr val="990033"/>
                </a:solidFill>
                <a:latin typeface="Tahoma" panose="020B0604030504040204" pitchFamily="34" charset="0"/>
                <a:cs typeface="B Nazanin" panose="00000400000000000000" pitchFamily="2" charset="-78"/>
              </a:rPr>
              <a:t>NH</a:t>
            </a:r>
            <a:r>
              <a:rPr lang="en-US" altLang="en-US" sz="2400" b="1" baseline="30000">
                <a:solidFill>
                  <a:srgbClr val="990033"/>
                </a:solidFill>
                <a:latin typeface="Tahoma" panose="020B0604030504040204" pitchFamily="34" charset="0"/>
                <a:cs typeface="B Nazanin" panose="00000400000000000000" pitchFamily="2" charset="-78"/>
              </a:rPr>
              <a:t>+</a:t>
            </a:r>
            <a:r>
              <a:rPr lang="en-US" altLang="en-US" sz="2400" b="1" baseline="-25000">
                <a:solidFill>
                  <a:srgbClr val="990033"/>
                </a:solidFill>
                <a:latin typeface="Tahoma" panose="020B0604030504040204" pitchFamily="34" charset="0"/>
                <a:cs typeface="B Nazanin" panose="00000400000000000000" pitchFamily="2" charset="-78"/>
              </a:rPr>
              <a:t>4</a:t>
            </a:r>
            <a:r>
              <a:rPr lang="fa-IR" altLang="en-US" sz="2400" b="1">
                <a:solidFill>
                  <a:srgbClr val="990033"/>
                </a:solidFill>
                <a:latin typeface="Tahoma" panose="020B0604030504040204" pitchFamily="34" charset="0"/>
                <a:cs typeface="B Nazanin" panose="00000400000000000000" pitchFamily="2" charset="-78"/>
              </a:rPr>
              <a:t>   </a:t>
            </a:r>
            <a:r>
              <a:rPr lang="ar-SA" altLang="en-US" sz="2400" b="1">
                <a:solidFill>
                  <a:srgbClr val="990033"/>
                </a:solidFill>
                <a:latin typeface="Tahoma" panose="020B0604030504040204" pitchFamily="34" charset="0"/>
                <a:cs typeface="B Nazanin" panose="00000400000000000000" pitchFamily="2" charset="-78"/>
              </a:rPr>
              <a:t>يك مي‌باشد و مثل اين است كه يك الكترون از دست داده است، در اين حالت تعداد اربيتالهاي نيمه پر نيتروژن به چهار مي‌رسد و اين اتم مي‌تواند چهار پيوند تشكيل بدهد.</a:t>
            </a:r>
            <a:endParaRPr lang="en-US" altLang="en-US" sz="2400" b="1">
              <a:solidFill>
                <a:srgbClr val="990033"/>
              </a:solidFill>
              <a:latin typeface="Tahoma" panose="020B0604030504040204" pitchFamily="34" charset="0"/>
              <a:cs typeface="B Nazanin" panose="00000400000000000000" pitchFamily="2" charset="-78"/>
            </a:endParaRPr>
          </a:p>
        </p:txBody>
      </p:sp>
    </p:spTree>
    <p:extLst>
      <p:ext uri="{BB962C8B-B14F-4D97-AF65-F5344CB8AC3E}">
        <p14:creationId xmlns:p14="http://schemas.microsoft.com/office/powerpoint/2010/main" val="3899338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6" name="Object 3"/>
          <p:cNvGraphicFramePr>
            <a:graphicFrameLocks noGrp="1" noChangeAspect="1"/>
          </p:cNvGraphicFramePr>
          <p:nvPr>
            <p:ph sz="half" idx="1"/>
          </p:nvPr>
        </p:nvGraphicFramePr>
        <p:xfrm>
          <a:off x="5087939" y="2565400"/>
          <a:ext cx="1552575" cy="1436688"/>
        </p:xfrm>
        <a:graphic>
          <a:graphicData uri="http://schemas.openxmlformats.org/presentationml/2006/ole">
            <mc:AlternateContent xmlns:mc="http://schemas.openxmlformats.org/markup-compatibility/2006">
              <mc:Choice xmlns:v="urn:schemas-microsoft-com:vml" Requires="v">
                <p:oleObj spid="_x0000_s6146" name="ISIS/Draw Sketch" r:id="rId3" imgW="1552827" imgH="1437096" progId="ISISServer">
                  <p:embed/>
                </p:oleObj>
              </mc:Choice>
              <mc:Fallback>
                <p:oleObj name="ISIS/Draw Sketch" r:id="rId3" imgW="1552827" imgH="1437096" progId="ISISServer">
                  <p:embed/>
                  <p:pic>
                    <p:nvPicPr>
                      <p:cNvPr id="323586"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9" y="2565400"/>
                        <a:ext cx="1552575"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3587" name="Object 8"/>
          <p:cNvGraphicFramePr>
            <a:graphicFrameLocks noGrp="1" noChangeAspect="1"/>
          </p:cNvGraphicFramePr>
          <p:nvPr>
            <p:ph sz="quarter" idx="2"/>
          </p:nvPr>
        </p:nvGraphicFramePr>
        <p:xfrm>
          <a:off x="2063750" y="549275"/>
          <a:ext cx="7689850" cy="1384300"/>
        </p:xfrm>
        <a:graphic>
          <a:graphicData uri="http://schemas.openxmlformats.org/presentationml/2006/ole">
            <mc:AlternateContent xmlns:mc="http://schemas.openxmlformats.org/markup-compatibility/2006">
              <mc:Choice xmlns:v="urn:schemas-microsoft-com:vml" Requires="v">
                <p:oleObj spid="_x0000_s6147" name="ISIS/Draw Sketch" r:id="rId5" imgW="7368614" imgH="1326452" progId="ISISServer">
                  <p:embed/>
                </p:oleObj>
              </mc:Choice>
              <mc:Fallback>
                <p:oleObj name="ISIS/Draw Sketch" r:id="rId5" imgW="7368614" imgH="1326452" progId="ISISServer">
                  <p:embed/>
                  <p:pic>
                    <p:nvPicPr>
                      <p:cNvPr id="323587"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0" y="549275"/>
                        <a:ext cx="76898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3588" name="Object 11"/>
          <p:cNvGraphicFramePr>
            <a:graphicFrameLocks noGrp="1" noChangeAspect="1"/>
          </p:cNvGraphicFramePr>
          <p:nvPr>
            <p:ph sz="quarter" idx="3"/>
          </p:nvPr>
        </p:nvGraphicFramePr>
        <p:xfrm>
          <a:off x="2135188" y="4581525"/>
          <a:ext cx="7270750" cy="1614488"/>
        </p:xfrm>
        <a:graphic>
          <a:graphicData uri="http://schemas.openxmlformats.org/presentationml/2006/ole">
            <mc:AlternateContent xmlns:mc="http://schemas.openxmlformats.org/markup-compatibility/2006">
              <mc:Choice xmlns:v="urn:schemas-microsoft-com:vml" Requires="v">
                <p:oleObj spid="_x0000_s6148" name="ISIS/Draw Sketch" r:id="rId7" imgW="6507628" imgH="1444727" progId="ISISServer">
                  <p:embed/>
                </p:oleObj>
              </mc:Choice>
              <mc:Fallback>
                <p:oleObj name="ISIS/Draw Sketch" r:id="rId7" imgW="6507628" imgH="1444727" progId="ISISServer">
                  <p:embed/>
                  <p:pic>
                    <p:nvPicPr>
                      <p:cNvPr id="323588" name="Object 1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8" y="4581525"/>
                        <a:ext cx="727075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358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C304CBA1-2B47-4C64-906A-F7DEC3727331}" type="slidenum">
              <a:rPr lang="ar-SA" altLang="en-US" sz="1400">
                <a:solidFill>
                  <a:srgbClr val="FFFFFF"/>
                </a:solidFill>
                <a:cs typeface="Times New Roman" panose="02020603050405020304" pitchFamily="18" charset="0"/>
              </a:rPr>
              <a:pPr fontAlgn="base">
                <a:spcBef>
                  <a:spcPct val="0"/>
                </a:spcBef>
                <a:spcAft>
                  <a:spcPct val="0"/>
                </a:spcAft>
              </a:pPr>
              <a:t>22</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8340805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10" name="Object 20"/>
          <p:cNvGraphicFramePr>
            <a:graphicFrameLocks noGrp="1" noChangeAspect="1"/>
          </p:cNvGraphicFramePr>
          <p:nvPr>
            <p:ph sz="quarter" idx="1"/>
          </p:nvPr>
        </p:nvGraphicFramePr>
        <p:xfrm>
          <a:off x="2460626" y="3314701"/>
          <a:ext cx="6507163" cy="1444625"/>
        </p:xfrm>
        <a:graphic>
          <a:graphicData uri="http://schemas.openxmlformats.org/presentationml/2006/ole">
            <mc:AlternateContent xmlns:mc="http://schemas.openxmlformats.org/markup-compatibility/2006">
              <mc:Choice xmlns:v="urn:schemas-microsoft-com:vml" Requires="v">
                <p:oleObj spid="_x0000_s7170" name="ISIS/Draw Sketch" r:id="rId3" imgW="6507628" imgH="1444727" progId="ISISServer">
                  <p:embed/>
                </p:oleObj>
              </mc:Choice>
              <mc:Fallback>
                <p:oleObj name="ISIS/Draw Sketch" r:id="rId3" imgW="6507628" imgH="1444727" progId="ISISServer">
                  <p:embed/>
                  <p:pic>
                    <p:nvPicPr>
                      <p:cNvPr id="324610" name="Object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26" y="3314701"/>
                        <a:ext cx="6507163"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4611" name="Group 4"/>
          <p:cNvGrpSpPr>
            <a:grpSpLocks/>
          </p:cNvGrpSpPr>
          <p:nvPr/>
        </p:nvGrpSpPr>
        <p:grpSpPr bwMode="auto">
          <a:xfrm>
            <a:off x="3575050" y="1014414"/>
            <a:ext cx="3805238" cy="1241425"/>
            <a:chOff x="3471" y="1511"/>
            <a:chExt cx="1459" cy="607"/>
          </a:xfrm>
        </p:grpSpPr>
        <p:sp>
          <p:nvSpPr>
            <p:cNvPr id="721925" name="Rectangle 5"/>
            <p:cNvSpPr>
              <a:spLocks noChangeArrowheads="1"/>
            </p:cNvSpPr>
            <p:nvPr/>
          </p:nvSpPr>
          <p:spPr bwMode="auto">
            <a:xfrm>
              <a:off x="4048" y="1709"/>
              <a:ext cx="177" cy="270"/>
            </a:xfrm>
            <a:prstGeom prst="rect">
              <a:avLst/>
            </a:prstGeom>
            <a:noFill/>
            <a:ln w="12700">
              <a:noFill/>
              <a:miter lim="800000"/>
              <a:headEnd/>
              <a:tailEnd/>
            </a:ln>
            <a:effectLst/>
          </p:spPr>
          <p:txBody>
            <a:bodyPr wrap="none" lIns="90488" tIns="44450" rIns="90488" bIns="44450">
              <a:spAutoFit/>
            </a:bodyPr>
            <a:lstStyle/>
            <a:p>
              <a:pPr eaLnBrk="0" fontAlgn="base" hangingPunct="0">
                <a:lnSpc>
                  <a:spcPts val="3600"/>
                </a:lnSpc>
                <a:spcBef>
                  <a:spcPts val="1000"/>
                </a:spcBef>
                <a:spcAft>
                  <a:spcPts val="1000"/>
                </a:spcAft>
                <a:tabLst>
                  <a:tab pos="457200" algn="l"/>
                  <a:tab pos="3657600" algn="l"/>
                  <a:tab pos="5486400" algn="l"/>
                </a:tabLst>
                <a:defRPr/>
              </a:pPr>
              <a:r>
                <a:rPr lang="en-US" sz="28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O</a:t>
              </a:r>
            </a:p>
          </p:txBody>
        </p:sp>
        <p:sp>
          <p:nvSpPr>
            <p:cNvPr id="278534" name="Line 6"/>
            <p:cNvSpPr>
              <a:spLocks noChangeShapeType="1"/>
            </p:cNvSpPr>
            <p:nvPr/>
          </p:nvSpPr>
          <p:spPr bwMode="auto">
            <a:xfrm>
              <a:off x="4225" y="1848"/>
              <a:ext cx="256"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gn="r" rtl="1" fontAlgn="base">
                <a:spcBef>
                  <a:spcPct val="0"/>
                </a:spcBef>
                <a:spcAft>
                  <a:spcPct val="0"/>
                </a:spcAft>
                <a:defRPr/>
              </a:pPr>
              <a:endParaRPr lang="en-US" sz="32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Century Schoolbook"/>
              </a:endParaRPr>
            </a:p>
          </p:txBody>
        </p:sp>
        <p:grpSp>
          <p:nvGrpSpPr>
            <p:cNvPr id="324615" name="Group 7"/>
            <p:cNvGrpSpPr>
              <a:grpSpLocks/>
            </p:cNvGrpSpPr>
            <p:nvPr/>
          </p:nvGrpSpPr>
          <p:grpSpPr bwMode="auto">
            <a:xfrm>
              <a:off x="3792" y="1835"/>
              <a:ext cx="256" cy="63"/>
              <a:chOff x="3792" y="1835"/>
              <a:chExt cx="256" cy="63"/>
            </a:xfrm>
          </p:grpSpPr>
          <p:sp>
            <p:nvSpPr>
              <p:cNvPr id="278546" name="Line 8"/>
              <p:cNvSpPr>
                <a:spLocks noChangeShapeType="1"/>
              </p:cNvSpPr>
              <p:nvPr/>
            </p:nvSpPr>
            <p:spPr bwMode="auto">
              <a:xfrm>
                <a:off x="3792" y="1835"/>
                <a:ext cx="256"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gn="r" rtl="1" fontAlgn="base">
                  <a:spcBef>
                    <a:spcPct val="0"/>
                  </a:spcBef>
                  <a:spcAft>
                    <a:spcPct val="0"/>
                  </a:spcAft>
                  <a:defRPr/>
                </a:pPr>
                <a:endParaRPr lang="en-US" sz="32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Century Schoolbook"/>
                </a:endParaRPr>
              </a:p>
            </p:txBody>
          </p:sp>
          <p:sp>
            <p:nvSpPr>
              <p:cNvPr id="278547" name="Line 9"/>
              <p:cNvSpPr>
                <a:spLocks noChangeShapeType="1"/>
              </p:cNvSpPr>
              <p:nvPr/>
            </p:nvSpPr>
            <p:spPr bwMode="auto">
              <a:xfrm>
                <a:off x="3792" y="1898"/>
                <a:ext cx="256" cy="0"/>
              </a:xfrm>
              <a:prstGeom prst="line">
                <a:avLst/>
              </a:prstGeom>
              <a:ln>
                <a:headEnd/>
                <a:tailEnd/>
              </a:ln>
            </p:spPr>
            <p:style>
              <a:lnRef idx="3">
                <a:schemeClr val="dk1"/>
              </a:lnRef>
              <a:fillRef idx="0">
                <a:schemeClr val="dk1"/>
              </a:fillRef>
              <a:effectRef idx="2">
                <a:schemeClr val="dk1"/>
              </a:effectRef>
              <a:fontRef idx="minor">
                <a:schemeClr val="tx1"/>
              </a:fontRef>
            </p:style>
            <p:txBody>
              <a:bodyPr/>
              <a:lstStyle/>
              <a:p>
                <a:pPr algn="r" rtl="1" fontAlgn="base">
                  <a:spcBef>
                    <a:spcPct val="0"/>
                  </a:spcBef>
                  <a:spcAft>
                    <a:spcPct val="0"/>
                  </a:spcAft>
                  <a:defRPr/>
                </a:pPr>
                <a:endParaRPr lang="en-US" sz="32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Century Schoolbook"/>
                </a:endParaRPr>
              </a:p>
            </p:txBody>
          </p:sp>
        </p:grpSp>
        <p:sp>
          <p:nvSpPr>
            <p:cNvPr id="721930" name="Rectangle 10"/>
            <p:cNvSpPr>
              <a:spLocks noChangeArrowheads="1"/>
            </p:cNvSpPr>
            <p:nvPr/>
          </p:nvSpPr>
          <p:spPr bwMode="auto">
            <a:xfrm>
              <a:off x="4527" y="1709"/>
              <a:ext cx="177" cy="270"/>
            </a:xfrm>
            <a:prstGeom prst="rect">
              <a:avLst/>
            </a:prstGeom>
            <a:noFill/>
            <a:ln w="25400">
              <a:noFill/>
              <a:miter lim="800000"/>
              <a:headEnd/>
              <a:tailEnd/>
            </a:ln>
            <a:effectLst/>
          </p:spPr>
          <p:txBody>
            <a:bodyPr wrap="none" lIns="90488" tIns="44450" rIns="90488" bIns="44450">
              <a:spAutoFit/>
            </a:bodyPr>
            <a:lstStyle/>
            <a:p>
              <a:pPr eaLnBrk="0" fontAlgn="base" hangingPunct="0">
                <a:lnSpc>
                  <a:spcPts val="3600"/>
                </a:lnSpc>
                <a:spcBef>
                  <a:spcPts val="1000"/>
                </a:spcBef>
                <a:spcAft>
                  <a:spcPts val="1000"/>
                </a:spcAft>
                <a:tabLst>
                  <a:tab pos="457200" algn="l"/>
                  <a:tab pos="3657600" algn="l"/>
                  <a:tab pos="5486400" algn="l"/>
                </a:tabLst>
                <a:defRPr/>
              </a:pPr>
              <a:r>
                <a:rPr lang="en-US" sz="2800" b="1" dirty="0">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O</a:t>
              </a:r>
            </a:p>
          </p:txBody>
        </p:sp>
        <p:sp>
          <p:nvSpPr>
            <p:cNvPr id="721931" name="Rectangle 11"/>
            <p:cNvSpPr>
              <a:spLocks noChangeArrowheads="1"/>
            </p:cNvSpPr>
            <p:nvPr/>
          </p:nvSpPr>
          <p:spPr bwMode="auto">
            <a:xfrm>
              <a:off x="4549" y="1560"/>
              <a:ext cx="152" cy="270"/>
            </a:xfrm>
            <a:prstGeom prst="rect">
              <a:avLst/>
            </a:prstGeom>
            <a:noFill/>
            <a:ln w="25400">
              <a:noFill/>
              <a:miter lim="800000"/>
              <a:headEnd/>
              <a:tailEnd/>
            </a:ln>
            <a:effectLst/>
          </p:spPr>
          <p:txBody>
            <a:bodyPr wrap="none" lIns="90488" tIns="44450" rIns="90488" bIns="44450">
              <a:spAutoFit/>
            </a:bodyPr>
            <a:lstStyle/>
            <a:p>
              <a:pPr eaLnBrk="0" fontAlgn="base" hangingPunct="0">
                <a:lnSpc>
                  <a:spcPts val="3600"/>
                </a:lnSpc>
                <a:spcBef>
                  <a:spcPts val="1000"/>
                </a:spcBef>
                <a:spcAft>
                  <a:spcPts val="1000"/>
                </a:spcAft>
                <a:tabLst>
                  <a:tab pos="457200" algn="l"/>
                  <a:tab pos="3657600" algn="l"/>
                  <a:tab pos="5486400" algn="l"/>
                </a:tabLst>
                <a:defRPr/>
              </a:pPr>
              <a: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p>
          </p:txBody>
        </p:sp>
        <p:sp>
          <p:nvSpPr>
            <p:cNvPr id="721932" name="Rectangle 12"/>
            <p:cNvSpPr>
              <a:spLocks noChangeArrowheads="1"/>
            </p:cNvSpPr>
            <p:nvPr/>
          </p:nvSpPr>
          <p:spPr bwMode="auto">
            <a:xfrm>
              <a:off x="3557" y="1698"/>
              <a:ext cx="177" cy="270"/>
            </a:xfrm>
            <a:prstGeom prst="rect">
              <a:avLst/>
            </a:prstGeom>
            <a:noFill/>
            <a:ln w="12700">
              <a:noFill/>
              <a:miter lim="800000"/>
              <a:headEnd/>
              <a:tailEnd/>
            </a:ln>
            <a:effectLst/>
          </p:spPr>
          <p:txBody>
            <a:bodyPr wrap="none" lIns="90488" tIns="44450" rIns="90488" bIns="44450">
              <a:spAutoFit/>
            </a:bodyPr>
            <a:lstStyle/>
            <a:p>
              <a:pPr eaLnBrk="0" fontAlgn="base" hangingPunct="0">
                <a:lnSpc>
                  <a:spcPts val="3600"/>
                </a:lnSpc>
                <a:spcBef>
                  <a:spcPts val="1000"/>
                </a:spcBef>
                <a:spcAft>
                  <a:spcPts val="1000"/>
                </a:spcAft>
                <a:tabLst>
                  <a:tab pos="457200" algn="l"/>
                  <a:tab pos="3657600" algn="l"/>
                  <a:tab pos="5486400" algn="l"/>
                </a:tabLst>
                <a:defRPr/>
              </a:pPr>
              <a:r>
                <a:rPr lang="en-US" sz="28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O</a:t>
              </a:r>
            </a:p>
          </p:txBody>
        </p:sp>
        <p:sp>
          <p:nvSpPr>
            <p:cNvPr id="721933" name="Rectangle 13"/>
            <p:cNvSpPr>
              <a:spLocks noChangeArrowheads="1"/>
            </p:cNvSpPr>
            <p:nvPr/>
          </p:nvSpPr>
          <p:spPr bwMode="auto">
            <a:xfrm>
              <a:off x="3578" y="1560"/>
              <a:ext cx="152" cy="270"/>
            </a:xfrm>
            <a:prstGeom prst="rect">
              <a:avLst/>
            </a:prstGeom>
            <a:noFill/>
            <a:ln w="25400">
              <a:noFill/>
              <a:miter lim="800000"/>
              <a:headEnd/>
              <a:tailEnd/>
            </a:ln>
            <a:effectLst/>
          </p:spPr>
          <p:txBody>
            <a:bodyPr wrap="none" lIns="90488" tIns="44450" rIns="90488" bIns="44450">
              <a:spAutoFit/>
            </a:bodyPr>
            <a:lstStyle/>
            <a:p>
              <a:pPr eaLnBrk="0" fontAlgn="base" hangingPunct="0">
                <a:lnSpc>
                  <a:spcPts val="3600"/>
                </a:lnSpc>
                <a:spcBef>
                  <a:spcPts val="1000"/>
                </a:spcBef>
                <a:spcAft>
                  <a:spcPts val="1000"/>
                </a:spcAft>
                <a:tabLst>
                  <a:tab pos="457200" algn="l"/>
                  <a:tab pos="3657600" algn="l"/>
                  <a:tab pos="5486400" algn="l"/>
                </a:tabLst>
                <a:defRPr/>
              </a:pPr>
              <a: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p>
          </p:txBody>
        </p:sp>
        <p:sp>
          <p:nvSpPr>
            <p:cNvPr id="721934" name="Rectangle 14"/>
            <p:cNvSpPr>
              <a:spLocks noChangeArrowheads="1"/>
            </p:cNvSpPr>
            <p:nvPr/>
          </p:nvSpPr>
          <p:spPr bwMode="auto">
            <a:xfrm>
              <a:off x="4560" y="1848"/>
              <a:ext cx="152" cy="270"/>
            </a:xfrm>
            <a:prstGeom prst="rect">
              <a:avLst/>
            </a:prstGeom>
            <a:noFill/>
            <a:ln w="25400">
              <a:noFill/>
              <a:miter lim="800000"/>
              <a:headEnd/>
              <a:tailEnd/>
            </a:ln>
            <a:effectLst/>
          </p:spPr>
          <p:txBody>
            <a:bodyPr wrap="none" lIns="90488" tIns="44450" rIns="90488" bIns="44450">
              <a:spAutoFit/>
            </a:bodyPr>
            <a:lstStyle/>
            <a:p>
              <a:pPr eaLnBrk="0" fontAlgn="base" hangingPunct="0">
                <a:lnSpc>
                  <a:spcPts val="3600"/>
                </a:lnSpc>
                <a:spcBef>
                  <a:spcPts val="1000"/>
                </a:spcBef>
                <a:spcAft>
                  <a:spcPts val="1000"/>
                </a:spcAft>
                <a:tabLst>
                  <a:tab pos="457200" algn="l"/>
                  <a:tab pos="3657600" algn="l"/>
                  <a:tab pos="5486400" algn="l"/>
                </a:tabLst>
                <a:defRPr/>
              </a:pPr>
              <a:r>
                <a:rPr lang="en-US" sz="2400" b="1" dirty="0">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p>
          </p:txBody>
        </p:sp>
        <p:sp>
          <p:nvSpPr>
            <p:cNvPr id="721935" name="Rectangle 15"/>
            <p:cNvSpPr>
              <a:spLocks noChangeArrowheads="1"/>
            </p:cNvSpPr>
            <p:nvPr/>
          </p:nvSpPr>
          <p:spPr bwMode="auto">
            <a:xfrm>
              <a:off x="4070" y="1848"/>
              <a:ext cx="152" cy="270"/>
            </a:xfrm>
            <a:prstGeom prst="rect">
              <a:avLst/>
            </a:prstGeom>
            <a:noFill/>
            <a:ln w="25400">
              <a:noFill/>
              <a:miter lim="800000"/>
              <a:headEnd/>
              <a:tailEnd/>
            </a:ln>
            <a:effectLst/>
          </p:spPr>
          <p:txBody>
            <a:bodyPr wrap="none" lIns="90488" tIns="44450" rIns="90488" bIns="44450">
              <a:spAutoFit/>
            </a:bodyPr>
            <a:lstStyle/>
            <a:p>
              <a:pPr eaLnBrk="0" fontAlgn="base" hangingPunct="0">
                <a:lnSpc>
                  <a:spcPts val="3600"/>
                </a:lnSpc>
                <a:spcBef>
                  <a:spcPts val="1000"/>
                </a:spcBef>
                <a:spcAft>
                  <a:spcPts val="1000"/>
                </a:spcAft>
                <a:tabLst>
                  <a:tab pos="457200" algn="l"/>
                  <a:tab pos="3657600" algn="l"/>
                  <a:tab pos="5486400" algn="l"/>
                </a:tabLst>
                <a:defRPr/>
              </a:pPr>
              <a: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p>
          </p:txBody>
        </p:sp>
        <p:sp>
          <p:nvSpPr>
            <p:cNvPr id="721936" name="Rectangle 16"/>
            <p:cNvSpPr>
              <a:spLocks noChangeArrowheads="1"/>
            </p:cNvSpPr>
            <p:nvPr/>
          </p:nvSpPr>
          <p:spPr bwMode="auto">
            <a:xfrm>
              <a:off x="4730" y="1804"/>
              <a:ext cx="111" cy="206"/>
            </a:xfrm>
            <a:prstGeom prst="rect">
              <a:avLst/>
            </a:prstGeom>
            <a:noFill/>
            <a:ln w="25400">
              <a:noFill/>
              <a:miter lim="800000"/>
              <a:headEnd/>
              <a:tailEnd/>
            </a:ln>
            <a:effectLst/>
          </p:spPr>
          <p:txBody>
            <a:bodyPr wrap="none" lIns="90488" tIns="44450" rIns="90488" bIns="44450">
              <a:spAutoFit/>
            </a:bodyPr>
            <a:lstStyle/>
            <a:p>
              <a:pPr eaLnBrk="0" fontAlgn="base" hangingPunct="0">
                <a:lnSpc>
                  <a:spcPct val="45000"/>
                </a:lnSpc>
                <a:spcBef>
                  <a:spcPct val="0"/>
                </a:spcBef>
                <a:spcAft>
                  <a:spcPct val="0"/>
                </a:spcAft>
                <a:tabLst>
                  <a:tab pos="457200" algn="l"/>
                  <a:tab pos="3657600" algn="l"/>
                  <a:tab pos="5486400" algn="l"/>
                </a:tabLst>
                <a:defRPr/>
              </a:pPr>
              <a: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b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br>
              <a: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p>
          </p:txBody>
        </p:sp>
        <p:sp>
          <p:nvSpPr>
            <p:cNvPr id="721937" name="Rectangle 17"/>
            <p:cNvSpPr>
              <a:spLocks noChangeArrowheads="1"/>
            </p:cNvSpPr>
            <p:nvPr/>
          </p:nvSpPr>
          <p:spPr bwMode="auto">
            <a:xfrm>
              <a:off x="3471" y="1804"/>
              <a:ext cx="111" cy="206"/>
            </a:xfrm>
            <a:prstGeom prst="rect">
              <a:avLst/>
            </a:prstGeom>
            <a:noFill/>
            <a:ln w="25400">
              <a:noFill/>
              <a:miter lim="800000"/>
              <a:headEnd/>
              <a:tailEnd/>
            </a:ln>
            <a:effectLst/>
          </p:spPr>
          <p:txBody>
            <a:bodyPr wrap="none" lIns="90488" tIns="44450" rIns="90488" bIns="44450">
              <a:spAutoFit/>
            </a:bodyPr>
            <a:lstStyle/>
            <a:p>
              <a:pPr eaLnBrk="0" fontAlgn="base" hangingPunct="0">
                <a:lnSpc>
                  <a:spcPct val="45000"/>
                </a:lnSpc>
                <a:spcBef>
                  <a:spcPct val="0"/>
                </a:spcBef>
                <a:spcAft>
                  <a:spcPct val="0"/>
                </a:spcAft>
                <a:tabLst>
                  <a:tab pos="457200" algn="l"/>
                  <a:tab pos="3657600" algn="l"/>
                  <a:tab pos="5486400" algn="l"/>
                </a:tabLst>
                <a:defRPr/>
              </a:pPr>
              <a: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b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br>
              <a: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p>
          </p:txBody>
        </p:sp>
        <p:sp>
          <p:nvSpPr>
            <p:cNvPr id="721938" name="Rectangle 18"/>
            <p:cNvSpPr>
              <a:spLocks noChangeArrowheads="1"/>
            </p:cNvSpPr>
            <p:nvPr/>
          </p:nvSpPr>
          <p:spPr bwMode="auto">
            <a:xfrm>
              <a:off x="4794" y="1539"/>
              <a:ext cx="136" cy="270"/>
            </a:xfrm>
            <a:prstGeom prst="rect">
              <a:avLst/>
            </a:prstGeom>
            <a:noFill/>
            <a:ln w="25400">
              <a:noFill/>
              <a:miter lim="800000"/>
              <a:headEnd/>
              <a:tailEnd/>
            </a:ln>
            <a:effectLst/>
          </p:spPr>
          <p:txBody>
            <a:bodyPr wrap="none" lIns="90488" tIns="44450" rIns="90488" bIns="44450">
              <a:spAutoFit/>
            </a:bodyPr>
            <a:lstStyle/>
            <a:p>
              <a:pPr eaLnBrk="0" fontAlgn="base" hangingPunct="0">
                <a:lnSpc>
                  <a:spcPts val="3600"/>
                </a:lnSpc>
                <a:spcBef>
                  <a:spcPts val="1000"/>
                </a:spcBef>
                <a:spcAft>
                  <a:spcPts val="1000"/>
                </a:spcAft>
                <a:tabLst>
                  <a:tab pos="457200" algn="l"/>
                  <a:tab pos="3657600" algn="l"/>
                  <a:tab pos="5486400" algn="l"/>
                </a:tabLst>
                <a:defRPr/>
              </a:pPr>
              <a:r>
                <a:rPr lang="en-US" sz="24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p>
          </p:txBody>
        </p:sp>
        <p:sp>
          <p:nvSpPr>
            <p:cNvPr id="721939" name="Rectangle 19"/>
            <p:cNvSpPr>
              <a:spLocks noChangeArrowheads="1"/>
            </p:cNvSpPr>
            <p:nvPr/>
          </p:nvSpPr>
          <p:spPr bwMode="auto">
            <a:xfrm>
              <a:off x="4072" y="1511"/>
              <a:ext cx="151" cy="270"/>
            </a:xfrm>
            <a:prstGeom prst="rect">
              <a:avLst/>
            </a:prstGeom>
            <a:noFill/>
            <a:ln w="25400">
              <a:noFill/>
              <a:miter lim="800000"/>
              <a:headEnd/>
              <a:tailEnd/>
            </a:ln>
            <a:effectLst/>
          </p:spPr>
          <p:txBody>
            <a:bodyPr wrap="none" lIns="90488" tIns="44450" rIns="90488" bIns="44450">
              <a:spAutoFit/>
            </a:bodyPr>
            <a:lstStyle/>
            <a:p>
              <a:pPr eaLnBrk="0" fontAlgn="base" hangingPunct="0">
                <a:lnSpc>
                  <a:spcPts val="3600"/>
                </a:lnSpc>
                <a:spcBef>
                  <a:spcPts val="1000"/>
                </a:spcBef>
                <a:spcAft>
                  <a:spcPts val="1000"/>
                </a:spcAft>
                <a:tabLst>
                  <a:tab pos="457200" algn="l"/>
                  <a:tab pos="3657600" algn="l"/>
                  <a:tab pos="5486400" algn="l"/>
                </a:tabLst>
                <a:defRPr/>
              </a:pPr>
              <a:r>
                <a:rPr lang="en-US" sz="2800" b="1">
                  <a:ln w="19050">
                    <a:solidFill>
                      <a:srgbClr val="3E3D2D">
                        <a:tint val="1000"/>
                      </a:srgbClr>
                    </a:solidFill>
                    <a:prstDash val="solid"/>
                  </a:ln>
                  <a:solidFill>
                    <a:srgbClr val="FF6700"/>
                  </a:solidFill>
                  <a:effectLst>
                    <a:outerShdw blurRad="50000" dist="50800" dir="7500000" algn="tl">
                      <a:srgbClr val="000000">
                        <a:shade val="5000"/>
                        <a:alpha val="35000"/>
                      </a:srgbClr>
                    </a:outerShdw>
                  </a:effectLst>
                  <a:latin typeface="Arial" panose="020B0604020202020204" pitchFamily="34" charset="0"/>
                  <a:cs typeface="Arial" pitchFamily="34" charset="0"/>
                </a:rPr>
                <a:t>+</a:t>
              </a:r>
            </a:p>
          </p:txBody>
        </p:sp>
      </p:grpSp>
      <p:sp>
        <p:nvSpPr>
          <p:cNvPr id="32461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EEA19B47-7D31-4E3C-A38A-F3D3FC8A6F8D}" type="slidenum">
              <a:rPr lang="ar-SA" altLang="en-US" sz="1400">
                <a:solidFill>
                  <a:srgbClr val="FFFFFF"/>
                </a:solidFill>
                <a:cs typeface="Times New Roman" panose="02020603050405020304" pitchFamily="18" charset="0"/>
              </a:rPr>
              <a:pPr fontAlgn="base">
                <a:spcBef>
                  <a:spcPct val="0"/>
                </a:spcBef>
                <a:spcAft>
                  <a:spcPct val="0"/>
                </a:spcAft>
              </a:pPr>
              <a:t>23</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2385334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3"/>
          <p:cNvSpPr>
            <a:spLocks noGrp="1" noChangeArrowheads="1"/>
          </p:cNvSpPr>
          <p:nvPr>
            <p:ph type="body" sz="half" idx="1"/>
          </p:nvPr>
        </p:nvSpPr>
        <p:spPr/>
        <p:txBody>
          <a:bodyPr/>
          <a:lstStyle/>
          <a:p>
            <a:pPr algn="just" eaLnBrk="1" hangingPunct="1">
              <a:buFontTx/>
              <a:buNone/>
            </a:pPr>
            <a:r>
              <a:rPr lang="ar-SA" altLang="en-US" sz="2800"/>
              <a:t> </a:t>
            </a:r>
            <a:endParaRPr lang="en-US" altLang="en-US" sz="2800">
              <a:cs typeface="Times New Roman" panose="02020603050405020304" pitchFamily="18" charset="0"/>
            </a:endParaRPr>
          </a:p>
        </p:txBody>
      </p:sp>
      <p:sp>
        <p:nvSpPr>
          <p:cNvPr id="325635" name="Rectangle 5"/>
          <p:cNvSpPr>
            <a:spLocks noChangeArrowheads="1"/>
          </p:cNvSpPr>
          <p:nvPr/>
        </p:nvSpPr>
        <p:spPr bwMode="auto">
          <a:xfrm>
            <a:off x="1524001" y="2941352"/>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325636" name="Rectangle 6"/>
          <p:cNvSpPr>
            <a:spLocks noChangeArrowheads="1"/>
          </p:cNvSpPr>
          <p:nvPr/>
        </p:nvSpPr>
        <p:spPr bwMode="auto">
          <a:xfrm>
            <a:off x="1524001" y="333187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325637" name="Rectangle 10"/>
          <p:cNvSpPr>
            <a:spLocks noChangeArrowheads="1"/>
          </p:cNvSpPr>
          <p:nvPr/>
        </p:nvSpPr>
        <p:spPr bwMode="auto">
          <a:xfrm>
            <a:off x="1524001" y="-6378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123915" name="Rectangle 11"/>
          <p:cNvSpPr>
            <a:spLocks noChangeArrowheads="1"/>
          </p:cNvSpPr>
          <p:nvPr/>
        </p:nvSpPr>
        <p:spPr bwMode="auto">
          <a:xfrm>
            <a:off x="1631951" y="195264"/>
            <a:ext cx="8785225" cy="2676525"/>
          </a:xfrm>
          <a:prstGeom prst="rect">
            <a:avLst/>
          </a:prstGeom>
          <a:noFill/>
          <a:ln w="9525">
            <a:noFill/>
            <a:miter lim="800000"/>
            <a:headEnd/>
            <a:tailEnd/>
          </a:ln>
          <a:effectLst/>
        </p:spPr>
        <p:txBody>
          <a:bodyPr anchor="ctr">
            <a:spAutoFit/>
          </a:bodyPr>
          <a:lstStyle/>
          <a:p>
            <a:pPr algn="r" fontAlgn="base">
              <a:lnSpc>
                <a:spcPct val="150000"/>
              </a:lnSpc>
              <a:spcBef>
                <a:spcPct val="0"/>
              </a:spcBef>
              <a:spcAft>
                <a:spcPct val="0"/>
              </a:spcAft>
              <a:defRPr/>
            </a:pPr>
            <a:r>
              <a:rPr lang="ar-SA" sz="2800" b="1" dirty="0">
                <a:solidFill>
                  <a:srgbClr val="FF3300"/>
                </a:solidFill>
                <a:effectLst>
                  <a:outerShdw blurRad="38100" dist="38100" dir="2700000" algn="tl">
                    <a:srgbClr val="000000"/>
                  </a:outerShdw>
                </a:effectLst>
                <a:latin typeface="Times New Roman" pitchFamily="18" charset="0"/>
                <a:cs typeface="B Nazanin" panose="00000400000000000000" pitchFamily="2" charset="-78"/>
              </a:rPr>
              <a:t>نكته</a:t>
            </a:r>
            <a:r>
              <a:rPr lang="ar-SA" sz="2800" dirty="0">
                <a:solidFill>
                  <a:srgbClr val="0000FF"/>
                </a:solidFill>
                <a:latin typeface="Times New Roman" pitchFamily="18" charset="0"/>
                <a:cs typeface="B Nazanin" panose="00000400000000000000" pitchFamily="2" charset="-78"/>
              </a:rPr>
              <a:t>: مجموع بار قراردادي كليه اتمهاي يك گونه شيميائي با بار آن گونه برابر مي‌باشد.</a:t>
            </a:r>
            <a:endParaRPr lang="en-US" sz="2800" dirty="0">
              <a:solidFill>
                <a:srgbClr val="0000FF"/>
              </a:solidFill>
              <a:latin typeface="Times New Roman" pitchFamily="18" charset="0"/>
              <a:cs typeface="B Nazanin" panose="00000400000000000000" pitchFamily="2" charset="-78"/>
            </a:endParaRPr>
          </a:p>
          <a:p>
            <a:pPr algn="just" rtl="1" fontAlgn="base">
              <a:lnSpc>
                <a:spcPct val="150000"/>
              </a:lnSpc>
              <a:spcBef>
                <a:spcPct val="0"/>
              </a:spcBef>
              <a:spcAft>
                <a:spcPct val="0"/>
              </a:spcAft>
              <a:defRPr/>
            </a:pPr>
            <a:r>
              <a:rPr lang="ar-SA" sz="2800" b="1" dirty="0">
                <a:solidFill>
                  <a:srgbClr val="FF3300"/>
                </a:solidFill>
                <a:effectLst>
                  <a:outerShdw blurRad="38100" dist="38100" dir="2700000" algn="tl">
                    <a:srgbClr val="000000"/>
                  </a:outerShdw>
                </a:effectLst>
                <a:latin typeface="Times New Roman" pitchFamily="18" charset="0"/>
                <a:cs typeface="B Nazanin" panose="00000400000000000000" pitchFamily="2" charset="-78"/>
              </a:rPr>
              <a:t>مثال</a:t>
            </a:r>
            <a:r>
              <a:rPr lang="ar-SA" sz="2800" dirty="0">
                <a:solidFill>
                  <a:srgbClr val="0000FF"/>
                </a:solidFill>
                <a:latin typeface="Times New Roman" pitchFamily="18" charset="0"/>
                <a:cs typeface="B Nazanin" panose="00000400000000000000" pitchFamily="2" charset="-78"/>
              </a:rPr>
              <a:t>: ساختار لوئيس و بار قراردادي كليه اتمها را در مولكول</a:t>
            </a:r>
            <a:r>
              <a:rPr lang="en-US" sz="2800" dirty="0">
                <a:solidFill>
                  <a:srgbClr val="0000FF"/>
                </a:solidFill>
                <a:latin typeface="Times New Roman" pitchFamily="18" charset="0"/>
                <a:cs typeface="B Nazanin" panose="00000400000000000000" pitchFamily="2" charset="-78"/>
              </a:rPr>
              <a:t> </a:t>
            </a:r>
            <a:r>
              <a:rPr lang="fa-IR" sz="2800" dirty="0">
                <a:solidFill>
                  <a:srgbClr val="0000FF"/>
                </a:solidFill>
                <a:latin typeface="Times New Roman" pitchFamily="18" charset="0"/>
                <a:cs typeface="B Nazanin" panose="00000400000000000000" pitchFamily="2" charset="-78"/>
              </a:rPr>
              <a:t> </a:t>
            </a:r>
            <a:r>
              <a:rPr lang="en-US" sz="2800" dirty="0">
                <a:solidFill>
                  <a:srgbClr val="0000FF"/>
                </a:solidFill>
                <a:latin typeface="Times New Roman" pitchFamily="18" charset="0"/>
                <a:cs typeface="B Nazanin" panose="00000400000000000000" pitchFamily="2" charset="-78"/>
              </a:rPr>
              <a:t>SO</a:t>
            </a:r>
            <a:r>
              <a:rPr lang="en-US" sz="2800" baseline="-25000" dirty="0">
                <a:solidFill>
                  <a:srgbClr val="0000FF"/>
                </a:solidFill>
                <a:latin typeface="Times New Roman" pitchFamily="18" charset="0"/>
                <a:cs typeface="B Nazanin" panose="00000400000000000000" pitchFamily="2" charset="-78"/>
              </a:rPr>
              <a:t>2</a:t>
            </a:r>
            <a:r>
              <a:rPr lang="fa-IR" sz="2800" dirty="0">
                <a:solidFill>
                  <a:srgbClr val="0000FF"/>
                </a:solidFill>
                <a:latin typeface="Times New Roman" pitchFamily="18" charset="0"/>
                <a:cs typeface="B Nazanin" panose="00000400000000000000" pitchFamily="2" charset="-78"/>
              </a:rPr>
              <a:t>         </a:t>
            </a:r>
            <a:r>
              <a:rPr lang="ar-SA" sz="2800" dirty="0">
                <a:solidFill>
                  <a:srgbClr val="0000FF"/>
                </a:solidFill>
                <a:latin typeface="Times New Roman" pitchFamily="18" charset="0"/>
                <a:cs typeface="B Nazanin" panose="00000400000000000000" pitchFamily="2" charset="-78"/>
              </a:rPr>
              <a:t> مشخص نمائيد.</a:t>
            </a:r>
          </a:p>
        </p:txBody>
      </p:sp>
      <p:sp>
        <p:nvSpPr>
          <p:cNvPr id="325639" name="Rectangle 15"/>
          <p:cNvSpPr>
            <a:spLocks noChangeArrowheads="1"/>
          </p:cNvSpPr>
          <p:nvPr/>
        </p:nvSpPr>
        <p:spPr bwMode="auto">
          <a:xfrm>
            <a:off x="1595439" y="3076576"/>
            <a:ext cx="88931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just" rtl="1" fontAlgn="base">
              <a:lnSpc>
                <a:spcPct val="150000"/>
              </a:lnSpc>
              <a:spcBef>
                <a:spcPct val="0"/>
              </a:spcBef>
              <a:spcAft>
                <a:spcPct val="0"/>
              </a:spcAft>
            </a:pPr>
            <a:r>
              <a:rPr lang="ar-SA" altLang="en-US" sz="2800">
                <a:solidFill>
                  <a:srgbClr val="990033"/>
                </a:solidFill>
                <a:latin typeface="Times New Roman" panose="02020603050405020304" pitchFamily="18" charset="0"/>
                <a:cs typeface="B Nazanin" panose="00000400000000000000" pitchFamily="2" charset="-78"/>
              </a:rPr>
              <a:t>اين مولكول داراي </a:t>
            </a:r>
            <a:r>
              <a:rPr lang="fa-IR" altLang="en-US" sz="2800">
                <a:solidFill>
                  <a:srgbClr val="990033"/>
                </a:solidFill>
                <a:latin typeface="Times New Roman" panose="02020603050405020304" pitchFamily="18" charset="0"/>
                <a:cs typeface="B Nazanin" panose="00000400000000000000" pitchFamily="2" charset="-78"/>
              </a:rPr>
              <a:t> </a:t>
            </a:r>
            <a:r>
              <a:rPr lang="en-US" altLang="en-US" sz="2800">
                <a:solidFill>
                  <a:srgbClr val="990033"/>
                </a:solidFill>
                <a:latin typeface="Times New Roman" panose="02020603050405020304" pitchFamily="18" charset="0"/>
                <a:cs typeface="B Nazanin" panose="00000400000000000000" pitchFamily="2" charset="-78"/>
              </a:rPr>
              <a:t>18</a:t>
            </a:r>
            <a:r>
              <a:rPr lang="fa-IR" altLang="en-US" sz="2800">
                <a:solidFill>
                  <a:srgbClr val="990033"/>
                </a:solidFill>
                <a:latin typeface="Times New Roman" panose="02020603050405020304" pitchFamily="18" charset="0"/>
                <a:cs typeface="B Nazanin" panose="00000400000000000000" pitchFamily="2" charset="-78"/>
              </a:rPr>
              <a:t> </a:t>
            </a:r>
            <a:r>
              <a:rPr lang="ar-SA" altLang="en-US" sz="2800">
                <a:solidFill>
                  <a:srgbClr val="990033"/>
                </a:solidFill>
                <a:latin typeface="Times New Roman" panose="02020603050405020304" pitchFamily="18" charset="0"/>
                <a:cs typeface="B Nazanin" panose="00000400000000000000" pitchFamily="2" charset="-78"/>
              </a:rPr>
              <a:t>الكترون ظرفيت و داراي ساختار زاويه‌دار مي باشد. اين </a:t>
            </a:r>
            <a:r>
              <a:rPr lang="fa-IR" altLang="en-US" sz="2800">
                <a:solidFill>
                  <a:srgbClr val="990033"/>
                </a:solidFill>
                <a:latin typeface="Times New Roman" panose="02020603050405020304" pitchFamily="18" charset="0"/>
                <a:cs typeface="B Nazanin" panose="00000400000000000000" pitchFamily="2" charset="-78"/>
              </a:rPr>
              <a:t> </a:t>
            </a:r>
            <a:r>
              <a:rPr lang="en-US" altLang="en-US" sz="2800">
                <a:solidFill>
                  <a:srgbClr val="990033"/>
                </a:solidFill>
                <a:latin typeface="Times New Roman" panose="02020603050405020304" pitchFamily="18" charset="0"/>
                <a:cs typeface="B Nazanin" panose="00000400000000000000" pitchFamily="2" charset="-78"/>
              </a:rPr>
              <a:t>18</a:t>
            </a:r>
            <a:r>
              <a:rPr lang="fa-IR" altLang="en-US" sz="2800">
                <a:solidFill>
                  <a:srgbClr val="990033"/>
                </a:solidFill>
                <a:latin typeface="Times New Roman" panose="02020603050405020304" pitchFamily="18" charset="0"/>
                <a:cs typeface="B Nazanin" panose="00000400000000000000" pitchFamily="2" charset="-78"/>
              </a:rPr>
              <a:t>  </a:t>
            </a:r>
            <a:r>
              <a:rPr lang="ar-SA" altLang="en-US" sz="2800">
                <a:solidFill>
                  <a:srgbClr val="990033"/>
                </a:solidFill>
                <a:latin typeface="Times New Roman" panose="02020603050405020304" pitchFamily="18" charset="0"/>
                <a:cs typeface="B Nazanin" panose="00000400000000000000" pitchFamily="2" charset="-78"/>
              </a:rPr>
              <a:t>الكترون بايد به گونه‌اي بين اتمها توزيع گردد كه همه به آرايش هشتائي برسند پس بايد يكي از پيوندهاي موجود بي</a:t>
            </a:r>
            <a:r>
              <a:rPr lang="fa-IR" altLang="en-US" sz="2800">
                <a:solidFill>
                  <a:srgbClr val="990033"/>
                </a:solidFill>
                <a:latin typeface="Times New Roman" panose="02020603050405020304" pitchFamily="18" charset="0"/>
                <a:cs typeface="B Nazanin" panose="00000400000000000000" pitchFamily="2" charset="-78"/>
              </a:rPr>
              <a:t>ن </a:t>
            </a:r>
            <a:r>
              <a:rPr lang="en-US" altLang="en-US" sz="2800">
                <a:solidFill>
                  <a:srgbClr val="990033"/>
                </a:solidFill>
                <a:latin typeface="Times New Roman" panose="02020603050405020304" pitchFamily="18" charset="0"/>
                <a:cs typeface="B Nazanin" panose="00000400000000000000" pitchFamily="2" charset="-78"/>
              </a:rPr>
              <a:t>O</a:t>
            </a:r>
            <a:r>
              <a:rPr lang="fa-IR" altLang="en-US" sz="2800">
                <a:solidFill>
                  <a:srgbClr val="990033"/>
                </a:solidFill>
                <a:latin typeface="Times New Roman" panose="02020603050405020304" pitchFamily="18" charset="0"/>
                <a:cs typeface="B Nazanin" panose="00000400000000000000" pitchFamily="2" charset="-78"/>
              </a:rPr>
              <a:t>  و  </a:t>
            </a:r>
            <a:r>
              <a:rPr lang="en-US" altLang="en-US" sz="2800">
                <a:solidFill>
                  <a:srgbClr val="990033"/>
                </a:solidFill>
                <a:latin typeface="Times New Roman" panose="02020603050405020304" pitchFamily="18" charset="0"/>
                <a:cs typeface="B Nazanin" panose="00000400000000000000" pitchFamily="2" charset="-78"/>
              </a:rPr>
              <a:t>S</a:t>
            </a:r>
            <a:r>
              <a:rPr lang="fa-IR" altLang="en-US" sz="2800">
                <a:solidFill>
                  <a:srgbClr val="990033"/>
                </a:solidFill>
                <a:latin typeface="Times New Roman" panose="02020603050405020304" pitchFamily="18" charset="0"/>
                <a:cs typeface="B Nazanin" panose="00000400000000000000" pitchFamily="2" charset="-78"/>
              </a:rPr>
              <a:t>  </a:t>
            </a:r>
            <a:r>
              <a:rPr lang="ar-SA" altLang="en-US" sz="2800">
                <a:solidFill>
                  <a:srgbClr val="990033"/>
                </a:solidFill>
                <a:latin typeface="Times New Roman" panose="02020603050405020304" pitchFamily="18" charset="0"/>
                <a:cs typeface="B Nazanin" panose="00000400000000000000" pitchFamily="2" charset="-78"/>
              </a:rPr>
              <a:t>دوگانه باشد يعني به صورت زير</a:t>
            </a:r>
            <a:r>
              <a:rPr lang="fa-IR" altLang="en-US" sz="2800">
                <a:solidFill>
                  <a:srgbClr val="990033"/>
                </a:solidFill>
                <a:latin typeface="Times New Roman" panose="02020603050405020304" pitchFamily="18" charset="0"/>
                <a:cs typeface="B Nazanin" panose="00000400000000000000" pitchFamily="2" charset="-78"/>
              </a:rPr>
              <a:t>: </a:t>
            </a:r>
            <a:endParaRPr lang="ar-SA" altLang="en-US" sz="2800">
              <a:solidFill>
                <a:srgbClr val="990033"/>
              </a:solidFill>
              <a:latin typeface="Times New Roman" panose="02020603050405020304" pitchFamily="18" charset="0"/>
              <a:cs typeface="B Nazanin" panose="00000400000000000000" pitchFamily="2" charset="-78"/>
            </a:endParaRPr>
          </a:p>
        </p:txBody>
      </p:sp>
      <p:graphicFrame>
        <p:nvGraphicFramePr>
          <p:cNvPr id="325640" name="Object 32"/>
          <p:cNvGraphicFramePr>
            <a:graphicFrameLocks noChangeAspect="1"/>
          </p:cNvGraphicFramePr>
          <p:nvPr/>
        </p:nvGraphicFramePr>
        <p:xfrm>
          <a:off x="3071814" y="5467350"/>
          <a:ext cx="1800225" cy="985838"/>
        </p:xfrm>
        <a:graphic>
          <a:graphicData uri="http://schemas.openxmlformats.org/presentationml/2006/ole">
            <mc:AlternateContent xmlns:mc="http://schemas.openxmlformats.org/markup-compatibility/2006">
              <mc:Choice xmlns:v="urn:schemas-microsoft-com:vml" Requires="v">
                <p:oleObj spid="_x0000_s8194" name="ISIS/Draw Sketch" r:id="rId3" imgW="604499" imgH="329031" progId="ISISServer">
                  <p:embed/>
                </p:oleObj>
              </mc:Choice>
              <mc:Fallback>
                <p:oleObj name="ISIS/Draw Sketch" r:id="rId3" imgW="604499" imgH="329031" progId="ISISServer">
                  <p:embed/>
                  <p:pic>
                    <p:nvPicPr>
                      <p:cNvPr id="32564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5467350"/>
                        <a:ext cx="1800225"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22255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6658" name="Group 11"/>
          <p:cNvGrpSpPr>
            <a:grpSpLocks/>
          </p:cNvGrpSpPr>
          <p:nvPr/>
        </p:nvGrpSpPr>
        <p:grpSpPr bwMode="auto">
          <a:xfrm>
            <a:off x="1524000" y="44450"/>
            <a:ext cx="8839200" cy="2160588"/>
            <a:chOff x="0" y="28"/>
            <a:chExt cx="5568" cy="1361"/>
          </a:xfrm>
        </p:grpSpPr>
        <p:sp>
          <p:nvSpPr>
            <p:cNvPr id="326661" name="Rectangle 5"/>
            <p:cNvSpPr>
              <a:spLocks noChangeArrowheads="1"/>
            </p:cNvSpPr>
            <p:nvPr/>
          </p:nvSpPr>
          <p:spPr bwMode="auto">
            <a:xfrm>
              <a:off x="0" y="28"/>
              <a:ext cx="5568" cy="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a:solidFill>
                    <a:schemeClr val="tx1"/>
                  </a:solidFill>
                  <a:latin typeface="Arial" panose="020B0604020202020204" pitchFamily="34" charset="0"/>
                  <a:cs typeface="Titr" pitchFamily="2" charset="0"/>
                </a:defRPr>
              </a:lvl1pPr>
              <a:lvl2pPr>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lvl="1" algn="r" fontAlgn="base">
                <a:lnSpc>
                  <a:spcPct val="140000"/>
                </a:lnSpc>
                <a:spcBef>
                  <a:spcPct val="0"/>
                </a:spcBef>
                <a:spcAft>
                  <a:spcPct val="0"/>
                </a:spcAft>
              </a:pPr>
              <a:r>
                <a:rPr lang="ar-SA" altLang="en-US" sz="2800" b="1">
                  <a:solidFill>
                    <a:srgbClr val="0000FF"/>
                  </a:solidFill>
                  <a:latin typeface="Tahoma" panose="020B0604030504040204" pitchFamily="34" charset="0"/>
                  <a:cs typeface="B Nazanin" panose="00000400000000000000" pitchFamily="2" charset="-78"/>
                </a:rPr>
                <a:t>بار قراردادي</a:t>
              </a:r>
              <a:r>
                <a:rPr lang="fa-IR" altLang="en-US" sz="2800" b="1">
                  <a:solidFill>
                    <a:srgbClr val="0000FF"/>
                  </a:solidFill>
                  <a:latin typeface="Tahoma" panose="020B0604030504040204" pitchFamily="34" charset="0"/>
                  <a:cs typeface="B Nazanin" panose="00000400000000000000" pitchFamily="2" charset="-78"/>
                </a:rPr>
                <a:t> اتمهای اکسیژن و گوگردرا محاسبه کرده وروی این اتمها قرار می دهیم .</a:t>
              </a:r>
              <a:endParaRPr lang="en-US" altLang="en-US" sz="2800" b="1">
                <a:solidFill>
                  <a:srgbClr val="0000FF"/>
                </a:solidFill>
                <a:latin typeface="Tahoma" panose="020B0604030504040204" pitchFamily="34" charset="0"/>
                <a:cs typeface="B Nazanin" panose="00000400000000000000" pitchFamily="2" charset="-78"/>
              </a:endParaRPr>
            </a:p>
          </p:txBody>
        </p:sp>
        <p:graphicFrame>
          <p:nvGraphicFramePr>
            <p:cNvPr id="326662" name="Object 8"/>
            <p:cNvGraphicFramePr>
              <a:graphicFrameLocks noChangeAspect="1"/>
            </p:cNvGraphicFramePr>
            <p:nvPr/>
          </p:nvGraphicFramePr>
          <p:xfrm>
            <a:off x="567" y="527"/>
            <a:ext cx="1057" cy="862"/>
          </p:xfrm>
          <a:graphic>
            <a:graphicData uri="http://schemas.openxmlformats.org/presentationml/2006/ole">
              <mc:AlternateContent xmlns:mc="http://schemas.openxmlformats.org/markup-compatibility/2006">
                <mc:Choice xmlns:v="urn:schemas-microsoft-com:vml" Requires="v">
                  <p:oleObj spid="_x0000_s9218" name="ISIS/Draw Sketch" r:id="rId3" imgW="615560" imgH="508284" progId="ISISServer">
                    <p:embed/>
                  </p:oleObj>
                </mc:Choice>
                <mc:Fallback>
                  <p:oleObj name="ISIS/Draw Sketch" r:id="rId3" imgW="615560" imgH="508284" progId="ISISServer">
                    <p:embed/>
                    <p:pic>
                      <p:nvPicPr>
                        <p:cNvPr id="32666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527"/>
                          <a:ext cx="1057" cy="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76489" name="Rectangle 9"/>
          <p:cNvSpPr>
            <a:spLocks noGrp="1" noChangeArrowheads="1"/>
          </p:cNvSpPr>
          <p:nvPr>
            <p:ph type="title"/>
          </p:nvPr>
        </p:nvSpPr>
        <p:spPr>
          <a:xfrm>
            <a:off x="5159376" y="1989138"/>
            <a:ext cx="5051425" cy="558800"/>
          </a:xfrm>
        </p:spPr>
        <p:txBody>
          <a:bodyPr>
            <a:normAutofit fontScale="90000"/>
          </a:bodyPr>
          <a:lstStyle/>
          <a:p>
            <a:pPr algn="r" eaLnBrk="1" hangingPunct="1">
              <a:defRPr/>
            </a:pPr>
            <a:r>
              <a:rPr lang="ar-SA" sz="3200" dirty="0">
                <a:solidFill>
                  <a:srgbClr val="FF3300"/>
                </a:solidFill>
                <a:cs typeface="B Nazanin" panose="00000400000000000000" pitchFamily="2" charset="-78"/>
              </a:rPr>
              <a:t>اين ساختار داراي دو اشكال مي‌باشد:</a:t>
            </a:r>
            <a:endParaRPr lang="en-US" sz="3200" dirty="0">
              <a:solidFill>
                <a:srgbClr val="FF3300"/>
              </a:solidFill>
              <a:cs typeface="B Nazanin" panose="00000400000000000000" pitchFamily="2" charset="-78"/>
            </a:endParaRPr>
          </a:p>
        </p:txBody>
      </p:sp>
      <p:sp>
        <p:nvSpPr>
          <p:cNvPr id="326660" name="Rectangle 10"/>
          <p:cNvSpPr>
            <a:spLocks noGrp="1" noChangeArrowheads="1"/>
          </p:cNvSpPr>
          <p:nvPr>
            <p:ph sz="quarter" idx="1"/>
          </p:nvPr>
        </p:nvSpPr>
        <p:spPr>
          <a:xfrm>
            <a:off x="1649414" y="2997200"/>
            <a:ext cx="8713787" cy="2736850"/>
          </a:xfrm>
        </p:spPr>
        <p:txBody>
          <a:bodyPr/>
          <a:lstStyle/>
          <a:p>
            <a:pPr algn="just" rtl="1" eaLnBrk="1" hangingPunct="1">
              <a:lnSpc>
                <a:spcPct val="150000"/>
              </a:lnSpc>
              <a:buFontTx/>
              <a:buNone/>
            </a:pPr>
            <a:r>
              <a:rPr lang="ar-SA" altLang="en-US" smtClean="0">
                <a:cs typeface="B Nazanin" panose="00000400000000000000" pitchFamily="2" charset="-78"/>
              </a:rPr>
              <a:t>الف) طول يكي از پيوندها از ديگري كوتاهتر مي‌باشد در حالي كه در ساختار واقعي طول هر دو پيوند يكسان مي باشد.</a:t>
            </a:r>
            <a:r>
              <a:rPr lang="fa-IR" altLang="en-US" smtClean="0">
                <a:cs typeface="B Nazanin" panose="00000400000000000000" pitchFamily="2" charset="-78"/>
              </a:rPr>
              <a:t> </a:t>
            </a:r>
            <a:endParaRPr lang="ar-SA" altLang="en-US" smtClean="0">
              <a:cs typeface="B Nazanin" panose="00000400000000000000" pitchFamily="2" charset="-78"/>
            </a:endParaRPr>
          </a:p>
          <a:p>
            <a:pPr algn="just" rtl="1" eaLnBrk="1" hangingPunct="1">
              <a:lnSpc>
                <a:spcPct val="150000"/>
              </a:lnSpc>
              <a:buFontTx/>
              <a:buNone/>
            </a:pPr>
            <a:r>
              <a:rPr lang="ar-SA" altLang="en-US" smtClean="0">
                <a:cs typeface="B Nazanin" panose="00000400000000000000" pitchFamily="2" charset="-78"/>
              </a:rPr>
              <a:t>ب) در اين شكل يكي از اتمهاي اكسيژن منفي و ديگري بدون بار</a:t>
            </a:r>
            <a:r>
              <a:rPr lang="fa-IR" altLang="en-US" smtClean="0">
                <a:cs typeface="B Nazanin" panose="00000400000000000000" pitchFamily="2" charset="-78"/>
              </a:rPr>
              <a:t> ا</a:t>
            </a:r>
            <a:r>
              <a:rPr lang="ar-SA" altLang="en-US" smtClean="0">
                <a:cs typeface="B Nazanin" panose="00000400000000000000" pitchFamily="2" charset="-78"/>
              </a:rPr>
              <a:t>ست در حالي كه در ساختار واقعي هر دو اتم به يك نسبت داراي بار منفي مي‌باشند.</a:t>
            </a:r>
            <a:r>
              <a:rPr lang="fa-IR" altLang="en-US" smtClean="0">
                <a:cs typeface="B Nazanin" panose="00000400000000000000" pitchFamily="2" charset="-78"/>
              </a:rPr>
              <a:t>                            </a:t>
            </a:r>
            <a:endParaRPr lang="en-US" altLang="en-US" smtClean="0">
              <a:cs typeface="B Nazanin" panose="00000400000000000000" pitchFamily="2" charset="-78"/>
            </a:endParaRPr>
          </a:p>
        </p:txBody>
      </p:sp>
    </p:spTree>
    <p:extLst>
      <p:ext uri="{BB962C8B-B14F-4D97-AF65-F5344CB8AC3E}">
        <p14:creationId xmlns:p14="http://schemas.microsoft.com/office/powerpoint/2010/main" val="1536883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10"/>
          <p:cNvSpPr>
            <a:spLocks noChangeArrowheads="1"/>
          </p:cNvSpPr>
          <p:nvPr/>
        </p:nvSpPr>
        <p:spPr bwMode="auto">
          <a:xfrm>
            <a:off x="1524001" y="348427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0"/>
              </a:spcBef>
              <a:spcAft>
                <a:spcPct val="0"/>
              </a:spcAft>
            </a:pPr>
            <a:endParaRPr lang="fa-IR" altLang="en-US" b="1">
              <a:solidFill>
                <a:srgbClr val="FFFFFF"/>
              </a:solidFill>
              <a:latin typeface="Times New Roman" panose="02020603050405020304" pitchFamily="18" charset="0"/>
              <a:cs typeface="B Badr" panose="00000400000000000000" pitchFamily="2" charset="-78"/>
            </a:endParaRPr>
          </a:p>
        </p:txBody>
      </p:sp>
      <p:sp>
        <p:nvSpPr>
          <p:cNvPr id="327683" name="Rectangle 4"/>
          <p:cNvSpPr>
            <a:spLocks noChangeArrowheads="1"/>
          </p:cNvSpPr>
          <p:nvPr/>
        </p:nvSpPr>
        <p:spPr bwMode="auto">
          <a:xfrm>
            <a:off x="1727200" y="61914"/>
            <a:ext cx="8713788"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just" rtl="1" fontAlgn="base">
              <a:lnSpc>
                <a:spcPct val="150000"/>
              </a:lnSpc>
              <a:spcBef>
                <a:spcPct val="0"/>
              </a:spcBef>
              <a:spcAft>
                <a:spcPct val="0"/>
              </a:spcAft>
            </a:pPr>
            <a:r>
              <a:rPr lang="ar-SA" altLang="en-US" sz="2800">
                <a:solidFill>
                  <a:prstClr val="black"/>
                </a:solidFill>
                <a:latin typeface="Times New Roman" panose="02020603050405020304" pitchFamily="18" charset="0"/>
                <a:cs typeface="B Nazanin" panose="00000400000000000000" pitchFamily="2" charset="-78"/>
              </a:rPr>
              <a:t>براي رفع مشكل براي نمايش مولكول</a:t>
            </a:r>
            <a:r>
              <a:rPr lang="fa-IR" altLang="en-US" sz="2800">
                <a:solidFill>
                  <a:prstClr val="black"/>
                </a:solidFill>
                <a:latin typeface="Times New Roman" panose="02020603050405020304" pitchFamily="18" charset="0"/>
                <a:cs typeface="B Nazanin" panose="00000400000000000000" pitchFamily="2" charset="-78"/>
              </a:rPr>
              <a:t>  </a:t>
            </a:r>
            <a:r>
              <a:rPr lang="en-US" altLang="en-US" sz="2800">
                <a:solidFill>
                  <a:prstClr val="black"/>
                </a:solidFill>
                <a:latin typeface="Times New Roman" panose="02020603050405020304" pitchFamily="18" charset="0"/>
                <a:cs typeface="B Nazanin" panose="00000400000000000000" pitchFamily="2" charset="-78"/>
              </a:rPr>
              <a:t>SO</a:t>
            </a:r>
            <a:r>
              <a:rPr lang="en-US" altLang="en-US" sz="2800" baseline="-25000">
                <a:solidFill>
                  <a:prstClr val="black"/>
                </a:solidFill>
                <a:latin typeface="Times New Roman" panose="02020603050405020304" pitchFamily="18" charset="0"/>
                <a:cs typeface="B Nazanin" panose="00000400000000000000" pitchFamily="2" charset="-78"/>
              </a:rPr>
              <a:t>2</a:t>
            </a:r>
            <a:r>
              <a:rPr lang="ar-SA" altLang="en-US" sz="2800">
                <a:solidFill>
                  <a:prstClr val="black"/>
                </a:solidFill>
                <a:latin typeface="Times New Roman" panose="02020603050405020304" pitchFamily="18" charset="0"/>
                <a:cs typeface="B Nazanin" panose="00000400000000000000" pitchFamily="2" charset="-78"/>
              </a:rPr>
              <a:t> بايد تركيبي از دو يا چند ساختار بكار بريم كه به‌آنها شكلهاي رزونانسي مي‌گوئيم و مولكول </a:t>
            </a:r>
            <a:r>
              <a:rPr lang="fa-IR" altLang="en-US" sz="2800">
                <a:solidFill>
                  <a:prstClr val="black"/>
                </a:solidFill>
                <a:latin typeface="Times New Roman" panose="02020603050405020304" pitchFamily="18" charset="0"/>
                <a:cs typeface="B Nazanin" panose="00000400000000000000" pitchFamily="2" charset="-78"/>
              </a:rPr>
              <a:t>  </a:t>
            </a:r>
            <a:r>
              <a:rPr lang="en-US" altLang="en-US" sz="2800">
                <a:solidFill>
                  <a:prstClr val="black"/>
                </a:solidFill>
                <a:latin typeface="Times New Roman" panose="02020603050405020304" pitchFamily="18" charset="0"/>
                <a:cs typeface="B Nazanin" panose="00000400000000000000" pitchFamily="2" charset="-78"/>
              </a:rPr>
              <a:t>SO</a:t>
            </a:r>
            <a:r>
              <a:rPr lang="en-US" altLang="en-US" sz="2800" baseline="-25000">
                <a:solidFill>
                  <a:prstClr val="black"/>
                </a:solidFill>
                <a:latin typeface="Times New Roman" panose="02020603050405020304" pitchFamily="18" charset="0"/>
                <a:cs typeface="B Nazanin" panose="00000400000000000000" pitchFamily="2" charset="-78"/>
              </a:rPr>
              <a:t>2</a:t>
            </a:r>
            <a:r>
              <a:rPr lang="fa-IR" altLang="en-US" sz="2800">
                <a:solidFill>
                  <a:prstClr val="black"/>
                </a:solidFill>
                <a:latin typeface="Times New Roman" panose="02020603050405020304" pitchFamily="18" charset="0"/>
                <a:cs typeface="B Nazanin" panose="00000400000000000000" pitchFamily="2" charset="-78"/>
              </a:rPr>
              <a:t>  </a:t>
            </a:r>
            <a:r>
              <a:rPr lang="ar-SA" altLang="en-US" sz="2800">
                <a:solidFill>
                  <a:prstClr val="black"/>
                </a:solidFill>
                <a:latin typeface="Times New Roman" panose="02020603050405020304" pitchFamily="18" charset="0"/>
                <a:cs typeface="B Nazanin" panose="00000400000000000000" pitchFamily="2" charset="-78"/>
              </a:rPr>
              <a:t>هيبريدي رزونانسي از اين ساختارها مي‌باشد. </a:t>
            </a:r>
            <a:r>
              <a:rPr lang="fa-IR" altLang="en-US" sz="2800">
                <a:solidFill>
                  <a:prstClr val="black"/>
                </a:solidFill>
                <a:latin typeface="Times New Roman" panose="02020603050405020304" pitchFamily="18" charset="0"/>
                <a:cs typeface="B Nazanin" panose="00000400000000000000" pitchFamily="2" charset="-78"/>
              </a:rPr>
              <a:t>به عبارت دیگر در برخي موارد تنها يك ساختار لوئيس نمي تواند خواص و مشخصات يك مولكول يا يون را به خوبي نشان دهد.</a:t>
            </a:r>
          </a:p>
          <a:p>
            <a:pPr algn="just" rtl="1" fontAlgn="base">
              <a:lnSpc>
                <a:spcPct val="150000"/>
              </a:lnSpc>
              <a:spcBef>
                <a:spcPct val="0"/>
              </a:spcBef>
              <a:spcAft>
                <a:spcPct val="0"/>
              </a:spcAft>
            </a:pPr>
            <a:endParaRPr lang="ar-SA" altLang="en-US" sz="2800">
              <a:solidFill>
                <a:prstClr val="black"/>
              </a:solidFill>
              <a:latin typeface="Times New Roman" panose="02020603050405020304" pitchFamily="18" charset="0"/>
              <a:cs typeface="Arial" panose="020B0604020202020204" pitchFamily="34" charset="0"/>
            </a:endParaRPr>
          </a:p>
        </p:txBody>
      </p:sp>
      <p:graphicFrame>
        <p:nvGraphicFramePr>
          <p:cNvPr id="327684" name="Object 14"/>
          <p:cNvGraphicFramePr>
            <a:graphicFrameLocks noChangeAspect="1"/>
          </p:cNvGraphicFramePr>
          <p:nvPr/>
        </p:nvGraphicFramePr>
        <p:xfrm>
          <a:off x="2135188" y="2916238"/>
          <a:ext cx="4826000" cy="1098550"/>
        </p:xfrm>
        <a:graphic>
          <a:graphicData uri="http://schemas.openxmlformats.org/presentationml/2006/ole">
            <mc:AlternateContent xmlns:mc="http://schemas.openxmlformats.org/markup-compatibility/2006">
              <mc:Choice xmlns:v="urn:schemas-microsoft-com:vml" Requires="v">
                <p:oleObj spid="_x0000_s10242" name="ISIS/Draw Sketch" r:id="rId3" imgW="1840230" imgH="521970" progId="ISISServer">
                  <p:embed/>
                </p:oleObj>
              </mc:Choice>
              <mc:Fallback>
                <p:oleObj name="ISIS/Draw Sketch" r:id="rId3" imgW="1840230" imgH="521970" progId="ISISServer">
                  <p:embed/>
                  <p:pic>
                    <p:nvPicPr>
                      <p:cNvPr id="32768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2916238"/>
                        <a:ext cx="48260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685" name="Rectangle 7"/>
          <p:cNvSpPr>
            <a:spLocks noChangeArrowheads="1"/>
          </p:cNvSpPr>
          <p:nvPr/>
        </p:nvSpPr>
        <p:spPr bwMode="auto">
          <a:xfrm>
            <a:off x="1992314" y="4141789"/>
            <a:ext cx="83327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just" rtl="1" fontAlgn="base">
              <a:lnSpc>
                <a:spcPct val="150000"/>
              </a:lnSpc>
              <a:spcBef>
                <a:spcPct val="0"/>
              </a:spcBef>
              <a:spcAft>
                <a:spcPct val="0"/>
              </a:spcAft>
            </a:pPr>
            <a:r>
              <a:rPr lang="ar-SA" altLang="en-US" b="1">
                <a:solidFill>
                  <a:srgbClr val="990033"/>
                </a:solidFill>
                <a:latin typeface="Times New Roman" panose="02020603050405020304" pitchFamily="18" charset="0"/>
                <a:cs typeface="B Nazanin" panose="00000400000000000000" pitchFamily="2" charset="-78"/>
              </a:rPr>
              <a:t>مثال</a:t>
            </a:r>
            <a:r>
              <a:rPr lang="fa-IR" altLang="en-US" b="1">
                <a:solidFill>
                  <a:srgbClr val="990033"/>
                </a:solidFill>
                <a:latin typeface="Times New Roman" panose="02020603050405020304" pitchFamily="18" charset="0"/>
                <a:cs typeface="B Nazanin" panose="00000400000000000000" pitchFamily="2" charset="-78"/>
              </a:rPr>
              <a:t>: ساختار لوئیس </a:t>
            </a:r>
            <a:r>
              <a:rPr lang="ar-SA" altLang="en-US" b="1">
                <a:solidFill>
                  <a:srgbClr val="990033"/>
                </a:solidFill>
                <a:latin typeface="Times New Roman" panose="02020603050405020304" pitchFamily="18" charset="0"/>
                <a:cs typeface="B Nazanin" panose="00000400000000000000" pitchFamily="2" charset="-78"/>
              </a:rPr>
              <a:t>مولكول دي نيتروژن اكسيد</a:t>
            </a:r>
            <a:r>
              <a:rPr lang="fa-IR" altLang="en-US" b="1">
                <a:solidFill>
                  <a:srgbClr val="990033"/>
                </a:solidFill>
                <a:latin typeface="Times New Roman" panose="02020603050405020304" pitchFamily="18" charset="0"/>
                <a:cs typeface="B Nazanin" panose="00000400000000000000" pitchFamily="2" charset="-78"/>
              </a:rPr>
              <a:t> </a:t>
            </a:r>
            <a:r>
              <a:rPr lang="en-US" altLang="en-US" b="1">
                <a:solidFill>
                  <a:srgbClr val="990033"/>
                </a:solidFill>
                <a:latin typeface="Times New Roman" panose="02020603050405020304" pitchFamily="18" charset="0"/>
                <a:cs typeface="B Nazanin" panose="00000400000000000000" pitchFamily="2" charset="-78"/>
              </a:rPr>
              <a:t>N</a:t>
            </a:r>
            <a:r>
              <a:rPr lang="en-US" altLang="en-US" b="1" baseline="-25000">
                <a:solidFill>
                  <a:srgbClr val="990033"/>
                </a:solidFill>
                <a:latin typeface="Times New Roman" panose="02020603050405020304" pitchFamily="18" charset="0"/>
                <a:cs typeface="B Nazanin" panose="00000400000000000000" pitchFamily="2" charset="-78"/>
              </a:rPr>
              <a:t>2</a:t>
            </a:r>
            <a:r>
              <a:rPr lang="en-US" altLang="en-US" b="1">
                <a:solidFill>
                  <a:srgbClr val="990033"/>
                </a:solidFill>
                <a:latin typeface="Times New Roman" panose="02020603050405020304" pitchFamily="18" charset="0"/>
                <a:cs typeface="B Nazanin" panose="00000400000000000000" pitchFamily="2" charset="-78"/>
              </a:rPr>
              <a:t>O</a:t>
            </a:r>
            <a:r>
              <a:rPr lang="fa-IR" altLang="en-US" b="1">
                <a:solidFill>
                  <a:srgbClr val="990033"/>
                </a:solidFill>
                <a:latin typeface="Times New Roman" panose="02020603050405020304" pitchFamily="18" charset="0"/>
                <a:cs typeface="B Nazanin" panose="00000400000000000000" pitchFamily="2" charset="-78"/>
              </a:rPr>
              <a:t> را ترسیم نمائید؟</a:t>
            </a:r>
            <a:endParaRPr lang="ar-SA" altLang="en-US" b="1">
              <a:solidFill>
                <a:srgbClr val="990033"/>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2074660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fld id="{29378B48-B232-4814-959E-A3BCC6DE0258}" type="slidenum">
              <a:rPr lang="en-US" altLang="en-US" sz="1400">
                <a:solidFill>
                  <a:srgbClr val="000000"/>
                </a:solidFill>
                <a:cs typeface="Titr" pitchFamily="2" charset="0"/>
              </a:rPr>
              <a:pPr fontAlgn="base">
                <a:spcBef>
                  <a:spcPct val="0"/>
                </a:spcBef>
                <a:spcAft>
                  <a:spcPct val="0"/>
                </a:spcAft>
                <a:buNone/>
              </a:pPr>
              <a:t>27</a:t>
            </a:fld>
            <a:endParaRPr lang="en-US" altLang="en-US" sz="1400">
              <a:solidFill>
                <a:srgbClr val="000000"/>
              </a:solidFill>
              <a:cs typeface="Titr" pitchFamily="2" charset="0"/>
            </a:endParaRPr>
          </a:p>
        </p:txBody>
      </p:sp>
      <p:sp>
        <p:nvSpPr>
          <p:cNvPr id="328707" name="Rectangle 2"/>
          <p:cNvSpPr>
            <a:spLocks noGrp="1" noChangeArrowheads="1"/>
          </p:cNvSpPr>
          <p:nvPr>
            <p:ph type="title"/>
          </p:nvPr>
        </p:nvSpPr>
        <p:spPr>
          <a:xfrm>
            <a:off x="1981200" y="304800"/>
            <a:ext cx="8229600" cy="1143000"/>
          </a:xfrm>
        </p:spPr>
        <p:txBody>
          <a:bodyPr/>
          <a:lstStyle/>
          <a:p>
            <a:pPr eaLnBrk="1" hangingPunct="1"/>
            <a:r>
              <a:rPr lang="en-US" altLang="en-US" smtClean="0"/>
              <a:t>Resonance Forms</a:t>
            </a:r>
          </a:p>
        </p:txBody>
      </p:sp>
      <p:sp>
        <p:nvSpPr>
          <p:cNvPr id="328708" name="Rectangle 3"/>
          <p:cNvSpPr>
            <a:spLocks noGrp="1" noChangeArrowheads="1"/>
          </p:cNvSpPr>
          <p:nvPr>
            <p:ph type="body" idx="1"/>
          </p:nvPr>
        </p:nvSpPr>
        <p:spPr>
          <a:xfrm>
            <a:off x="1703388" y="1828800"/>
            <a:ext cx="8856662" cy="4191000"/>
          </a:xfrm>
        </p:spPr>
        <p:txBody>
          <a:bodyPr/>
          <a:lstStyle/>
          <a:p>
            <a:pPr eaLnBrk="1" hangingPunct="1">
              <a:lnSpc>
                <a:spcPct val="90000"/>
              </a:lnSpc>
            </a:pPr>
            <a:r>
              <a:rPr lang="en-US" altLang="en-US" sz="2800">
                <a:latin typeface="Times New Roman" panose="02020603050405020304" pitchFamily="18" charset="0"/>
                <a:cs typeface="Times New Roman" panose="02020603050405020304" pitchFamily="18" charset="0"/>
              </a:rPr>
              <a:t>Two or more Lewis structures for one covalent compound.</a:t>
            </a:r>
          </a:p>
          <a:p>
            <a:pPr eaLnBrk="1" hangingPunct="1">
              <a:lnSpc>
                <a:spcPct val="90000"/>
              </a:lnSpc>
            </a:pPr>
            <a:r>
              <a:rPr lang="en-US" altLang="en-US" sz="2800">
                <a:latin typeface="Times New Roman" panose="02020603050405020304" pitchFamily="18" charset="0"/>
                <a:cs typeface="Times New Roman" panose="02020603050405020304" pitchFamily="18" charset="0"/>
              </a:rPr>
              <a:t>In a resonance form, only the electrons are moved.  Connectivity between atoms stay the same.</a:t>
            </a:r>
          </a:p>
          <a:p>
            <a:pPr eaLnBrk="1" hangingPunct="1">
              <a:lnSpc>
                <a:spcPct val="90000"/>
              </a:lnSpc>
            </a:pPr>
            <a:r>
              <a:rPr lang="en-US" altLang="en-US" sz="2800">
                <a:latin typeface="Times New Roman" panose="02020603050405020304" pitchFamily="18" charset="0"/>
                <a:cs typeface="Times New Roman" panose="02020603050405020304" pitchFamily="18" charset="0"/>
              </a:rPr>
              <a:t>The real structure is a hybrid of the different resonance forms.</a:t>
            </a:r>
          </a:p>
          <a:p>
            <a:pPr eaLnBrk="1" hangingPunct="1">
              <a:lnSpc>
                <a:spcPct val="90000"/>
              </a:lnSpc>
            </a:pPr>
            <a:r>
              <a:rPr lang="en-US" altLang="en-US" sz="2800">
                <a:latin typeface="Times New Roman" panose="02020603050405020304" pitchFamily="18" charset="0"/>
                <a:cs typeface="Times New Roman" panose="02020603050405020304" pitchFamily="18" charset="0"/>
              </a:rPr>
              <a:t>Arrows connecting resonance forms are double headed.</a:t>
            </a:r>
          </a:p>
          <a:p>
            <a:pPr eaLnBrk="1" hangingPunct="1">
              <a:lnSpc>
                <a:spcPct val="90000"/>
              </a:lnSpc>
            </a:pPr>
            <a:r>
              <a:rPr lang="en-US" altLang="en-US" sz="2800">
                <a:latin typeface="Times New Roman" panose="02020603050405020304" pitchFamily="18" charset="0"/>
                <a:cs typeface="Times New Roman" panose="02020603050405020304" pitchFamily="18" charset="0"/>
              </a:rPr>
              <a:t>Spreading the charges over two or more atoms stabilize the ion.</a:t>
            </a:r>
          </a:p>
        </p:txBody>
      </p:sp>
    </p:spTree>
    <p:extLst>
      <p:ext uri="{BB962C8B-B14F-4D97-AF65-F5344CB8AC3E}">
        <p14:creationId xmlns:p14="http://schemas.microsoft.com/office/powerpoint/2010/main" val="110928540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p:cNvSpPr txBox="1">
            <a:spLocks noChangeArrowheads="1"/>
          </p:cNvSpPr>
          <p:nvPr/>
        </p:nvSpPr>
        <p:spPr bwMode="auto">
          <a:xfrm>
            <a:off x="1600200" y="1524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ctr" eaLnBrk="0" fontAlgn="base" hangingPunct="0">
              <a:spcBef>
                <a:spcPct val="50000"/>
              </a:spcBef>
              <a:spcAft>
                <a:spcPct val="0"/>
              </a:spcAft>
            </a:pPr>
            <a:endParaRPr lang="en-US" altLang="en-US" sz="2400" b="1">
              <a:solidFill>
                <a:srgbClr val="000000"/>
              </a:solidFill>
              <a:latin typeface="Comic Sans MS" panose="030F0702030302020204" pitchFamily="66" charset="0"/>
              <a:cs typeface="Arial" panose="020B0604020202020204" pitchFamily="34" charset="0"/>
            </a:endParaRPr>
          </a:p>
        </p:txBody>
      </p:sp>
      <p:graphicFrame>
        <p:nvGraphicFramePr>
          <p:cNvPr id="330755" name="Object 5"/>
          <p:cNvGraphicFramePr>
            <a:graphicFrameLocks noChangeAspect="1"/>
          </p:cNvGraphicFramePr>
          <p:nvPr/>
        </p:nvGraphicFramePr>
        <p:xfrm>
          <a:off x="1774826" y="176214"/>
          <a:ext cx="3960813" cy="2903537"/>
        </p:xfrm>
        <a:graphic>
          <a:graphicData uri="http://schemas.openxmlformats.org/presentationml/2006/ole">
            <mc:AlternateContent xmlns:mc="http://schemas.openxmlformats.org/markup-compatibility/2006">
              <mc:Choice xmlns:v="urn:schemas-microsoft-com:vml" Requires="v">
                <p:oleObj spid="_x0000_s11266" name="Document" r:id="rId3" imgW="5219700" imgH="3825240" progId="ChemWindow.Document">
                  <p:embed/>
                </p:oleObj>
              </mc:Choice>
              <mc:Fallback>
                <p:oleObj name="Document" r:id="rId3" imgW="5219700" imgH="3825240" progId="ChemWindow.Document">
                  <p:embed/>
                  <p:pic>
                    <p:nvPicPr>
                      <p:cNvPr id="33075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6" y="176214"/>
                        <a:ext cx="3960813"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0756" name="Text Box 6"/>
          <p:cNvSpPr txBox="1">
            <a:spLocks noChangeArrowheads="1"/>
          </p:cNvSpPr>
          <p:nvPr/>
        </p:nvSpPr>
        <p:spPr bwMode="auto">
          <a:xfrm>
            <a:off x="6672263" y="381001"/>
            <a:ext cx="3352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eaLnBrk="0" fontAlgn="base" hangingPunct="0">
              <a:spcBef>
                <a:spcPct val="50000"/>
              </a:spcBef>
              <a:spcAft>
                <a:spcPct val="0"/>
              </a:spcAft>
            </a:pPr>
            <a:r>
              <a:rPr lang="en-US" altLang="en-US" sz="2000">
                <a:solidFill>
                  <a:srgbClr val="E68200"/>
                </a:solidFill>
                <a:latin typeface="Comic Sans MS" panose="030F0702030302020204" pitchFamily="66" charset="0"/>
                <a:cs typeface="Times New Roman" panose="02020603050405020304" pitchFamily="18" charset="0"/>
              </a:rPr>
              <a:t>C - C single bond: 1.54 </a:t>
            </a:r>
            <a:r>
              <a:rPr lang="en-US" altLang="en-US" sz="2000">
                <a:solidFill>
                  <a:srgbClr val="E68200"/>
                </a:solidFill>
                <a:cs typeface="Times New Roman" panose="02020603050405020304" pitchFamily="18" charset="0"/>
              </a:rPr>
              <a:t>Å</a:t>
            </a:r>
            <a:endParaRPr lang="en-US" altLang="en-US" sz="2000">
              <a:solidFill>
                <a:srgbClr val="E68200"/>
              </a:solidFill>
              <a:latin typeface="Comic Sans MS" panose="030F0702030302020204" pitchFamily="66" charset="0"/>
              <a:cs typeface="Times New Roman" panose="02020603050405020304" pitchFamily="18" charset="0"/>
            </a:endParaRPr>
          </a:p>
          <a:p>
            <a:pPr eaLnBrk="0" fontAlgn="base" hangingPunct="0">
              <a:spcBef>
                <a:spcPct val="50000"/>
              </a:spcBef>
              <a:spcAft>
                <a:spcPct val="0"/>
              </a:spcAft>
            </a:pPr>
            <a:r>
              <a:rPr lang="en-US" altLang="en-US" sz="2000">
                <a:solidFill>
                  <a:srgbClr val="E68200"/>
                </a:solidFill>
                <a:latin typeface="Comic Sans MS" panose="030F0702030302020204" pitchFamily="66" charset="0"/>
                <a:cs typeface="Times New Roman" panose="02020603050405020304" pitchFamily="18" charset="0"/>
              </a:rPr>
              <a:t>C = C double bond: 1.34 </a:t>
            </a:r>
            <a:r>
              <a:rPr lang="en-US" altLang="en-US" sz="2000">
                <a:solidFill>
                  <a:srgbClr val="E68200"/>
                </a:solidFill>
                <a:cs typeface="Times New Roman" panose="02020603050405020304" pitchFamily="18" charset="0"/>
              </a:rPr>
              <a:t>Å</a:t>
            </a:r>
            <a:endParaRPr lang="en-US" altLang="en-US" sz="2000">
              <a:solidFill>
                <a:srgbClr val="E68200"/>
              </a:solidFill>
              <a:latin typeface="Comic Sans MS" panose="030F0702030302020204" pitchFamily="66" charset="0"/>
              <a:cs typeface="Times New Roman" panose="02020603050405020304" pitchFamily="18" charset="0"/>
            </a:endParaRPr>
          </a:p>
          <a:p>
            <a:pPr eaLnBrk="0" fontAlgn="base" hangingPunct="0">
              <a:spcBef>
                <a:spcPct val="50000"/>
              </a:spcBef>
              <a:spcAft>
                <a:spcPct val="0"/>
              </a:spcAft>
            </a:pPr>
            <a:r>
              <a:rPr lang="en-US" altLang="en-US" sz="2000">
                <a:solidFill>
                  <a:srgbClr val="71685A"/>
                </a:solidFill>
                <a:latin typeface="Comic Sans MS" panose="030F0702030302020204" pitchFamily="66" charset="0"/>
                <a:cs typeface="Times New Roman" panose="02020603050405020304" pitchFamily="18" charset="0"/>
              </a:rPr>
              <a:t>C -C Bond in C</a:t>
            </a:r>
            <a:r>
              <a:rPr lang="en-US" altLang="en-US" sz="2000" baseline="-25000">
                <a:solidFill>
                  <a:srgbClr val="71685A"/>
                </a:solidFill>
                <a:latin typeface="Comic Sans MS" panose="030F0702030302020204" pitchFamily="66" charset="0"/>
                <a:cs typeface="Times New Roman" panose="02020603050405020304" pitchFamily="18" charset="0"/>
              </a:rPr>
              <a:t>6</a:t>
            </a:r>
            <a:r>
              <a:rPr lang="en-US" altLang="en-US" sz="2000">
                <a:solidFill>
                  <a:srgbClr val="71685A"/>
                </a:solidFill>
                <a:latin typeface="Comic Sans MS" panose="030F0702030302020204" pitchFamily="66" charset="0"/>
                <a:cs typeface="Times New Roman" panose="02020603050405020304" pitchFamily="18" charset="0"/>
              </a:rPr>
              <a:t>H</a:t>
            </a:r>
            <a:r>
              <a:rPr lang="en-US" altLang="en-US" sz="2000" baseline="-25000">
                <a:solidFill>
                  <a:srgbClr val="71685A"/>
                </a:solidFill>
                <a:latin typeface="Comic Sans MS" panose="030F0702030302020204" pitchFamily="66" charset="0"/>
                <a:cs typeface="Times New Roman" panose="02020603050405020304" pitchFamily="18" charset="0"/>
              </a:rPr>
              <a:t>6</a:t>
            </a:r>
            <a:r>
              <a:rPr lang="en-US" altLang="en-US" sz="2000">
                <a:solidFill>
                  <a:srgbClr val="71685A"/>
                </a:solidFill>
                <a:latin typeface="Comic Sans MS" panose="030F0702030302020204" pitchFamily="66" charset="0"/>
                <a:cs typeface="Times New Roman" panose="02020603050405020304" pitchFamily="18" charset="0"/>
              </a:rPr>
              <a:t>:  1.40 </a:t>
            </a:r>
            <a:r>
              <a:rPr lang="en-US" altLang="en-US" sz="2000">
                <a:solidFill>
                  <a:srgbClr val="71685A"/>
                </a:solidFill>
                <a:cs typeface="Times New Roman" panose="02020603050405020304" pitchFamily="18" charset="0"/>
              </a:rPr>
              <a:t>Å</a:t>
            </a:r>
            <a:r>
              <a:rPr lang="en-US" altLang="en-US" sz="1800">
                <a:solidFill>
                  <a:srgbClr val="71685A"/>
                </a:solidFill>
                <a:latin typeface="Comic Sans MS" panose="030F0702030302020204" pitchFamily="66" charset="0"/>
                <a:cs typeface="Times New Roman" panose="02020603050405020304" pitchFamily="18" charset="0"/>
              </a:rPr>
              <a:t> </a:t>
            </a:r>
          </a:p>
        </p:txBody>
      </p:sp>
      <p:graphicFrame>
        <p:nvGraphicFramePr>
          <p:cNvPr id="330757" name="Object 7"/>
          <p:cNvGraphicFramePr>
            <a:graphicFrameLocks noChangeAspect="1"/>
          </p:cNvGraphicFramePr>
          <p:nvPr/>
        </p:nvGraphicFramePr>
        <p:xfrm>
          <a:off x="1919288" y="5516564"/>
          <a:ext cx="4343400" cy="1100137"/>
        </p:xfrm>
        <a:graphic>
          <a:graphicData uri="http://schemas.openxmlformats.org/presentationml/2006/ole">
            <mc:AlternateContent xmlns:mc="http://schemas.openxmlformats.org/markup-compatibility/2006">
              <mc:Choice xmlns:v="urn:schemas-microsoft-com:vml" Requires="v">
                <p:oleObj spid="_x0000_s11267" name="Document" r:id="rId5" imgW="6827520" imgH="1729740" progId="ChemWindow.Document">
                  <p:embed/>
                </p:oleObj>
              </mc:Choice>
              <mc:Fallback>
                <p:oleObj name="Document" r:id="rId5" imgW="6827520" imgH="1729740" progId="ChemWindow.Document">
                  <p:embed/>
                  <p:pic>
                    <p:nvPicPr>
                      <p:cNvPr id="33075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5516564"/>
                        <a:ext cx="4343400" cy="110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0758" name="Text Box 9"/>
          <p:cNvSpPr txBox="1">
            <a:spLocks noChangeArrowheads="1"/>
          </p:cNvSpPr>
          <p:nvPr/>
        </p:nvSpPr>
        <p:spPr bwMode="auto">
          <a:xfrm>
            <a:off x="6273800" y="4581525"/>
            <a:ext cx="3784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algn="r" rtl="1" fontAlgn="base">
              <a:spcBef>
                <a:spcPct val="0"/>
              </a:spcBef>
              <a:spcAft>
                <a:spcPct val="0"/>
              </a:spcAft>
            </a:pPr>
            <a:r>
              <a:rPr lang="fa-IR" altLang="en-US">
                <a:solidFill>
                  <a:srgbClr val="000000"/>
                </a:solidFill>
                <a:cs typeface="Times New Roman" panose="02020603050405020304" pitchFamily="18" charset="0"/>
              </a:rPr>
              <a:t>رزونانس در يونها نيز وجود دارد:</a:t>
            </a:r>
            <a:endParaRPr lang="en-US" altLang="en-US">
              <a:solidFill>
                <a:srgbClr val="000000"/>
              </a:solidFill>
              <a:cs typeface="Times New Roman" panose="02020603050405020304" pitchFamily="18" charset="0"/>
            </a:endParaRPr>
          </a:p>
        </p:txBody>
      </p:sp>
      <p:sp>
        <p:nvSpPr>
          <p:cNvPr id="3307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EAA9FE5-7CCA-496F-8002-698763E7FF03}" type="slidenum">
              <a:rPr lang="ar-SA" altLang="en-US" sz="1400">
                <a:solidFill>
                  <a:srgbClr val="FFFFFF"/>
                </a:solidFill>
                <a:cs typeface="Times New Roman" panose="02020603050405020304" pitchFamily="18" charset="0"/>
              </a:rPr>
              <a:pPr fontAlgn="base">
                <a:spcBef>
                  <a:spcPct val="0"/>
                </a:spcBef>
                <a:spcAft>
                  <a:spcPct val="0"/>
                </a:spcAft>
              </a:pPr>
              <a:t>28</a:t>
            </a:fld>
            <a:endParaRPr lang="en-US" altLang="en-US" sz="1400">
              <a:solidFill>
                <a:srgbClr val="FFFFFF"/>
              </a:solidFill>
              <a:cs typeface="Times New Roman" panose="02020603050405020304" pitchFamily="18" charset="0"/>
            </a:endParaRPr>
          </a:p>
        </p:txBody>
      </p:sp>
      <p:graphicFrame>
        <p:nvGraphicFramePr>
          <p:cNvPr id="330760" name="Object 1"/>
          <p:cNvGraphicFramePr>
            <a:graphicFrameLocks noChangeAspect="1"/>
          </p:cNvGraphicFramePr>
          <p:nvPr/>
        </p:nvGraphicFramePr>
        <p:xfrm>
          <a:off x="1919288" y="3644900"/>
          <a:ext cx="5472112" cy="603250"/>
        </p:xfrm>
        <a:graphic>
          <a:graphicData uri="http://schemas.openxmlformats.org/presentationml/2006/ole">
            <mc:AlternateContent xmlns:mc="http://schemas.openxmlformats.org/markup-compatibility/2006">
              <mc:Choice xmlns:v="urn:schemas-microsoft-com:vml" Requires="v">
                <p:oleObj spid="_x0000_s11268" name="ISIS/Draw Sketch" r:id="rId7" imgW="3485912" imgH="296322" progId="ISISServer">
                  <p:embed/>
                </p:oleObj>
              </mc:Choice>
              <mc:Fallback>
                <p:oleObj name="ISIS/Draw Sketch" r:id="rId7" imgW="3485912" imgH="296322" progId="ISISServer">
                  <p:embed/>
                  <p:pic>
                    <p:nvPicPr>
                      <p:cNvPr id="33076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8" y="3644900"/>
                        <a:ext cx="54721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70855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US" altLang="en-US" sz="1400">
                <a:solidFill>
                  <a:srgbClr val="000000"/>
                </a:solidFill>
                <a:cs typeface="Titr" pitchFamily="2" charset="0"/>
              </a:rPr>
              <a:t>Chapter 1</a:t>
            </a:r>
          </a:p>
        </p:txBody>
      </p:sp>
      <p:sp>
        <p:nvSpPr>
          <p:cNvPr id="331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fld id="{8BE43804-B345-42AA-A5D5-8C099242DB25}" type="slidenum">
              <a:rPr lang="en-US" altLang="en-US" sz="1400">
                <a:solidFill>
                  <a:srgbClr val="000000"/>
                </a:solidFill>
                <a:cs typeface="Titr" pitchFamily="2" charset="0"/>
              </a:rPr>
              <a:pPr fontAlgn="base">
                <a:spcBef>
                  <a:spcPct val="0"/>
                </a:spcBef>
                <a:spcAft>
                  <a:spcPct val="0"/>
                </a:spcAft>
                <a:buNone/>
              </a:pPr>
              <a:t>29</a:t>
            </a:fld>
            <a:endParaRPr lang="en-US" altLang="en-US" sz="1400">
              <a:solidFill>
                <a:srgbClr val="000000"/>
              </a:solidFill>
              <a:cs typeface="Titr" pitchFamily="2" charset="0"/>
            </a:endParaRPr>
          </a:p>
        </p:txBody>
      </p:sp>
      <p:sp>
        <p:nvSpPr>
          <p:cNvPr id="331780" name="Rectangle 1027"/>
          <p:cNvSpPr>
            <a:spLocks noGrp="1" noChangeArrowheads="1"/>
          </p:cNvSpPr>
          <p:nvPr>
            <p:ph type="body" idx="1"/>
          </p:nvPr>
        </p:nvSpPr>
        <p:spPr>
          <a:xfrm>
            <a:off x="1774826" y="1600201"/>
            <a:ext cx="8435975" cy="4525963"/>
          </a:xfrm>
        </p:spPr>
        <p:txBody>
          <a:bodyPr/>
          <a:lstStyle/>
          <a:p>
            <a:pPr eaLnBrk="1" hangingPunct="1">
              <a:buFontTx/>
              <a:buNone/>
            </a:pPr>
            <a:r>
              <a:rPr lang="en-US" altLang="en-US" smtClean="0"/>
              <a:t>	Resonance Forms can be compared using the following criteria, beginning with the most important:</a:t>
            </a:r>
          </a:p>
          <a:p>
            <a:pPr lvl="1" eaLnBrk="1" hangingPunct="1"/>
            <a:r>
              <a:rPr lang="en-US" altLang="en-US" smtClean="0"/>
              <a:t>Has as many octets as possible.</a:t>
            </a:r>
          </a:p>
          <a:p>
            <a:pPr lvl="1" eaLnBrk="1" hangingPunct="1"/>
            <a:r>
              <a:rPr lang="en-US" altLang="en-US" smtClean="0"/>
              <a:t>Has as many bonds as possible.</a:t>
            </a:r>
          </a:p>
          <a:p>
            <a:pPr lvl="1" eaLnBrk="1" hangingPunct="1"/>
            <a:r>
              <a:rPr lang="en-US" altLang="en-US" smtClean="0"/>
              <a:t>Has the negative charge on the most electronegative atom.</a:t>
            </a:r>
          </a:p>
          <a:p>
            <a:pPr lvl="1" eaLnBrk="1" hangingPunct="1"/>
            <a:r>
              <a:rPr lang="en-US" altLang="en-US" smtClean="0"/>
              <a:t>Has as little charge separation as possible.</a:t>
            </a:r>
          </a:p>
        </p:txBody>
      </p:sp>
      <p:sp>
        <p:nvSpPr>
          <p:cNvPr id="2" name="Title 1"/>
          <p:cNvSpPr>
            <a:spLocks noGrp="1"/>
          </p:cNvSpPr>
          <p:nvPr>
            <p:ph type="title"/>
          </p:nvPr>
        </p:nvSpPr>
        <p:spPr>
          <a:xfrm>
            <a:off x="1981200" y="274638"/>
            <a:ext cx="8229600" cy="850900"/>
          </a:xfrm>
        </p:spPr>
        <p:txBody>
          <a:bodyPr/>
          <a:lstStyle/>
          <a:p>
            <a:pPr>
              <a:defRPr/>
            </a:pPr>
            <a:r>
              <a:rPr lang="fa-IR" sz="3000" b="1" kern="1200" cap="small" dirty="0">
                <a:solidFill>
                  <a:srgbClr val="3E3D2D"/>
                </a:solidFill>
                <a:latin typeface="Century Schoolbook"/>
                <a:cs typeface="B Nazanin" panose="00000400000000000000" pitchFamily="2" charset="-78"/>
              </a:rPr>
              <a:t>مقایسه اشکال رزونانسی</a:t>
            </a:r>
            <a:endParaRPr lang="en-US" b="1" dirty="0">
              <a:cs typeface="B Nazanin" panose="00000400000000000000" pitchFamily="2" charset="-78"/>
            </a:endParaRPr>
          </a:p>
        </p:txBody>
      </p:sp>
    </p:spTree>
    <p:extLst>
      <p:ext uri="{BB962C8B-B14F-4D97-AF65-F5344CB8AC3E}">
        <p14:creationId xmlns:p14="http://schemas.microsoft.com/office/powerpoint/2010/main" val="4214131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7467600" cy="561975"/>
          </a:xfrm>
        </p:spPr>
        <p:txBody>
          <a:bodyPr>
            <a:noAutofit/>
          </a:bodyPr>
          <a:lstStyle/>
          <a:p>
            <a:pPr algn="ctr">
              <a:defRPr/>
            </a:pPr>
            <a:r>
              <a:rPr lang="fa-IR" sz="4800" b="1" dirty="0"/>
              <a:t>انواع پیوند کوالانسی</a:t>
            </a:r>
            <a:endParaRPr lang="en-US" sz="4800" b="1" dirty="0"/>
          </a:p>
        </p:txBody>
      </p:sp>
      <p:sp>
        <p:nvSpPr>
          <p:cNvPr id="302083" name="Content Placeholder 2"/>
          <p:cNvSpPr>
            <a:spLocks noGrp="1"/>
          </p:cNvSpPr>
          <p:nvPr>
            <p:ph sz="quarter" idx="1"/>
          </p:nvPr>
        </p:nvSpPr>
        <p:spPr>
          <a:xfrm>
            <a:off x="2208213" y="1268414"/>
            <a:ext cx="8064500" cy="4873625"/>
          </a:xfrm>
        </p:spPr>
        <p:txBody>
          <a:bodyPr/>
          <a:lstStyle/>
          <a:p>
            <a:pPr marL="0" indent="0" algn="r" rtl="1">
              <a:buNone/>
            </a:pPr>
            <a:r>
              <a:rPr lang="fa-IR" altLang="en-US" smtClean="0"/>
              <a:t>1- پیوند کوالانسی سیگما (</a:t>
            </a:r>
            <a:r>
              <a:rPr lang="el-GR" altLang="en-US" smtClean="0">
                <a:cs typeface="Times New Roman" panose="02020603050405020304" pitchFamily="18" charset="0"/>
              </a:rPr>
              <a:t>σ</a:t>
            </a:r>
            <a:r>
              <a:rPr lang="fa-IR" altLang="en-US" smtClean="0"/>
              <a:t>)</a:t>
            </a:r>
          </a:p>
          <a:p>
            <a:pPr marL="0" indent="0" algn="r" rtl="1">
              <a:buNone/>
            </a:pPr>
            <a:r>
              <a:rPr lang="fa-IR" altLang="en-US" smtClean="0"/>
              <a:t>2- پیوند کوالانسی پای (</a:t>
            </a:r>
            <a:r>
              <a:rPr lang="el-GR" altLang="en-US" smtClean="0">
                <a:cs typeface="Times New Roman" panose="02020603050405020304" pitchFamily="18" charset="0"/>
              </a:rPr>
              <a:t>π</a:t>
            </a:r>
            <a:r>
              <a:rPr lang="fa-IR" altLang="en-US" smtClean="0"/>
              <a:t>)</a:t>
            </a:r>
            <a:endParaRPr lang="en-US" altLang="en-US" smtClean="0">
              <a:cs typeface="Times New Roman" panose="02020603050405020304" pitchFamily="18" charset="0"/>
            </a:endParaRPr>
          </a:p>
        </p:txBody>
      </p:sp>
      <p:sp>
        <p:nvSpPr>
          <p:cNvPr id="30208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46313075-C2B1-430C-B70A-67ACCB582AE3}" type="slidenum">
              <a:rPr lang="ar-SA" altLang="en-US" sz="1400">
                <a:solidFill>
                  <a:srgbClr val="FFFFFF"/>
                </a:solidFill>
                <a:cs typeface="Times New Roman" panose="02020603050405020304" pitchFamily="18" charset="0"/>
              </a:rPr>
              <a:pPr fontAlgn="base">
                <a:spcBef>
                  <a:spcPct val="0"/>
                </a:spcBef>
                <a:spcAft>
                  <a:spcPct val="0"/>
                </a:spcAft>
              </a:pPr>
              <a:t>3</a:t>
            </a:fld>
            <a:endParaRPr lang="en-US" altLang="en-US" sz="1400">
              <a:solidFill>
                <a:srgbClr val="FFFFFF"/>
              </a:solidFill>
              <a:cs typeface="Times New Roman" panose="02020603050405020304" pitchFamily="18" charset="0"/>
            </a:endParaRPr>
          </a:p>
        </p:txBody>
      </p:sp>
      <p:pic>
        <p:nvPicPr>
          <p:cNvPr id="302085" name="Picture 2" descr="C:\Users\behzad\Desktop\514b5a05e4b07974555ddd4a-aaronq-1363975103614-sigmapibon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116013"/>
            <a:ext cx="4424362"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6" name="Picture 3" descr="C:\Users\behzad\Desktop\(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4867276"/>
            <a:ext cx="78486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647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US" altLang="en-US" sz="1400">
                <a:solidFill>
                  <a:srgbClr val="000000"/>
                </a:solidFill>
                <a:cs typeface="Titr" pitchFamily="2" charset="0"/>
              </a:rPr>
              <a:t>Chapter 1</a:t>
            </a:r>
          </a:p>
        </p:txBody>
      </p:sp>
      <p:sp>
        <p:nvSpPr>
          <p:cNvPr id="333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fld id="{132E4E46-ECF3-40CE-BFCE-972AB58ED1DE}" type="slidenum">
              <a:rPr lang="en-US" altLang="en-US" sz="1400">
                <a:solidFill>
                  <a:srgbClr val="000000"/>
                </a:solidFill>
                <a:cs typeface="Titr" pitchFamily="2" charset="0"/>
              </a:rPr>
              <a:pPr fontAlgn="base">
                <a:spcBef>
                  <a:spcPct val="0"/>
                </a:spcBef>
                <a:spcAft>
                  <a:spcPct val="0"/>
                </a:spcAft>
                <a:buNone/>
              </a:pPr>
              <a:t>30</a:t>
            </a:fld>
            <a:endParaRPr lang="en-US" altLang="en-US" sz="1400">
              <a:solidFill>
                <a:srgbClr val="000000"/>
              </a:solidFill>
              <a:cs typeface="Titr" pitchFamily="2" charset="0"/>
            </a:endParaRPr>
          </a:p>
        </p:txBody>
      </p:sp>
      <p:sp>
        <p:nvSpPr>
          <p:cNvPr id="333828" name="Rectangle 2"/>
          <p:cNvSpPr>
            <a:spLocks noGrp="1" noChangeArrowheads="1"/>
          </p:cNvSpPr>
          <p:nvPr>
            <p:ph type="title"/>
          </p:nvPr>
        </p:nvSpPr>
        <p:spPr>
          <a:xfrm>
            <a:off x="1981200" y="0"/>
            <a:ext cx="8229600" cy="1143000"/>
          </a:xfrm>
        </p:spPr>
        <p:txBody>
          <a:bodyPr/>
          <a:lstStyle/>
          <a:p>
            <a:pPr eaLnBrk="1" hangingPunct="1"/>
            <a:r>
              <a:rPr lang="en-US" altLang="en-US" smtClean="0"/>
              <a:t>Major and Minor Contributors</a:t>
            </a:r>
          </a:p>
        </p:txBody>
      </p:sp>
      <p:sp>
        <p:nvSpPr>
          <p:cNvPr id="333829" name="Rectangle 3"/>
          <p:cNvSpPr>
            <a:spLocks noGrp="1" noChangeArrowheads="1"/>
          </p:cNvSpPr>
          <p:nvPr>
            <p:ph type="body" idx="1"/>
          </p:nvPr>
        </p:nvSpPr>
        <p:spPr>
          <a:xfrm>
            <a:off x="1981200" y="1371601"/>
            <a:ext cx="8229600" cy="4830763"/>
          </a:xfrm>
        </p:spPr>
        <p:txBody>
          <a:bodyPr/>
          <a:lstStyle/>
          <a:p>
            <a:pPr eaLnBrk="1" hangingPunct="1"/>
            <a:r>
              <a:rPr lang="en-US" altLang="en-US" smtClean="0"/>
              <a:t>The major contributor is the one in which all the atoms have a complete octet of electrons.</a:t>
            </a:r>
            <a:br>
              <a:rPr lang="en-US" altLang="en-US" smtClean="0"/>
            </a:br>
            <a:r>
              <a:rPr lang="en-US" altLang="en-US" smtClean="0"/>
              <a:t/>
            </a:r>
            <a:br>
              <a:rPr lang="en-US" altLang="en-US" smtClean="0"/>
            </a:br>
            <a:endParaRPr lang="en-US" altLang="en-US" smtClean="0"/>
          </a:p>
        </p:txBody>
      </p:sp>
      <p:graphicFrame>
        <p:nvGraphicFramePr>
          <p:cNvPr id="333830" name="Object 0"/>
          <p:cNvGraphicFramePr>
            <a:graphicFrameLocks noChangeAspect="1"/>
          </p:cNvGraphicFramePr>
          <p:nvPr/>
        </p:nvGraphicFramePr>
        <p:xfrm>
          <a:off x="3800476" y="2971801"/>
          <a:ext cx="4124325" cy="1673225"/>
        </p:xfrm>
        <a:graphic>
          <a:graphicData uri="http://schemas.openxmlformats.org/presentationml/2006/ole">
            <mc:AlternateContent xmlns:mc="http://schemas.openxmlformats.org/markup-compatibility/2006">
              <mc:Choice xmlns:v="urn:schemas-microsoft-com:vml" Requires="v">
                <p:oleObj spid="_x0000_s12290" name="Document" r:id="rId4" imgW="3286125" imgH="1333500" progId="ChemWindow.Document">
                  <p:embed/>
                </p:oleObj>
              </mc:Choice>
              <mc:Fallback>
                <p:oleObj name="Document" r:id="rId4" imgW="3286125" imgH="1333500" progId="ChemWindow.Document">
                  <p:embed/>
                  <p:pic>
                    <p:nvPicPr>
                      <p:cNvPr id="33383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0476" y="2971801"/>
                        <a:ext cx="4124325"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Text Box 6"/>
          <p:cNvSpPr txBox="1">
            <a:spLocks noChangeArrowheads="1"/>
          </p:cNvSpPr>
          <p:nvPr/>
        </p:nvSpPr>
        <p:spPr bwMode="auto">
          <a:xfrm>
            <a:off x="5943600" y="5165726"/>
            <a:ext cx="27955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altLang="en-US" sz="2000">
                <a:solidFill>
                  <a:srgbClr val="000000"/>
                </a:solidFill>
              </a:rPr>
              <a:t>The carbon atom does </a:t>
            </a:r>
            <a:br>
              <a:rPr lang="en-US" altLang="en-US" sz="2000">
                <a:solidFill>
                  <a:srgbClr val="000000"/>
                </a:solidFill>
              </a:rPr>
            </a:br>
            <a:r>
              <a:rPr lang="en-US" altLang="en-US" sz="2000">
                <a:solidFill>
                  <a:srgbClr val="000000"/>
                </a:solidFill>
              </a:rPr>
              <a:t>not have a complete</a:t>
            </a:r>
            <a:br>
              <a:rPr lang="en-US" altLang="en-US" sz="2000">
                <a:solidFill>
                  <a:srgbClr val="000000"/>
                </a:solidFill>
              </a:rPr>
            </a:br>
            <a:r>
              <a:rPr lang="en-US" altLang="en-US" sz="2000">
                <a:solidFill>
                  <a:srgbClr val="000000"/>
                </a:solidFill>
              </a:rPr>
              <a:t>octet of electrons.</a:t>
            </a:r>
          </a:p>
        </p:txBody>
      </p:sp>
      <p:sp>
        <p:nvSpPr>
          <p:cNvPr id="37895" name="Text Box 7"/>
          <p:cNvSpPr txBox="1">
            <a:spLocks noChangeArrowheads="1"/>
          </p:cNvSpPr>
          <p:nvPr/>
        </p:nvSpPr>
        <p:spPr bwMode="auto">
          <a:xfrm>
            <a:off x="3905250" y="4545013"/>
            <a:ext cx="386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altLang="en-US" b="1">
                <a:solidFill>
                  <a:srgbClr val="333399"/>
                </a:solidFill>
              </a:rPr>
              <a:t>MAJOR                                 MINOR</a:t>
            </a:r>
          </a:p>
        </p:txBody>
      </p:sp>
    </p:spTree>
    <p:extLst>
      <p:ext uri="{BB962C8B-B14F-4D97-AF65-F5344CB8AC3E}">
        <p14:creationId xmlns:p14="http://schemas.microsoft.com/office/powerpoint/2010/main" val="2404263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US" altLang="en-US" sz="1400">
                <a:solidFill>
                  <a:srgbClr val="000000"/>
                </a:solidFill>
                <a:cs typeface="Titr" pitchFamily="2" charset="0"/>
              </a:rPr>
              <a:t>Chapter 1</a:t>
            </a:r>
          </a:p>
        </p:txBody>
      </p:sp>
      <p:sp>
        <p:nvSpPr>
          <p:cNvPr id="335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fld id="{2AACABE1-3306-4CC0-A90D-DC14018385E9}" type="slidenum">
              <a:rPr lang="en-US" altLang="en-US" sz="1400">
                <a:solidFill>
                  <a:srgbClr val="000000"/>
                </a:solidFill>
                <a:cs typeface="Titr" pitchFamily="2" charset="0"/>
              </a:rPr>
              <a:pPr fontAlgn="base">
                <a:spcBef>
                  <a:spcPct val="0"/>
                </a:spcBef>
                <a:spcAft>
                  <a:spcPct val="0"/>
                </a:spcAft>
                <a:buNone/>
              </a:pPr>
              <a:t>31</a:t>
            </a:fld>
            <a:endParaRPr lang="en-US" altLang="en-US" sz="1400">
              <a:solidFill>
                <a:srgbClr val="000000"/>
              </a:solidFill>
              <a:cs typeface="Titr" pitchFamily="2" charset="0"/>
            </a:endParaRPr>
          </a:p>
        </p:txBody>
      </p:sp>
      <p:sp>
        <p:nvSpPr>
          <p:cNvPr id="335876" name="Rectangle 2"/>
          <p:cNvSpPr>
            <a:spLocks noGrp="1" noChangeArrowheads="1"/>
          </p:cNvSpPr>
          <p:nvPr>
            <p:ph type="title"/>
          </p:nvPr>
        </p:nvSpPr>
        <p:spPr>
          <a:xfrm>
            <a:off x="1981200" y="76200"/>
            <a:ext cx="8305800" cy="1219200"/>
          </a:xfrm>
        </p:spPr>
        <p:txBody>
          <a:bodyPr/>
          <a:lstStyle/>
          <a:p>
            <a:pPr eaLnBrk="1" hangingPunct="1"/>
            <a:r>
              <a:rPr lang="en-US" altLang="en-US" smtClean="0"/>
              <a:t>Major and Minor Contributors (Continued)</a:t>
            </a:r>
          </a:p>
        </p:txBody>
      </p:sp>
      <p:sp>
        <p:nvSpPr>
          <p:cNvPr id="335877" name="Rectangle 3"/>
          <p:cNvSpPr>
            <a:spLocks noGrp="1" noChangeArrowheads="1"/>
          </p:cNvSpPr>
          <p:nvPr>
            <p:ph type="body" idx="1"/>
          </p:nvPr>
        </p:nvSpPr>
        <p:spPr>
          <a:xfrm>
            <a:off x="1981200" y="1524000"/>
            <a:ext cx="8382000" cy="1752600"/>
          </a:xfrm>
        </p:spPr>
        <p:txBody>
          <a:bodyPr/>
          <a:lstStyle/>
          <a:p>
            <a:pPr eaLnBrk="1" hangingPunct="1">
              <a:lnSpc>
                <a:spcPct val="90000"/>
              </a:lnSpc>
            </a:pPr>
            <a:r>
              <a:rPr lang="en-US" altLang="en-US" smtClean="0"/>
              <a:t>When both resonance forms obey the octet rule, the major contributor is the one with the negative charge on the most electronegative atom.</a:t>
            </a:r>
            <a:br>
              <a:rPr lang="en-US" altLang="en-US" smtClean="0"/>
            </a:br>
            <a:r>
              <a:rPr lang="en-US" altLang="en-US" smtClean="0"/>
              <a:t/>
            </a:r>
            <a:br>
              <a:rPr lang="en-US" altLang="en-US" smtClean="0"/>
            </a:br>
            <a:endParaRPr lang="en-US" altLang="en-US" smtClean="0"/>
          </a:p>
        </p:txBody>
      </p:sp>
      <p:graphicFrame>
        <p:nvGraphicFramePr>
          <p:cNvPr id="335878" name="Object 4"/>
          <p:cNvGraphicFramePr>
            <a:graphicFrameLocks noChangeAspect="1"/>
          </p:cNvGraphicFramePr>
          <p:nvPr/>
        </p:nvGraphicFramePr>
        <p:xfrm>
          <a:off x="2895600" y="3641726"/>
          <a:ext cx="6553200" cy="779463"/>
        </p:xfrm>
        <a:graphic>
          <a:graphicData uri="http://schemas.openxmlformats.org/presentationml/2006/ole">
            <mc:AlternateContent xmlns:mc="http://schemas.openxmlformats.org/markup-compatibility/2006">
              <mc:Choice xmlns:v="urn:schemas-microsoft-com:vml" Requires="v">
                <p:oleObj spid="_x0000_s13314" name="Document" r:id="rId4" imgW="4724400" imgH="561975" progId="ChemWindow.Document">
                  <p:embed/>
                </p:oleObj>
              </mc:Choice>
              <mc:Fallback>
                <p:oleObj name="Document" r:id="rId4" imgW="4724400" imgH="561975" progId="ChemWindow.Document">
                  <p:embed/>
                  <p:pic>
                    <p:nvPicPr>
                      <p:cNvPr id="33587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641726"/>
                        <a:ext cx="6553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p:cNvSpPr txBox="1">
            <a:spLocks noChangeArrowheads="1"/>
          </p:cNvSpPr>
          <p:nvPr/>
        </p:nvSpPr>
        <p:spPr bwMode="auto">
          <a:xfrm>
            <a:off x="3295650" y="4570413"/>
            <a:ext cx="570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altLang="en-US" b="1">
                <a:solidFill>
                  <a:srgbClr val="333399"/>
                </a:solidFill>
              </a:rPr>
              <a:t>MAJOR                                                              MINOR</a:t>
            </a:r>
          </a:p>
        </p:txBody>
      </p:sp>
      <p:sp>
        <p:nvSpPr>
          <p:cNvPr id="35847" name="Text Box 7"/>
          <p:cNvSpPr txBox="1">
            <a:spLocks noChangeArrowheads="1"/>
          </p:cNvSpPr>
          <p:nvPr/>
        </p:nvSpPr>
        <p:spPr bwMode="auto">
          <a:xfrm>
            <a:off x="1752600" y="5165726"/>
            <a:ext cx="4876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altLang="en-US" sz="2000">
                <a:solidFill>
                  <a:srgbClr val="000000"/>
                </a:solidFill>
              </a:rPr>
              <a:t>The oxygen is more electronegative,</a:t>
            </a:r>
            <a:br>
              <a:rPr lang="en-US" altLang="en-US" sz="2000">
                <a:solidFill>
                  <a:srgbClr val="000000"/>
                </a:solidFill>
              </a:rPr>
            </a:br>
            <a:r>
              <a:rPr lang="en-US" altLang="en-US" sz="2000">
                <a:solidFill>
                  <a:srgbClr val="000000"/>
                </a:solidFill>
              </a:rPr>
              <a:t>so it should have the negative</a:t>
            </a:r>
            <a:br>
              <a:rPr lang="en-US" altLang="en-US" sz="2000">
                <a:solidFill>
                  <a:srgbClr val="000000"/>
                </a:solidFill>
              </a:rPr>
            </a:br>
            <a:r>
              <a:rPr lang="en-US" altLang="en-US" sz="2000">
                <a:solidFill>
                  <a:srgbClr val="000000"/>
                </a:solidFill>
              </a:rPr>
              <a:t>charge.</a:t>
            </a:r>
          </a:p>
        </p:txBody>
      </p:sp>
    </p:spTree>
    <p:extLst>
      <p:ext uri="{BB962C8B-B14F-4D97-AF65-F5344CB8AC3E}">
        <p14:creationId xmlns:p14="http://schemas.microsoft.com/office/powerpoint/2010/main" val="473224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US" altLang="en-US" sz="1400">
                <a:solidFill>
                  <a:srgbClr val="000000"/>
                </a:solidFill>
                <a:cs typeface="Titr" pitchFamily="2" charset="0"/>
              </a:rPr>
              <a:t>Chapter 1</a:t>
            </a:r>
          </a:p>
        </p:txBody>
      </p:sp>
      <p:sp>
        <p:nvSpPr>
          <p:cNvPr id="337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fld id="{B18D2DC2-D91E-4176-B701-47FCCE6B1DDB}" type="slidenum">
              <a:rPr lang="en-US" altLang="en-US" sz="1400">
                <a:solidFill>
                  <a:srgbClr val="000000"/>
                </a:solidFill>
                <a:cs typeface="Titr" pitchFamily="2" charset="0"/>
              </a:rPr>
              <a:pPr fontAlgn="base">
                <a:spcBef>
                  <a:spcPct val="0"/>
                </a:spcBef>
                <a:spcAft>
                  <a:spcPct val="0"/>
                </a:spcAft>
                <a:buNone/>
              </a:pPr>
              <a:t>32</a:t>
            </a:fld>
            <a:endParaRPr lang="en-US" altLang="en-US" sz="1400">
              <a:solidFill>
                <a:srgbClr val="000000"/>
              </a:solidFill>
              <a:cs typeface="Titr" pitchFamily="2" charset="0"/>
            </a:endParaRPr>
          </a:p>
        </p:txBody>
      </p:sp>
      <p:sp>
        <p:nvSpPr>
          <p:cNvPr id="337924" name="Rectangle 2"/>
          <p:cNvSpPr>
            <a:spLocks noGrp="1" noChangeArrowheads="1"/>
          </p:cNvSpPr>
          <p:nvPr>
            <p:ph type="body" idx="1"/>
          </p:nvPr>
        </p:nvSpPr>
        <p:spPr/>
        <p:txBody>
          <a:bodyPr/>
          <a:lstStyle/>
          <a:p>
            <a:pPr eaLnBrk="1" hangingPunct="1"/>
            <a:r>
              <a:rPr lang="en-US" altLang="en-US" smtClean="0"/>
              <a:t>Opposite charges should be on adjacent atoms.</a:t>
            </a:r>
          </a:p>
        </p:txBody>
      </p:sp>
      <p:sp>
        <p:nvSpPr>
          <p:cNvPr id="8198" name="Rectangle 3"/>
          <p:cNvSpPr>
            <a:spLocks noChangeArrowheads="1"/>
          </p:cNvSpPr>
          <p:nvPr/>
        </p:nvSpPr>
        <p:spPr bwMode="auto">
          <a:xfrm>
            <a:off x="19050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US" altLang="en-US" sz="4400">
                <a:solidFill>
                  <a:srgbClr val="000000"/>
                </a:solidFill>
              </a:rPr>
              <a:t>Non-Equivalent Resonance</a:t>
            </a:r>
          </a:p>
        </p:txBody>
      </p:sp>
      <p:graphicFrame>
        <p:nvGraphicFramePr>
          <p:cNvPr id="337926" name="Object 0"/>
          <p:cNvGraphicFramePr>
            <a:graphicFrameLocks noChangeAspect="1"/>
          </p:cNvGraphicFramePr>
          <p:nvPr/>
        </p:nvGraphicFramePr>
        <p:xfrm>
          <a:off x="2895601" y="2667001"/>
          <a:ext cx="6581775" cy="803275"/>
        </p:xfrm>
        <a:graphic>
          <a:graphicData uri="http://schemas.openxmlformats.org/presentationml/2006/ole">
            <mc:AlternateContent xmlns:mc="http://schemas.openxmlformats.org/markup-compatibility/2006">
              <mc:Choice xmlns:v="urn:schemas-microsoft-com:vml" Requires="v">
                <p:oleObj spid="_x0000_s14338" name="Document" r:id="rId4" imgW="5543550" imgH="676275" progId="ChemWindow.Document">
                  <p:embed/>
                </p:oleObj>
              </mc:Choice>
              <mc:Fallback>
                <p:oleObj name="Document" r:id="rId4" imgW="5543550" imgH="676275" progId="ChemWindow.Document">
                  <p:embed/>
                  <p:pic>
                    <p:nvPicPr>
                      <p:cNvPr id="337926"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1" y="2667001"/>
                        <a:ext cx="6581775"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Text Box 5"/>
          <p:cNvSpPr txBox="1">
            <a:spLocks noChangeArrowheads="1"/>
          </p:cNvSpPr>
          <p:nvPr/>
        </p:nvSpPr>
        <p:spPr bwMode="auto">
          <a:xfrm>
            <a:off x="2286000" y="4572001"/>
            <a:ext cx="7620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en-US" altLang="en-US" sz="2400">
                <a:solidFill>
                  <a:srgbClr val="000000"/>
                </a:solidFill>
              </a:rPr>
              <a:t>The most stable one is the one with the smallest separation of oppositely charged atoms.</a:t>
            </a:r>
          </a:p>
        </p:txBody>
      </p:sp>
      <p:sp>
        <p:nvSpPr>
          <p:cNvPr id="36870" name="Text Box 6"/>
          <p:cNvSpPr txBox="1">
            <a:spLocks noChangeArrowheads="1"/>
          </p:cNvSpPr>
          <p:nvPr/>
        </p:nvSpPr>
        <p:spPr bwMode="auto">
          <a:xfrm>
            <a:off x="3625850" y="3581401"/>
            <a:ext cx="494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altLang="en-US" b="1">
                <a:solidFill>
                  <a:srgbClr val="333399"/>
                </a:solidFill>
              </a:rPr>
              <a:t>MAJOR                                                  MINOR</a:t>
            </a:r>
          </a:p>
        </p:txBody>
      </p:sp>
    </p:spTree>
    <p:extLst>
      <p:ext uri="{BB962C8B-B14F-4D97-AF65-F5344CB8AC3E}">
        <p14:creationId xmlns:p14="http://schemas.microsoft.com/office/powerpoint/2010/main" val="592777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itle 1"/>
          <p:cNvSpPr>
            <a:spLocks noGrp="1"/>
          </p:cNvSpPr>
          <p:nvPr>
            <p:ph type="title"/>
          </p:nvPr>
        </p:nvSpPr>
        <p:spPr/>
        <p:txBody>
          <a:bodyPr/>
          <a:lstStyle/>
          <a:p>
            <a:r>
              <a:rPr lang="fa-IR" altLang="en-US" smtClean="0"/>
              <a:t>پایان فصل هشت</a:t>
            </a:r>
            <a:endParaRPr lang="en-US" altLang="en-US" smtClean="0"/>
          </a:p>
        </p:txBody>
      </p:sp>
      <p:sp>
        <p:nvSpPr>
          <p:cNvPr id="339971" name="Content Placeholder 2"/>
          <p:cNvSpPr>
            <a:spLocks noGrp="1"/>
          </p:cNvSpPr>
          <p:nvPr>
            <p:ph idx="1"/>
          </p:nvPr>
        </p:nvSpPr>
        <p:spPr/>
        <p:txBody>
          <a:bodyPr/>
          <a:lstStyle/>
          <a:p>
            <a:endParaRPr lang="en-US" altLang="en-US" smtClean="0"/>
          </a:p>
        </p:txBody>
      </p:sp>
      <p:sp>
        <p:nvSpPr>
          <p:cNvPr id="3399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US" altLang="en-US" sz="1400">
                <a:solidFill>
                  <a:srgbClr val="000000"/>
                </a:solidFill>
                <a:cs typeface="Titr" pitchFamily="2" charset="0"/>
              </a:rPr>
              <a:t>Chapter 1</a:t>
            </a:r>
          </a:p>
        </p:txBody>
      </p:sp>
      <p:sp>
        <p:nvSpPr>
          <p:cNvPr id="3399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fld id="{428A2FF0-B22B-4B67-BD37-89F7A0C96FC5}" type="slidenum">
              <a:rPr lang="en-US" altLang="en-US" sz="1400">
                <a:solidFill>
                  <a:srgbClr val="000000"/>
                </a:solidFill>
                <a:cs typeface="Titr" pitchFamily="2" charset="0"/>
              </a:rPr>
              <a:pPr fontAlgn="base">
                <a:spcBef>
                  <a:spcPct val="0"/>
                </a:spcBef>
                <a:spcAft>
                  <a:spcPct val="0"/>
                </a:spcAft>
                <a:buNone/>
              </a:pPr>
              <a:t>33</a:t>
            </a:fld>
            <a:endParaRPr lang="en-US" altLang="en-US" sz="1400">
              <a:solidFill>
                <a:srgbClr val="000000"/>
              </a:solidFill>
              <a:cs typeface="Titr" pitchFamily="2" charset="0"/>
            </a:endParaRPr>
          </a:p>
        </p:txBody>
      </p:sp>
    </p:spTree>
    <p:extLst>
      <p:ext uri="{BB962C8B-B14F-4D97-AF65-F5344CB8AC3E}">
        <p14:creationId xmlns:p14="http://schemas.microsoft.com/office/powerpoint/2010/main" val="1513781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958AF9C4-6FB8-42EC-97FA-13F903B922D0}" type="slidenum">
              <a:rPr lang="ar-SA" altLang="en-US" sz="1400">
                <a:solidFill>
                  <a:srgbClr val="FFFFFF"/>
                </a:solidFill>
                <a:cs typeface="Times New Roman" panose="02020603050405020304" pitchFamily="18" charset="0"/>
              </a:rPr>
              <a:pPr fontAlgn="base">
                <a:spcBef>
                  <a:spcPct val="0"/>
                </a:spcBef>
                <a:spcAft>
                  <a:spcPct val="0"/>
                </a:spcAft>
              </a:pPr>
              <a:t>34</a:t>
            </a:fld>
            <a:endParaRPr lang="en-US" altLang="en-US" sz="1400">
              <a:solidFill>
                <a:srgbClr val="FFFFFF"/>
              </a:solidFill>
              <a:cs typeface="Times New Roman" panose="02020603050405020304" pitchFamily="18" charset="0"/>
            </a:endParaRPr>
          </a:p>
        </p:txBody>
      </p:sp>
      <p:pic>
        <p:nvPicPr>
          <p:cNvPr id="340995" name="Picture 2" descr="C:\Users\Public\Pictures\Sample Pictures\PeriodicTableMuted.png"/>
          <p:cNvPicPr>
            <a:picLocks noChangeAspect="1" noChangeArrowheads="1"/>
          </p:cNvPicPr>
          <p:nvPr/>
        </p:nvPicPr>
        <p:blipFill>
          <a:blip r:embed="rId2">
            <a:extLst>
              <a:ext uri="{28A0092B-C50C-407E-A947-70E740481C1C}">
                <a14:useLocalDpi xmlns:a14="http://schemas.microsoft.com/office/drawing/2010/main" val="0"/>
              </a:ext>
            </a:extLst>
          </a:blip>
          <a:srcRect l="7104" r="7143" b="4897"/>
          <a:stretch>
            <a:fillRect/>
          </a:stretch>
        </p:blipFill>
        <p:spPr bwMode="auto">
          <a:xfrm>
            <a:off x="1543051" y="61913"/>
            <a:ext cx="9090025"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479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313" y="404813"/>
            <a:ext cx="7467600" cy="850900"/>
          </a:xfrm>
        </p:spPr>
        <p:txBody>
          <a:bodyPr>
            <a:noAutofit/>
          </a:bodyPr>
          <a:lstStyle/>
          <a:p>
            <a:pPr algn="ctr" rtl="1">
              <a:spcBef>
                <a:spcPts val="600"/>
              </a:spcBef>
              <a:defRPr/>
            </a:pPr>
            <a:r>
              <a:rPr lang="fa-IR" sz="3200" b="1" cap="none" dirty="0">
                <a:solidFill>
                  <a:prstClr val="black"/>
                </a:solidFill>
                <a:ea typeface="+mn-ea"/>
              </a:rPr>
              <a:t>پیوند کوالانسی سیگما (</a:t>
            </a:r>
            <a:r>
              <a:rPr lang="el-GR" sz="3200" b="1" cap="none" dirty="0">
                <a:solidFill>
                  <a:prstClr val="black"/>
                </a:solidFill>
                <a:ea typeface="+mn-ea"/>
                <a:cs typeface="+mn-cs"/>
              </a:rPr>
              <a:t>σ</a:t>
            </a:r>
            <a:r>
              <a:rPr lang="fa-IR" sz="3200" b="1" cap="none" dirty="0">
                <a:solidFill>
                  <a:prstClr val="black"/>
                </a:solidFill>
                <a:ea typeface="+mn-ea"/>
              </a:rPr>
              <a:t>)</a:t>
            </a:r>
            <a:br>
              <a:rPr lang="fa-IR" sz="3200" b="1" cap="none" dirty="0">
                <a:solidFill>
                  <a:prstClr val="black"/>
                </a:solidFill>
                <a:ea typeface="+mn-ea"/>
              </a:rPr>
            </a:br>
            <a:endParaRPr lang="en-US" sz="3200" b="1" dirty="0"/>
          </a:p>
        </p:txBody>
      </p:sp>
      <p:sp>
        <p:nvSpPr>
          <p:cNvPr id="303107" name="Content Placeholder 2"/>
          <p:cNvSpPr>
            <a:spLocks noGrp="1"/>
          </p:cNvSpPr>
          <p:nvPr>
            <p:ph sz="quarter" idx="1"/>
          </p:nvPr>
        </p:nvSpPr>
        <p:spPr>
          <a:xfrm>
            <a:off x="1685926" y="1557339"/>
            <a:ext cx="8289925" cy="4873625"/>
          </a:xfrm>
        </p:spPr>
        <p:txBody>
          <a:bodyPr/>
          <a:lstStyle/>
          <a:p>
            <a:r>
              <a:rPr lang="en-US" altLang="en-US" smtClean="0">
                <a:cs typeface="Times New Roman" panose="02020603050405020304" pitchFamily="18" charset="0"/>
              </a:rPr>
              <a:t>The first bond made by any other atom</a:t>
            </a:r>
          </a:p>
          <a:p>
            <a:r>
              <a:rPr lang="en-US" altLang="en-US" smtClean="0">
                <a:cs typeface="Times New Roman" panose="02020603050405020304" pitchFamily="18" charset="0"/>
              </a:rPr>
              <a:t>Exists directly in the region between two bonded atoms</a:t>
            </a:r>
          </a:p>
          <a:p>
            <a:r>
              <a:rPr lang="en-US" altLang="en-US" smtClean="0">
                <a:cs typeface="Times New Roman" panose="02020603050405020304" pitchFamily="18" charset="0"/>
              </a:rPr>
              <a:t>Head on overlapping</a:t>
            </a:r>
          </a:p>
          <a:p>
            <a:endParaRPr lang="en-US" altLang="en-US" smtClean="0">
              <a:cs typeface="Times New Roman" panose="02020603050405020304" pitchFamily="18" charset="0"/>
            </a:endParaRPr>
          </a:p>
        </p:txBody>
      </p:sp>
      <p:sp>
        <p:nvSpPr>
          <p:cNvPr id="30310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3E63B1A-28D4-4A48-9CF4-8D819F3F4437}" type="slidenum">
              <a:rPr lang="ar-SA" altLang="en-US" sz="1400">
                <a:solidFill>
                  <a:srgbClr val="FFFFFF"/>
                </a:solidFill>
                <a:cs typeface="Times New Roman" panose="02020603050405020304" pitchFamily="18" charset="0"/>
              </a:rPr>
              <a:pPr fontAlgn="base">
                <a:spcBef>
                  <a:spcPct val="0"/>
                </a:spcBef>
                <a:spcAft>
                  <a:spcPct val="0"/>
                </a:spcAft>
              </a:pPr>
              <a:t>4</a:t>
            </a:fld>
            <a:endParaRPr lang="en-US" altLang="en-US" sz="1400">
              <a:solidFill>
                <a:srgbClr val="FFFFFF"/>
              </a:solidFill>
              <a:cs typeface="Times New Roman" panose="02020603050405020304" pitchFamily="18" charset="0"/>
            </a:endParaRPr>
          </a:p>
        </p:txBody>
      </p:sp>
      <p:pic>
        <p:nvPicPr>
          <p:cNvPr id="303109" name="Picture 2" descr="C:\Users\behzad\Desktop\640px-Sigma-bonds-2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8" y="3716339"/>
            <a:ext cx="60960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063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spcBef>
                <a:spcPts val="600"/>
              </a:spcBef>
              <a:defRPr/>
            </a:pPr>
            <a:r>
              <a:rPr lang="fa-IR" sz="3200" b="1" cap="none" dirty="0">
                <a:solidFill>
                  <a:prstClr val="black"/>
                </a:solidFill>
                <a:ea typeface="+mn-ea"/>
              </a:rPr>
              <a:t>پیوند کوالانسی پای (</a:t>
            </a:r>
            <a:r>
              <a:rPr lang="el-GR" sz="3200" b="1" cap="none" dirty="0">
                <a:solidFill>
                  <a:prstClr val="black"/>
                </a:solidFill>
                <a:ea typeface="+mn-ea"/>
                <a:cs typeface="+mn-cs"/>
              </a:rPr>
              <a:t>π</a:t>
            </a:r>
            <a:r>
              <a:rPr lang="fa-IR" sz="3200" b="1" cap="none" dirty="0">
                <a:solidFill>
                  <a:prstClr val="black"/>
                </a:solidFill>
                <a:ea typeface="+mn-ea"/>
              </a:rPr>
              <a:t>)</a:t>
            </a:r>
            <a:r>
              <a:rPr lang="en-US" sz="3200" b="1" cap="none" dirty="0">
                <a:solidFill>
                  <a:prstClr val="black"/>
                </a:solidFill>
                <a:ea typeface="+mn-ea"/>
                <a:cs typeface="+mn-cs"/>
              </a:rPr>
              <a:t/>
            </a:r>
            <a:br>
              <a:rPr lang="en-US" sz="3200" b="1" cap="none" dirty="0">
                <a:solidFill>
                  <a:prstClr val="black"/>
                </a:solidFill>
                <a:ea typeface="+mn-ea"/>
                <a:cs typeface="+mn-cs"/>
              </a:rPr>
            </a:br>
            <a:endParaRPr lang="en-US" sz="3200" b="1" dirty="0"/>
          </a:p>
        </p:txBody>
      </p:sp>
      <p:sp>
        <p:nvSpPr>
          <p:cNvPr id="304131" name="Content Placeholder 2"/>
          <p:cNvSpPr>
            <a:spLocks noGrp="1"/>
          </p:cNvSpPr>
          <p:nvPr>
            <p:ph sz="quarter" idx="1"/>
          </p:nvPr>
        </p:nvSpPr>
        <p:spPr>
          <a:xfrm>
            <a:off x="1703389" y="1600201"/>
            <a:ext cx="8569325" cy="4873625"/>
          </a:xfrm>
        </p:spPr>
        <p:txBody>
          <a:bodyPr/>
          <a:lstStyle/>
          <a:p>
            <a:r>
              <a:rPr lang="en-US" altLang="en-US" smtClean="0">
                <a:cs typeface="Times New Roman" panose="02020603050405020304" pitchFamily="18" charset="0"/>
              </a:rPr>
              <a:t>Any 2</a:t>
            </a:r>
            <a:r>
              <a:rPr lang="en-US" altLang="en-US" baseline="30000" smtClean="0">
                <a:cs typeface="Times New Roman" panose="02020603050405020304" pitchFamily="18" charset="0"/>
              </a:rPr>
              <a:t>nd</a:t>
            </a:r>
            <a:r>
              <a:rPr lang="en-US" altLang="en-US" smtClean="0">
                <a:cs typeface="Times New Roman" panose="02020603050405020304" pitchFamily="18" charset="0"/>
              </a:rPr>
              <a:t> and 3</a:t>
            </a:r>
            <a:r>
              <a:rPr lang="en-US" altLang="en-US" baseline="30000" smtClean="0">
                <a:cs typeface="Times New Roman" panose="02020603050405020304" pitchFamily="18" charset="0"/>
              </a:rPr>
              <a:t>rd</a:t>
            </a:r>
            <a:r>
              <a:rPr lang="en-US" altLang="en-US" smtClean="0">
                <a:cs typeface="Times New Roman" panose="02020603050405020304" pitchFamily="18" charset="0"/>
              </a:rPr>
              <a:t> bond made by any other atom</a:t>
            </a:r>
          </a:p>
          <a:p>
            <a:r>
              <a:rPr lang="en-US" altLang="en-US" smtClean="0">
                <a:cs typeface="Times New Roman" panose="02020603050405020304" pitchFamily="18" charset="0"/>
              </a:rPr>
              <a:t>Exist in the region above and below a line drawn between two bonded atoms</a:t>
            </a:r>
          </a:p>
          <a:p>
            <a:r>
              <a:rPr lang="en-US" altLang="en-US" smtClean="0">
                <a:cs typeface="Times New Roman" panose="02020603050405020304" pitchFamily="18" charset="0"/>
              </a:rPr>
              <a:t>Parallel, sideway overlapping</a:t>
            </a:r>
          </a:p>
        </p:txBody>
      </p:sp>
      <p:sp>
        <p:nvSpPr>
          <p:cNvPr id="3041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478BAE97-6451-49F4-8EF3-49AA0992B9B3}" type="slidenum">
              <a:rPr lang="ar-SA" altLang="en-US" sz="1400">
                <a:solidFill>
                  <a:srgbClr val="FFFFFF"/>
                </a:solidFill>
                <a:cs typeface="Times New Roman" panose="02020603050405020304" pitchFamily="18" charset="0"/>
              </a:rPr>
              <a:pPr fontAlgn="base">
                <a:spcBef>
                  <a:spcPct val="0"/>
                </a:spcBef>
                <a:spcAft>
                  <a:spcPct val="0"/>
                </a:spcAft>
              </a:pPr>
              <a:t>5</a:t>
            </a:fld>
            <a:endParaRPr lang="en-US" altLang="en-US" sz="1400">
              <a:solidFill>
                <a:srgbClr val="FFFFFF"/>
              </a:solidFill>
              <a:cs typeface="Times New Roman" panose="02020603050405020304" pitchFamily="18" charset="0"/>
            </a:endParaRPr>
          </a:p>
        </p:txBody>
      </p:sp>
      <p:pic>
        <p:nvPicPr>
          <p:cNvPr id="304133" name="Picture 2" descr="C:\Users\behzad\Desktop\Difference-Between-Sigma-and-Pi-Bon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3992563"/>
            <a:ext cx="6265862"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59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1565E6EA-E66E-4CA6-92A1-C198591F9E6D}" type="slidenum">
              <a:rPr lang="ar-SA" altLang="en-US" sz="1400">
                <a:solidFill>
                  <a:srgbClr val="FFFFFF"/>
                </a:solidFill>
                <a:cs typeface="Times New Roman" panose="02020603050405020304" pitchFamily="18" charset="0"/>
              </a:rPr>
              <a:pPr fontAlgn="base">
                <a:spcBef>
                  <a:spcPct val="0"/>
                </a:spcBef>
                <a:spcAft>
                  <a:spcPct val="0"/>
                </a:spcAft>
              </a:pPr>
              <a:t>6</a:t>
            </a:fld>
            <a:endParaRPr lang="en-US" altLang="en-US" sz="1400">
              <a:solidFill>
                <a:srgbClr val="FFFFFF"/>
              </a:solidFill>
              <a:cs typeface="Times New Roman" panose="02020603050405020304" pitchFamily="18" charset="0"/>
            </a:endParaRPr>
          </a:p>
        </p:txBody>
      </p:sp>
      <p:pic>
        <p:nvPicPr>
          <p:cNvPr id="305155" name="Picture 3" descr="C:\Users\behzad\Desktop\slide_23.jpg"/>
          <p:cNvPicPr>
            <a:picLocks noChangeAspect="1" noChangeArrowheads="1"/>
          </p:cNvPicPr>
          <p:nvPr/>
        </p:nvPicPr>
        <p:blipFill>
          <a:blip r:embed="rId2">
            <a:extLst>
              <a:ext uri="{28A0092B-C50C-407E-A947-70E740481C1C}">
                <a14:useLocalDpi xmlns:a14="http://schemas.microsoft.com/office/drawing/2010/main" val="0"/>
              </a:ext>
            </a:extLst>
          </a:blip>
          <a:srcRect r="43159" b="94405"/>
          <a:stretch>
            <a:fillRect/>
          </a:stretch>
        </p:blipFill>
        <p:spPr bwMode="auto">
          <a:xfrm>
            <a:off x="3503613" y="188913"/>
            <a:ext cx="46275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5156" name="Picture 3" descr="C:\Users\behzad\Desktop\slide_23.jpg"/>
          <p:cNvPicPr>
            <a:picLocks noChangeAspect="1" noChangeArrowheads="1"/>
          </p:cNvPicPr>
          <p:nvPr/>
        </p:nvPicPr>
        <p:blipFill>
          <a:blip r:embed="rId2">
            <a:extLst>
              <a:ext uri="{28A0092B-C50C-407E-A947-70E740481C1C}">
                <a14:useLocalDpi xmlns:a14="http://schemas.microsoft.com/office/drawing/2010/main" val="0"/>
              </a:ext>
            </a:extLst>
          </a:blip>
          <a:srcRect l="3862" t="10043" r="1414" b="2548"/>
          <a:stretch>
            <a:fillRect/>
          </a:stretch>
        </p:blipFill>
        <p:spPr bwMode="auto">
          <a:xfrm>
            <a:off x="1892300" y="804863"/>
            <a:ext cx="7710488"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81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550" y="1"/>
            <a:ext cx="7467600" cy="561975"/>
          </a:xfrm>
        </p:spPr>
        <p:txBody>
          <a:bodyPr/>
          <a:lstStyle/>
          <a:p>
            <a:pPr algn="ctr" rtl="1">
              <a:defRPr/>
            </a:pPr>
            <a:r>
              <a:rPr lang="fa-IR" b="1" dirty="0" smtClean="0">
                <a:cs typeface="B Nazanin" panose="00000400000000000000" pitchFamily="2" charset="-78"/>
              </a:rPr>
              <a:t>قطبیت پیوند کوالانسی</a:t>
            </a:r>
            <a:endParaRPr lang="en-US" b="1" dirty="0">
              <a:cs typeface="B Nazanin" panose="00000400000000000000" pitchFamily="2" charset="-78"/>
            </a:endParaRPr>
          </a:p>
        </p:txBody>
      </p:sp>
      <p:sp>
        <p:nvSpPr>
          <p:cNvPr id="306179" name="Content Placeholder 2"/>
          <p:cNvSpPr>
            <a:spLocks noGrp="1"/>
          </p:cNvSpPr>
          <p:nvPr>
            <p:ph sz="quarter" idx="1"/>
          </p:nvPr>
        </p:nvSpPr>
        <p:spPr>
          <a:xfrm>
            <a:off x="2135188" y="590551"/>
            <a:ext cx="8147050" cy="4873625"/>
          </a:xfrm>
        </p:spPr>
        <p:txBody>
          <a:bodyPr/>
          <a:lstStyle/>
          <a:p>
            <a:pPr marL="0" indent="0" algn="r" rtl="1">
              <a:buNone/>
            </a:pPr>
            <a:r>
              <a:rPr lang="fa-IR" altLang="en-US" sz="2000">
                <a:cs typeface="B Nazanin" panose="00000400000000000000" pitchFamily="2" charset="-78"/>
              </a:rPr>
              <a:t>1- پیوند کوالانسی قطبی</a:t>
            </a:r>
          </a:p>
          <a:p>
            <a:pPr marL="0" indent="0" algn="r" rtl="1">
              <a:buNone/>
            </a:pPr>
            <a:r>
              <a:rPr lang="fa-IR" altLang="en-US" sz="2000">
                <a:cs typeface="B Nazanin" panose="00000400000000000000" pitchFamily="2" charset="-78"/>
              </a:rPr>
              <a:t>2- پیوند کوالانسی غیر قطبی</a:t>
            </a:r>
          </a:p>
          <a:p>
            <a:pPr marL="0" indent="0" algn="r" rtl="1">
              <a:buNone/>
            </a:pPr>
            <a:r>
              <a:rPr lang="fa-IR" altLang="en-US" sz="2000">
                <a:cs typeface="B Nazanin" panose="00000400000000000000" pitchFamily="2" charset="-78"/>
              </a:rPr>
              <a:t>3- مرز بین پیوند یونی و پیوند کوالانسی (یون واپیچیده)</a:t>
            </a:r>
            <a:endParaRPr lang="en-US" altLang="en-US" sz="2000">
              <a:cs typeface="B Nazanin" panose="00000400000000000000" pitchFamily="2" charset="-78"/>
            </a:endParaRPr>
          </a:p>
        </p:txBody>
      </p:sp>
      <p:sp>
        <p:nvSpPr>
          <p:cNvPr id="30618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D78A1AB-96EF-4DE5-9089-29E9E9E10191}" type="slidenum">
              <a:rPr lang="ar-SA" altLang="en-US" sz="1400">
                <a:solidFill>
                  <a:srgbClr val="FFFFFF"/>
                </a:solidFill>
                <a:cs typeface="Times New Roman" panose="02020603050405020304" pitchFamily="18" charset="0"/>
              </a:rPr>
              <a:pPr fontAlgn="base">
                <a:spcBef>
                  <a:spcPct val="0"/>
                </a:spcBef>
                <a:spcAft>
                  <a:spcPct val="0"/>
                </a:spcAft>
              </a:pPr>
              <a:t>7</a:t>
            </a:fld>
            <a:endParaRPr lang="en-US" altLang="en-US" sz="1400">
              <a:solidFill>
                <a:srgbClr val="FFFFFF"/>
              </a:solidFill>
              <a:cs typeface="Times New Roman" panose="02020603050405020304" pitchFamily="18" charset="0"/>
            </a:endParaRPr>
          </a:p>
        </p:txBody>
      </p:sp>
      <p:pic>
        <p:nvPicPr>
          <p:cNvPr id="306181" name="Picture 2" descr="C:\Users\behzad\Desktop\imag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916114"/>
            <a:ext cx="3962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6182" name="Picture 3" descr="C:\Users\behzad\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600" y="3287713"/>
            <a:ext cx="2808288"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6183" name="Picture 4" descr="C:\Users\behzad\Desktop\im8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4446588"/>
            <a:ext cx="3295650"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076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fld id="{FEA301FA-2125-430C-9926-2046455C6398}" type="slidenum">
              <a:rPr lang="en-US" altLang="en-US" sz="1400">
                <a:solidFill>
                  <a:srgbClr val="000000"/>
                </a:solidFill>
                <a:cs typeface="Titr" pitchFamily="2" charset="0"/>
              </a:rPr>
              <a:pPr fontAlgn="base">
                <a:spcBef>
                  <a:spcPct val="0"/>
                </a:spcBef>
                <a:spcAft>
                  <a:spcPct val="0"/>
                </a:spcAft>
                <a:buNone/>
              </a:pPr>
              <a:t>8</a:t>
            </a:fld>
            <a:endParaRPr lang="en-US" altLang="en-US" sz="1400">
              <a:solidFill>
                <a:srgbClr val="000000"/>
              </a:solidFill>
              <a:cs typeface="Titr" pitchFamily="2" charset="0"/>
            </a:endParaRPr>
          </a:p>
        </p:txBody>
      </p:sp>
      <p:sp>
        <p:nvSpPr>
          <p:cNvPr id="307203" name="Rectangle 2"/>
          <p:cNvSpPr>
            <a:spLocks noGrp="1" noChangeArrowheads="1"/>
          </p:cNvSpPr>
          <p:nvPr>
            <p:ph type="title"/>
          </p:nvPr>
        </p:nvSpPr>
        <p:spPr>
          <a:xfrm>
            <a:off x="1981200" y="274638"/>
            <a:ext cx="8229600" cy="850900"/>
          </a:xfrm>
        </p:spPr>
        <p:txBody>
          <a:bodyPr/>
          <a:lstStyle/>
          <a:p>
            <a:pPr eaLnBrk="1" hangingPunct="1"/>
            <a:r>
              <a:rPr lang="en-US" altLang="en-US" smtClean="0"/>
              <a:t>Dipole Moment</a:t>
            </a:r>
          </a:p>
        </p:txBody>
      </p:sp>
      <p:sp>
        <p:nvSpPr>
          <p:cNvPr id="307204" name="Rectangle 3"/>
          <p:cNvSpPr>
            <a:spLocks noGrp="1" noChangeArrowheads="1"/>
          </p:cNvSpPr>
          <p:nvPr>
            <p:ph type="body" sz="half" idx="2"/>
          </p:nvPr>
        </p:nvSpPr>
        <p:spPr>
          <a:xfrm>
            <a:off x="1919288" y="1268414"/>
            <a:ext cx="8229600" cy="2187575"/>
          </a:xfrm>
        </p:spPr>
        <p:txBody>
          <a:bodyPr/>
          <a:lstStyle/>
          <a:p>
            <a:pPr eaLnBrk="1" hangingPunct="1">
              <a:lnSpc>
                <a:spcPct val="90000"/>
              </a:lnSpc>
            </a:pPr>
            <a:r>
              <a:rPr lang="en-US" altLang="en-US" sz="2800"/>
              <a:t>Amount of electrical charge x bond length.</a:t>
            </a:r>
          </a:p>
          <a:p>
            <a:pPr eaLnBrk="1" hangingPunct="1">
              <a:lnSpc>
                <a:spcPct val="90000"/>
              </a:lnSpc>
            </a:pPr>
            <a:r>
              <a:rPr lang="en-US" altLang="en-US" sz="2800"/>
              <a:t>D=3.34*10</a:t>
            </a:r>
            <a:r>
              <a:rPr lang="en-US" altLang="en-US" sz="2800" baseline="30000"/>
              <a:t>-30</a:t>
            </a:r>
            <a:r>
              <a:rPr lang="en-US" altLang="en-US" sz="2800"/>
              <a:t> C.m</a:t>
            </a:r>
          </a:p>
          <a:p>
            <a:pPr eaLnBrk="1" hangingPunct="1">
              <a:lnSpc>
                <a:spcPct val="90000"/>
              </a:lnSpc>
            </a:pPr>
            <a:endParaRPr lang="en-US" altLang="en-US" sz="2800"/>
          </a:p>
        </p:txBody>
      </p:sp>
      <p:pic>
        <p:nvPicPr>
          <p:cNvPr id="307205" name="Picture 2" descr="C:\Users\behzad\Desktop\index6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5" y="2601913"/>
            <a:ext cx="2286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06" name="Picture 3" descr="C:\Users\behzad\Desktop\ima41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064" y="2708276"/>
            <a:ext cx="30194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7" name="Rectangle 1"/>
          <p:cNvSpPr>
            <a:spLocks noChangeArrowheads="1"/>
          </p:cNvSpPr>
          <p:nvPr/>
        </p:nvSpPr>
        <p:spPr bwMode="auto">
          <a:xfrm>
            <a:off x="1992313" y="5013326"/>
            <a:ext cx="8280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rtl="1" fontAlgn="base">
              <a:spcBef>
                <a:spcPct val="0"/>
              </a:spcBef>
              <a:spcAft>
                <a:spcPct val="0"/>
              </a:spcAft>
              <a:buNone/>
            </a:pPr>
            <a:r>
              <a:rPr lang="fa-IR" altLang="en-US">
                <a:solidFill>
                  <a:srgbClr val="000000"/>
                </a:solidFill>
                <a:ea typeface="Titr" pitchFamily="2" charset="0"/>
                <a:cs typeface="B Nazanin" panose="00000400000000000000" pitchFamily="2" charset="-78"/>
              </a:rPr>
              <a:t>درصد یونی بودن پیوند= ممان دوقطبی محاسبه شده تقسیم بر ممان دوقطبی تجربی</a:t>
            </a:r>
            <a:endParaRPr lang="en-US" altLang="en-US">
              <a:solidFill>
                <a:srgbClr val="000000"/>
              </a:solidFill>
              <a:ea typeface="Titr" pitchFamily="2" charset="0"/>
              <a:cs typeface="B Nazanin" panose="00000400000000000000" pitchFamily="2" charset="-78"/>
            </a:endParaRPr>
          </a:p>
        </p:txBody>
      </p:sp>
    </p:spTree>
    <p:extLst>
      <p:ext uri="{BB962C8B-B14F-4D97-AF65-F5344CB8AC3E}">
        <p14:creationId xmlns:p14="http://schemas.microsoft.com/office/powerpoint/2010/main" val="653506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itle 1"/>
          <p:cNvSpPr>
            <a:spLocks noGrp="1"/>
          </p:cNvSpPr>
          <p:nvPr>
            <p:ph type="title"/>
          </p:nvPr>
        </p:nvSpPr>
        <p:spPr>
          <a:xfrm>
            <a:off x="1981200" y="274639"/>
            <a:ext cx="8229600" cy="922337"/>
          </a:xfrm>
        </p:spPr>
        <p:txBody>
          <a:bodyPr/>
          <a:lstStyle/>
          <a:p>
            <a:r>
              <a:rPr lang="fa-IR" altLang="en-US" b="1" smtClean="0">
                <a:cs typeface="B Nazanin" panose="00000400000000000000" pitchFamily="2" charset="-78"/>
              </a:rPr>
              <a:t>مثال</a:t>
            </a:r>
            <a:endParaRPr lang="en-US" altLang="en-US" b="1" smtClean="0">
              <a:cs typeface="B Nazanin" panose="00000400000000000000" pitchFamily="2" charset="-78"/>
            </a:endParaRPr>
          </a:p>
        </p:txBody>
      </p:sp>
      <p:sp>
        <p:nvSpPr>
          <p:cNvPr id="278531" name="Content Placeholder 2"/>
          <p:cNvSpPr>
            <a:spLocks noGrp="1"/>
          </p:cNvSpPr>
          <p:nvPr>
            <p:ph sz="half" idx="1"/>
          </p:nvPr>
        </p:nvSpPr>
        <p:spPr>
          <a:xfrm>
            <a:off x="1703388" y="1341438"/>
            <a:ext cx="8496300" cy="1008062"/>
          </a:xfrm>
        </p:spPr>
        <p:txBody>
          <a:bodyPr/>
          <a:lstStyle/>
          <a:p>
            <a:pPr marL="0" indent="0" algn="ctr" rtl="1">
              <a:buNone/>
              <a:defRPr/>
            </a:pPr>
            <a:r>
              <a:rPr lang="fa-IR" altLang="en-US" dirty="0" smtClean="0">
                <a:cs typeface="B Nazanin" panose="00000400000000000000" pitchFamily="2" charset="-78"/>
              </a:rPr>
              <a:t>با در نظر گرفتن اطلاعات زیر درصد یونی بودن پیوند بین هیدروژن و کلر را در هیدرو کاریک اسید حساب کنید؟</a:t>
            </a:r>
          </a:p>
          <a:p>
            <a:pPr marL="0" indent="0" algn="ctr" rtl="1">
              <a:buNone/>
              <a:defRPr/>
            </a:pPr>
            <a:endParaRPr lang="fa-IR" altLang="en-US" dirty="0" smtClean="0">
              <a:cs typeface="B Nazanin" panose="00000400000000000000" pitchFamily="2" charset="-78"/>
            </a:endParaRPr>
          </a:p>
          <a:p>
            <a:pPr algn="r" rtl="1">
              <a:buFont typeface="Wingdings" panose="05000000000000000000" pitchFamily="2" charset="2"/>
              <a:buChar char="ü"/>
              <a:defRPr/>
            </a:pPr>
            <a:r>
              <a:rPr lang="fa-IR" altLang="en-US" sz="2000" dirty="0">
                <a:cs typeface="B Nazanin" panose="00000400000000000000" pitchFamily="2" charset="-78"/>
              </a:rPr>
              <a:t>طول پیوند </a:t>
            </a:r>
            <a:r>
              <a:rPr lang="en-US" altLang="en-US" sz="2000" dirty="0">
                <a:cs typeface="B Nazanin" panose="00000400000000000000" pitchFamily="2" charset="-78"/>
              </a:rPr>
              <a:t>H-Cl</a:t>
            </a:r>
            <a:r>
              <a:rPr lang="fa-IR" altLang="en-US" sz="2000" dirty="0">
                <a:cs typeface="B Nazanin" panose="00000400000000000000" pitchFamily="2" charset="-78"/>
              </a:rPr>
              <a:t> برابر است با</a:t>
            </a:r>
            <a:r>
              <a:rPr lang="en-US" altLang="en-US" sz="2000" dirty="0">
                <a:cs typeface="B Nazanin" panose="00000400000000000000" pitchFamily="2" charset="-78"/>
              </a:rPr>
              <a:t> 1.27*10</a:t>
            </a:r>
            <a:r>
              <a:rPr lang="en-US" altLang="en-US" sz="2000" baseline="30000" dirty="0">
                <a:cs typeface="B Nazanin" panose="00000400000000000000" pitchFamily="2" charset="-78"/>
              </a:rPr>
              <a:t>-10</a:t>
            </a:r>
            <a:r>
              <a:rPr lang="en-US" altLang="en-US" sz="2000" dirty="0">
                <a:cs typeface="B Nazanin" panose="00000400000000000000" pitchFamily="2" charset="-78"/>
              </a:rPr>
              <a:t> </a:t>
            </a:r>
            <a:r>
              <a:rPr lang="fa-IR" altLang="en-US" sz="2000" dirty="0">
                <a:cs typeface="B Nazanin" panose="00000400000000000000" pitchFamily="2" charset="-78"/>
              </a:rPr>
              <a:t> متر</a:t>
            </a:r>
          </a:p>
          <a:p>
            <a:pPr algn="r" rtl="1">
              <a:buFont typeface="Wingdings" panose="05000000000000000000" pitchFamily="2" charset="2"/>
              <a:buChar char="ü"/>
              <a:defRPr/>
            </a:pPr>
            <a:r>
              <a:rPr lang="fa-IR" altLang="en-US" sz="2000" dirty="0">
                <a:cs typeface="B Nazanin" panose="00000400000000000000" pitchFamily="2" charset="-78"/>
              </a:rPr>
              <a:t>هر یون تک بار دارای </a:t>
            </a:r>
            <a:r>
              <a:rPr lang="en-US" altLang="en-US" sz="2000" dirty="0">
                <a:cs typeface="B Nazanin" panose="00000400000000000000" pitchFamily="2" charset="-78"/>
              </a:rPr>
              <a:t>1.6*10</a:t>
            </a:r>
            <a:r>
              <a:rPr lang="en-US" altLang="en-US" sz="2000" baseline="30000" dirty="0">
                <a:cs typeface="B Nazanin" panose="00000400000000000000" pitchFamily="2" charset="-78"/>
              </a:rPr>
              <a:t>-19 </a:t>
            </a:r>
            <a:r>
              <a:rPr lang="fa-IR" altLang="en-US" sz="2000" baseline="30000" dirty="0">
                <a:cs typeface="B Nazanin" panose="00000400000000000000" pitchFamily="2" charset="-78"/>
              </a:rPr>
              <a:t> </a:t>
            </a:r>
            <a:r>
              <a:rPr lang="fa-IR" altLang="en-US" sz="2000" dirty="0">
                <a:cs typeface="B Nazanin" panose="00000400000000000000" pitchFamily="2" charset="-78"/>
              </a:rPr>
              <a:t>کولن میباشد.</a:t>
            </a:r>
          </a:p>
          <a:p>
            <a:pPr algn="r" rtl="1">
              <a:buFont typeface="Wingdings" panose="05000000000000000000" pitchFamily="2" charset="2"/>
              <a:buChar char="ü"/>
              <a:defRPr/>
            </a:pPr>
            <a:r>
              <a:rPr lang="fa-IR" altLang="en-US" sz="2000" dirty="0">
                <a:cs typeface="B Nazanin" panose="00000400000000000000" pitchFamily="2" charset="-78"/>
              </a:rPr>
              <a:t>گشتاور  تجربی دوقطبی پیوند </a:t>
            </a:r>
            <a:r>
              <a:rPr lang="en-US" altLang="en-US" sz="2000" dirty="0">
                <a:cs typeface="B Nazanin" panose="00000400000000000000" pitchFamily="2" charset="-78"/>
              </a:rPr>
              <a:t>H-Cl</a:t>
            </a:r>
            <a:r>
              <a:rPr lang="fa-IR" altLang="en-US" sz="2000" dirty="0">
                <a:cs typeface="B Nazanin" panose="00000400000000000000" pitchFamily="2" charset="-78"/>
              </a:rPr>
              <a:t> برابر با </a:t>
            </a:r>
            <a:r>
              <a:rPr lang="en-US" altLang="en-US" sz="2000" dirty="0">
                <a:cs typeface="B Nazanin" panose="00000400000000000000" pitchFamily="2" charset="-78"/>
              </a:rPr>
              <a:t>1.3 D</a:t>
            </a:r>
            <a:r>
              <a:rPr lang="fa-IR" altLang="en-US" sz="2000" dirty="0">
                <a:cs typeface="B Nazanin" panose="00000400000000000000" pitchFamily="2" charset="-78"/>
              </a:rPr>
              <a:t> میباشد.</a:t>
            </a:r>
            <a:endParaRPr lang="en-US" altLang="en-US" sz="2000" dirty="0">
              <a:cs typeface="B Nazanin" panose="00000400000000000000" pitchFamily="2" charset="-78"/>
            </a:endParaRPr>
          </a:p>
        </p:txBody>
      </p:sp>
      <p:sp>
        <p:nvSpPr>
          <p:cNvPr id="3092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fld id="{1DFC5532-DF62-4B73-9F95-C1148361B5E4}" type="slidenum">
              <a:rPr lang="en-US" altLang="en-US" sz="1400">
                <a:solidFill>
                  <a:srgbClr val="000000"/>
                </a:solidFill>
                <a:cs typeface="Titr" pitchFamily="2" charset="0"/>
              </a:rPr>
              <a:pPr fontAlgn="base">
                <a:spcBef>
                  <a:spcPct val="0"/>
                </a:spcBef>
                <a:spcAft>
                  <a:spcPct val="0"/>
                </a:spcAft>
                <a:buNone/>
              </a:pPr>
              <a:t>9</a:t>
            </a:fld>
            <a:endParaRPr lang="en-US" altLang="en-US" sz="1400">
              <a:solidFill>
                <a:srgbClr val="000000"/>
              </a:solidFill>
              <a:cs typeface="Titr" pitchFamily="2" charset="0"/>
            </a:endParaRPr>
          </a:p>
        </p:txBody>
      </p:sp>
    </p:spTree>
    <p:extLst>
      <p:ext uri="{BB962C8B-B14F-4D97-AF65-F5344CB8AC3E}">
        <p14:creationId xmlns:p14="http://schemas.microsoft.com/office/powerpoint/2010/main" val="22320428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docProps/app.xml><?xml version="1.0" encoding="utf-8"?>
<Properties xmlns="http://schemas.openxmlformats.org/officeDocument/2006/extended-properties" xmlns:vt="http://schemas.openxmlformats.org/officeDocument/2006/docPropsVTypes">
  <TotalTime>0</TotalTime>
  <Words>1399</Words>
  <Application>Microsoft Office PowerPoint</Application>
  <PresentationFormat>Widescreen</PresentationFormat>
  <Paragraphs>183</Paragraphs>
  <Slides>34</Slides>
  <Notes>7</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4</vt:i4>
      </vt:variant>
      <vt:variant>
        <vt:lpstr>Slide Titles</vt:lpstr>
      </vt:variant>
      <vt:variant>
        <vt:i4>34</vt:i4>
      </vt:variant>
    </vt:vector>
  </HeadingPairs>
  <TitlesOfParts>
    <vt:vector size="51" baseType="lpstr">
      <vt:lpstr>Arial</vt:lpstr>
      <vt:lpstr>B Badr</vt:lpstr>
      <vt:lpstr>B Nazanin</vt:lpstr>
      <vt:lpstr>Calibri</vt:lpstr>
      <vt:lpstr>Century Schoolbook</vt:lpstr>
      <vt:lpstr>Comic Sans MS</vt:lpstr>
      <vt:lpstr>Tahoma</vt:lpstr>
      <vt:lpstr>Times New Roman</vt:lpstr>
      <vt:lpstr>Titr</vt:lpstr>
      <vt:lpstr>Wingdings</vt:lpstr>
      <vt:lpstr>Wingdings 2</vt:lpstr>
      <vt:lpstr>Oriel</vt:lpstr>
      <vt:lpstr>1_Default Design</vt:lpstr>
      <vt:lpstr>Microsoft Equation 3.0</vt:lpstr>
      <vt:lpstr>ISIS/Draw Sketch</vt:lpstr>
      <vt:lpstr>Equation</vt:lpstr>
      <vt:lpstr>Document</vt:lpstr>
      <vt:lpstr>فصل 8</vt:lpstr>
      <vt:lpstr>نمايش تشكيل پيوند كووالانسي</vt:lpstr>
      <vt:lpstr>انواع پیوند کوالانسی</vt:lpstr>
      <vt:lpstr>پیوند کوالانسی سیگما (σ) </vt:lpstr>
      <vt:lpstr>پیوند کوالانسی پای (π) </vt:lpstr>
      <vt:lpstr>PowerPoint Presentation</vt:lpstr>
      <vt:lpstr>قطبیت پیوند کوالانسی</vt:lpstr>
      <vt:lpstr>Dipole Moment</vt:lpstr>
      <vt:lpstr>مثال</vt:lpstr>
      <vt:lpstr>Prediction of Bond Polarity</vt:lpstr>
      <vt:lpstr>الكترونگاتيوي</vt:lpstr>
      <vt:lpstr>PowerPoint Presentation</vt:lpstr>
      <vt:lpstr>PowerPoint Presentation</vt:lpstr>
      <vt:lpstr>ساختار لوئيس( قاعده هشت تايي)</vt:lpstr>
      <vt:lpstr>نحوه ترسیم ساختارهای لوئیس</vt:lpstr>
      <vt:lpstr>مثال</vt:lpstr>
      <vt:lpstr>PowerPoint Presentation</vt:lpstr>
      <vt:lpstr>PowerPoint Presentation</vt:lpstr>
      <vt:lpstr>PowerPoint Presentation</vt:lpstr>
      <vt:lpstr>بار قراردادي</vt:lpstr>
      <vt:lpstr>PowerPoint Presentation</vt:lpstr>
      <vt:lpstr>PowerPoint Presentation</vt:lpstr>
      <vt:lpstr>PowerPoint Presentation</vt:lpstr>
      <vt:lpstr>PowerPoint Presentation</vt:lpstr>
      <vt:lpstr>اين ساختار داراي دو اشكال مي‌باشد:</vt:lpstr>
      <vt:lpstr>PowerPoint Presentation</vt:lpstr>
      <vt:lpstr>Resonance Forms</vt:lpstr>
      <vt:lpstr>PowerPoint Presentation</vt:lpstr>
      <vt:lpstr>مقایسه اشکال رزونانسی</vt:lpstr>
      <vt:lpstr>Major and Minor Contributors</vt:lpstr>
      <vt:lpstr>Major and Minor Contributors (Continued)</vt:lpstr>
      <vt:lpstr>PowerPoint Presentation</vt:lpstr>
      <vt:lpstr>پایان فصل هشت</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فصل 8</dc:title>
  <dc:creator>behzad</dc:creator>
  <cp:lastModifiedBy>behzad</cp:lastModifiedBy>
  <cp:revision>1</cp:revision>
  <dcterms:created xsi:type="dcterms:W3CDTF">2020-11-24T13:40:16Z</dcterms:created>
  <dcterms:modified xsi:type="dcterms:W3CDTF">2020-11-24T13:40:26Z</dcterms:modified>
</cp:coreProperties>
</file>