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F1021-1EE7-4573-9CBB-C8324F63167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6E23E-8957-435B-83CB-1F3F1991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14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E23E-8957-435B-83CB-1F3F199194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04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i-LK" dirty="0" smtClean="0"/>
              <a:t>ලකුනු</a:t>
            </a:r>
            <a:r>
              <a:rPr lang="en-US" dirty="0" smtClean="0"/>
              <a:t> | </a:t>
            </a:r>
            <a:r>
              <a:rPr lang="si-LK" dirty="0" smtClean="0"/>
              <a:t>75ට</a:t>
            </a:r>
            <a:r>
              <a:rPr lang="en-US" dirty="0" smtClean="0"/>
              <a:t> | </a:t>
            </a:r>
            <a:r>
              <a:rPr lang="si-LK" dirty="0" smtClean="0"/>
              <a:t>වැඩි</a:t>
            </a:r>
            <a:r>
              <a:rPr lang="en-US" dirty="0" smtClean="0"/>
              <a:t> | </a:t>
            </a:r>
            <a:r>
              <a:rPr lang="si-LK" dirty="0" smtClean="0"/>
              <a:t>සිසුන්</a:t>
            </a:r>
            <a:r>
              <a:rPr lang="en-US" dirty="0" smtClean="0"/>
              <a:t> | </a:t>
            </a:r>
            <a:r>
              <a:rPr lang="si-LK" dirty="0" smtClean="0"/>
              <a:t>විස්තර</a:t>
            </a:r>
            <a:r>
              <a:rPr lang="en-US" dirty="0" smtClean="0"/>
              <a:t> | </a:t>
            </a:r>
            <a:r>
              <a:rPr lang="si-LK" dirty="0" smtClean="0"/>
              <a:t>ලබාදෙන්න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E23E-8957-435B-83CB-1F3F199194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07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E23E-8957-435B-83CB-1F3F199194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42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E23E-8957-435B-83CB-1F3F199194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57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E23E-8957-435B-83CB-1F3F199194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1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A788-9EDA-4962-AD26-E548C90530D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A7F083F-26EB-494F-ADA8-1E1811BD2B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A788-9EDA-4962-AD26-E548C90530D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083F-26EB-494F-ADA8-1E1811BD2B9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A7F083F-26EB-494F-ADA8-1E1811BD2B9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A788-9EDA-4962-AD26-E548C90530D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A788-9EDA-4962-AD26-E548C90530D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A7F083F-26EB-494F-ADA8-1E1811BD2B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A788-9EDA-4962-AD26-E548C90530D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A7F083F-26EB-494F-ADA8-1E1811BD2B9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228A788-9EDA-4962-AD26-E548C90530D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083F-26EB-494F-ADA8-1E1811BD2B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A788-9EDA-4962-AD26-E548C90530D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A7F083F-26EB-494F-ADA8-1E1811BD2B9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A788-9EDA-4962-AD26-E548C90530D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A7F083F-26EB-494F-ADA8-1E1811BD2B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A788-9EDA-4962-AD26-E548C90530D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A7F083F-26EB-494F-ADA8-1E1811BD2B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A7F083F-26EB-494F-ADA8-1E1811BD2B9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A788-9EDA-4962-AD26-E548C90530D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A7F083F-26EB-494F-ADA8-1E1811BD2B9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228A788-9EDA-4962-AD26-E548C90530D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228A788-9EDA-4962-AD26-E548C90530D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A7F083F-26EB-494F-ADA8-1E1811BD2B9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senarath/sinl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lpasayura/sinhala-nltk/blob/master/sinhala-stemmer/stem_dictionary.tx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lpcuom/Sinhala-POS-Data/blob/master/Tagging%20Guide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 Phase</a:t>
            </a:r>
          </a:p>
          <a:p>
            <a:endParaRPr lang="en-US" dirty="0" smtClean="0"/>
          </a:p>
          <a:p>
            <a:r>
              <a:rPr lang="en-US" dirty="0" smtClean="0"/>
              <a:t>- Mahdi Refaideen -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dirty="0" smtClean="0"/>
              <a:t>Modifying the SNLIDB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2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Structure SQL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If </a:t>
            </a:r>
            <a:r>
              <a:rPr lang="en-US" sz="2200" b="1" dirty="0" smtClean="0"/>
              <a:t>SELECT</a:t>
            </a:r>
            <a:r>
              <a:rPr lang="en-US" sz="2200" dirty="0" smtClean="0"/>
              <a:t>,</a:t>
            </a:r>
          </a:p>
          <a:p>
            <a:pPr lvl="1"/>
            <a:r>
              <a:rPr lang="en-US" sz="2200" dirty="0" smtClean="0"/>
              <a:t>Set columns = col1, col2, col3...</a:t>
            </a:r>
          </a:p>
          <a:p>
            <a:pPr lvl="1"/>
            <a:r>
              <a:rPr lang="en-US" sz="2200" i="1" dirty="0" smtClean="0"/>
              <a:t>SELECT [columns] FROM [table] WHERE [conditions]</a:t>
            </a:r>
          </a:p>
          <a:p>
            <a:r>
              <a:rPr lang="en-US" sz="2200" dirty="0" smtClean="0"/>
              <a:t>If </a:t>
            </a:r>
            <a:r>
              <a:rPr lang="en-US" sz="2200" b="1" dirty="0" smtClean="0"/>
              <a:t>UPDATE</a:t>
            </a:r>
            <a:r>
              <a:rPr lang="en-US" sz="2200" dirty="0" smtClean="0"/>
              <a:t>,</a:t>
            </a:r>
          </a:p>
          <a:p>
            <a:pPr lvl="1"/>
            <a:r>
              <a:rPr lang="en-US" sz="2200" dirty="0" smtClean="0"/>
              <a:t>Set updates = col1=val1,col2=val2,...</a:t>
            </a:r>
          </a:p>
          <a:p>
            <a:pPr lvl="1"/>
            <a:r>
              <a:rPr lang="en-US" sz="2200" i="1" dirty="0" smtClean="0"/>
              <a:t>UPDATE [table] SET [updates] WHERE [conditions]</a:t>
            </a:r>
          </a:p>
          <a:p>
            <a:r>
              <a:rPr lang="en-US" sz="2200" dirty="0" smtClean="0"/>
              <a:t>If </a:t>
            </a:r>
            <a:r>
              <a:rPr lang="en-US" sz="2200" b="1" dirty="0" smtClean="0"/>
              <a:t>INSERT</a:t>
            </a:r>
            <a:r>
              <a:rPr lang="en-US" sz="2200" dirty="0" smtClean="0"/>
              <a:t>,</a:t>
            </a:r>
          </a:p>
          <a:p>
            <a:pPr lvl="1"/>
            <a:r>
              <a:rPr lang="en-US" sz="2200" dirty="0" smtClean="0"/>
              <a:t>Set insert = (col1, col2) VALUES (val1 val2)</a:t>
            </a:r>
          </a:p>
          <a:p>
            <a:pPr lvl="1"/>
            <a:r>
              <a:rPr lang="en-US" sz="2200" i="1" dirty="0" smtClean="0"/>
              <a:t>INSERT INTO [table] [insert]</a:t>
            </a:r>
          </a:p>
          <a:p>
            <a:r>
              <a:rPr lang="en-US" sz="2200" dirty="0" smtClean="0"/>
              <a:t>If </a:t>
            </a:r>
            <a:r>
              <a:rPr lang="en-US" sz="2200" b="1" dirty="0" smtClean="0"/>
              <a:t>DELETE</a:t>
            </a:r>
            <a:r>
              <a:rPr lang="en-US" sz="2200" dirty="0" smtClean="0"/>
              <a:t>,</a:t>
            </a:r>
          </a:p>
          <a:p>
            <a:pPr lvl="1"/>
            <a:r>
              <a:rPr lang="en-US" sz="2200" i="1" dirty="0" smtClean="0"/>
              <a:t>DELETE FROM [table] WHERE [conditions]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2453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Execute SQL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Repository &gt; MySQL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user input NLQ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Tokenize the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root word – Stemming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Part of Speech tagging – POS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Semantic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Derive the conditions &amp; updates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Structure SQL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SQL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‘</a:t>
            </a:r>
            <a:r>
              <a:rPr lang="en-US" dirty="0" err="1" smtClean="0"/>
              <a:t>sinling</a:t>
            </a:r>
            <a:r>
              <a:rPr lang="en-US" dirty="0" smtClean="0"/>
              <a:t>’ library, sentences tokenized into words.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https://github.com/ysenarath/sinling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4063492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i-LK" dirty="0"/>
              <a:t>ලකුන</a:t>
            </a:r>
            <a:r>
              <a:rPr lang="si-LK" dirty="0" smtClean="0"/>
              <a:t>ු</a:t>
            </a:r>
            <a:r>
              <a:rPr lang="en-US" dirty="0" smtClean="0"/>
              <a:t> |</a:t>
            </a:r>
            <a:r>
              <a:rPr lang="si-LK" dirty="0" smtClean="0"/>
              <a:t> 75ට</a:t>
            </a:r>
            <a:r>
              <a:rPr lang="en-US" dirty="0" smtClean="0"/>
              <a:t> |</a:t>
            </a:r>
            <a:r>
              <a:rPr lang="si-LK" dirty="0" smtClean="0"/>
              <a:t> </a:t>
            </a:r>
            <a:r>
              <a:rPr lang="si-LK" dirty="0"/>
              <a:t>වැඩි </a:t>
            </a:r>
            <a:r>
              <a:rPr lang="en-US" dirty="0" smtClean="0"/>
              <a:t>| </a:t>
            </a:r>
            <a:r>
              <a:rPr lang="si-LK" dirty="0" smtClean="0"/>
              <a:t>ස</a:t>
            </a:r>
            <a:r>
              <a:rPr lang="si-LK" dirty="0"/>
              <a:t>ිසුන්ගේ </a:t>
            </a:r>
            <a:r>
              <a:rPr lang="en-US" dirty="0" smtClean="0"/>
              <a:t>| </a:t>
            </a:r>
            <a:r>
              <a:rPr lang="si-LK" dirty="0" smtClean="0"/>
              <a:t>ව</a:t>
            </a:r>
            <a:r>
              <a:rPr lang="si-LK" dirty="0"/>
              <a:t>ිස්තර </a:t>
            </a:r>
            <a:r>
              <a:rPr lang="en-US" dirty="0" smtClean="0"/>
              <a:t>| </a:t>
            </a:r>
            <a:r>
              <a:rPr lang="si-LK" dirty="0" smtClean="0"/>
              <a:t>ලබ</a:t>
            </a:r>
            <a:r>
              <a:rPr lang="si-LK" dirty="0"/>
              <a:t>ාදෙන්න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6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Since no proper library found for stemming, used a lexicon uploaded on GitHub.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hlinkClick r:id="rId3"/>
              </a:rPr>
              <a:t>https://github.com/shilpasayura/sinhala-nltk/blob/master/sinhala-stemmer/stem_dictionary.txt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4985266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i-LK" dirty="0" smtClean="0"/>
              <a:t>ලකුනු</a:t>
            </a:r>
            <a:r>
              <a:rPr lang="en-US" dirty="0" smtClean="0"/>
              <a:t> | </a:t>
            </a:r>
            <a:r>
              <a:rPr lang="si-LK" dirty="0" smtClean="0"/>
              <a:t>75ට</a:t>
            </a:r>
            <a:r>
              <a:rPr lang="en-US" dirty="0" smtClean="0"/>
              <a:t> | </a:t>
            </a:r>
            <a:r>
              <a:rPr lang="si-LK" dirty="0" smtClean="0"/>
              <a:t>වැඩි</a:t>
            </a:r>
            <a:r>
              <a:rPr lang="en-US" dirty="0" smtClean="0"/>
              <a:t> | </a:t>
            </a:r>
            <a:r>
              <a:rPr lang="si-LK" b="1" dirty="0" smtClean="0"/>
              <a:t>සිසුන්</a:t>
            </a:r>
            <a:r>
              <a:rPr lang="en-US" b="1" dirty="0" smtClean="0"/>
              <a:t> </a:t>
            </a:r>
            <a:r>
              <a:rPr lang="en-US" dirty="0" smtClean="0"/>
              <a:t>| </a:t>
            </a:r>
            <a:r>
              <a:rPr lang="si-LK" dirty="0" smtClean="0"/>
              <a:t>විස්තර</a:t>
            </a:r>
            <a:r>
              <a:rPr lang="en-US" dirty="0" smtClean="0"/>
              <a:t> | </a:t>
            </a:r>
            <a:r>
              <a:rPr lang="si-LK" dirty="0" smtClean="0"/>
              <a:t>ලබාදෙන්න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POS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‘</a:t>
            </a:r>
            <a:r>
              <a:rPr lang="en-US" dirty="0" err="1" smtClean="0"/>
              <a:t>sinling</a:t>
            </a:r>
            <a:r>
              <a:rPr lang="en-US" dirty="0" smtClean="0"/>
              <a:t>’ library for POS tags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22860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si-LK" dirty="0" smtClean="0"/>
              <a:t>('ලකුනු', '</a:t>
            </a:r>
            <a:r>
              <a:rPr lang="en-US" dirty="0" smtClean="0"/>
              <a:t>VP'), </a:t>
            </a:r>
          </a:p>
          <a:p>
            <a:pPr algn="ctr"/>
            <a:r>
              <a:rPr lang="en-US" dirty="0" smtClean="0"/>
              <a:t>('75</a:t>
            </a:r>
            <a:r>
              <a:rPr lang="si-LK" dirty="0" smtClean="0"/>
              <a:t>ට', '</a:t>
            </a:r>
            <a:r>
              <a:rPr lang="en-US" dirty="0" smtClean="0"/>
              <a:t>NNC'),</a:t>
            </a:r>
          </a:p>
          <a:p>
            <a:pPr algn="ctr"/>
            <a:r>
              <a:rPr lang="en-US" dirty="0" smtClean="0"/>
              <a:t>('</a:t>
            </a:r>
            <a:r>
              <a:rPr lang="si-LK" dirty="0" smtClean="0"/>
              <a:t>වැඩි', '</a:t>
            </a:r>
            <a:r>
              <a:rPr lang="en-US" dirty="0" smtClean="0"/>
              <a:t>JJ'),</a:t>
            </a:r>
          </a:p>
          <a:p>
            <a:pPr algn="ctr"/>
            <a:r>
              <a:rPr lang="en-US" dirty="0" smtClean="0"/>
              <a:t>('</a:t>
            </a:r>
            <a:r>
              <a:rPr lang="si-LK" dirty="0" smtClean="0"/>
              <a:t>සිසුන්', '</a:t>
            </a:r>
            <a:r>
              <a:rPr lang="en-US" dirty="0" smtClean="0"/>
              <a:t>NNC'), </a:t>
            </a:r>
          </a:p>
          <a:p>
            <a:pPr algn="ctr"/>
            <a:r>
              <a:rPr lang="en-US" dirty="0" smtClean="0"/>
              <a:t>('</a:t>
            </a:r>
            <a:r>
              <a:rPr lang="si-LK" dirty="0" smtClean="0"/>
              <a:t>විස්තර', '</a:t>
            </a:r>
            <a:r>
              <a:rPr lang="en-US" dirty="0" smtClean="0"/>
              <a:t>NNC'), </a:t>
            </a:r>
          </a:p>
          <a:p>
            <a:pPr algn="ctr"/>
            <a:r>
              <a:rPr lang="en-US" dirty="0" smtClean="0"/>
              <a:t>('</a:t>
            </a:r>
            <a:r>
              <a:rPr lang="si-LK" dirty="0" smtClean="0"/>
              <a:t>ලබාදෙන්න', '</a:t>
            </a:r>
            <a:r>
              <a:rPr lang="en-US" dirty="0" smtClean="0"/>
              <a:t>VFM'), </a:t>
            </a:r>
          </a:p>
          <a:p>
            <a:pPr algn="ctr"/>
            <a:r>
              <a:rPr lang="en-US" dirty="0" smtClean="0"/>
              <a:t>('.', 'FS')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472440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github.com/nlpcuom/Sinhala-POS-Data/blob/master/Tagging%20Guide.pdf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5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Semantic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Created a lexicon which matches the NLQ </a:t>
            </a:r>
            <a:r>
              <a:rPr lang="en-US" dirty="0"/>
              <a:t>w</a:t>
            </a:r>
            <a:r>
              <a:rPr lang="en-US" dirty="0" smtClean="0"/>
              <a:t>ith prepared DB.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8000"/>
            <a:ext cx="6400799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60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Derive the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Operations with their POS tags + English + semantic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5715000"/>
            <a:ext cx="7315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How did I separately identified each condition? Next page...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0" y="2514600"/>
            <a:ext cx="7648096" cy="631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19200" y="4144297"/>
            <a:ext cx="1425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NLQ word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0" y="4144297"/>
            <a:ext cx="1147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POS tag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798" y="4005797"/>
            <a:ext cx="1491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Semantic meaning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6553200" y="4005797"/>
            <a:ext cx="1447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English meaning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32184" y="3352800"/>
            <a:ext cx="0" cy="652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05200" y="3379414"/>
            <a:ext cx="0" cy="652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105400" y="3251595"/>
            <a:ext cx="0" cy="652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277100" y="3331101"/>
            <a:ext cx="0" cy="652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43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8229600" cy="4572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If 3 words have this order: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  </a:t>
            </a:r>
            <a:r>
              <a:rPr lang="en-US" sz="1800" i="1" dirty="0" smtClean="0"/>
              <a:t>  </a:t>
            </a:r>
            <a:r>
              <a:rPr lang="en-US" sz="2400" dirty="0" smtClean="0"/>
              <a:t>1</a:t>
            </a:r>
            <a:r>
              <a:rPr lang="en-US" sz="1800" dirty="0" smtClean="0"/>
              <a:t>.</a:t>
            </a:r>
            <a:r>
              <a:rPr lang="en-US" sz="1800" i="1" dirty="0" smtClean="0"/>
              <a:t> </a:t>
            </a:r>
            <a:r>
              <a:rPr lang="en-US" sz="1800" dirty="0" smtClean="0"/>
              <a:t>column + [NNP or NUM or NNC or NCV or RRPCV] + comparison 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	Ex: </a:t>
            </a:r>
            <a:r>
              <a:rPr lang="si-LK" sz="18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ලකුනු 75ට වැඩි, නම සුනිල්ට සමා</a:t>
            </a:r>
            <a:r>
              <a:rPr lang="si-LK" sz="18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න</a:t>
            </a:r>
            <a:endParaRPr lang="en-US" sz="18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</a:t>
            </a:r>
            <a:r>
              <a:rPr lang="en-US" sz="20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2. </a:t>
            </a:r>
            <a:r>
              <a:rPr lang="en-US" sz="1800" dirty="0"/>
              <a:t>column + [NNP or NUM or NNC or NCV or RRPCV] + </a:t>
            </a:r>
            <a:endParaRPr lang="en-US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		</a:t>
            </a:r>
            <a:r>
              <a:rPr lang="en-US" sz="1800" dirty="0" smtClean="0"/>
              <a:t>			</a:t>
            </a:r>
            <a:r>
              <a:rPr lang="en-US" sz="1800" dirty="0" smtClean="0"/>
              <a:t>([VP] and not a column) </a:t>
            </a:r>
            <a:r>
              <a:rPr lang="en-US" sz="18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Ex: </a:t>
            </a:r>
            <a:r>
              <a:rPr lang="si-LK" sz="18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ලකුනු 14ක් ගත්, වයස 14ක් වූ</a:t>
            </a:r>
            <a:r>
              <a:rPr lang="en-US" sz="18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,</a:t>
            </a:r>
            <a:r>
              <a:rPr lang="si-LK" sz="18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නම සුනිල් වන</a:t>
            </a:r>
            <a:r>
              <a:rPr lang="en-US" sz="18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800" i="1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</a:t>
            </a:r>
            <a:r>
              <a:rPr lang="en-US" sz="18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3. </a:t>
            </a:r>
            <a:r>
              <a:rPr lang="en-US" sz="1800" dirty="0"/>
              <a:t>[NNP or NUM or NNC or NCV or RRPCV] + comparison + column </a:t>
            </a:r>
            <a:r>
              <a:rPr lang="en-US" sz="1800" dirty="0" smtClean="0"/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EX: </a:t>
            </a:r>
            <a:r>
              <a:rPr lang="si-LK" sz="18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: 75ට සමාන ලකුනු, සුනිල්ට සමාන </a:t>
            </a:r>
            <a:r>
              <a:rPr lang="si-LK" sz="18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නම</a:t>
            </a:r>
            <a:endParaRPr lang="en-US" sz="18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>
                <a:ea typeface="Nirmala UI" panose="020B0502040204020203" pitchFamily="34" charset="0"/>
                <a:cs typeface="Nirmala UI" panose="020B0502040204020203" pitchFamily="34" charset="0"/>
              </a:rPr>
              <a:t>Or if any [NNP] with no semantic meaning found: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800" dirty="0" smtClean="0">
                <a:ea typeface="Nirmala UI" panose="020B0502040204020203" pitchFamily="34" charset="0"/>
                <a:cs typeface="Nirmala UI" panose="020B0502040204020203" pitchFamily="34" charset="0"/>
              </a:rPr>
              <a:t>   </a:t>
            </a:r>
            <a:r>
              <a:rPr lang="en-US" sz="1800" dirty="0" smtClean="0">
                <a:ea typeface="Nirmala UI" panose="020B0502040204020203" pitchFamily="34" charset="0"/>
                <a:cs typeface="Nirmala UI" panose="020B0502040204020203" pitchFamily="34" charset="0"/>
              </a:rPr>
              <a:t>4. </a:t>
            </a:r>
            <a:r>
              <a:rPr lang="en-US" sz="1800" dirty="0"/>
              <a:t>And the very next tag is not a ‘POST’ </a:t>
            </a:r>
            <a:endParaRPr lang="en-US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	</a:t>
            </a:r>
            <a:r>
              <a:rPr lang="en-US" sz="18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Ex</a:t>
            </a:r>
            <a:r>
              <a:rPr lang="en-US" sz="18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: </a:t>
            </a:r>
            <a:r>
              <a:rPr lang="si-LK" sz="18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සුනිල්ගේ විස්තර</a:t>
            </a:r>
            <a:endParaRPr lang="en-US" sz="1800" i="1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64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Inserts &amp;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Inserts</a:t>
            </a:r>
          </a:p>
          <a:p>
            <a:r>
              <a:rPr lang="en-US" sz="1800" dirty="0" smtClean="0"/>
              <a:t>column </a:t>
            </a:r>
            <a:r>
              <a:rPr lang="en-US" sz="1800" dirty="0"/>
              <a:t>+ [NNP or NUM or NNC or NCV or RRPCV] + [POST] </a:t>
            </a:r>
            <a:r>
              <a:rPr lang="en-US" sz="2400" i="1" dirty="0" smtClean="0"/>
              <a:t>	</a:t>
            </a:r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400" dirty="0"/>
              <a:t> </a:t>
            </a:r>
            <a:r>
              <a:rPr lang="en-US" sz="18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Ex: </a:t>
            </a:r>
            <a:r>
              <a:rPr lang="si-LK" sz="18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නම සුනිල් ලෙස, වයස 45 සේ, ලකුනු 30 මෙන</a:t>
            </a:r>
            <a:r>
              <a:rPr lang="si-LK" sz="18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්</a:t>
            </a:r>
            <a:endParaRPr lang="en-US" sz="1800" dirty="0" smtClean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Updates</a:t>
            </a:r>
          </a:p>
          <a:p>
            <a:r>
              <a:rPr lang="en-US" sz="1800" dirty="0"/>
              <a:t>column + [NNP or NUM or NNC or NCV or RRPCV] + [VP</a:t>
            </a:r>
            <a:r>
              <a:rPr lang="en-US" sz="1800" dirty="0" smtClean="0"/>
              <a:t>]</a:t>
            </a:r>
          </a:p>
          <a:p>
            <a:pPr marL="0" indent="0">
              <a:buNone/>
            </a:pPr>
            <a:r>
              <a:rPr lang="en-US" sz="1800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</a:t>
            </a:r>
            <a:r>
              <a:rPr lang="en-US" sz="18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Ex: </a:t>
            </a:r>
            <a:r>
              <a:rPr lang="si-LK" sz="18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නම කමල් වන​, වයස 14 වන​, ලකුනු 75ක් ගත් සිසුවාව ඇතුලත් </a:t>
            </a:r>
            <a:r>
              <a:rPr lang="en-US" sz="180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		</a:t>
            </a:r>
            <a:r>
              <a:rPr lang="si-LK" sz="180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කරන</a:t>
            </a:r>
            <a:r>
              <a:rPr lang="si-LK" sz="18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්න </a:t>
            </a:r>
            <a:endParaRPr lang="en-US" sz="18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05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450</Words>
  <Application>Microsoft Office PowerPoint</Application>
  <PresentationFormat>On-screen Show (4:3)</PresentationFormat>
  <Paragraphs>81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Modifying the SNLIDB</vt:lpstr>
      <vt:lpstr>Steps of Implementation</vt:lpstr>
      <vt:lpstr>2. Tokenization</vt:lpstr>
      <vt:lpstr>3. Stemming</vt:lpstr>
      <vt:lpstr>4. POS tagging</vt:lpstr>
      <vt:lpstr>5. Semantic analysis</vt:lpstr>
      <vt:lpstr>6. Derive the conditions</vt:lpstr>
      <vt:lpstr>PowerPoint Presentation</vt:lpstr>
      <vt:lpstr>6. Inserts &amp; Updates</vt:lpstr>
      <vt:lpstr>7. Structure SQL query</vt:lpstr>
      <vt:lpstr>8. Execute SQL query</vt:lpstr>
    </vt:vector>
  </TitlesOfParts>
  <Company>rg-adguard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Modifying the SNLIDB</dc:title>
  <dc:creator>Admin</dc:creator>
  <cp:lastModifiedBy>Admin</cp:lastModifiedBy>
  <cp:revision>23</cp:revision>
  <dcterms:created xsi:type="dcterms:W3CDTF">2021-03-19T06:44:50Z</dcterms:created>
  <dcterms:modified xsi:type="dcterms:W3CDTF">2021-04-29T07:55:53Z</dcterms:modified>
</cp:coreProperties>
</file>