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9"/>
  </p:notesMasterIdLst>
  <p:sldIdLst>
    <p:sldId id="256" r:id="rId2"/>
    <p:sldId id="257" r:id="rId3"/>
    <p:sldId id="281" r:id="rId4"/>
    <p:sldId id="282" r:id="rId5"/>
    <p:sldId id="287" r:id="rId6"/>
    <p:sldId id="286" r:id="rId7"/>
    <p:sldId id="283" r:id="rId8"/>
    <p:sldId id="277" r:id="rId9"/>
    <p:sldId id="290" r:id="rId10"/>
    <p:sldId id="291" r:id="rId11"/>
    <p:sldId id="292" r:id="rId12"/>
    <p:sldId id="293" r:id="rId13"/>
    <p:sldId id="289" r:id="rId14"/>
    <p:sldId id="288" r:id="rId15"/>
    <p:sldId id="284" r:id="rId16"/>
    <p:sldId id="280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8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46CDC-29A1-4FBB-B02D-B8830E7E2014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9A00D1-FF18-4849-8A61-2AA5B6AB76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Introduction(5GS, Open Air Interface)</a:t>
          </a:r>
          <a:endParaRPr lang="en-US" dirty="0"/>
        </a:p>
      </dgm:t>
    </dgm:pt>
    <dgm:pt modelId="{E997EE00-F4E1-46A8-8E7D-D4EFDCC74DBF}" type="parTrans" cxnId="{CA0AD015-5B3D-46AD-86EA-4167FA478B47}">
      <dgm:prSet/>
      <dgm:spPr/>
      <dgm:t>
        <a:bodyPr/>
        <a:lstStyle/>
        <a:p>
          <a:endParaRPr lang="en-US"/>
        </a:p>
      </dgm:t>
    </dgm:pt>
    <dgm:pt modelId="{1395228B-59B4-4B5E-8F2A-14B18E2D05B4}" type="sibTrans" cxnId="{CA0AD015-5B3D-46AD-86EA-4167FA478B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DEFAC7-BC2A-4EA4-A960-86EF389F4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Structure of the Network</a:t>
          </a:r>
        </a:p>
      </dgm:t>
    </dgm:pt>
    <dgm:pt modelId="{D0693CAC-AEDD-473F-A3C4-AE8AF4D33492}" type="parTrans" cxnId="{330214BC-6105-47E6-8951-57F392AE0414}">
      <dgm:prSet/>
      <dgm:spPr/>
      <dgm:t>
        <a:bodyPr/>
        <a:lstStyle/>
        <a:p>
          <a:endParaRPr lang="en-US"/>
        </a:p>
      </dgm:t>
    </dgm:pt>
    <dgm:pt modelId="{B0AF9715-643B-4057-A688-EC414D8C2642}" type="sibTrans" cxnId="{330214BC-6105-47E6-8951-57F392AE04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CE9AA6-94DC-41F4-A996-BAFFB3346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Solution and configuration</a:t>
          </a:r>
        </a:p>
      </dgm:t>
    </dgm:pt>
    <dgm:pt modelId="{F3D75802-EB3E-488F-A783-D05E8CB2B613}" type="parTrans" cxnId="{EFF6AC34-DEFE-46D9-9650-84BEDF9A564A}">
      <dgm:prSet/>
      <dgm:spPr/>
      <dgm:t>
        <a:bodyPr/>
        <a:lstStyle/>
        <a:p>
          <a:endParaRPr lang="en-US"/>
        </a:p>
      </dgm:t>
    </dgm:pt>
    <dgm:pt modelId="{12336195-127D-4251-BC68-ED1A30762347}" type="sibTrans" cxnId="{EFF6AC34-DEFE-46D9-9650-84BEDF9A56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DDDC5C-E5B6-4995-978B-651794C74D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Packet flows</a:t>
          </a:r>
          <a:endParaRPr lang="en-US" dirty="0"/>
        </a:p>
      </dgm:t>
    </dgm:pt>
    <dgm:pt modelId="{726447B9-22B7-4439-901B-9F6F844231F2}" type="parTrans" cxnId="{96CDBA36-5C4C-43A1-897E-647C61FE7A5C}">
      <dgm:prSet/>
      <dgm:spPr/>
      <dgm:t>
        <a:bodyPr/>
        <a:lstStyle/>
        <a:p>
          <a:endParaRPr lang="en-US"/>
        </a:p>
      </dgm:t>
    </dgm:pt>
    <dgm:pt modelId="{52333CCA-D9CA-45F9-805F-BB48F729993A}" type="sibTrans" cxnId="{96CDBA36-5C4C-43A1-897E-647C61FE7A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AD072E-3106-449A-9570-9F2028CF28D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17C43DC-EE5B-48F6-AE3F-041C33328136}" type="parTrans" cxnId="{88D9A609-E789-485B-983F-256AAC37E3F0}">
      <dgm:prSet/>
      <dgm:spPr/>
      <dgm:t>
        <a:bodyPr/>
        <a:lstStyle/>
        <a:p>
          <a:endParaRPr lang="en-US"/>
        </a:p>
      </dgm:t>
    </dgm:pt>
    <dgm:pt modelId="{A923F3F8-82F3-45FE-A767-D7FFC2652AC1}" type="sibTrans" cxnId="{88D9A609-E789-485B-983F-256AAC37E3F0}">
      <dgm:prSet/>
      <dgm:spPr/>
      <dgm:t>
        <a:bodyPr/>
        <a:lstStyle/>
        <a:p>
          <a:endParaRPr lang="en-US"/>
        </a:p>
      </dgm:t>
    </dgm:pt>
    <dgm:pt modelId="{834D818C-254B-4AE1-9522-38D6DEEA6FF6}" type="pres">
      <dgm:prSet presAssocID="{9C246CDC-29A1-4FBB-B02D-B8830E7E2014}" presName="root" presStyleCnt="0">
        <dgm:presLayoutVars>
          <dgm:dir/>
          <dgm:resizeHandles val="exact"/>
        </dgm:presLayoutVars>
      </dgm:prSet>
      <dgm:spPr/>
    </dgm:pt>
    <dgm:pt modelId="{8BC5BA72-033A-4FD5-BB18-FEC8E98FE5A5}" type="pres">
      <dgm:prSet presAssocID="{2F9A00D1-FF18-4849-8A61-2AA5B6AB76B9}" presName="compNode" presStyleCnt="0"/>
      <dgm:spPr/>
    </dgm:pt>
    <dgm:pt modelId="{2524F15D-867C-4587-A8CC-0861359F1342}" type="pres">
      <dgm:prSet presAssocID="{2F9A00D1-FF18-4849-8A61-2AA5B6AB76B9}" presName="bgRect" presStyleLbl="bgShp" presStyleIdx="0" presStyleCnt="5"/>
      <dgm:spPr/>
    </dgm:pt>
    <dgm:pt modelId="{0E285BD9-6A10-4B30-97CB-008109829C8A}" type="pres">
      <dgm:prSet presAssocID="{2F9A00D1-FF18-4849-8A61-2AA5B6AB76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D7C116-CED6-449D-94A1-6D0B88941640}" type="pres">
      <dgm:prSet presAssocID="{2F9A00D1-FF18-4849-8A61-2AA5B6AB76B9}" presName="spaceRect" presStyleCnt="0"/>
      <dgm:spPr/>
    </dgm:pt>
    <dgm:pt modelId="{C5734375-D4D9-4668-91AE-11202381F5B1}" type="pres">
      <dgm:prSet presAssocID="{2F9A00D1-FF18-4849-8A61-2AA5B6AB76B9}" presName="parTx" presStyleLbl="revTx" presStyleIdx="0" presStyleCnt="5">
        <dgm:presLayoutVars>
          <dgm:chMax val="0"/>
          <dgm:chPref val="0"/>
        </dgm:presLayoutVars>
      </dgm:prSet>
      <dgm:spPr/>
    </dgm:pt>
    <dgm:pt modelId="{93C11192-AA45-4E51-A826-2283C2F0BDBD}" type="pres">
      <dgm:prSet presAssocID="{1395228B-59B4-4B5E-8F2A-14B18E2D05B4}" presName="sibTrans" presStyleCnt="0"/>
      <dgm:spPr/>
    </dgm:pt>
    <dgm:pt modelId="{C6B7CC63-A872-4AB9-85BA-2D9E7E2C0651}" type="pres">
      <dgm:prSet presAssocID="{AFDEFAC7-BC2A-4EA4-A960-86EF389F4095}" presName="compNode" presStyleCnt="0"/>
      <dgm:spPr/>
    </dgm:pt>
    <dgm:pt modelId="{B9575054-C8FC-4362-8427-EDFAC0E8669A}" type="pres">
      <dgm:prSet presAssocID="{AFDEFAC7-BC2A-4EA4-A960-86EF389F4095}" presName="bgRect" presStyleLbl="bgShp" presStyleIdx="1" presStyleCnt="5" custLinFactNeighborY="-2589"/>
      <dgm:spPr/>
    </dgm:pt>
    <dgm:pt modelId="{FF80CC31-C601-4FC2-A97E-E43FFBBD3965}" type="pres">
      <dgm:prSet presAssocID="{AFDEFAC7-BC2A-4EA4-A960-86EF389F40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7C59F9-E9F2-443D-B216-FDE590F54F33}" type="pres">
      <dgm:prSet presAssocID="{AFDEFAC7-BC2A-4EA4-A960-86EF389F4095}" presName="spaceRect" presStyleCnt="0"/>
      <dgm:spPr/>
    </dgm:pt>
    <dgm:pt modelId="{9C21CFF4-2B2F-4AF8-B3BE-721F9673178F}" type="pres">
      <dgm:prSet presAssocID="{AFDEFAC7-BC2A-4EA4-A960-86EF389F4095}" presName="parTx" presStyleLbl="revTx" presStyleIdx="1" presStyleCnt="5">
        <dgm:presLayoutVars>
          <dgm:chMax val="0"/>
          <dgm:chPref val="0"/>
        </dgm:presLayoutVars>
      </dgm:prSet>
      <dgm:spPr/>
    </dgm:pt>
    <dgm:pt modelId="{CF721E04-9563-4BE7-B793-3A52162924E2}" type="pres">
      <dgm:prSet presAssocID="{B0AF9715-643B-4057-A688-EC414D8C2642}" presName="sibTrans" presStyleCnt="0"/>
      <dgm:spPr/>
    </dgm:pt>
    <dgm:pt modelId="{49D1CC52-EC2D-4E34-BDDD-3F237466A42E}" type="pres">
      <dgm:prSet presAssocID="{B2CE9AA6-94DC-41F4-A996-BAFFB3346070}" presName="compNode" presStyleCnt="0"/>
      <dgm:spPr/>
    </dgm:pt>
    <dgm:pt modelId="{0282BA42-0B68-422E-99C7-EBD728251522}" type="pres">
      <dgm:prSet presAssocID="{B2CE9AA6-94DC-41F4-A996-BAFFB3346070}" presName="bgRect" presStyleLbl="bgShp" presStyleIdx="2" presStyleCnt="5"/>
      <dgm:spPr/>
    </dgm:pt>
    <dgm:pt modelId="{C7E98681-41FB-4568-8A19-6B2B5547A793}" type="pres">
      <dgm:prSet presAssocID="{B2CE9AA6-94DC-41F4-A996-BAFFB33460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4004D0A-139B-4F94-95A1-BB1478B0BBA4}" type="pres">
      <dgm:prSet presAssocID="{B2CE9AA6-94DC-41F4-A996-BAFFB3346070}" presName="spaceRect" presStyleCnt="0"/>
      <dgm:spPr/>
    </dgm:pt>
    <dgm:pt modelId="{D9D8AE14-8E2E-43D5-9A71-8635A5642E84}" type="pres">
      <dgm:prSet presAssocID="{B2CE9AA6-94DC-41F4-A996-BAFFB3346070}" presName="parTx" presStyleLbl="revTx" presStyleIdx="2" presStyleCnt="5">
        <dgm:presLayoutVars>
          <dgm:chMax val="0"/>
          <dgm:chPref val="0"/>
        </dgm:presLayoutVars>
      </dgm:prSet>
      <dgm:spPr/>
    </dgm:pt>
    <dgm:pt modelId="{93A8D105-A421-4595-B0FB-1935C58BDA2D}" type="pres">
      <dgm:prSet presAssocID="{12336195-127D-4251-BC68-ED1A30762347}" presName="sibTrans" presStyleCnt="0"/>
      <dgm:spPr/>
    </dgm:pt>
    <dgm:pt modelId="{197E2895-7E71-49FD-B809-295A4EB0BE47}" type="pres">
      <dgm:prSet presAssocID="{B0DDDC5C-E5B6-4995-978B-651794C74D0F}" presName="compNode" presStyleCnt="0"/>
      <dgm:spPr/>
    </dgm:pt>
    <dgm:pt modelId="{1EDBBE7B-1078-47A4-AB55-BDC04DB59494}" type="pres">
      <dgm:prSet presAssocID="{B0DDDC5C-E5B6-4995-978B-651794C74D0F}" presName="bgRect" presStyleLbl="bgShp" presStyleIdx="3" presStyleCnt="5"/>
      <dgm:spPr/>
    </dgm:pt>
    <dgm:pt modelId="{28B15F83-17CC-4E86-BE2B-CB61D342DF45}" type="pres">
      <dgm:prSet presAssocID="{B0DDDC5C-E5B6-4995-978B-651794C74D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EBB641B-D494-4A33-81EB-DA321608CA9D}" type="pres">
      <dgm:prSet presAssocID="{B0DDDC5C-E5B6-4995-978B-651794C74D0F}" presName="spaceRect" presStyleCnt="0"/>
      <dgm:spPr/>
    </dgm:pt>
    <dgm:pt modelId="{A55D6F8B-ECBC-40A9-8484-015DA5642FC2}" type="pres">
      <dgm:prSet presAssocID="{B0DDDC5C-E5B6-4995-978B-651794C74D0F}" presName="parTx" presStyleLbl="revTx" presStyleIdx="3" presStyleCnt="5">
        <dgm:presLayoutVars>
          <dgm:chMax val="0"/>
          <dgm:chPref val="0"/>
        </dgm:presLayoutVars>
      </dgm:prSet>
      <dgm:spPr/>
    </dgm:pt>
    <dgm:pt modelId="{C6841580-7281-4DE0-A8A2-5BA539576D20}" type="pres">
      <dgm:prSet presAssocID="{52333CCA-D9CA-45F9-805F-BB48F729993A}" presName="sibTrans" presStyleCnt="0"/>
      <dgm:spPr/>
    </dgm:pt>
    <dgm:pt modelId="{3F478CD1-48E9-41B2-B38F-AB31027616C1}" type="pres">
      <dgm:prSet presAssocID="{7CAD072E-3106-449A-9570-9F2028CF28DE}" presName="compNode" presStyleCnt="0"/>
      <dgm:spPr/>
    </dgm:pt>
    <dgm:pt modelId="{229B46FB-A3D1-409E-90C4-93B2BC6977B8}" type="pres">
      <dgm:prSet presAssocID="{7CAD072E-3106-449A-9570-9F2028CF28DE}" presName="bgRect" presStyleLbl="bgShp" presStyleIdx="4" presStyleCnt="5" custLinFactNeighborX="-12865" custLinFactNeighborY="-1256"/>
      <dgm:spPr/>
    </dgm:pt>
    <dgm:pt modelId="{4D05947B-8F0C-4D7E-BA61-7098DEFAB724}" type="pres">
      <dgm:prSet presAssocID="{7CAD072E-3106-449A-9570-9F2028CF28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27200B2-4A09-4754-B99B-CB383F57DA03}" type="pres">
      <dgm:prSet presAssocID="{7CAD072E-3106-449A-9570-9F2028CF28DE}" presName="spaceRect" presStyleCnt="0"/>
      <dgm:spPr/>
    </dgm:pt>
    <dgm:pt modelId="{E24548DB-ADC5-4EF9-9A16-F6C3B3010D4F}" type="pres">
      <dgm:prSet presAssocID="{7CAD072E-3106-449A-9570-9F2028CF28D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8D9A609-E789-485B-983F-256AAC37E3F0}" srcId="{9C246CDC-29A1-4FBB-B02D-B8830E7E2014}" destId="{7CAD072E-3106-449A-9570-9F2028CF28DE}" srcOrd="4" destOrd="0" parTransId="{417C43DC-EE5B-48F6-AE3F-041C33328136}" sibTransId="{A923F3F8-82F3-45FE-A767-D7FFC2652AC1}"/>
    <dgm:cxn modelId="{CA0AD015-5B3D-46AD-86EA-4167FA478B47}" srcId="{9C246CDC-29A1-4FBB-B02D-B8830E7E2014}" destId="{2F9A00D1-FF18-4849-8A61-2AA5B6AB76B9}" srcOrd="0" destOrd="0" parTransId="{E997EE00-F4E1-46A8-8E7D-D4EFDCC74DBF}" sibTransId="{1395228B-59B4-4B5E-8F2A-14B18E2D05B4}"/>
    <dgm:cxn modelId="{B017F817-FB1D-4545-914E-2B588B09B04A}" type="presOf" srcId="{B2CE9AA6-94DC-41F4-A996-BAFFB3346070}" destId="{D9D8AE14-8E2E-43D5-9A71-8635A5642E84}" srcOrd="0" destOrd="0" presId="urn:microsoft.com/office/officeart/2018/2/layout/IconVerticalSolidList"/>
    <dgm:cxn modelId="{EFF6AC34-DEFE-46D9-9650-84BEDF9A564A}" srcId="{9C246CDC-29A1-4FBB-B02D-B8830E7E2014}" destId="{B2CE9AA6-94DC-41F4-A996-BAFFB3346070}" srcOrd="2" destOrd="0" parTransId="{F3D75802-EB3E-488F-A783-D05E8CB2B613}" sibTransId="{12336195-127D-4251-BC68-ED1A30762347}"/>
    <dgm:cxn modelId="{96CDBA36-5C4C-43A1-897E-647C61FE7A5C}" srcId="{9C246CDC-29A1-4FBB-B02D-B8830E7E2014}" destId="{B0DDDC5C-E5B6-4995-978B-651794C74D0F}" srcOrd="3" destOrd="0" parTransId="{726447B9-22B7-4439-901B-9F6F844231F2}" sibTransId="{52333CCA-D9CA-45F9-805F-BB48F729993A}"/>
    <dgm:cxn modelId="{464B9268-F814-4F3F-8A50-D398B03366A5}" type="presOf" srcId="{AFDEFAC7-BC2A-4EA4-A960-86EF389F4095}" destId="{9C21CFF4-2B2F-4AF8-B3BE-721F9673178F}" srcOrd="0" destOrd="0" presId="urn:microsoft.com/office/officeart/2018/2/layout/IconVerticalSolidList"/>
    <dgm:cxn modelId="{91BB0975-135A-4845-ACD7-FC8406471065}" type="presOf" srcId="{2F9A00D1-FF18-4849-8A61-2AA5B6AB76B9}" destId="{C5734375-D4D9-4668-91AE-11202381F5B1}" srcOrd="0" destOrd="0" presId="urn:microsoft.com/office/officeart/2018/2/layout/IconVerticalSolidList"/>
    <dgm:cxn modelId="{0F50AB59-EA09-443E-ADCC-903F84F1F774}" type="presOf" srcId="{9C246CDC-29A1-4FBB-B02D-B8830E7E2014}" destId="{834D818C-254B-4AE1-9522-38D6DEEA6FF6}" srcOrd="0" destOrd="0" presId="urn:microsoft.com/office/officeart/2018/2/layout/IconVerticalSolidList"/>
    <dgm:cxn modelId="{15272FA7-861C-4C30-A712-1330AA69F4FD}" type="presOf" srcId="{7CAD072E-3106-449A-9570-9F2028CF28DE}" destId="{E24548DB-ADC5-4EF9-9A16-F6C3B3010D4F}" srcOrd="0" destOrd="0" presId="urn:microsoft.com/office/officeart/2018/2/layout/IconVerticalSolidList"/>
    <dgm:cxn modelId="{330214BC-6105-47E6-8951-57F392AE0414}" srcId="{9C246CDC-29A1-4FBB-B02D-B8830E7E2014}" destId="{AFDEFAC7-BC2A-4EA4-A960-86EF389F4095}" srcOrd="1" destOrd="0" parTransId="{D0693CAC-AEDD-473F-A3C4-AE8AF4D33492}" sibTransId="{B0AF9715-643B-4057-A688-EC414D8C2642}"/>
    <dgm:cxn modelId="{84FF5EE7-A07A-46F5-9564-8F8879247857}" type="presOf" srcId="{B0DDDC5C-E5B6-4995-978B-651794C74D0F}" destId="{A55D6F8B-ECBC-40A9-8484-015DA5642FC2}" srcOrd="0" destOrd="0" presId="urn:microsoft.com/office/officeart/2018/2/layout/IconVerticalSolidList"/>
    <dgm:cxn modelId="{5714E079-D3F3-4FC5-86F4-C332CBD242DB}" type="presParOf" srcId="{834D818C-254B-4AE1-9522-38D6DEEA6FF6}" destId="{8BC5BA72-033A-4FD5-BB18-FEC8E98FE5A5}" srcOrd="0" destOrd="0" presId="urn:microsoft.com/office/officeart/2018/2/layout/IconVerticalSolidList"/>
    <dgm:cxn modelId="{64DF4331-5D4F-496C-9559-42045589A252}" type="presParOf" srcId="{8BC5BA72-033A-4FD5-BB18-FEC8E98FE5A5}" destId="{2524F15D-867C-4587-A8CC-0861359F1342}" srcOrd="0" destOrd="0" presId="urn:microsoft.com/office/officeart/2018/2/layout/IconVerticalSolidList"/>
    <dgm:cxn modelId="{EC49A87E-029E-469B-98CB-B2004C5BCC3F}" type="presParOf" srcId="{8BC5BA72-033A-4FD5-BB18-FEC8E98FE5A5}" destId="{0E285BD9-6A10-4B30-97CB-008109829C8A}" srcOrd="1" destOrd="0" presId="urn:microsoft.com/office/officeart/2018/2/layout/IconVerticalSolidList"/>
    <dgm:cxn modelId="{CA588177-101D-4D54-9BD4-0BA6818F2FDD}" type="presParOf" srcId="{8BC5BA72-033A-4FD5-BB18-FEC8E98FE5A5}" destId="{9CD7C116-CED6-449D-94A1-6D0B88941640}" srcOrd="2" destOrd="0" presId="urn:microsoft.com/office/officeart/2018/2/layout/IconVerticalSolidList"/>
    <dgm:cxn modelId="{F8FA4CAB-EFD8-4544-975D-84C8AF1D4D0A}" type="presParOf" srcId="{8BC5BA72-033A-4FD5-BB18-FEC8E98FE5A5}" destId="{C5734375-D4D9-4668-91AE-11202381F5B1}" srcOrd="3" destOrd="0" presId="urn:microsoft.com/office/officeart/2018/2/layout/IconVerticalSolidList"/>
    <dgm:cxn modelId="{75A8A06E-6E48-4E1B-8F1A-24D4CEDB6FEE}" type="presParOf" srcId="{834D818C-254B-4AE1-9522-38D6DEEA6FF6}" destId="{93C11192-AA45-4E51-A826-2283C2F0BDBD}" srcOrd="1" destOrd="0" presId="urn:microsoft.com/office/officeart/2018/2/layout/IconVerticalSolidList"/>
    <dgm:cxn modelId="{A654D35F-9BA1-49CA-8619-989DAF01534D}" type="presParOf" srcId="{834D818C-254B-4AE1-9522-38D6DEEA6FF6}" destId="{C6B7CC63-A872-4AB9-85BA-2D9E7E2C0651}" srcOrd="2" destOrd="0" presId="urn:microsoft.com/office/officeart/2018/2/layout/IconVerticalSolidList"/>
    <dgm:cxn modelId="{5539110E-44FD-4878-B596-CF4DC14E5775}" type="presParOf" srcId="{C6B7CC63-A872-4AB9-85BA-2D9E7E2C0651}" destId="{B9575054-C8FC-4362-8427-EDFAC0E8669A}" srcOrd="0" destOrd="0" presId="urn:microsoft.com/office/officeart/2018/2/layout/IconVerticalSolidList"/>
    <dgm:cxn modelId="{661D4D1E-6130-41B8-921D-60CA287170E4}" type="presParOf" srcId="{C6B7CC63-A872-4AB9-85BA-2D9E7E2C0651}" destId="{FF80CC31-C601-4FC2-A97E-E43FFBBD3965}" srcOrd="1" destOrd="0" presId="urn:microsoft.com/office/officeart/2018/2/layout/IconVerticalSolidList"/>
    <dgm:cxn modelId="{A46650B8-88E0-46E4-ACE3-C8DEA17E9798}" type="presParOf" srcId="{C6B7CC63-A872-4AB9-85BA-2D9E7E2C0651}" destId="{EE7C59F9-E9F2-443D-B216-FDE590F54F33}" srcOrd="2" destOrd="0" presId="urn:microsoft.com/office/officeart/2018/2/layout/IconVerticalSolidList"/>
    <dgm:cxn modelId="{31991075-905E-4179-89E9-00C9435541B5}" type="presParOf" srcId="{C6B7CC63-A872-4AB9-85BA-2D9E7E2C0651}" destId="{9C21CFF4-2B2F-4AF8-B3BE-721F9673178F}" srcOrd="3" destOrd="0" presId="urn:microsoft.com/office/officeart/2018/2/layout/IconVerticalSolidList"/>
    <dgm:cxn modelId="{66FB2BBC-39B7-4832-A434-F4365312C65A}" type="presParOf" srcId="{834D818C-254B-4AE1-9522-38D6DEEA6FF6}" destId="{CF721E04-9563-4BE7-B793-3A52162924E2}" srcOrd="3" destOrd="0" presId="urn:microsoft.com/office/officeart/2018/2/layout/IconVerticalSolidList"/>
    <dgm:cxn modelId="{8C85097F-FEA6-4158-BFB0-EBFEF82ED1C3}" type="presParOf" srcId="{834D818C-254B-4AE1-9522-38D6DEEA6FF6}" destId="{49D1CC52-EC2D-4E34-BDDD-3F237466A42E}" srcOrd="4" destOrd="0" presId="urn:microsoft.com/office/officeart/2018/2/layout/IconVerticalSolidList"/>
    <dgm:cxn modelId="{4B082D80-3F48-49AF-B20C-62868AB1288E}" type="presParOf" srcId="{49D1CC52-EC2D-4E34-BDDD-3F237466A42E}" destId="{0282BA42-0B68-422E-99C7-EBD728251522}" srcOrd="0" destOrd="0" presId="urn:microsoft.com/office/officeart/2018/2/layout/IconVerticalSolidList"/>
    <dgm:cxn modelId="{488CF124-3FC1-469D-92E6-3C5FD79AA872}" type="presParOf" srcId="{49D1CC52-EC2D-4E34-BDDD-3F237466A42E}" destId="{C7E98681-41FB-4568-8A19-6B2B5547A793}" srcOrd="1" destOrd="0" presId="urn:microsoft.com/office/officeart/2018/2/layout/IconVerticalSolidList"/>
    <dgm:cxn modelId="{FD461C2A-0BD2-435A-B886-BC6511B2616B}" type="presParOf" srcId="{49D1CC52-EC2D-4E34-BDDD-3F237466A42E}" destId="{84004D0A-139B-4F94-95A1-BB1478B0BBA4}" srcOrd="2" destOrd="0" presId="urn:microsoft.com/office/officeart/2018/2/layout/IconVerticalSolidList"/>
    <dgm:cxn modelId="{3FF274E6-C6BB-40B2-ADE0-C221A23A49FB}" type="presParOf" srcId="{49D1CC52-EC2D-4E34-BDDD-3F237466A42E}" destId="{D9D8AE14-8E2E-43D5-9A71-8635A5642E84}" srcOrd="3" destOrd="0" presId="urn:microsoft.com/office/officeart/2018/2/layout/IconVerticalSolidList"/>
    <dgm:cxn modelId="{4BA255EF-5F5E-4F85-91EA-80A5A7E793B6}" type="presParOf" srcId="{834D818C-254B-4AE1-9522-38D6DEEA6FF6}" destId="{93A8D105-A421-4595-B0FB-1935C58BDA2D}" srcOrd="5" destOrd="0" presId="urn:microsoft.com/office/officeart/2018/2/layout/IconVerticalSolidList"/>
    <dgm:cxn modelId="{2ED2E02F-4481-4CD7-A844-1C10F706B117}" type="presParOf" srcId="{834D818C-254B-4AE1-9522-38D6DEEA6FF6}" destId="{197E2895-7E71-49FD-B809-295A4EB0BE47}" srcOrd="6" destOrd="0" presId="urn:microsoft.com/office/officeart/2018/2/layout/IconVerticalSolidList"/>
    <dgm:cxn modelId="{FA68EC3B-D5D1-416D-8D3C-7A3269B287EF}" type="presParOf" srcId="{197E2895-7E71-49FD-B809-295A4EB0BE47}" destId="{1EDBBE7B-1078-47A4-AB55-BDC04DB59494}" srcOrd="0" destOrd="0" presId="urn:microsoft.com/office/officeart/2018/2/layout/IconVerticalSolidList"/>
    <dgm:cxn modelId="{1C39DD2A-8CC4-46D1-B354-92B97F46F275}" type="presParOf" srcId="{197E2895-7E71-49FD-B809-295A4EB0BE47}" destId="{28B15F83-17CC-4E86-BE2B-CB61D342DF45}" srcOrd="1" destOrd="0" presId="urn:microsoft.com/office/officeart/2018/2/layout/IconVerticalSolidList"/>
    <dgm:cxn modelId="{AE2EEC61-6E71-479B-8016-A234F82FB10D}" type="presParOf" srcId="{197E2895-7E71-49FD-B809-295A4EB0BE47}" destId="{7EBB641B-D494-4A33-81EB-DA321608CA9D}" srcOrd="2" destOrd="0" presId="urn:microsoft.com/office/officeart/2018/2/layout/IconVerticalSolidList"/>
    <dgm:cxn modelId="{66D64A14-CBBB-4586-8799-98EB4F1BB0FD}" type="presParOf" srcId="{197E2895-7E71-49FD-B809-295A4EB0BE47}" destId="{A55D6F8B-ECBC-40A9-8484-015DA5642FC2}" srcOrd="3" destOrd="0" presId="urn:microsoft.com/office/officeart/2018/2/layout/IconVerticalSolidList"/>
    <dgm:cxn modelId="{91871EB9-9377-400E-B749-800329941A06}" type="presParOf" srcId="{834D818C-254B-4AE1-9522-38D6DEEA6FF6}" destId="{C6841580-7281-4DE0-A8A2-5BA539576D20}" srcOrd="7" destOrd="0" presId="urn:microsoft.com/office/officeart/2018/2/layout/IconVerticalSolidList"/>
    <dgm:cxn modelId="{FBF660B9-B08C-4311-8A57-96C65839321B}" type="presParOf" srcId="{834D818C-254B-4AE1-9522-38D6DEEA6FF6}" destId="{3F478CD1-48E9-41B2-B38F-AB31027616C1}" srcOrd="8" destOrd="0" presId="urn:microsoft.com/office/officeart/2018/2/layout/IconVerticalSolidList"/>
    <dgm:cxn modelId="{F6CE17E3-9C26-4C34-A264-1EC7E2FE4334}" type="presParOf" srcId="{3F478CD1-48E9-41B2-B38F-AB31027616C1}" destId="{229B46FB-A3D1-409E-90C4-93B2BC6977B8}" srcOrd="0" destOrd="0" presId="urn:microsoft.com/office/officeart/2018/2/layout/IconVerticalSolidList"/>
    <dgm:cxn modelId="{BC50187B-5D30-4CEA-A7DA-18911427A855}" type="presParOf" srcId="{3F478CD1-48E9-41B2-B38F-AB31027616C1}" destId="{4D05947B-8F0C-4D7E-BA61-7098DEFAB724}" srcOrd="1" destOrd="0" presId="urn:microsoft.com/office/officeart/2018/2/layout/IconVerticalSolidList"/>
    <dgm:cxn modelId="{2214800C-CDD4-4CD4-A1EB-1D44D318CB26}" type="presParOf" srcId="{3F478CD1-48E9-41B2-B38F-AB31027616C1}" destId="{127200B2-4A09-4754-B99B-CB383F57DA03}" srcOrd="2" destOrd="0" presId="urn:microsoft.com/office/officeart/2018/2/layout/IconVerticalSolidList"/>
    <dgm:cxn modelId="{9D76C9C0-A860-4BE8-90E7-4E4C3312825F}" type="presParOf" srcId="{3F478CD1-48E9-41B2-B38F-AB31027616C1}" destId="{E24548DB-ADC5-4EF9-9A16-F6C3B3010D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4F15D-867C-4587-A8CC-0861359F1342}">
      <dsp:nvSpPr>
        <dsp:cNvPr id="0" name=""/>
        <dsp:cNvSpPr/>
      </dsp:nvSpPr>
      <dsp:spPr>
        <a:xfrm>
          <a:off x="0" y="3017"/>
          <a:ext cx="8595360" cy="6427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85BD9-6A10-4B30-97CB-008109829C8A}">
      <dsp:nvSpPr>
        <dsp:cNvPr id="0" name=""/>
        <dsp:cNvSpPr/>
      </dsp:nvSpPr>
      <dsp:spPr>
        <a:xfrm>
          <a:off x="194416" y="147625"/>
          <a:ext cx="353485" cy="35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34375-D4D9-4668-91AE-11202381F5B1}">
      <dsp:nvSpPr>
        <dsp:cNvPr id="0" name=""/>
        <dsp:cNvSpPr/>
      </dsp:nvSpPr>
      <dsp:spPr>
        <a:xfrm>
          <a:off x="742319" y="3017"/>
          <a:ext cx="7853040" cy="64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9" tIns="68019" rIns="68019" bIns="680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Introduction(5GS, Open Air Interface)</a:t>
          </a:r>
          <a:endParaRPr lang="en-US" sz="1900" kern="1200" dirty="0"/>
        </a:p>
      </dsp:txBody>
      <dsp:txXfrm>
        <a:off x="742319" y="3017"/>
        <a:ext cx="7853040" cy="642700"/>
      </dsp:txXfrm>
    </dsp:sp>
    <dsp:sp modelId="{B9575054-C8FC-4362-8427-EDFAC0E8669A}">
      <dsp:nvSpPr>
        <dsp:cNvPr id="0" name=""/>
        <dsp:cNvSpPr/>
      </dsp:nvSpPr>
      <dsp:spPr>
        <a:xfrm>
          <a:off x="0" y="789753"/>
          <a:ext cx="8595360" cy="6427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0CC31-C601-4FC2-A97E-E43FFBBD3965}">
      <dsp:nvSpPr>
        <dsp:cNvPr id="0" name=""/>
        <dsp:cNvSpPr/>
      </dsp:nvSpPr>
      <dsp:spPr>
        <a:xfrm>
          <a:off x="194416" y="951000"/>
          <a:ext cx="353485" cy="35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CFF4-2B2F-4AF8-B3BE-721F9673178F}">
      <dsp:nvSpPr>
        <dsp:cNvPr id="0" name=""/>
        <dsp:cNvSpPr/>
      </dsp:nvSpPr>
      <dsp:spPr>
        <a:xfrm>
          <a:off x="742319" y="806393"/>
          <a:ext cx="7853040" cy="64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9" tIns="68019" rIns="68019" bIns="680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Structure of the Network</a:t>
          </a:r>
        </a:p>
      </dsp:txBody>
      <dsp:txXfrm>
        <a:off x="742319" y="806393"/>
        <a:ext cx="7853040" cy="642700"/>
      </dsp:txXfrm>
    </dsp:sp>
    <dsp:sp modelId="{0282BA42-0B68-422E-99C7-EBD728251522}">
      <dsp:nvSpPr>
        <dsp:cNvPr id="0" name=""/>
        <dsp:cNvSpPr/>
      </dsp:nvSpPr>
      <dsp:spPr>
        <a:xfrm>
          <a:off x="0" y="1609769"/>
          <a:ext cx="8595360" cy="6427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98681-41FB-4568-8A19-6B2B5547A793}">
      <dsp:nvSpPr>
        <dsp:cNvPr id="0" name=""/>
        <dsp:cNvSpPr/>
      </dsp:nvSpPr>
      <dsp:spPr>
        <a:xfrm>
          <a:off x="194416" y="1754376"/>
          <a:ext cx="353485" cy="353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8AE14-8E2E-43D5-9A71-8635A5642E84}">
      <dsp:nvSpPr>
        <dsp:cNvPr id="0" name=""/>
        <dsp:cNvSpPr/>
      </dsp:nvSpPr>
      <dsp:spPr>
        <a:xfrm>
          <a:off x="742319" y="1609769"/>
          <a:ext cx="7853040" cy="64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9" tIns="68019" rIns="68019" bIns="680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Solution and configuration</a:t>
          </a:r>
        </a:p>
      </dsp:txBody>
      <dsp:txXfrm>
        <a:off x="742319" y="1609769"/>
        <a:ext cx="7853040" cy="642700"/>
      </dsp:txXfrm>
    </dsp:sp>
    <dsp:sp modelId="{1EDBBE7B-1078-47A4-AB55-BDC04DB59494}">
      <dsp:nvSpPr>
        <dsp:cNvPr id="0" name=""/>
        <dsp:cNvSpPr/>
      </dsp:nvSpPr>
      <dsp:spPr>
        <a:xfrm>
          <a:off x="0" y="2413145"/>
          <a:ext cx="8595360" cy="6427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15F83-17CC-4E86-BE2B-CB61D342DF45}">
      <dsp:nvSpPr>
        <dsp:cNvPr id="0" name=""/>
        <dsp:cNvSpPr/>
      </dsp:nvSpPr>
      <dsp:spPr>
        <a:xfrm>
          <a:off x="194416" y="2557752"/>
          <a:ext cx="353485" cy="353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D6F8B-ECBC-40A9-8484-015DA5642FC2}">
      <dsp:nvSpPr>
        <dsp:cNvPr id="0" name=""/>
        <dsp:cNvSpPr/>
      </dsp:nvSpPr>
      <dsp:spPr>
        <a:xfrm>
          <a:off x="742319" y="2413145"/>
          <a:ext cx="7853040" cy="64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9" tIns="68019" rIns="68019" bIns="680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Packet flows</a:t>
          </a:r>
          <a:endParaRPr lang="en-US" sz="1900" kern="1200" dirty="0"/>
        </a:p>
      </dsp:txBody>
      <dsp:txXfrm>
        <a:off x="742319" y="2413145"/>
        <a:ext cx="7853040" cy="642700"/>
      </dsp:txXfrm>
    </dsp:sp>
    <dsp:sp modelId="{229B46FB-A3D1-409E-90C4-93B2BC6977B8}">
      <dsp:nvSpPr>
        <dsp:cNvPr id="0" name=""/>
        <dsp:cNvSpPr/>
      </dsp:nvSpPr>
      <dsp:spPr>
        <a:xfrm>
          <a:off x="0" y="3208448"/>
          <a:ext cx="8595360" cy="6427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5947B-8F0C-4D7E-BA61-7098DEFAB724}">
      <dsp:nvSpPr>
        <dsp:cNvPr id="0" name=""/>
        <dsp:cNvSpPr/>
      </dsp:nvSpPr>
      <dsp:spPr>
        <a:xfrm>
          <a:off x="194416" y="3361128"/>
          <a:ext cx="353485" cy="3534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48DB-ADC5-4EF9-9A16-F6C3B3010D4F}">
      <dsp:nvSpPr>
        <dsp:cNvPr id="0" name=""/>
        <dsp:cNvSpPr/>
      </dsp:nvSpPr>
      <dsp:spPr>
        <a:xfrm>
          <a:off x="742319" y="3216520"/>
          <a:ext cx="7853040" cy="64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9" tIns="68019" rIns="68019" bIns="680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742319" y="3216520"/>
        <a:ext cx="7853040" cy="64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16E-E7F2-4166-ADF7-6D1BFF7AF40D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87EA9-07F6-43BA-A96A-1AAA6956AB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75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87EA9-07F6-43BA-A96A-1AAA6956AB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3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D6A8FBA-E83A-4A3E-9EC7-53D877D80CBB}" type="datetime1">
              <a:rPr lang="LID4096" smtClean="0"/>
              <a:t>02/28/2023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50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772C-AE07-4F12-A495-4740665E14C8}" type="datetime1">
              <a:rPr lang="LID4096" smtClean="0"/>
              <a:t>02/28/2023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430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8F1-F1DB-439A-92D5-5738EFF6F9EB}" type="datetime1">
              <a:rPr lang="LID4096" smtClean="0"/>
              <a:t>02/28/2023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548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BF5-C639-41BA-94B6-643D166B86A4}" type="datetime1">
              <a:rPr lang="LID4096" smtClean="0"/>
              <a:t>02/28/2023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2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8E63-305C-4F59-8584-09C5DE6D8E2F}" type="datetime1">
              <a:rPr lang="LID4096" smtClean="0"/>
              <a:t>02/28/2023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51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6003-C463-4E2B-8E82-E42E7F3D3300}" type="datetime1">
              <a:rPr lang="LID4096" smtClean="0"/>
              <a:t>02/28/2023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711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63-D000-447D-A316-5D741864499B}" type="datetime1">
              <a:rPr lang="LID4096" smtClean="0"/>
              <a:t>02/28/2023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488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FD9B-B793-4D3A-B5EA-9C85DC34A723}" type="datetime1">
              <a:rPr lang="LID4096" smtClean="0"/>
              <a:t>02/28/2023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655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9810-C5E9-4AC8-A0EB-C768CE88F256}" type="datetime1">
              <a:rPr lang="LID4096" smtClean="0"/>
              <a:t>02/28/2023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754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BDA8-09EC-4461-B268-D4B28A768774}" type="datetime1">
              <a:rPr lang="LID4096" smtClean="0"/>
              <a:t>02/28/2023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502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3234-F91E-4D18-BBAC-81938CF753C9}" type="datetime1">
              <a:rPr lang="LID4096" smtClean="0"/>
              <a:t>02/28/2023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280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7A7445B-53A7-48F7-89BF-8B412D794655}" type="datetime1">
              <a:rPr lang="LID4096" smtClean="0"/>
              <a:t>02/28/2023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C6F5B4-BA86-4EE1-8640-C41B17345E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77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mahdieh.pirmoradian@stud.fra-uas.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7704-B987-446B-8FA5-6BC8858A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044" y="75140"/>
            <a:ext cx="9871968" cy="781236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Frankfurt University of Applied Sciences</a:t>
            </a:r>
            <a:endParaRPr lang="en-DE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9D310-003E-4F74-925B-CDD2C6331871}"/>
              </a:ext>
            </a:extLst>
          </p:cNvPr>
          <p:cNvSpPr txBox="1"/>
          <p:nvPr/>
        </p:nvSpPr>
        <p:spPr>
          <a:xfrm>
            <a:off x="325120" y="1159798"/>
            <a:ext cx="11765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Open5GS &amp;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OpenAirInterface</a:t>
            </a: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UE / RAN, simple UPF by focus on accessing to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File_sharing_Platform</a:t>
            </a: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Streaming and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Sip_Call_Server</a:t>
            </a: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Sample Configuration</a:t>
            </a:r>
            <a:endParaRPr lang="de-DE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7A356-0C8C-4C64-9A47-358D65F6F4B3}"/>
              </a:ext>
            </a:extLst>
          </p:cNvPr>
          <p:cNvSpPr txBox="1"/>
          <p:nvPr/>
        </p:nvSpPr>
        <p:spPr>
          <a:xfrm>
            <a:off x="4660284" y="376711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Team : LTE (Group4)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526B-599C-4B92-8962-B6AD85D5FD7A}"/>
              </a:ext>
            </a:extLst>
          </p:cNvPr>
          <p:cNvSpPr txBox="1"/>
          <p:nvPr/>
        </p:nvSpPr>
        <p:spPr>
          <a:xfrm>
            <a:off x="1016962" y="4250730"/>
            <a:ext cx="9934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Team Members : </a:t>
            </a:r>
          </a:p>
          <a:p>
            <a:pPr algn="ctr"/>
            <a:endParaRPr lang="en-GB" sz="2000" dirty="0"/>
          </a:p>
          <a:p>
            <a:pPr algn="ctr"/>
            <a:r>
              <a:rPr lang="en-GB" sz="1600" dirty="0"/>
              <a:t>Mahdieh Pirmoradian (1323281)                                                   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Nusrat Jahan Sumi (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1345476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endParaRPr lang="en-GB" sz="1600" dirty="0"/>
          </a:p>
          <a:p>
            <a:pPr algn="l"/>
            <a:endParaRPr lang="en-US" sz="16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DA871-248B-4932-A5B6-C8CBF838A92B}"/>
              </a:ext>
            </a:extLst>
          </p:cNvPr>
          <p:cNvSpPr txBox="1"/>
          <p:nvPr/>
        </p:nvSpPr>
        <p:spPr>
          <a:xfrm>
            <a:off x="4573831" y="3116186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Subject	: Mobile Computing</a:t>
            </a:r>
          </a:p>
          <a:p>
            <a:r>
              <a:rPr lang="en-US" sz="1400" dirty="0"/>
              <a:t>By		: </a:t>
            </a:r>
            <a:r>
              <a:rPr lang="de-DE" sz="1400" b="1" i="0" u="none" strike="noStrike" dirty="0">
                <a:effectLst/>
                <a:latin typeface="-apple-system"/>
              </a:rPr>
              <a:t>Armin Lehman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6F978-2217-4EB4-BF37-95C1455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1</a:t>
            </a:fld>
            <a:endParaRPr lang="en-DE"/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F6ECA40C-94EA-4EBD-A2E0-09ED48AE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21" y="4309"/>
            <a:ext cx="2905530" cy="1083741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596B0847-578A-5A14-45DB-19B4A9E5D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88844" y="4237960"/>
            <a:ext cx="1666240" cy="3573839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1DB19E46-D892-C7B9-0837-04472BFB0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74" y="5160678"/>
            <a:ext cx="3988244" cy="16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7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8448-8D9F-49E9-8AFB-0EC5518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10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0E7A37-01FF-4949-9849-2DF0C72886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7240" cy="9257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Configuring Core-Plane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6ED7B-C65D-1F85-534E-854E208B8F7A}"/>
              </a:ext>
            </a:extLst>
          </p:cNvPr>
          <p:cNvSpPr txBox="1"/>
          <p:nvPr/>
        </p:nvSpPr>
        <p:spPr>
          <a:xfrm>
            <a:off x="436880" y="1300480"/>
            <a:ext cx="102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sgw</a:t>
            </a:r>
            <a:r>
              <a:rPr lang="en-US" dirty="0"/>
              <a:t>                                                                                        </a:t>
            </a:r>
            <a:r>
              <a:rPr lang="en-US" dirty="0" err="1"/>
              <a:t>smf</a:t>
            </a:r>
            <a:endParaRPr lang="de-DE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7A6EA83-3C3F-B4EF-805A-9A6B456C9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9" y="2019114"/>
            <a:ext cx="5162232" cy="4105275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821AE4E-E96F-4458-82EE-9B9C3F7AD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1" y="1981014"/>
            <a:ext cx="544576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0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8448-8D9F-49E9-8AFB-0EC5518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11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0E7A37-01FF-4949-9849-2DF0C72886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7240" cy="9257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Configuring Core-Plane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6ED7B-C65D-1F85-534E-854E208B8F7A}"/>
              </a:ext>
            </a:extLst>
          </p:cNvPr>
          <p:cNvSpPr txBox="1"/>
          <p:nvPr/>
        </p:nvSpPr>
        <p:spPr>
          <a:xfrm>
            <a:off x="386080" y="1064517"/>
            <a:ext cx="102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pcrf</a:t>
            </a:r>
            <a:r>
              <a:rPr lang="en-US" dirty="0"/>
              <a:t>                                                                                        </a:t>
            </a:r>
            <a:endParaRPr lang="de-DE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6B40896-663C-E96B-DEA7-E170E1C46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8" y="1669812"/>
            <a:ext cx="4019232" cy="498498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48F63-7789-44A7-38BE-A33549E3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42" y="1572588"/>
            <a:ext cx="4291956" cy="48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5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8448-8D9F-49E9-8AFB-0EC5518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12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0E7A37-01FF-4949-9849-2DF0C72886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7240" cy="9257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Configuring </a:t>
            </a:r>
            <a:r>
              <a:rPr lang="en-US" b="1" dirty="0" err="1">
                <a:solidFill>
                  <a:srgbClr val="C9D1D9"/>
                </a:solidFill>
                <a:latin typeface="-apple-system"/>
              </a:rPr>
              <a:t>ues</a:t>
            </a:r>
            <a:r>
              <a:rPr lang="en-US" b="1" dirty="0">
                <a:solidFill>
                  <a:srgbClr val="C9D1D9"/>
                </a:solidFill>
                <a:latin typeface="-apple-system"/>
              </a:rPr>
              <a:t> and </a:t>
            </a:r>
            <a:r>
              <a:rPr lang="en-US" b="1" dirty="0" err="1">
                <a:solidFill>
                  <a:srgbClr val="C9D1D9"/>
                </a:solidFill>
                <a:latin typeface="-apple-system"/>
              </a:rPr>
              <a:t>gnodeB</a:t>
            </a:r>
            <a:endParaRPr lang="en-US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6ED7B-C65D-1F85-534E-854E208B8F7A}"/>
              </a:ext>
            </a:extLst>
          </p:cNvPr>
          <p:cNvSpPr txBox="1"/>
          <p:nvPr/>
        </p:nvSpPr>
        <p:spPr>
          <a:xfrm>
            <a:off x="436880" y="1300480"/>
            <a:ext cx="102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</a:t>
            </a:r>
            <a:endParaRPr lang="de-DE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71E8129C-77BC-F909-D823-64F357811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1961356"/>
            <a:ext cx="6915150" cy="4086225"/>
          </a:xfrm>
        </p:spPr>
      </p:pic>
    </p:spTree>
    <p:extLst>
      <p:ext uri="{BB962C8B-B14F-4D97-AF65-F5344CB8AC3E}">
        <p14:creationId xmlns:p14="http://schemas.microsoft.com/office/powerpoint/2010/main" val="153921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612B28E-5A23-1BFF-D754-7A6E26887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8" y="1313617"/>
            <a:ext cx="10987722" cy="50689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8448-8D9F-49E9-8AFB-0EC5518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13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0E7A37-01FF-4949-9849-2DF0C72886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7240" cy="9257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Packet Traces (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Uplane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Coreplane</a:t>
            </a:r>
            <a:r>
              <a:rPr lang="en-US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418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8448-8D9F-49E9-8AFB-0EC5518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14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0E7A37-01FF-4949-9849-2DF0C72886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7240" cy="9257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Packet Traces (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EnodeB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Coreplane</a:t>
            </a:r>
            <a:r>
              <a:rPr lang="en-US" dirty="0"/>
              <a:t>) </a:t>
            </a:r>
            <a:endParaRPr lang="en-DE" dirty="0"/>
          </a:p>
        </p:txBody>
      </p:sp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A3D8537-751F-5D00-0E35-7C27C2AE0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" y="1127760"/>
            <a:ext cx="10292080" cy="4787953"/>
          </a:xfrm>
        </p:spPr>
      </p:pic>
    </p:spTree>
    <p:extLst>
      <p:ext uri="{BB962C8B-B14F-4D97-AF65-F5344CB8AC3E}">
        <p14:creationId xmlns:p14="http://schemas.microsoft.com/office/powerpoint/2010/main" val="401532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AD66-34EF-471A-848B-05902BC8F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88" y="1373320"/>
            <a:ext cx="10274454" cy="4351337"/>
          </a:xfrm>
        </p:spPr>
        <p:txBody>
          <a:bodyPr/>
          <a:lstStyle/>
          <a:p>
            <a:pPr marL="0" marR="0" indent="18288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summary, network operators may offer high-speed connection, support developing use cases, and achieve operational efficiency by implementing a network based on 5G and Open-Air Interface with a single UPF. This has the potential to have a tremendous influence on industries ranging from healthcare to transportation, providing the way for a new era of connectedness and innovation.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E238-0976-425A-8278-4A7C1191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15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071DA3-AA5C-42FF-8712-8C0ED9ECF5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7240" cy="9257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2749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CBBF-2A96-4672-94D6-E792681D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415" y="548677"/>
            <a:ext cx="8595360" cy="13255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400" dirty="0"/>
              <a:t>Thank you </a:t>
            </a:r>
          </a:p>
          <a:p>
            <a:pPr marL="0" indent="0" algn="ctr">
              <a:buNone/>
            </a:pPr>
            <a:r>
              <a:rPr lang="en-US" sz="4400" dirty="0"/>
              <a:t>for your attention</a:t>
            </a:r>
            <a:endParaRPr lang="de-DE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A0106-1A51-4C23-8FB3-43C0A8D4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16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B74F6-418D-49BA-9A47-315E516C0F9A}"/>
              </a:ext>
            </a:extLst>
          </p:cNvPr>
          <p:cNvSpPr txBox="1"/>
          <p:nvPr/>
        </p:nvSpPr>
        <p:spPr>
          <a:xfrm>
            <a:off x="383835" y="2944500"/>
            <a:ext cx="109090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have any question, you can contact us:</a:t>
            </a:r>
          </a:p>
          <a:p>
            <a:pPr algn="ctr"/>
            <a:endParaRPr lang="en-US" dirty="0"/>
          </a:p>
          <a:p>
            <a:r>
              <a:rPr lang="de-DE" sz="1600" b="1" i="0" dirty="0">
                <a:effectLst/>
                <a:latin typeface="Lucida Gran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mahdieh.pirmoradian@stud.fra-uas.de</a:t>
            </a:r>
            <a:r>
              <a:rPr lang="de-DE" sz="1600" i="0" dirty="0">
                <a:effectLst/>
                <a:latin typeface="Lucida Grande"/>
              </a:rPr>
              <a:t>					</a:t>
            </a:r>
            <a:r>
              <a:rPr lang="de-DE" sz="1600" b="1" i="0" u="sng" dirty="0">
                <a:effectLst/>
                <a:latin typeface="Lucida Grande"/>
              </a:rPr>
              <a:t>nusrat.sumi@stud.fra-uas.de</a:t>
            </a:r>
          </a:p>
          <a:p>
            <a:endParaRPr lang="de-DE" sz="1600" b="1" u="sng" dirty="0">
              <a:latin typeface="Lucida Grande"/>
            </a:endParaRPr>
          </a:p>
          <a:p>
            <a:endParaRPr lang="de-DE" sz="1600" i="0" dirty="0">
              <a:effectLst/>
              <a:latin typeface="Lucida Grande"/>
            </a:endParaRPr>
          </a:p>
          <a:p>
            <a:endParaRPr lang="de-DE" sz="1600" i="0" dirty="0">
              <a:effectLst/>
              <a:latin typeface="Lucida Grande"/>
            </a:endParaRPr>
          </a:p>
          <a:p>
            <a:endParaRPr lang="en-US" dirty="0"/>
          </a:p>
          <a:p>
            <a:endParaRPr lang="de-DE" dirty="0"/>
          </a:p>
        </p:txBody>
      </p:sp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1DF4BA3C-C63D-8B0B-93C9-076412F3B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83616" y="3467035"/>
            <a:ext cx="1199644" cy="1968555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0A48450-4ACF-10CC-1594-90345909F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0" y="3851490"/>
            <a:ext cx="2641600" cy="11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2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AD66-34EF-471A-848B-05902BC8F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88" y="1373320"/>
            <a:ext cx="8595360" cy="4351337"/>
          </a:xfrm>
        </p:spPr>
        <p:txBody>
          <a:bodyPr/>
          <a:lstStyle/>
          <a:p>
            <a:endParaRPr lang="en-GB" sz="1800" dirty="0"/>
          </a:p>
          <a:p>
            <a:endParaRPr lang="en-DE" sz="1800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E238-0976-425A-8278-4A7C1191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17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071DA3-AA5C-42FF-8712-8C0ED9ECF5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7240" cy="9257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Sources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52D9D8-9A63-8440-409C-9506AA942457}"/>
              </a:ext>
            </a:extLst>
          </p:cNvPr>
          <p:cNvSpPr txBox="1"/>
          <p:nvPr/>
        </p:nvSpPr>
        <p:spPr>
          <a:xfrm flipH="1">
            <a:off x="843278" y="1502169"/>
            <a:ext cx="9926321" cy="468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Open5GS, 2022. Open5GS. [Online] </a:t>
            </a:r>
            <a:r>
              <a:rPr lang="de-DE" dirty="0" err="1"/>
              <a:t>Available</a:t>
            </a:r>
            <a:r>
              <a:rPr lang="de-DE" dirty="0"/>
              <a:t> at: https://open5gs.org/.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OpenAirInterface</a:t>
            </a:r>
            <a:r>
              <a:rPr lang="de-DE" dirty="0"/>
              <a:t>, 2022. </a:t>
            </a:r>
            <a:r>
              <a:rPr lang="de-DE" dirty="0" err="1"/>
              <a:t>OpenAirInterface</a:t>
            </a:r>
            <a:r>
              <a:rPr lang="de-DE" dirty="0"/>
              <a:t> | 5G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alliance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democratising</a:t>
            </a:r>
            <a:r>
              <a:rPr lang="de-DE" dirty="0"/>
              <a:t> </a:t>
            </a:r>
            <a:r>
              <a:rPr lang="de-DE" dirty="0" err="1"/>
              <a:t>wireless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 [Online] </a:t>
            </a:r>
            <a:r>
              <a:rPr lang="de-DE" dirty="0" err="1"/>
              <a:t>Available</a:t>
            </a:r>
            <a:r>
              <a:rPr lang="de-DE" dirty="0"/>
              <a:t> at: https://openairinterface.org/.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Trick, U., 2021. 5G - An Introduction to the 5th Generation Mobile Networks. De Gruyter STEM ed. Berlin/München/Boston: De Gruyter </a:t>
            </a:r>
            <a:r>
              <a:rPr lang="en-US" dirty="0" err="1"/>
              <a:t>Oldenbourg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Ishida, S., 2020.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open5gs_epc_oai_sample_config.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[Online]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at: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https://github.com/s5uishida/open5gs_epc_oai_sample_config/blob/main/README.md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[Accessed 01 Feb 2023].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58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AD77-EF90-4A1F-925C-965CA9B4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336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Open5GS &amp;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OpenAirInterface</a:t>
            </a: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UE / RAN, simple UPF by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focous</a:t>
            </a: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on accessing to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File_sharing_Platform</a:t>
            </a: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Streaming and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Sip_Call_Server</a:t>
            </a:r>
            <a:r>
              <a:rPr lang="en-US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Sample Configuration</a:t>
            </a:r>
            <a:endParaRPr lang="de-DE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369B67F-D4F9-6084-6826-DAAE70F05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187983"/>
              </p:ext>
            </p:extLst>
          </p:nvPr>
        </p:nvGraphicFramePr>
        <p:xfrm>
          <a:off x="1261872" y="1736640"/>
          <a:ext cx="8595360" cy="3862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2C2BC-EA7A-45AC-9618-2327FCB3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2</a:t>
            </a:fld>
            <a:endParaRPr lang="en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19D063-A332-4B86-8E2F-192EF31BED05}"/>
              </a:ext>
            </a:extLst>
          </p:cNvPr>
          <p:cNvSpPr/>
          <p:nvPr/>
        </p:nvSpPr>
        <p:spPr>
          <a:xfrm>
            <a:off x="1966523" y="5061935"/>
            <a:ext cx="7515198" cy="536944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Conclusion</a:t>
            </a:r>
            <a:endParaRPr lang="de-DE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76E84F2-18CC-1A72-C7A6-516307856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425" y="5335624"/>
            <a:ext cx="1199644" cy="19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7EB-35DA-4619-9951-B18A91A1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24"/>
            <a:ext cx="12192000" cy="107725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Why 5GS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929D-AA95-4456-A6D8-B9FF9CC9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88720"/>
            <a:ext cx="9926320" cy="5161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With today innovation in industries such as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4">
              <a:buFont typeface="Courier New" panose="02070309020205020404" pitchFamily="49" charset="0"/>
              <a:buChar char="o"/>
            </a:pPr>
            <a:r>
              <a:rPr lang="fa-I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remote healthcare 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autonomous vehicles </a:t>
            </a:r>
          </a:p>
          <a:p>
            <a:pPr lvl="4"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network operators are looking to deploy networks that can deliver these services 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efficiently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cost-effectively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5G wireless standard has revolutionized the telecommunications industry, providing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higher data speeds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lower latency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improved network reliability.</a:t>
            </a:r>
            <a:endParaRPr lang="fa-I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097280" lvl="4" indent="0">
              <a:buNone/>
            </a:pPr>
            <a:endParaRPr lang="fa-I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495BE-5089-4AA3-95B2-138DE045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3</a:t>
            </a:fld>
            <a:endParaRPr lang="en-DE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6ED90D5-092B-9606-E260-53B35FF67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425" y="5335624"/>
            <a:ext cx="1199644" cy="19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7EB-35DA-4619-9951-B18A91A1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24"/>
            <a:ext cx="12192000" cy="107725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Why Open-Air Interface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929D-AA95-4456-A6D8-B9FF9CC9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25868" cy="419986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is an open-source implementation of the 5G core network 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nables customization and flexibility in deployment.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can be integrated with existing hardware and software, making it an attractive option for network operators looking to upgrade their infrastructure.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495BE-5089-4AA3-95B2-138DE045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4</a:t>
            </a:fld>
            <a:endParaRPr lang="en-DE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01740C3-8F9E-D7EE-9B2A-56B38D3DD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426" y="5335624"/>
            <a:ext cx="1199644" cy="19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5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7EB-35DA-4619-9951-B18A91A1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24"/>
            <a:ext cx="12192000" cy="148176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Why </a:t>
            </a:r>
            <a:r>
              <a:rPr lang="en-US" dirty="0"/>
              <a:t>5GS and Open-Air Interface with a single UPF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929D-AA95-4456-A6D8-B9FF9CC9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828800"/>
            <a:ext cx="10369580" cy="4199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enable network operators to deliver high-speed connectivity,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support emerging use cases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achieve operational efficiency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can have a significant impact on various industries, from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Healthcare     to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Transportation         and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pave the way for a new era of connectivity and innovation.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495BE-5089-4AA3-95B2-138DE045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5</a:t>
            </a:fld>
            <a:endParaRPr lang="en-DE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978A0DC-EA75-37D6-F793-A01673F4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425" y="5335624"/>
            <a:ext cx="1199644" cy="19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7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7EB-35DA-4619-9951-B18A91A1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1" y="37495"/>
            <a:ext cx="12192000" cy="79184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Overall Infrastructure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929D-AA95-4456-A6D8-B9FF9CC9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828800"/>
            <a:ext cx="10369580" cy="41998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495BE-5089-4AA3-95B2-138DE045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6</a:t>
            </a:fld>
            <a:endParaRPr lang="en-DE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978A0DC-EA75-37D6-F793-A01673F4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425" y="5335624"/>
            <a:ext cx="1199644" cy="1968555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B85BD185-2375-DC79-3873-975AD1978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842962"/>
            <a:ext cx="10369579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7EB-35DA-4619-9951-B18A91A1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24"/>
            <a:ext cx="12192000" cy="107725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495BE-5089-4AA3-95B2-138DE045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7</a:t>
            </a:fld>
            <a:endParaRPr lang="en-DE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F874064-7145-0E73-ADC5-3CFCE911C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9335"/>
              </p:ext>
            </p:extLst>
          </p:nvPr>
        </p:nvGraphicFramePr>
        <p:xfrm>
          <a:off x="205423" y="1452880"/>
          <a:ext cx="10673848" cy="325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977">
                  <a:extLst>
                    <a:ext uri="{9D8B030D-6E8A-4147-A177-3AD203B41FA5}">
                      <a16:colId xmlns:a16="http://schemas.microsoft.com/office/drawing/2014/main" val="855774630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31866333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62683916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128186395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683043886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3924716695"/>
                    </a:ext>
                  </a:extLst>
                </a:gridCol>
                <a:gridCol w="776960">
                  <a:extLst>
                    <a:ext uri="{9D8B030D-6E8A-4147-A177-3AD203B41FA5}">
                      <a16:colId xmlns:a16="http://schemas.microsoft.com/office/drawing/2014/main" val="2782377169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537344820"/>
                    </a:ext>
                  </a:extLst>
                </a:gridCol>
              </a:tblGrid>
              <a:tr h="700535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Machine ID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Function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IP/MAC Address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enp0s3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IP/MAC Address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enp0s4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RAM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CPU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HDD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Operating system</a:t>
                      </a:r>
                    </a:p>
                  </a:txBody>
                  <a:tcPr marL="70757" marR="70757" marT="32657" marB="32657" anchor="ctr"/>
                </a:tc>
                <a:extLst>
                  <a:ext uri="{0D108BD9-81ED-4DB2-BD59-A6C34878D82A}">
                    <a16:rowId xmlns:a16="http://schemas.microsoft.com/office/drawing/2014/main" val="3276528068"/>
                  </a:ext>
                </a:extLst>
              </a:tr>
              <a:tr h="85001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machine 01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UE/RAN Simulation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192.168.0.120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52:54:00:12:34:51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192.168.0.125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52:54:00:12:34:61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 GB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40GB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Ubuntu 18.04</a:t>
                      </a:r>
                    </a:p>
                  </a:txBody>
                  <a:tcPr marL="70757" marR="70757" marT="32657" marB="32657" anchor="ctr"/>
                </a:tc>
                <a:extLst>
                  <a:ext uri="{0D108BD9-81ED-4DB2-BD59-A6C34878D82A}">
                    <a16:rowId xmlns:a16="http://schemas.microsoft.com/office/drawing/2014/main" val="3972079482"/>
                  </a:ext>
                </a:extLst>
              </a:tr>
              <a:tr h="85001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machine 02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C-Plane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192.168.0.121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52:54:00:12:34:52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192.168.0.126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52:54:00:12:34:62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 GB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40GB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Ubuntu 18.04</a:t>
                      </a:r>
                    </a:p>
                  </a:txBody>
                  <a:tcPr marL="70757" marR="70757" marT="32657" marB="32657" anchor="ctr"/>
                </a:tc>
                <a:extLst>
                  <a:ext uri="{0D108BD9-81ED-4DB2-BD59-A6C34878D82A}">
                    <a16:rowId xmlns:a16="http://schemas.microsoft.com/office/drawing/2014/main" val="2750536384"/>
                  </a:ext>
                </a:extLst>
              </a:tr>
              <a:tr h="85001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machine 03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UPF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192.168.0.122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52:54:00:12:34:53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192.168.0.127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52:54:00:12:34:63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 GB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40GB</a:t>
                      </a:r>
                    </a:p>
                  </a:txBody>
                  <a:tcPr marL="70757" marR="70757" marT="32657" marB="3265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Ubuntu 18.04</a:t>
                      </a:r>
                    </a:p>
                  </a:txBody>
                  <a:tcPr marL="70757" marR="70757" marT="32657" marB="32657" anchor="ctr"/>
                </a:tc>
                <a:extLst>
                  <a:ext uri="{0D108BD9-81ED-4DB2-BD59-A6C34878D82A}">
                    <a16:rowId xmlns:a16="http://schemas.microsoft.com/office/drawing/2014/main" val="3541985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D68A84A-10BC-8A7A-FF59-17B630564080}"/>
              </a:ext>
            </a:extLst>
          </p:cNvPr>
          <p:cNvSpPr txBox="1"/>
          <p:nvPr/>
        </p:nvSpPr>
        <p:spPr>
          <a:xfrm flipH="1">
            <a:off x="0" y="4703463"/>
            <a:ext cx="10673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</a:t>
            </a:r>
            <a:r>
              <a:rPr lang="en-US" sz="1400" dirty="0"/>
              <a:t>able 1. Considered Virtual machines for the simulating of UE/RAN and deploying C-Plane and single U-Planes.</a:t>
            </a:r>
            <a:endParaRPr lang="de-DE" sz="1400" dirty="0"/>
          </a:p>
        </p:txBody>
      </p:sp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A5D4D79B-605A-CABD-3B39-BFB135E5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9919"/>
            <a:ext cx="2641600" cy="11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8448-8D9F-49E9-8AFB-0EC5518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8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0E7A37-01FF-4949-9849-2DF0C72886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7240" cy="9257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Configuring 5G network  U-Plane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F6B3C528-037B-21F9-AF34-18DFD43A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" y="2001520"/>
            <a:ext cx="4680903" cy="4114800"/>
          </a:xfr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AE3339FB-9BEC-D9DB-430F-7A362F659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03" y="2049145"/>
            <a:ext cx="5011737" cy="40195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86ED7B-C65D-1F85-534E-854E208B8F7A}"/>
              </a:ext>
            </a:extLst>
          </p:cNvPr>
          <p:cNvSpPr txBox="1"/>
          <p:nvPr/>
        </p:nvSpPr>
        <p:spPr>
          <a:xfrm>
            <a:off x="436880" y="1300480"/>
            <a:ext cx="102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SGWU                                                                                             UPF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328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8448-8D9F-49E9-8AFB-0EC5518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2C6F5B4-BA86-4EE1-8640-C41B17345E4B}" type="slidenum">
              <a:rPr lang="en-DE" smtClean="0"/>
              <a:t>9</a:t>
            </a:fld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0E7A37-01FF-4949-9849-2DF0C72886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07240" cy="9257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Configuring Core-Plane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6ED7B-C65D-1F85-534E-854E208B8F7A}"/>
              </a:ext>
            </a:extLst>
          </p:cNvPr>
          <p:cNvSpPr txBox="1"/>
          <p:nvPr/>
        </p:nvSpPr>
        <p:spPr>
          <a:xfrm>
            <a:off x="436880" y="1300480"/>
            <a:ext cx="195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hssd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mme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Pcrf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Sgw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smf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</a:t>
            </a:r>
            <a:endParaRPr lang="de-DE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4023763-2BF1-D7CD-3119-81B89DDA5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87" y="2123441"/>
            <a:ext cx="5809933" cy="464248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7484B4-5536-B1A3-ABF6-E276B191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32" y="1185360"/>
            <a:ext cx="2334768" cy="1836737"/>
          </a:xfrm>
        </p:spPr>
        <p:txBody>
          <a:bodyPr/>
          <a:lstStyle/>
          <a:p>
            <a:r>
              <a:rPr lang="en-US" dirty="0" err="1"/>
              <a:t>mme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0336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650</Words>
  <Application>Microsoft Office PowerPoint</Application>
  <PresentationFormat>Widescreen</PresentationFormat>
  <Paragraphs>138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Calibri</vt:lpstr>
      <vt:lpstr>Century Schoolbook</vt:lpstr>
      <vt:lpstr>Courier New</vt:lpstr>
      <vt:lpstr>Lucida Grande</vt:lpstr>
      <vt:lpstr>Times New Roman</vt:lpstr>
      <vt:lpstr>Wingdings</vt:lpstr>
      <vt:lpstr>Wingdings 2</vt:lpstr>
      <vt:lpstr>View</vt:lpstr>
      <vt:lpstr>Frankfurt University of Applied Sciences</vt:lpstr>
      <vt:lpstr>Open5GS &amp; OpenAirInterface UE / RAN, simple UPF by focous on accessing to File_sharing_Platform, Streaming and Sip_Call_Server Sample Configuration</vt:lpstr>
      <vt:lpstr>Why 5GS?</vt:lpstr>
      <vt:lpstr>Why Open-Air Interface?</vt:lpstr>
      <vt:lpstr>Why 5GS and Open-Air Interface with a single UPF?</vt:lpstr>
      <vt:lpstr>Overall Infrastructure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Frankfurt University of Applied Sciences</dc:title>
  <dc:creator>Omid Nik</dc:creator>
  <cp:lastModifiedBy>Mahdieh Pirmoradian</cp:lastModifiedBy>
  <cp:revision>163</cp:revision>
  <dcterms:created xsi:type="dcterms:W3CDTF">2022-03-27T13:03:17Z</dcterms:created>
  <dcterms:modified xsi:type="dcterms:W3CDTF">2023-02-28T23:34:14Z</dcterms:modified>
</cp:coreProperties>
</file>