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Isosceles Triangle 1"/>
          <p:cNvSpPr/>
          <p:nvPr/>
        </p:nvSpPr>
        <p:spPr>
          <a:xfrm>
            <a:off x="5713764" y="3715942"/>
            <a:ext cx="914400" cy="914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9885405" y="236285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Isosceles Triangle 3"/>
          <p:cNvSpPr/>
          <p:nvPr/>
        </p:nvSpPr>
        <p:spPr>
          <a:xfrm>
            <a:off x="2609747" y="1605529"/>
            <a:ext cx="914400" cy="914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