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7C3B-8595-4167-A525-D05C461564B8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257D-A1D7-4A26-A08F-F2F1C39B8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7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7C3B-8595-4167-A525-D05C461564B8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257D-A1D7-4A26-A08F-F2F1C39B8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3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7C3B-8595-4167-A525-D05C461564B8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257D-A1D7-4A26-A08F-F2F1C39B8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55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7C3B-8595-4167-A525-D05C461564B8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257D-A1D7-4A26-A08F-F2F1C39B8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04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7C3B-8595-4167-A525-D05C461564B8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257D-A1D7-4A26-A08F-F2F1C39B8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62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7C3B-8595-4167-A525-D05C461564B8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257D-A1D7-4A26-A08F-F2F1C39B8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13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7C3B-8595-4167-A525-D05C461564B8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257D-A1D7-4A26-A08F-F2F1C39B8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22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7C3B-8595-4167-A525-D05C461564B8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257D-A1D7-4A26-A08F-F2F1C39B8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39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7C3B-8595-4167-A525-D05C461564B8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257D-A1D7-4A26-A08F-F2F1C39B8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7C3B-8595-4167-A525-D05C461564B8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257D-A1D7-4A26-A08F-F2F1C39B8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92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7C3B-8595-4167-A525-D05C461564B8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257D-A1D7-4A26-A08F-F2F1C39B8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06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77C3B-8595-4167-A525-D05C461564B8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9257D-A1D7-4A26-A08F-F2F1C39B8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71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Embedded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 Mr. A.Baskar</a:t>
            </a:r>
          </a:p>
          <a:p>
            <a:r>
              <a:rPr lang="en-US" dirty="0" smtClean="0"/>
              <a:t>Assistant Professor( Sr. Gr)</a:t>
            </a:r>
          </a:p>
          <a:p>
            <a:r>
              <a:rPr lang="en-US" dirty="0" smtClean="0"/>
              <a:t>Department CSE.</a:t>
            </a:r>
          </a:p>
          <a:p>
            <a:r>
              <a:rPr lang="en-US" dirty="0" smtClean="0"/>
              <a:t>Amrita Vishwa Vidyapeetham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582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an Embedded System?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 algn="just"/>
            <a:r>
              <a:rPr lang="en-US" dirty="0" smtClean="0"/>
              <a:t>An </a:t>
            </a:r>
            <a:r>
              <a:rPr lang="en-US" b="1" dirty="0"/>
              <a:t>embedded system </a:t>
            </a:r>
            <a:r>
              <a:rPr lang="en-US" dirty="0"/>
              <a:t>is a special-purpose computer </a:t>
            </a:r>
            <a:r>
              <a:rPr lang="en-US" dirty="0" smtClean="0"/>
              <a:t>system designed </a:t>
            </a:r>
            <a:r>
              <a:rPr lang="en-US" dirty="0"/>
              <a:t>to perform certain dedicated functions. It is </a:t>
            </a:r>
            <a:r>
              <a:rPr lang="en-US" dirty="0" smtClean="0"/>
              <a:t>usually </a:t>
            </a:r>
            <a:r>
              <a:rPr lang="en-US" i="1" dirty="0" smtClean="0"/>
              <a:t>embedded </a:t>
            </a:r>
            <a:r>
              <a:rPr lang="en-US" dirty="0"/>
              <a:t>as part of a complete device including </a:t>
            </a:r>
            <a:r>
              <a:rPr lang="en-US" dirty="0" smtClean="0"/>
              <a:t>hardware and </a:t>
            </a:r>
            <a:r>
              <a:rPr lang="en-US" dirty="0"/>
              <a:t>mechanical </a:t>
            </a:r>
            <a:r>
              <a:rPr lang="en-US" dirty="0" smtClean="0"/>
              <a:t>parts. </a:t>
            </a:r>
          </a:p>
          <a:p>
            <a:pPr lvl="1" algn="just"/>
            <a:r>
              <a:rPr lang="en-US" dirty="0" smtClean="0"/>
              <a:t>An </a:t>
            </a:r>
            <a:r>
              <a:rPr lang="en-US" b="1" dirty="0"/>
              <a:t>embedded system </a:t>
            </a:r>
            <a:r>
              <a:rPr lang="en-US" dirty="0"/>
              <a:t>is a computer </a:t>
            </a:r>
            <a:r>
              <a:rPr lang="en-US" dirty="0" smtClean="0"/>
              <a:t>system designed </a:t>
            </a:r>
            <a:r>
              <a:rPr lang="en-US" dirty="0"/>
              <a:t>to do one or a few dedicated </a:t>
            </a:r>
            <a:r>
              <a:rPr lang="en-US" dirty="0" smtClean="0"/>
              <a:t>and/or specific </a:t>
            </a:r>
            <a:r>
              <a:rPr lang="en-US" dirty="0"/>
              <a:t>functions often with </a:t>
            </a:r>
            <a:r>
              <a:rPr lang="en-US" dirty="0" smtClean="0"/>
              <a:t>real‐time computing </a:t>
            </a:r>
            <a:r>
              <a:rPr lang="en-US" dirty="0"/>
              <a:t>constraints. It is </a:t>
            </a:r>
            <a:r>
              <a:rPr lang="en-US" i="1" dirty="0"/>
              <a:t>embedded </a:t>
            </a:r>
            <a:r>
              <a:rPr lang="en-US" dirty="0"/>
              <a:t>as </a:t>
            </a:r>
            <a:r>
              <a:rPr lang="en-US" dirty="0" smtClean="0"/>
              <a:t>part of </a:t>
            </a:r>
            <a:r>
              <a:rPr lang="en-US" dirty="0"/>
              <a:t>a complete device often including </a:t>
            </a:r>
            <a:r>
              <a:rPr lang="en-US" dirty="0" smtClean="0"/>
              <a:t>hardware and </a:t>
            </a:r>
            <a:r>
              <a:rPr lang="en-US" dirty="0"/>
              <a:t>mechanical parts.</a:t>
            </a:r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293344"/>
              </p:ext>
            </p:extLst>
          </p:nvPr>
        </p:nvGraphicFramePr>
        <p:xfrm>
          <a:off x="1752600" y="5943600"/>
          <a:ext cx="7239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0"/>
              </a:tblGrid>
              <a:tr h="83820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Embedded systems (ES) = </a:t>
                      </a:r>
                      <a:r>
                        <a:rPr lang="en-US" b="1" dirty="0" smtClean="0"/>
                        <a:t>information processing systems embedded into a larger product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13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en-US" dirty="0" smtClean="0"/>
              <a:t>What is an Embedded System?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Embedded</a:t>
            </a:r>
            <a:r>
              <a:rPr lang="en-US" dirty="0" smtClean="0"/>
              <a:t> : means hidden inside so one can’t see it .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System</a:t>
            </a:r>
            <a:r>
              <a:rPr lang="en-US" dirty="0" smtClean="0"/>
              <a:t> : means multiple components interfaced together for do special purpose .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Embedded System </a:t>
            </a:r>
            <a:r>
              <a:rPr lang="en-US" dirty="0" smtClean="0"/>
              <a:t>: is a special-purpose computer system designed to perform certain dedicated functions. </a:t>
            </a:r>
          </a:p>
          <a:p>
            <a:pPr algn="just">
              <a:buFont typeface="Wingdings" pitchFamily="2" charset="2"/>
              <a:buChar char="Ø"/>
            </a:pPr>
            <a:endParaRPr lang="en-US" dirty="0" smtClean="0"/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Functionalities </a:t>
            </a:r>
            <a:r>
              <a:rPr lang="en-US" dirty="0" smtClean="0"/>
              <a:t>: are done by dedicated HW and SW with limited resources.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On average, a person interacts with 100s of </a:t>
            </a:r>
            <a:r>
              <a:rPr lang="en-US" dirty="0" smtClean="0">
                <a:solidFill>
                  <a:srgbClr val="FF0000"/>
                </a:solidFill>
              </a:rPr>
              <a:t>embedded systems</a:t>
            </a:r>
            <a:r>
              <a:rPr lang="en-US" dirty="0" smtClean="0"/>
              <a:t> on daily basis.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	</a:t>
            </a:r>
          </a:p>
          <a:p>
            <a:pPr marL="0" indent="0">
              <a:buNone/>
            </a:pPr>
            <a:r>
              <a:rPr lang="en-US" b="1" dirty="0"/>
              <a:t>	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	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858870"/>
              </p:ext>
            </p:extLst>
          </p:nvPr>
        </p:nvGraphicFramePr>
        <p:xfrm>
          <a:off x="1371600" y="5029200"/>
          <a:ext cx="6934200" cy="78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4200"/>
              </a:tblGrid>
              <a:tr h="78740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Any Hardware System which is intended to do a specific task can be called as an  Embedded System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262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Systems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95650"/>
            <a:ext cx="6477000" cy="5185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26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 </a:t>
            </a:r>
          </a:p>
          <a:p>
            <a:r>
              <a:rPr lang="en-US" dirty="0" smtClean="0"/>
              <a:t>General Purpose processors </a:t>
            </a:r>
            <a:r>
              <a:rPr lang="en-US" dirty="0" err="1" smtClean="0"/>
              <a:t>vs</a:t>
            </a:r>
            <a:r>
              <a:rPr lang="en-US" dirty="0" smtClean="0"/>
              <a:t> Embedded Processors,</a:t>
            </a:r>
          </a:p>
          <a:p>
            <a:r>
              <a:rPr lang="en-US" dirty="0" smtClean="0"/>
              <a:t>Processors and Controllers, </a:t>
            </a:r>
          </a:p>
          <a:p>
            <a:r>
              <a:rPr lang="en-US" dirty="0" smtClean="0"/>
              <a:t>Evolution of Micro-Processors, </a:t>
            </a:r>
          </a:p>
          <a:p>
            <a:r>
              <a:rPr lang="en-US" dirty="0" smtClean="0"/>
              <a:t>Architecture Vs. Organization, </a:t>
            </a:r>
          </a:p>
          <a:p>
            <a:r>
              <a:rPr lang="en-US" dirty="0" smtClean="0"/>
              <a:t>Embedded Architecture, </a:t>
            </a:r>
          </a:p>
          <a:p>
            <a:r>
              <a:rPr lang="en-US" dirty="0" smtClean="0"/>
              <a:t>Embedded Systems, </a:t>
            </a:r>
          </a:p>
          <a:p>
            <a:r>
              <a:rPr lang="en-US" dirty="0" smtClean="0"/>
              <a:t>Characteristics of Embedded Systems, </a:t>
            </a:r>
          </a:p>
          <a:p>
            <a:r>
              <a:rPr lang="en-US" dirty="0" smtClean="0"/>
              <a:t>Von- Neumann </a:t>
            </a:r>
            <a:r>
              <a:rPr lang="en-US" dirty="0" err="1" smtClean="0"/>
              <a:t>vs</a:t>
            </a:r>
            <a:r>
              <a:rPr lang="en-US" dirty="0" smtClean="0"/>
              <a:t> Harvard Architecture, </a:t>
            </a:r>
          </a:p>
          <a:p>
            <a:r>
              <a:rPr lang="en-US" dirty="0" smtClean="0"/>
              <a:t>RISC and CISC, </a:t>
            </a:r>
          </a:p>
          <a:p>
            <a:r>
              <a:rPr lang="en-US" dirty="0" smtClean="0"/>
              <a:t>Memory </a:t>
            </a:r>
            <a:r>
              <a:rPr lang="en-US" dirty="0" err="1" smtClean="0"/>
              <a:t>Oganization</a:t>
            </a:r>
            <a:r>
              <a:rPr lang="en-US" dirty="0" smtClean="0"/>
              <a:t>, </a:t>
            </a:r>
          </a:p>
          <a:p>
            <a:r>
              <a:rPr lang="en-US" dirty="0" smtClean="0"/>
              <a:t>Little Endian and Big Endian, </a:t>
            </a:r>
          </a:p>
          <a:p>
            <a:r>
              <a:rPr lang="en-US" dirty="0" smtClean="0"/>
              <a:t>Byte Organized Memory, </a:t>
            </a:r>
          </a:p>
          <a:p>
            <a:endParaRPr lang="en-US" dirty="0" smtClean="0"/>
          </a:p>
          <a:p>
            <a:r>
              <a:rPr lang="en-US" dirty="0" smtClean="0"/>
              <a:t>Revision of Number system – Decimal, Hexadecimal, BCD and ASCII representation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3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273</Words>
  <Application>Microsoft Office PowerPoint</Application>
  <PresentationFormat>On-screen Show (4:3)</PresentationFormat>
  <Paragraphs>38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Introduction to Embedded System</vt:lpstr>
      <vt:lpstr>What is an Embedded System?</vt:lpstr>
      <vt:lpstr>What is an Embedded System?</vt:lpstr>
      <vt:lpstr>Embedded Systems Applications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Embedded System</dc:title>
  <dc:creator>admin</dc:creator>
  <cp:lastModifiedBy>admin</cp:lastModifiedBy>
  <cp:revision>8</cp:revision>
  <dcterms:created xsi:type="dcterms:W3CDTF">2018-11-27T16:59:52Z</dcterms:created>
  <dcterms:modified xsi:type="dcterms:W3CDTF">2018-11-27T17:44:05Z</dcterms:modified>
</cp:coreProperties>
</file>