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72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35BE4-2447-427E-A3FC-DEFEECF14B5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D129-E991-46CF-875D-3E06E532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BD129-E991-46CF-875D-3E06E532C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770569-9EED-4EC5-BFA4-03D2399CF9C6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9DB-F99C-4115-BBE3-C93C9959D379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54-E21F-45F7-B705-83DA8BF2367A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0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BE0F-974F-4A01-A5D4-A8E53CA862B1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54C5-BF2C-49D9-A68E-B74EBFE9E55C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74A0-DAF8-4E9F-B272-AD63BD821561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F2A-B4F8-490C-B467-EF51A82E5693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9983-AA66-4875-BD0F-08E42D6097E5}" type="datetime1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D7DE-DAFF-4052-8367-A18006C98449}" type="datetime1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998-EE53-4181-8952-6645299EA359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0E5A-A17D-4393-B5F7-A9CF1DFEE99A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E92795-6803-4D63-9984-1F6CD8F73EC4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Embedded Systems.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4248" y="5096615"/>
            <a:ext cx="3200400" cy="1463040"/>
          </a:xfrm>
        </p:spPr>
        <p:txBody>
          <a:bodyPr>
            <a:normAutofit/>
          </a:bodyPr>
          <a:lstStyle/>
          <a:p>
            <a:r>
              <a:rPr lang="en-US" b="1" dirty="0" smtClean="0"/>
              <a:t>Shriram K Vasudevan 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85AE-2CCC-4E76-B435-B3E67DFE1C5C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05300-3CCE-4ABF-9D57-A8A3F81D1469}" type="datetime1">
              <a:rPr lang="en-US" smtClean="0"/>
              <a:t>12/10/2017</a:t>
            </a:fld>
            <a:endParaRPr lang="en-US" smtClean="0"/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Embedded Systems - Session - 1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2675F5-C6DB-41E5-9509-E809D8BC8E06}" type="slidenum">
              <a:rPr lang="en-US">
                <a:solidFill>
                  <a:schemeClr val="tx2"/>
                </a:solidFill>
                <a:latin typeface="Cambria" panose="02040503050406030204" pitchFamily="18" charset="0"/>
              </a:rPr>
              <a:pPr eaLnBrk="1" hangingPunct="1"/>
              <a:t>10</a:t>
            </a:fld>
            <a:endParaRPr lang="en-US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Mup</a:t>
            </a:r>
            <a:r>
              <a:rPr lang="en-US" dirty="0" smtClean="0"/>
              <a:t> vs. MUC</a:t>
            </a:r>
            <a:endParaRPr dirty="0"/>
          </a:p>
        </p:txBody>
      </p:sp>
      <p:pic>
        <p:nvPicPr>
          <p:cNvPr id="3994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35" y="2223288"/>
            <a:ext cx="5691669" cy="4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735097" y="2353624"/>
            <a:ext cx="5075903" cy="3978624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6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</a:p>
          <a:p>
            <a:r>
              <a:rPr lang="en-US" dirty="0" smtClean="0"/>
              <a:t>Embedded System</a:t>
            </a:r>
          </a:p>
          <a:p>
            <a:r>
              <a:rPr lang="en-US" dirty="0" smtClean="0"/>
              <a:t>Characteristics </a:t>
            </a:r>
          </a:p>
          <a:p>
            <a:r>
              <a:rPr lang="en-US" dirty="0" smtClean="0"/>
              <a:t>Challenges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68A0-5770-42CA-9881-8C58B448A324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 Embedded Systems 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Characteristics of Embedded Systems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 of Embedded Systems  - OS Will come as a part 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OS – Heart of any system 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Difference between RTOS and OS.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lvl="1">
              <a:buFont typeface="Wingdings 2" pitchFamily="18" charset="2"/>
              <a:buChar char="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Queries. 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6D78-8D19-481F-92A4-8C9CA406B0A4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9412" y="503329"/>
            <a:ext cx="9720072" cy="1499616"/>
          </a:xfrm>
        </p:spPr>
        <p:txBody>
          <a:bodyPr/>
          <a:lstStyle/>
          <a:p>
            <a:r>
              <a:rPr lang="en-US" dirty="0" smtClean="0"/>
              <a:t>Lets define.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75815" y="1739588"/>
            <a:ext cx="4038600" cy="4623816"/>
          </a:xfrm>
        </p:spPr>
        <p:txBody>
          <a:bodyPr>
            <a:normAutofit fontScale="77500" lnSpcReduction="20000"/>
          </a:bodyPr>
          <a:lstStyle/>
          <a:p>
            <a:pPr marL="128016" lvl="1" indent="0">
              <a:buNone/>
            </a:pPr>
            <a:r>
              <a:rPr lang="en-US" sz="3100" b="1" dirty="0" smtClean="0">
                <a:latin typeface="High Tower Text" panose="02040502050506030303" pitchFamily="18" charset="0"/>
                <a:cs typeface="Khmer UI" pitchFamily="34" charset="0"/>
              </a:rPr>
              <a:t>What is a System ?</a:t>
            </a:r>
          </a:p>
          <a:p>
            <a:pPr marL="128016" lvl="1" indent="0">
              <a:buNone/>
            </a:pPr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lvl="1">
              <a:defRPr/>
            </a:pPr>
            <a:r>
              <a:rPr lang="en-US" dirty="0">
                <a:latin typeface="Khmer UI" pitchFamily="34" charset="0"/>
                <a:cs typeface="Khmer UI" pitchFamily="34" charset="0"/>
              </a:rPr>
              <a:t>Simple. Anyone can say! Input + processing + output. </a:t>
            </a:r>
          </a:p>
          <a:p>
            <a:pPr lvl="1"/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marL="128016" lvl="1" indent="0">
              <a:buSzPct val="80000"/>
              <a:buNone/>
            </a:pPr>
            <a:r>
              <a:rPr lang="en-US" sz="3100" b="1" dirty="0">
                <a:latin typeface="High Tower Text" panose="02040502050506030303" pitchFamily="18" charset="0"/>
                <a:cs typeface="Khmer UI" pitchFamily="34" charset="0"/>
              </a:rPr>
              <a:t>What is embedded system?</a:t>
            </a:r>
          </a:p>
          <a:p>
            <a:pPr lvl="1">
              <a:defRPr/>
            </a:pPr>
            <a:r>
              <a:rPr lang="en-US" dirty="0" smtClean="0">
                <a:latin typeface="Khmer UI" pitchFamily="34" charset="0"/>
                <a:cs typeface="Khmer UI" pitchFamily="34" charset="0"/>
              </a:rPr>
              <a:t>Computing system other than desktop computers</a:t>
            </a:r>
          </a:p>
          <a:p>
            <a:pPr lvl="1">
              <a:defRPr/>
            </a:pPr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lvl="1">
              <a:defRPr/>
            </a:pPr>
            <a:r>
              <a:rPr lang="en-US" dirty="0" smtClean="0">
                <a:latin typeface="Khmer UI" pitchFamily="34" charset="0"/>
                <a:cs typeface="Khmer UI" pitchFamily="34" charset="0"/>
              </a:rPr>
              <a:t>An embedded system is the one that has computer hardware with software embedded in it as one of its most important components</a:t>
            </a:r>
          </a:p>
          <a:p>
            <a:pPr lvl="1">
              <a:defRPr/>
            </a:pPr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lvl="1" algn="just">
              <a:defRPr/>
            </a:pPr>
            <a:r>
              <a:rPr lang="en-US" dirty="0" smtClean="0">
                <a:latin typeface="Khmer UI" pitchFamily="34" charset="0"/>
                <a:cs typeface="Khmer UI" pitchFamily="34" charset="0"/>
              </a:rPr>
              <a:t>It is any device that includes a programmable computer but is not itself intended to be a general purpose computer.</a:t>
            </a:r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3200" dirty="0" smtClean="0">
              <a:latin typeface="Khmer UI" pitchFamily="34" charset="0"/>
              <a:cs typeface="Khmer UI" pitchFamily="34" charset="0"/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>
                <a:latin typeface="Khmer UI" pitchFamily="34" charset="0"/>
                <a:cs typeface="Khmer UI" pitchFamily="34" charset="0"/>
              </a:rPr>
              <a:t>Example will make life easier! Air conditioner! </a:t>
            </a:r>
            <a:endParaRPr lang="en-IN" dirty="0">
              <a:latin typeface="Khmer UI" pitchFamily="34" charset="0"/>
              <a:cs typeface="Khmer UI" pitchFamily="34" charset="0"/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2830" y="1225841"/>
            <a:ext cx="6307866" cy="5009869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FBB-6462-4010-A22C-39DAC5BFA382}" type="datetime1">
              <a:rPr lang="en-US" smtClean="0"/>
              <a:t>12/10/2017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embedded systems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+mj-lt"/>
              </a:rPr>
              <a:t>	All Embedded Systems have certain common characteristics. They can be listed as follows: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+mj-lt"/>
              </a:rPr>
              <a:t>			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Single Functioned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Tightly Constraint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Real Time &amp; Reactive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Complex Algorithms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User Interface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Multi rate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Manufacturing Cost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Power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+mj-lt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</a:rPr>
              <a:t>Let’s see about all these in a detail.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7A7-28D3-4692-B1CC-0CBEAE905F62}" type="datetime1">
              <a:rPr lang="en-US" smtClean="0"/>
              <a:t>12/10/2017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Diagrammatic representation of Embedded Systems Architecture – Presented here!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235958" y="3071124"/>
            <a:ext cx="1676400" cy="3352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SENSORS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KEY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SWITCHES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INPUT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4358" y="2842523"/>
            <a:ext cx="685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0158" y="2842524"/>
            <a:ext cx="685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45958" y="2842524"/>
            <a:ext cx="457200" cy="3733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03158" y="2842524"/>
            <a:ext cx="457200" cy="3733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11" name="Oval 10"/>
          <p:cNvSpPr/>
          <p:nvPr/>
        </p:nvSpPr>
        <p:spPr>
          <a:xfrm>
            <a:off x="7874758" y="2918724"/>
            <a:ext cx="2057400" cy="3352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ACTUATORS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DISPLAYS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ALARMS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INDICATORS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</a:rPr>
              <a:t>OUTPUT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60358" y="3375924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60358" y="4366524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60358" y="5128524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83758" y="3528324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88558" y="4518924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59958" y="5204724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74058" y="1913822"/>
            <a:ext cx="6553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TYPICALLY : COMPARE, SIGNAL PROCESS (VOICE/PROCESS)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512558" y="2385324"/>
            <a:ext cx="2286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C5B-1EEB-424B-817F-4B2E091905FE}" type="datetime1">
              <a:rPr lang="en-US" smtClean="0"/>
              <a:t>12/10/2017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6868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Diagrammatic representation of Embedded Systems Architecture – Presented here!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5B4F26-CEC7-4781-A0B7-C78D435968D7}" type="datetime1">
              <a:rPr lang="en-US" smtClean="0"/>
              <a:t>12/10/2017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E9232-55AF-4B58-819D-B2227FAD3D6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7400" y="1447800"/>
            <a:ext cx="1905000" cy="1524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Sensors </a:t>
            </a:r>
          </a:p>
          <a:p>
            <a:pPr algn="ctr">
              <a:defRPr/>
            </a:pPr>
            <a:r>
              <a:rPr lang="en-US" dirty="0"/>
              <a:t>KEY, SWITCHES, </a:t>
            </a:r>
            <a:r>
              <a:rPr lang="en-US" b="1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3581400"/>
            <a:ext cx="2057400" cy="2590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ACTUATORS, DISPLAYS, ALARMS, INDICATORS,</a:t>
            </a:r>
          </a:p>
          <a:p>
            <a:pPr algn="ctr"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OUTPUTS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1600200"/>
            <a:ext cx="1371600" cy="990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ACQUIRE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0" y="2971800"/>
            <a:ext cx="1295400" cy="838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ANALYZE </a:t>
            </a:r>
          </a:p>
          <a:p>
            <a:pPr algn="ctr">
              <a:defRPr/>
            </a:pPr>
            <a:r>
              <a:rPr lang="en-US" dirty="0"/>
              <a:t>(PROCESS)</a:t>
            </a:r>
          </a:p>
        </p:txBody>
      </p:sp>
      <p:cxnSp>
        <p:nvCxnSpPr>
          <p:cNvPr id="12" name="Shape 11"/>
          <p:cNvCxnSpPr>
            <a:stCxn id="9" idx="2"/>
            <a:endCxn id="10" idx="1"/>
          </p:cNvCxnSpPr>
          <p:nvPr/>
        </p:nvCxnSpPr>
        <p:spPr>
          <a:xfrm rot="16200000" flipH="1">
            <a:off x="5429250" y="2419350"/>
            <a:ext cx="800100" cy="1143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800600" y="4343400"/>
            <a:ext cx="1447800" cy="1447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DISPLAY </a:t>
            </a:r>
          </a:p>
          <a:p>
            <a:pPr algn="ctr">
              <a:defRPr/>
            </a:pPr>
            <a:r>
              <a:rPr lang="en-US" dirty="0"/>
              <a:t>CONTROL</a:t>
            </a:r>
          </a:p>
        </p:txBody>
      </p:sp>
      <p:cxnSp>
        <p:nvCxnSpPr>
          <p:cNvPr id="15" name="Shape 14"/>
          <p:cNvCxnSpPr>
            <a:stCxn id="10" idx="2"/>
            <a:endCxn id="13" idx="3"/>
          </p:cNvCxnSpPr>
          <p:nvPr/>
        </p:nvCxnSpPr>
        <p:spPr>
          <a:xfrm rot="5400000">
            <a:off x="6019800" y="4038600"/>
            <a:ext cx="1257300" cy="8001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86200" y="1752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3962400" y="20574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962400" y="2286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6"/>
          </p:cNvCxnSpPr>
          <p:nvPr/>
        </p:nvCxnSpPr>
        <p:spPr>
          <a:xfrm rot="10800000" flipV="1">
            <a:off x="4191000" y="4648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rot="10800000">
            <a:off x="4191000" y="5029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114800" y="52578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705600" y="1524000"/>
            <a:ext cx="1447800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Compare Signal process </a:t>
            </a:r>
          </a:p>
          <a:p>
            <a:pPr algn="ctr">
              <a:defRPr/>
            </a:pPr>
            <a:r>
              <a:rPr lang="en-US" dirty="0"/>
              <a:t>(Voice Image)</a:t>
            </a:r>
          </a:p>
        </p:txBody>
      </p:sp>
      <p:sp>
        <p:nvSpPr>
          <p:cNvPr id="29" name="Left-Right Arrow 28"/>
          <p:cNvSpPr/>
          <p:nvPr/>
        </p:nvSpPr>
        <p:spPr>
          <a:xfrm>
            <a:off x="7696200" y="3124200"/>
            <a:ext cx="1828800" cy="533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Communicate</a:t>
            </a:r>
          </a:p>
        </p:txBody>
      </p:sp>
      <p:sp>
        <p:nvSpPr>
          <p:cNvPr id="30" name="Cloud 29"/>
          <p:cNvSpPr/>
          <p:nvPr/>
        </p:nvSpPr>
        <p:spPr>
          <a:xfrm>
            <a:off x="8534400" y="1828800"/>
            <a:ext cx="1600200" cy="12192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Wired / Wireless/ Mobile</a:t>
            </a:r>
          </a:p>
        </p:txBody>
      </p:sp>
    </p:spTree>
    <p:extLst>
      <p:ext uri="{BB962C8B-B14F-4D97-AF65-F5344CB8AC3E}">
        <p14:creationId xmlns:p14="http://schemas.microsoft.com/office/powerpoint/2010/main" val="20875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862702"/>
            <a:ext cx="10944959" cy="5745162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buNone/>
              <a:defRPr/>
            </a:pPr>
            <a:r>
              <a:rPr lang="en-US" sz="2800" b="1" u="sng" dirty="0">
                <a:solidFill>
                  <a:srgbClr val="FF3300"/>
                </a:solidFill>
                <a:latin typeface="+mj-lt"/>
              </a:rPr>
              <a:t>Challenges in Embedded System Design</a:t>
            </a:r>
            <a:endParaRPr lang="en-US" sz="2800" dirty="0">
              <a:solidFill>
                <a:srgbClr val="FF3300"/>
              </a:solidFill>
              <a:latin typeface="+mj-lt"/>
            </a:endParaRPr>
          </a:p>
          <a:p>
            <a:pPr>
              <a:spcAft>
                <a:spcPts val="0"/>
              </a:spcAft>
              <a:buFont typeface="Wingdings 2"/>
              <a:buChar char=""/>
              <a:defRPr/>
            </a:pPr>
            <a:endParaRPr lang="en-US" sz="2800" dirty="0">
              <a:latin typeface="+mj-lt"/>
            </a:endParaRPr>
          </a:p>
          <a:p>
            <a:pPr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latin typeface="+mj-lt"/>
              </a:rPr>
              <a:t>There are many challenges in designing an embedded system. Let us discuss them as follows in detail: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much hardware do we need?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 we meet deadlines?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 we minimize power consumption?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 we design for upgradeability?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Does it really work?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does the nature of ES make their design more difficult?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Does it optimize the design metrics?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2800" dirty="0">
                <a:latin typeface="+mj-lt"/>
              </a:rPr>
              <a:t>    Let’s pick each of the above challenges and </a:t>
            </a:r>
            <a:r>
              <a:rPr lang="en-US" sz="2800" dirty="0" smtClean="0">
                <a:latin typeface="+mj-lt"/>
              </a:rPr>
              <a:t>discuss!</a:t>
            </a:r>
            <a:endParaRPr lang="en-US" sz="2800" dirty="0">
              <a:latin typeface="+mj-lt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FB193D-F8D0-4DC7-824B-8E0797865BDB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F530E-5367-4916-AA67-EFDF81C30C8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3009332"/>
            <a:ext cx="4754880" cy="19038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Metrics usually compete one with another, improving one will affect Other metric.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 if we reduce size, it may affect performance.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2907" y="2770638"/>
            <a:ext cx="3800475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9ACC-B5A1-4CE7-9581-385BDCF51630}" type="datetime1">
              <a:rPr lang="en-US" smtClean="0"/>
              <a:t>12/10/2017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MUP Vs. MUC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74A0-DAF8-4E9F-B272-AD63BD821561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79" y="2394708"/>
            <a:ext cx="3100388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15" y="2394708"/>
            <a:ext cx="6705600" cy="32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66839" y="4326340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Micro-Controller.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41" y="2433290"/>
            <a:ext cx="6939874" cy="332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</TotalTime>
  <Words>452</Words>
  <Application>Microsoft Office PowerPoint</Application>
  <PresentationFormat>Widescreen</PresentationFormat>
  <Paragraphs>150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Calibri</vt:lpstr>
      <vt:lpstr>Cambria</vt:lpstr>
      <vt:lpstr>High Tower Text</vt:lpstr>
      <vt:lpstr>Khmer UI</vt:lpstr>
      <vt:lpstr>Tw Cen MT</vt:lpstr>
      <vt:lpstr>Tw Cen MT Condensed</vt:lpstr>
      <vt:lpstr>Wingdings</vt:lpstr>
      <vt:lpstr>Wingdings 2</vt:lpstr>
      <vt:lpstr>Wingdings 3</vt:lpstr>
      <vt:lpstr>Integral</vt:lpstr>
      <vt:lpstr>Introduction to Embedded Systems. </vt:lpstr>
      <vt:lpstr>Agenda</vt:lpstr>
      <vt:lpstr>Lets define. </vt:lpstr>
      <vt:lpstr>Characteristics of embedded systems</vt:lpstr>
      <vt:lpstr> A Diagrammatic representation of Embedded Systems Architecture – Presented here!</vt:lpstr>
      <vt:lpstr> A Diagrammatic representation of Embedded Systems Architecture – Presented here!</vt:lpstr>
      <vt:lpstr>PowerPoint Presentation</vt:lpstr>
      <vt:lpstr>Conflicting requirements</vt:lpstr>
      <vt:lpstr>MUP Vs. MUC</vt:lpstr>
      <vt:lpstr>Mup vs. MUC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Systems. </dc:title>
  <dc:creator>Shriram Kris Vasudevan</dc:creator>
  <cp:lastModifiedBy>Shriram K V</cp:lastModifiedBy>
  <cp:revision>22</cp:revision>
  <dcterms:created xsi:type="dcterms:W3CDTF">2016-05-16T04:09:56Z</dcterms:created>
  <dcterms:modified xsi:type="dcterms:W3CDTF">2017-12-10T14:43:31Z</dcterms:modified>
</cp:coreProperties>
</file>