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33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09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71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1678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19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807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2291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7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618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58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468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277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65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115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42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417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570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LINUX / UNIX File SYSTEMS – AN ANALYSIS AND UNDERSTANDING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Shriram k Vasudevan</a:t>
            </a:r>
          </a:p>
        </p:txBody>
      </p:sp>
    </p:spTree>
    <p:extLst>
      <p:ext uri="{BB962C8B-B14F-4D97-AF65-F5344CB8AC3E}">
        <p14:creationId xmlns:p14="http://schemas.microsoft.com/office/powerpoint/2010/main" val="320896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626809"/>
          </a:xfrm>
        </p:spPr>
        <p:txBody>
          <a:bodyPr/>
          <a:lstStyle/>
          <a:p>
            <a:r>
              <a:rPr lang="en-IN" dirty="0" smtClean="0"/>
              <a:t>What is it?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18902" y="1383023"/>
            <a:ext cx="10363826" cy="486973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Everything in </a:t>
            </a:r>
            <a:r>
              <a:rPr lang="en-IN" dirty="0" err="1" smtClean="0"/>
              <a:t>linux</a:t>
            </a:r>
            <a:r>
              <a:rPr lang="en-IN" dirty="0" smtClean="0"/>
              <a:t>/</a:t>
            </a:r>
            <a:r>
              <a:rPr lang="en-IN" dirty="0" err="1" smtClean="0"/>
              <a:t>unix</a:t>
            </a:r>
            <a:r>
              <a:rPr lang="en-IN" dirty="0" smtClean="0"/>
              <a:t> is file.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input is file, output is file, what not!! Everything!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In Fact, you are a file, I am a file </a:t>
            </a:r>
            <a:r>
              <a:rPr lang="en-IN" dirty="0" smtClean="0">
                <a:sym typeface="Wingdings" panose="05000000000000000000" pitchFamily="2" charset="2"/>
              </a:rPr>
              <a:t> </a:t>
            </a:r>
            <a:endParaRPr lang="en-IN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Someone said this! “everything is a file, else, if not a file, it should be a process.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File is collection of data. File system is collection of files.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Grouping these files for easier access is referred as “file systems”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There are normal files, special files etc.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We shall see this now!!! </a:t>
            </a:r>
            <a:r>
              <a:rPr lang="en-IN" dirty="0" smtClean="0">
                <a:sym typeface="Wingdings" panose="05000000000000000000" pitchFamily="2" charset="2"/>
              </a:rPr>
              <a:t>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024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File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Directories</a:t>
            </a:r>
            <a:r>
              <a:rPr lang="en-IN" dirty="0"/>
              <a:t> </a:t>
            </a:r>
            <a:r>
              <a:rPr lang="en-IN" dirty="0" smtClean="0"/>
              <a:t>– Holds files. </a:t>
            </a:r>
            <a:endParaRPr lang="en-IN" dirty="0"/>
          </a:p>
          <a:p>
            <a:r>
              <a:rPr lang="en-IN" dirty="0"/>
              <a:t>Special </a:t>
            </a:r>
            <a:r>
              <a:rPr lang="en-IN" dirty="0" smtClean="0"/>
              <a:t>files - /dev can be related to input / output. </a:t>
            </a:r>
          </a:p>
          <a:p>
            <a:r>
              <a:rPr lang="en-IN" dirty="0" smtClean="0"/>
              <a:t>LINKS – SOFT LINK and hard link (we have seen this, remember ln –s command ?? ) </a:t>
            </a:r>
          </a:p>
          <a:p>
            <a:r>
              <a:rPr lang="en-IN" dirty="0" smtClean="0"/>
              <a:t>Sockets – we have seen this as well! </a:t>
            </a:r>
            <a:r>
              <a:rPr lang="en-IN" dirty="0" smtClean="0">
                <a:sym typeface="Wingdings" panose="05000000000000000000" pitchFamily="2" charset="2"/>
              </a:rPr>
              <a:t> </a:t>
            </a:r>
            <a:r>
              <a:rPr lang="en-IN" dirty="0" smtClean="0"/>
              <a:t> </a:t>
            </a:r>
          </a:p>
          <a:p>
            <a:r>
              <a:rPr lang="en-IN" dirty="0" smtClean="0"/>
              <a:t>Pipes – can be named or normal pipe.  </a:t>
            </a:r>
          </a:p>
          <a:p>
            <a:r>
              <a:rPr lang="en-IN" dirty="0" smtClean="0"/>
              <a:t> how do we find the type of the file? </a:t>
            </a:r>
            <a:r>
              <a:rPr lang="en-IN" dirty="0" smtClean="0">
                <a:sym typeface="Wingdings" panose="05000000000000000000" pitchFamily="2" charset="2"/>
              </a:rPr>
              <a:t> let’s see!!!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127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do you find? (I shall show the demo)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IN" dirty="0" smtClean="0">
                <a:sym typeface="Wingdings" panose="05000000000000000000" pitchFamily="2" charset="2"/>
              </a:rPr>
              <a:t> Regular file. </a:t>
            </a:r>
          </a:p>
          <a:p>
            <a:pPr marL="0" indent="0">
              <a:buNone/>
            </a:pPr>
            <a:r>
              <a:rPr lang="en-IN" cap="none" dirty="0" smtClean="0"/>
              <a:t>d</a:t>
            </a:r>
            <a:r>
              <a:rPr lang="en-IN" dirty="0" smtClean="0"/>
              <a:t> </a:t>
            </a:r>
            <a:r>
              <a:rPr lang="en-IN" dirty="0" smtClean="0">
                <a:sym typeface="Wingdings" panose="05000000000000000000" pitchFamily="2" charset="2"/>
              </a:rPr>
              <a:t> Directory </a:t>
            </a:r>
          </a:p>
          <a:p>
            <a:pPr marL="0" indent="0">
              <a:buNone/>
            </a:pPr>
            <a:r>
              <a:rPr lang="en-IN" cap="none" dirty="0" smtClean="0">
                <a:sym typeface="Wingdings" panose="05000000000000000000" pitchFamily="2" charset="2"/>
              </a:rPr>
              <a:t>l  SOFT AND HARDLINK (LET’S CREATE A LINK) </a:t>
            </a:r>
          </a:p>
          <a:p>
            <a:pPr marL="0" indent="0">
              <a:buNone/>
            </a:pPr>
            <a:r>
              <a:rPr lang="en-IN" cap="none" dirty="0" smtClean="0">
                <a:sym typeface="Wingdings" panose="05000000000000000000" pitchFamily="2" charset="2"/>
              </a:rPr>
              <a:t>c  SPECIAL FILE. (GO TO /DEV., YOU SHALL FIND A LOT) </a:t>
            </a:r>
          </a:p>
          <a:p>
            <a:pPr marL="0" indent="0">
              <a:buNone/>
            </a:pPr>
            <a:r>
              <a:rPr lang="en-IN" cap="none" dirty="0" smtClean="0">
                <a:sym typeface="Wingdings" panose="05000000000000000000" pitchFamily="2" charset="2"/>
              </a:rPr>
              <a:t>S  SOCKETS </a:t>
            </a:r>
          </a:p>
          <a:p>
            <a:pPr marL="0" indent="0">
              <a:buNone/>
            </a:pPr>
            <a:r>
              <a:rPr lang="en-IN" cap="none" dirty="0" smtClean="0">
                <a:sym typeface="Wingdings" panose="05000000000000000000" pitchFamily="2" charset="2"/>
              </a:rPr>
              <a:t>p  NAMED PIPE (REFER MY PIPE/NAMED PIPE VIDEO)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990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MOUNT POINT!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 smtClean="0"/>
              <a:t>/ </a:t>
            </a:r>
            <a:r>
              <a:rPr lang="en-IN" dirty="0" smtClean="0">
                <a:sym typeface="Wingdings" panose="05000000000000000000" pitchFamily="2" charset="2"/>
              </a:rPr>
              <a:t> HERE IS WHERE ALL THE FILE SYSTEMS ARE MOUNTED! WELL, THIS IS THE BASE, YOU CAN SAY. 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I SHALL SHOW YOU THIS NOW!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296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 smtClean="0"/>
              <a:t>DO A CD / IN THE PROMPT </a:t>
            </a:r>
          </a:p>
          <a:p>
            <a:r>
              <a:rPr lang="en-IN" dirty="0" smtClean="0"/>
              <a:t>DO AN LS </a:t>
            </a:r>
          </a:p>
          <a:p>
            <a:r>
              <a:rPr lang="en-IN" dirty="0" smtClean="0"/>
              <a:t>YOU SHALL GET THE STRUCTURE!!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995" y="4079145"/>
            <a:ext cx="8562975" cy="186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1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050" y="-528796"/>
            <a:ext cx="10364451" cy="1596177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solidFill>
                  <a:srgbClr val="FFFF00"/>
                </a:solidFill>
              </a:rPr>
              <a:t>LET US LEARN ONE AFTER ANOTHER . . . (UBUNTU SPECIFIC)</a:t>
            </a:r>
            <a:endParaRPr lang="en-IN" sz="2800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39654" y="698740"/>
            <a:ext cx="10363826" cy="5934973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/BIN – EXECUTABLES, CREATED BY USERS, COMMANDS FOR USERS, SYS ADMIN STUFF. (YOU CAN CREATE YOUR OWN COMMAND, IT WILL BE ACTIVE ONLY WHEN YOU HAVE IT HERE!) </a:t>
            </a:r>
          </a:p>
          <a:p>
            <a:r>
              <a:rPr lang="en-IN" dirty="0" smtClean="0"/>
              <a:t>/BOOT – BOOT FILES (VMLINUZ IS WELL KNOWN) </a:t>
            </a:r>
          </a:p>
          <a:p>
            <a:r>
              <a:rPr lang="en-IN" dirty="0" smtClean="0"/>
              <a:t>/DEV – DEVICE DRIVER FILES (THIS MAKES YOUR DEVICES RUN, BUDDY) </a:t>
            </a:r>
          </a:p>
          <a:p>
            <a:r>
              <a:rPr lang="en-IN" dirty="0" smtClean="0"/>
              <a:t>/ETC – ALL CONFIGURATION FILES (REMEMBER CONTROL PANEL??)</a:t>
            </a:r>
          </a:p>
          <a:p>
            <a:r>
              <a:rPr lang="en-IN" dirty="0" smtClean="0"/>
              <a:t>/HOME – HOME FOR ALL THE USERS (YOUR HOUSE, USER)</a:t>
            </a:r>
          </a:p>
          <a:p>
            <a:r>
              <a:rPr lang="en-IN" dirty="0" smtClean="0"/>
              <a:t>/LIB – Library files (for all the users and programs) </a:t>
            </a:r>
          </a:p>
          <a:p>
            <a:r>
              <a:rPr lang="en-IN" dirty="0" smtClean="0"/>
              <a:t>/LOST and FOUND – FILES at failure shall be stored here. </a:t>
            </a:r>
          </a:p>
          <a:p>
            <a:r>
              <a:rPr lang="en-IN" dirty="0" smtClean="0"/>
              <a:t>/</a:t>
            </a:r>
            <a:r>
              <a:rPr lang="en-IN" dirty="0" err="1" smtClean="0"/>
              <a:t>mnt</a:t>
            </a:r>
            <a:r>
              <a:rPr lang="en-IN" dirty="0" smtClean="0"/>
              <a:t> – standard mount point. Cd rom or </a:t>
            </a:r>
            <a:r>
              <a:rPr lang="en-IN" dirty="0" err="1" smtClean="0"/>
              <a:t>usb</a:t>
            </a:r>
            <a:r>
              <a:rPr lang="en-IN" dirty="0" smtClean="0"/>
              <a:t> or a file system gets mounted here </a:t>
            </a:r>
          </a:p>
          <a:p>
            <a:r>
              <a:rPr lang="en-IN" dirty="0" smtClean="0"/>
              <a:t>/OPT – will have all third party software </a:t>
            </a:r>
          </a:p>
          <a:p>
            <a:r>
              <a:rPr lang="en-IN" dirty="0" smtClean="0"/>
              <a:t>/proc – will have all details of the process. </a:t>
            </a:r>
            <a:r>
              <a:rPr lang="en-IN" dirty="0" err="1" smtClean="0"/>
              <a:t>Realtime</a:t>
            </a:r>
            <a:r>
              <a:rPr lang="en-IN" dirty="0" smtClean="0"/>
              <a:t> update happens here.</a:t>
            </a:r>
          </a:p>
          <a:p>
            <a:r>
              <a:rPr lang="en-IN" dirty="0" smtClean="0"/>
              <a:t>/ROOT – Root user’s home here.  </a:t>
            </a:r>
          </a:p>
          <a:p>
            <a:r>
              <a:rPr lang="en-IN" dirty="0" smtClean="0"/>
              <a:t>/SBIN – SPECIFIC FOR SYSTEM ADMIN and SYSTEM </a:t>
            </a:r>
          </a:p>
          <a:p>
            <a:r>
              <a:rPr lang="en-IN" dirty="0" smtClean="0"/>
              <a:t>/</a:t>
            </a:r>
            <a:r>
              <a:rPr lang="en-IN" dirty="0" err="1" smtClean="0"/>
              <a:t>tmp</a:t>
            </a:r>
            <a:r>
              <a:rPr lang="en-IN" dirty="0" smtClean="0"/>
              <a:t> – only for temp purpose. No storage possible. Reboot wipes of everything! </a:t>
            </a:r>
          </a:p>
          <a:p>
            <a:r>
              <a:rPr lang="en-IN" dirty="0" smtClean="0"/>
              <a:t>/USR – FILES, Library stuff. (Including few header files)</a:t>
            </a:r>
          </a:p>
          <a:p>
            <a:r>
              <a:rPr lang="en-IN" dirty="0" smtClean="0"/>
              <a:t>/VAR - </a:t>
            </a:r>
            <a:r>
              <a:rPr lang="en-IN" dirty="0">
                <a:effectLst/>
              </a:rPr>
              <a:t> log files,  </a:t>
            </a:r>
            <a:r>
              <a:rPr lang="en-IN" dirty="0" smtClean="0">
                <a:effectLst/>
              </a:rPr>
              <a:t>mail queue, print </a:t>
            </a:r>
            <a:r>
              <a:rPr lang="en-IN" dirty="0">
                <a:effectLst/>
              </a:rPr>
              <a:t>spooler </a:t>
            </a:r>
            <a:r>
              <a:rPr lang="en-IN" dirty="0" smtClean="0">
                <a:effectLst/>
              </a:rPr>
              <a:t>etc. 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7769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THANKS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Shriram k </a:t>
            </a:r>
            <a:r>
              <a:rPr lang="en-IN" dirty="0" err="1" smtClean="0"/>
              <a:t>vasudevan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860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138</TotalTime>
  <Words>524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Tw Cen MT</vt:lpstr>
      <vt:lpstr>Wingdings</vt:lpstr>
      <vt:lpstr>Droplet</vt:lpstr>
      <vt:lpstr>LINUX / UNIX File SYSTEMS – AN ANALYSIS AND UNDERSTANDING</vt:lpstr>
      <vt:lpstr>What is it?</vt:lpstr>
      <vt:lpstr>File types</vt:lpstr>
      <vt:lpstr>How do you find? (I shall show the demo)</vt:lpstr>
      <vt:lpstr>MOUNT POINT!</vt:lpstr>
      <vt:lpstr>STRUCTURE</vt:lpstr>
      <vt:lpstr>LET US LEARN ONE AFTER ANOTHER . . . (UBUNTU SPECIFIC)</vt:lpstr>
      <vt:lpstr>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/ UNIX File SYSTEMS – AN ANALYSIS AND UNDERSTANDING</dc:title>
  <dc:creator>Shriram K V</dc:creator>
  <cp:lastModifiedBy>Shriram K V</cp:lastModifiedBy>
  <cp:revision>16</cp:revision>
  <dcterms:created xsi:type="dcterms:W3CDTF">2017-11-04T10:47:00Z</dcterms:created>
  <dcterms:modified xsi:type="dcterms:W3CDTF">2018-06-16T03:42:35Z</dcterms:modified>
</cp:coreProperties>
</file>