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6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1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6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9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4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5EA1-3A62-44A5-87B4-3D83D7954769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C417-F85E-4A9C-8CA8-94B3C71F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hriramkv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Welcome to the fundamentals – A Quick View.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system?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84" y="1469890"/>
            <a:ext cx="6820852" cy="45731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6C1E-D5A5-462F-A3FE-DF225E48CA9A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Architecture by Shriram K Vasudevan.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6257-6B03-4380-BCA3-C92EE8A8E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hannew.files.wordpress.com/2011/04/8085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3" y="640080"/>
            <a:ext cx="91630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5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an OS? </a:t>
            </a:r>
          </a:p>
          <a:p>
            <a:r>
              <a:rPr lang="en-IN" dirty="0" smtClean="0"/>
              <a:t>Why do we need it? </a:t>
            </a:r>
          </a:p>
          <a:p>
            <a:r>
              <a:rPr lang="en-IN" dirty="0" smtClean="0"/>
              <a:t>What is an embedded system?</a:t>
            </a:r>
          </a:p>
          <a:p>
            <a:r>
              <a:rPr lang="en-IN" dirty="0" smtClean="0"/>
              <a:t>What is real time OS? </a:t>
            </a:r>
          </a:p>
          <a:p>
            <a:r>
              <a:rPr lang="en-IN" dirty="0" smtClean="0"/>
              <a:t>What is the difference between RTOS and GPOS? </a:t>
            </a:r>
          </a:p>
          <a:p>
            <a:r>
              <a:rPr lang="en-IN" dirty="0" smtClean="0"/>
              <a:t>Which one would you choose for which application? </a:t>
            </a:r>
          </a:p>
        </p:txBody>
      </p:sp>
    </p:spTree>
    <p:extLst>
      <p:ext uri="{BB962C8B-B14F-4D97-AF65-F5344CB8AC3E}">
        <p14:creationId xmlns:p14="http://schemas.microsoft.com/office/powerpoint/2010/main" val="293531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the structure of an OS (Say Linux) look like?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Look @ the PPT. This is very </a:t>
            </a:r>
            <a:r>
              <a:rPr lang="en-IN" dirty="0" err="1" smtClean="0"/>
              <a:t>very</a:t>
            </a:r>
            <a:r>
              <a:rPr lang="en-IN" dirty="0" smtClean="0"/>
              <a:t> important!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41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</a:t>
            </a:r>
          </a:p>
          <a:p>
            <a:r>
              <a:rPr lang="en-IN" dirty="0" smtClean="0">
                <a:hlinkClick r:id="rId2"/>
              </a:rPr>
              <a:t>shriramkv@gmail.com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the fundamentals – A Quick View.</vt:lpstr>
      <vt:lpstr>What is a computer system?</vt:lpstr>
      <vt:lpstr>PowerPoint Presentation</vt:lpstr>
      <vt:lpstr>Now.. </vt:lpstr>
      <vt:lpstr>How the structure of an OS (Say Linux) look like?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Architecture – An Easier Approach</dc:title>
  <dc:creator>Shriram K V</dc:creator>
  <cp:lastModifiedBy>Shriram Vasudevan</cp:lastModifiedBy>
  <cp:revision>4</cp:revision>
  <dcterms:created xsi:type="dcterms:W3CDTF">2018-04-29T04:23:50Z</dcterms:created>
  <dcterms:modified xsi:type="dcterms:W3CDTF">2018-09-21T11:53:24Z</dcterms:modified>
</cp:coreProperties>
</file>