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312" r:id="rId11"/>
    <p:sldId id="313" r:id="rId12"/>
    <p:sldId id="314" r:id="rId13"/>
    <p:sldId id="315" r:id="rId14"/>
    <p:sldId id="316" r:id="rId15"/>
    <p:sldId id="317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11" r:id="rId7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F5322-D0A3-4D17-AAC1-FBF415E09F9A}" type="datetimeFigureOut">
              <a:rPr lang="en-IN" smtClean="0"/>
              <a:t>21-02-2019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6BDF8A-8F8C-4D03-A73D-632D65D434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520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spc="5" dirty="0"/>
              <a:t>9</a:t>
            </a:r>
            <a:r>
              <a:rPr sz="975" spc="7" baseline="25641" dirty="0"/>
              <a:t>th</a:t>
            </a:r>
            <a:r>
              <a:rPr sz="975" spc="150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fld id="{B65FC311-A869-4532-BB20-88C3E3A68F74}" type="datetime9">
              <a:rPr lang="en-US" spc="-5" smtClean="0"/>
              <a:t>2/21/2019 11:55:41 AM</a:t>
            </a:fld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54450" y="68791"/>
            <a:ext cx="1035086" cy="816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57200" y="860425"/>
            <a:ext cx="8077200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200" y="0"/>
                </a:lnTo>
              </a:path>
            </a:pathLst>
          </a:custGeom>
          <a:ln w="19050">
            <a:solidFill>
              <a:srgbClr val="336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22860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45720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spc="5" dirty="0"/>
              <a:t>9</a:t>
            </a:r>
            <a:r>
              <a:rPr sz="975" spc="7" baseline="25641" dirty="0"/>
              <a:t>th</a:t>
            </a:r>
            <a:r>
              <a:rPr sz="975" spc="150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fld id="{F88152F5-0098-4D69-9FC1-3FCA853558F4}" type="datetime9">
              <a:rPr lang="en-US" spc="-5" smtClean="0"/>
              <a:t>2/21/2019 11:55:41 AM</a:t>
            </a:fld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spc="5" dirty="0"/>
              <a:t>9</a:t>
            </a:r>
            <a:r>
              <a:rPr sz="975" spc="7" baseline="25641" dirty="0"/>
              <a:t>th</a:t>
            </a:r>
            <a:r>
              <a:rPr sz="975" spc="150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fld id="{EDA2FDF5-3CAA-4C59-8C6B-2330EFF1CFE1}" type="datetime9">
              <a:rPr lang="en-US" spc="-5" smtClean="0"/>
              <a:t>2/21/2019 11:55:41 AM</a:t>
            </a:fld>
            <a:endParaRPr spc="-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spc="5" dirty="0"/>
              <a:t>9</a:t>
            </a:r>
            <a:r>
              <a:rPr sz="975" spc="7" baseline="25641" dirty="0"/>
              <a:t>th</a:t>
            </a:r>
            <a:r>
              <a:rPr sz="975" spc="150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fld id="{5475C1B6-3C34-4186-B613-035C30150C69}" type="datetime9">
              <a:rPr lang="en-US" spc="-5" smtClean="0"/>
              <a:t>2/21/2019 11:55:41 AM</a:t>
            </a:fld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spc="5" dirty="0"/>
              <a:t>9</a:t>
            </a:r>
            <a:r>
              <a:rPr sz="975" spc="7" baseline="25641" dirty="0"/>
              <a:t>th</a:t>
            </a:r>
            <a:r>
              <a:rPr sz="975" spc="150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fld id="{158C8DC2-8710-4F8C-8C0C-87D93CFD11C5}" type="datetime9">
              <a:rPr lang="en-US" spc="-5" smtClean="0"/>
              <a:t>2/21/2019 11:55:41 AM</a:t>
            </a:fld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54450" y="68791"/>
            <a:ext cx="1035086" cy="8163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57200" y="860425"/>
            <a:ext cx="8077200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200" y="0"/>
                </a:lnTo>
              </a:path>
            </a:pathLst>
          </a:custGeom>
          <a:ln w="19050">
            <a:solidFill>
              <a:srgbClr val="336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30499" y="232409"/>
            <a:ext cx="3683000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4668" y="2900168"/>
            <a:ext cx="8310880" cy="368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668" y="6664103"/>
            <a:ext cx="2475230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spc="5" dirty="0"/>
              <a:t>9</a:t>
            </a:r>
            <a:r>
              <a:rPr sz="975" spc="7" baseline="25641" dirty="0"/>
              <a:t>th</a:t>
            </a:r>
            <a:r>
              <a:rPr sz="975" spc="150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685915" y="6631425"/>
            <a:ext cx="2323465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fld id="{74B55B4C-2E3A-468E-84B9-1B317A06BDEB}" type="datetime9">
              <a:rPr lang="en-US" spc="-5" smtClean="0"/>
              <a:t>2/21/2019 11:55:41 AM</a:t>
            </a:fld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45304" y="6656752"/>
            <a:ext cx="283845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1.png"/><Relationship Id="rId18" Type="http://schemas.openxmlformats.org/officeDocument/2006/relationships/image" Target="../media/image96.png"/><Relationship Id="rId26" Type="http://schemas.openxmlformats.org/officeDocument/2006/relationships/image" Target="../media/image104.png"/><Relationship Id="rId3" Type="http://schemas.openxmlformats.org/officeDocument/2006/relationships/image" Target="../media/image81.png"/><Relationship Id="rId21" Type="http://schemas.openxmlformats.org/officeDocument/2006/relationships/image" Target="../media/image99.png"/><Relationship Id="rId7" Type="http://schemas.openxmlformats.org/officeDocument/2006/relationships/image" Target="../media/image85.png"/><Relationship Id="rId12" Type="http://schemas.openxmlformats.org/officeDocument/2006/relationships/image" Target="../media/image90.png"/><Relationship Id="rId17" Type="http://schemas.openxmlformats.org/officeDocument/2006/relationships/image" Target="../media/image95.png"/><Relationship Id="rId25" Type="http://schemas.openxmlformats.org/officeDocument/2006/relationships/image" Target="../media/image103.png"/><Relationship Id="rId2" Type="http://schemas.openxmlformats.org/officeDocument/2006/relationships/image" Target="../media/image3.jpg"/><Relationship Id="rId16" Type="http://schemas.openxmlformats.org/officeDocument/2006/relationships/image" Target="../media/image94.png"/><Relationship Id="rId20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24" Type="http://schemas.openxmlformats.org/officeDocument/2006/relationships/image" Target="../media/image102.png"/><Relationship Id="rId5" Type="http://schemas.openxmlformats.org/officeDocument/2006/relationships/image" Target="../media/image83.png"/><Relationship Id="rId15" Type="http://schemas.openxmlformats.org/officeDocument/2006/relationships/image" Target="../media/image93.png"/><Relationship Id="rId23" Type="http://schemas.openxmlformats.org/officeDocument/2006/relationships/image" Target="../media/image101.png"/><Relationship Id="rId10" Type="http://schemas.openxmlformats.org/officeDocument/2006/relationships/image" Target="../media/image88.png"/><Relationship Id="rId19" Type="http://schemas.openxmlformats.org/officeDocument/2006/relationships/image" Target="../media/image97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Relationship Id="rId14" Type="http://schemas.openxmlformats.org/officeDocument/2006/relationships/image" Target="../media/image92.png"/><Relationship Id="rId22" Type="http://schemas.openxmlformats.org/officeDocument/2006/relationships/image" Target="../media/image100.png"/><Relationship Id="rId27" Type="http://schemas.openxmlformats.org/officeDocument/2006/relationships/image" Target="../media/image10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18.png"/><Relationship Id="rId18" Type="http://schemas.openxmlformats.org/officeDocument/2006/relationships/image" Target="../media/image123.png"/><Relationship Id="rId26" Type="http://schemas.openxmlformats.org/officeDocument/2006/relationships/image" Target="../media/image131.png"/><Relationship Id="rId39" Type="http://schemas.openxmlformats.org/officeDocument/2006/relationships/image" Target="../media/image144.png"/><Relationship Id="rId3" Type="http://schemas.openxmlformats.org/officeDocument/2006/relationships/image" Target="../media/image108.png"/><Relationship Id="rId21" Type="http://schemas.openxmlformats.org/officeDocument/2006/relationships/image" Target="../media/image126.png"/><Relationship Id="rId34" Type="http://schemas.openxmlformats.org/officeDocument/2006/relationships/image" Target="../media/image139.png"/><Relationship Id="rId42" Type="http://schemas.openxmlformats.org/officeDocument/2006/relationships/image" Target="../media/image147.png"/><Relationship Id="rId7" Type="http://schemas.openxmlformats.org/officeDocument/2006/relationships/image" Target="../media/image112.png"/><Relationship Id="rId12" Type="http://schemas.openxmlformats.org/officeDocument/2006/relationships/image" Target="../media/image117.png"/><Relationship Id="rId17" Type="http://schemas.openxmlformats.org/officeDocument/2006/relationships/image" Target="../media/image122.png"/><Relationship Id="rId25" Type="http://schemas.openxmlformats.org/officeDocument/2006/relationships/image" Target="../media/image130.png"/><Relationship Id="rId33" Type="http://schemas.openxmlformats.org/officeDocument/2006/relationships/image" Target="../media/image138.png"/><Relationship Id="rId38" Type="http://schemas.openxmlformats.org/officeDocument/2006/relationships/image" Target="../media/image143.png"/><Relationship Id="rId2" Type="http://schemas.openxmlformats.org/officeDocument/2006/relationships/image" Target="../media/image3.jpg"/><Relationship Id="rId16" Type="http://schemas.openxmlformats.org/officeDocument/2006/relationships/image" Target="../media/image121.png"/><Relationship Id="rId20" Type="http://schemas.openxmlformats.org/officeDocument/2006/relationships/image" Target="../media/image125.png"/><Relationship Id="rId29" Type="http://schemas.openxmlformats.org/officeDocument/2006/relationships/image" Target="../media/image134.png"/><Relationship Id="rId41" Type="http://schemas.openxmlformats.org/officeDocument/2006/relationships/image" Target="../media/image1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24" Type="http://schemas.openxmlformats.org/officeDocument/2006/relationships/image" Target="../media/image129.png"/><Relationship Id="rId32" Type="http://schemas.openxmlformats.org/officeDocument/2006/relationships/image" Target="../media/image137.png"/><Relationship Id="rId37" Type="http://schemas.openxmlformats.org/officeDocument/2006/relationships/image" Target="../media/image142.png"/><Relationship Id="rId40" Type="http://schemas.openxmlformats.org/officeDocument/2006/relationships/image" Target="../media/image145.png"/><Relationship Id="rId5" Type="http://schemas.openxmlformats.org/officeDocument/2006/relationships/image" Target="../media/image110.png"/><Relationship Id="rId15" Type="http://schemas.openxmlformats.org/officeDocument/2006/relationships/image" Target="../media/image120.png"/><Relationship Id="rId23" Type="http://schemas.openxmlformats.org/officeDocument/2006/relationships/image" Target="../media/image128.png"/><Relationship Id="rId28" Type="http://schemas.openxmlformats.org/officeDocument/2006/relationships/image" Target="../media/image133.png"/><Relationship Id="rId36" Type="http://schemas.openxmlformats.org/officeDocument/2006/relationships/image" Target="../media/image141.png"/><Relationship Id="rId10" Type="http://schemas.openxmlformats.org/officeDocument/2006/relationships/image" Target="../media/image115.png"/><Relationship Id="rId19" Type="http://schemas.openxmlformats.org/officeDocument/2006/relationships/image" Target="../media/image124.png"/><Relationship Id="rId31" Type="http://schemas.openxmlformats.org/officeDocument/2006/relationships/image" Target="../media/image136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Relationship Id="rId14" Type="http://schemas.openxmlformats.org/officeDocument/2006/relationships/image" Target="../media/image119.png"/><Relationship Id="rId22" Type="http://schemas.openxmlformats.org/officeDocument/2006/relationships/image" Target="../media/image127.png"/><Relationship Id="rId27" Type="http://schemas.openxmlformats.org/officeDocument/2006/relationships/image" Target="../media/image132.png"/><Relationship Id="rId30" Type="http://schemas.openxmlformats.org/officeDocument/2006/relationships/image" Target="../media/image135.png"/><Relationship Id="rId35" Type="http://schemas.openxmlformats.org/officeDocument/2006/relationships/image" Target="../media/image140.png"/><Relationship Id="rId43" Type="http://schemas.openxmlformats.org/officeDocument/2006/relationships/image" Target="../media/image14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9" Type="http://schemas.openxmlformats.org/officeDocument/2006/relationships/image" Target="../media/image40.png"/><Relationship Id="rId21" Type="http://schemas.openxmlformats.org/officeDocument/2006/relationships/image" Target="../media/image22.png"/><Relationship Id="rId34" Type="http://schemas.openxmlformats.org/officeDocument/2006/relationships/image" Target="../media/image35.png"/><Relationship Id="rId42" Type="http://schemas.openxmlformats.org/officeDocument/2006/relationships/image" Target="../media/image43.png"/><Relationship Id="rId47" Type="http://schemas.openxmlformats.org/officeDocument/2006/relationships/image" Target="../media/image48.png"/><Relationship Id="rId50" Type="http://schemas.openxmlformats.org/officeDocument/2006/relationships/image" Target="../media/image51.png"/><Relationship Id="rId55" Type="http://schemas.openxmlformats.org/officeDocument/2006/relationships/image" Target="../media/image56.png"/><Relationship Id="rId63" Type="http://schemas.openxmlformats.org/officeDocument/2006/relationships/image" Target="../media/image64.png"/><Relationship Id="rId68" Type="http://schemas.openxmlformats.org/officeDocument/2006/relationships/image" Target="../media/image69.png"/><Relationship Id="rId76" Type="http://schemas.openxmlformats.org/officeDocument/2006/relationships/image" Target="../media/image77.png"/><Relationship Id="rId7" Type="http://schemas.openxmlformats.org/officeDocument/2006/relationships/image" Target="../media/image8.png"/><Relationship Id="rId71" Type="http://schemas.openxmlformats.org/officeDocument/2006/relationships/image" Target="../media/image72.png"/><Relationship Id="rId2" Type="http://schemas.openxmlformats.org/officeDocument/2006/relationships/image" Target="../media/image3.jpg"/><Relationship Id="rId16" Type="http://schemas.openxmlformats.org/officeDocument/2006/relationships/image" Target="../media/image17.png"/><Relationship Id="rId29" Type="http://schemas.openxmlformats.org/officeDocument/2006/relationships/image" Target="../media/image30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37" Type="http://schemas.openxmlformats.org/officeDocument/2006/relationships/image" Target="../media/image38.png"/><Relationship Id="rId40" Type="http://schemas.openxmlformats.org/officeDocument/2006/relationships/image" Target="../media/image41.png"/><Relationship Id="rId45" Type="http://schemas.openxmlformats.org/officeDocument/2006/relationships/image" Target="../media/image46.png"/><Relationship Id="rId53" Type="http://schemas.openxmlformats.org/officeDocument/2006/relationships/image" Target="../media/image54.png"/><Relationship Id="rId58" Type="http://schemas.openxmlformats.org/officeDocument/2006/relationships/image" Target="../media/image59.png"/><Relationship Id="rId66" Type="http://schemas.openxmlformats.org/officeDocument/2006/relationships/image" Target="../media/image67.png"/><Relationship Id="rId74" Type="http://schemas.openxmlformats.org/officeDocument/2006/relationships/image" Target="../media/image7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36" Type="http://schemas.openxmlformats.org/officeDocument/2006/relationships/image" Target="../media/image37.png"/><Relationship Id="rId49" Type="http://schemas.openxmlformats.org/officeDocument/2006/relationships/image" Target="../media/image50.png"/><Relationship Id="rId57" Type="http://schemas.openxmlformats.org/officeDocument/2006/relationships/image" Target="../media/image58.png"/><Relationship Id="rId61" Type="http://schemas.openxmlformats.org/officeDocument/2006/relationships/image" Target="../media/image62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4" Type="http://schemas.openxmlformats.org/officeDocument/2006/relationships/image" Target="../media/image45.png"/><Relationship Id="rId52" Type="http://schemas.openxmlformats.org/officeDocument/2006/relationships/image" Target="../media/image53.png"/><Relationship Id="rId60" Type="http://schemas.openxmlformats.org/officeDocument/2006/relationships/image" Target="../media/image61.png"/><Relationship Id="rId65" Type="http://schemas.openxmlformats.org/officeDocument/2006/relationships/image" Target="../media/image66.png"/><Relationship Id="rId73" Type="http://schemas.openxmlformats.org/officeDocument/2006/relationships/image" Target="../media/image74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35" Type="http://schemas.openxmlformats.org/officeDocument/2006/relationships/image" Target="../media/image36.png"/><Relationship Id="rId43" Type="http://schemas.openxmlformats.org/officeDocument/2006/relationships/image" Target="../media/image44.png"/><Relationship Id="rId48" Type="http://schemas.openxmlformats.org/officeDocument/2006/relationships/image" Target="../media/image49.png"/><Relationship Id="rId56" Type="http://schemas.openxmlformats.org/officeDocument/2006/relationships/image" Target="../media/image57.png"/><Relationship Id="rId64" Type="http://schemas.openxmlformats.org/officeDocument/2006/relationships/image" Target="../media/image65.png"/><Relationship Id="rId69" Type="http://schemas.openxmlformats.org/officeDocument/2006/relationships/image" Target="../media/image70.png"/><Relationship Id="rId8" Type="http://schemas.openxmlformats.org/officeDocument/2006/relationships/image" Target="../media/image9.png"/><Relationship Id="rId51" Type="http://schemas.openxmlformats.org/officeDocument/2006/relationships/image" Target="../media/image52.png"/><Relationship Id="rId72" Type="http://schemas.openxmlformats.org/officeDocument/2006/relationships/image" Target="../media/image73.png"/><Relationship Id="rId3" Type="http://schemas.openxmlformats.org/officeDocument/2006/relationships/image" Target="../media/image4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38" Type="http://schemas.openxmlformats.org/officeDocument/2006/relationships/image" Target="../media/image39.png"/><Relationship Id="rId46" Type="http://schemas.openxmlformats.org/officeDocument/2006/relationships/image" Target="../media/image47.png"/><Relationship Id="rId59" Type="http://schemas.openxmlformats.org/officeDocument/2006/relationships/image" Target="../media/image60.png"/><Relationship Id="rId67" Type="http://schemas.openxmlformats.org/officeDocument/2006/relationships/image" Target="../media/image68.png"/><Relationship Id="rId20" Type="http://schemas.openxmlformats.org/officeDocument/2006/relationships/image" Target="../media/image21.png"/><Relationship Id="rId41" Type="http://schemas.openxmlformats.org/officeDocument/2006/relationships/image" Target="../media/image42.png"/><Relationship Id="rId54" Type="http://schemas.openxmlformats.org/officeDocument/2006/relationships/image" Target="../media/image55.png"/><Relationship Id="rId62" Type="http://schemas.openxmlformats.org/officeDocument/2006/relationships/image" Target="../media/image63.png"/><Relationship Id="rId70" Type="http://schemas.openxmlformats.org/officeDocument/2006/relationships/image" Target="../media/image71.png"/><Relationship Id="rId75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13" Type="http://schemas.openxmlformats.org/officeDocument/2006/relationships/image" Target="../media/image164.png"/><Relationship Id="rId3" Type="http://schemas.openxmlformats.org/officeDocument/2006/relationships/image" Target="../media/image154.png"/><Relationship Id="rId7" Type="http://schemas.openxmlformats.org/officeDocument/2006/relationships/image" Target="../media/image158.png"/><Relationship Id="rId12" Type="http://schemas.openxmlformats.org/officeDocument/2006/relationships/image" Target="../media/image163.png"/><Relationship Id="rId17" Type="http://schemas.openxmlformats.org/officeDocument/2006/relationships/image" Target="../media/image168.png"/><Relationship Id="rId2" Type="http://schemas.openxmlformats.org/officeDocument/2006/relationships/image" Target="../media/image3.jpg"/><Relationship Id="rId16" Type="http://schemas.openxmlformats.org/officeDocument/2006/relationships/image" Target="../media/image1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11" Type="http://schemas.openxmlformats.org/officeDocument/2006/relationships/image" Target="../media/image162.png"/><Relationship Id="rId5" Type="http://schemas.openxmlformats.org/officeDocument/2006/relationships/image" Target="../media/image156.png"/><Relationship Id="rId15" Type="http://schemas.openxmlformats.org/officeDocument/2006/relationships/image" Target="../media/image166.png"/><Relationship Id="rId10" Type="http://schemas.openxmlformats.org/officeDocument/2006/relationships/image" Target="../media/image161.png"/><Relationship Id="rId4" Type="http://schemas.openxmlformats.org/officeDocument/2006/relationships/image" Target="../media/image155.png"/><Relationship Id="rId9" Type="http://schemas.openxmlformats.org/officeDocument/2006/relationships/image" Target="../media/image160.png"/><Relationship Id="rId14" Type="http://schemas.openxmlformats.org/officeDocument/2006/relationships/image" Target="../media/image16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5.png"/><Relationship Id="rId18" Type="http://schemas.openxmlformats.org/officeDocument/2006/relationships/image" Target="../media/image190.png"/><Relationship Id="rId26" Type="http://schemas.openxmlformats.org/officeDocument/2006/relationships/image" Target="../media/image198.png"/><Relationship Id="rId39" Type="http://schemas.openxmlformats.org/officeDocument/2006/relationships/image" Target="../media/image211.png"/><Relationship Id="rId21" Type="http://schemas.openxmlformats.org/officeDocument/2006/relationships/image" Target="../media/image193.png"/><Relationship Id="rId34" Type="http://schemas.openxmlformats.org/officeDocument/2006/relationships/image" Target="../media/image206.png"/><Relationship Id="rId42" Type="http://schemas.openxmlformats.org/officeDocument/2006/relationships/image" Target="../media/image214.png"/><Relationship Id="rId47" Type="http://schemas.openxmlformats.org/officeDocument/2006/relationships/image" Target="../media/image219.png"/><Relationship Id="rId50" Type="http://schemas.openxmlformats.org/officeDocument/2006/relationships/image" Target="../media/image222.png"/><Relationship Id="rId55" Type="http://schemas.openxmlformats.org/officeDocument/2006/relationships/image" Target="../media/image227.png"/><Relationship Id="rId7" Type="http://schemas.openxmlformats.org/officeDocument/2006/relationships/image" Target="../media/image179.png"/><Relationship Id="rId12" Type="http://schemas.openxmlformats.org/officeDocument/2006/relationships/image" Target="../media/image184.png"/><Relationship Id="rId17" Type="http://schemas.openxmlformats.org/officeDocument/2006/relationships/image" Target="../media/image189.png"/><Relationship Id="rId25" Type="http://schemas.openxmlformats.org/officeDocument/2006/relationships/image" Target="../media/image197.png"/><Relationship Id="rId33" Type="http://schemas.openxmlformats.org/officeDocument/2006/relationships/image" Target="../media/image205.png"/><Relationship Id="rId38" Type="http://schemas.openxmlformats.org/officeDocument/2006/relationships/image" Target="../media/image210.png"/><Relationship Id="rId46" Type="http://schemas.openxmlformats.org/officeDocument/2006/relationships/image" Target="../media/image218.png"/><Relationship Id="rId2" Type="http://schemas.openxmlformats.org/officeDocument/2006/relationships/image" Target="../media/image3.jpg"/><Relationship Id="rId16" Type="http://schemas.openxmlformats.org/officeDocument/2006/relationships/image" Target="../media/image188.png"/><Relationship Id="rId20" Type="http://schemas.openxmlformats.org/officeDocument/2006/relationships/image" Target="../media/image192.png"/><Relationship Id="rId29" Type="http://schemas.openxmlformats.org/officeDocument/2006/relationships/image" Target="../media/image201.png"/><Relationship Id="rId41" Type="http://schemas.openxmlformats.org/officeDocument/2006/relationships/image" Target="../media/image213.png"/><Relationship Id="rId54" Type="http://schemas.openxmlformats.org/officeDocument/2006/relationships/image" Target="../media/image2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8.png"/><Relationship Id="rId11" Type="http://schemas.openxmlformats.org/officeDocument/2006/relationships/image" Target="../media/image183.png"/><Relationship Id="rId24" Type="http://schemas.openxmlformats.org/officeDocument/2006/relationships/image" Target="../media/image196.png"/><Relationship Id="rId32" Type="http://schemas.openxmlformats.org/officeDocument/2006/relationships/image" Target="../media/image204.png"/><Relationship Id="rId37" Type="http://schemas.openxmlformats.org/officeDocument/2006/relationships/image" Target="../media/image209.png"/><Relationship Id="rId40" Type="http://schemas.openxmlformats.org/officeDocument/2006/relationships/image" Target="../media/image212.png"/><Relationship Id="rId45" Type="http://schemas.openxmlformats.org/officeDocument/2006/relationships/image" Target="../media/image217.png"/><Relationship Id="rId53" Type="http://schemas.openxmlformats.org/officeDocument/2006/relationships/image" Target="../media/image225.png"/><Relationship Id="rId5" Type="http://schemas.openxmlformats.org/officeDocument/2006/relationships/image" Target="../media/image177.png"/><Relationship Id="rId15" Type="http://schemas.openxmlformats.org/officeDocument/2006/relationships/image" Target="../media/image187.png"/><Relationship Id="rId23" Type="http://schemas.openxmlformats.org/officeDocument/2006/relationships/image" Target="../media/image195.png"/><Relationship Id="rId28" Type="http://schemas.openxmlformats.org/officeDocument/2006/relationships/image" Target="../media/image200.png"/><Relationship Id="rId36" Type="http://schemas.openxmlformats.org/officeDocument/2006/relationships/image" Target="../media/image208.png"/><Relationship Id="rId49" Type="http://schemas.openxmlformats.org/officeDocument/2006/relationships/image" Target="../media/image221.png"/><Relationship Id="rId10" Type="http://schemas.openxmlformats.org/officeDocument/2006/relationships/image" Target="../media/image182.png"/><Relationship Id="rId19" Type="http://schemas.openxmlformats.org/officeDocument/2006/relationships/image" Target="../media/image191.png"/><Relationship Id="rId31" Type="http://schemas.openxmlformats.org/officeDocument/2006/relationships/image" Target="../media/image203.png"/><Relationship Id="rId44" Type="http://schemas.openxmlformats.org/officeDocument/2006/relationships/image" Target="../media/image216.png"/><Relationship Id="rId52" Type="http://schemas.openxmlformats.org/officeDocument/2006/relationships/image" Target="../media/image224.png"/><Relationship Id="rId4" Type="http://schemas.openxmlformats.org/officeDocument/2006/relationships/image" Target="../media/image176.png"/><Relationship Id="rId9" Type="http://schemas.openxmlformats.org/officeDocument/2006/relationships/image" Target="../media/image181.png"/><Relationship Id="rId14" Type="http://schemas.openxmlformats.org/officeDocument/2006/relationships/image" Target="../media/image186.png"/><Relationship Id="rId22" Type="http://schemas.openxmlformats.org/officeDocument/2006/relationships/image" Target="../media/image194.png"/><Relationship Id="rId27" Type="http://schemas.openxmlformats.org/officeDocument/2006/relationships/image" Target="../media/image199.png"/><Relationship Id="rId30" Type="http://schemas.openxmlformats.org/officeDocument/2006/relationships/image" Target="../media/image202.png"/><Relationship Id="rId35" Type="http://schemas.openxmlformats.org/officeDocument/2006/relationships/image" Target="../media/image207.png"/><Relationship Id="rId43" Type="http://schemas.openxmlformats.org/officeDocument/2006/relationships/image" Target="../media/image215.png"/><Relationship Id="rId48" Type="http://schemas.openxmlformats.org/officeDocument/2006/relationships/image" Target="../media/image220.png"/><Relationship Id="rId8" Type="http://schemas.openxmlformats.org/officeDocument/2006/relationships/image" Target="../media/image180.png"/><Relationship Id="rId51" Type="http://schemas.openxmlformats.org/officeDocument/2006/relationships/image" Target="../media/image223.png"/><Relationship Id="rId3" Type="http://schemas.openxmlformats.org/officeDocument/2006/relationships/image" Target="../media/image175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1.png"/><Relationship Id="rId117" Type="http://schemas.openxmlformats.org/officeDocument/2006/relationships/image" Target="../media/image342.png"/><Relationship Id="rId21" Type="http://schemas.openxmlformats.org/officeDocument/2006/relationships/image" Target="../media/image246.png"/><Relationship Id="rId42" Type="http://schemas.openxmlformats.org/officeDocument/2006/relationships/image" Target="../media/image267.png"/><Relationship Id="rId47" Type="http://schemas.openxmlformats.org/officeDocument/2006/relationships/image" Target="../media/image272.png"/><Relationship Id="rId63" Type="http://schemas.openxmlformats.org/officeDocument/2006/relationships/image" Target="../media/image288.png"/><Relationship Id="rId68" Type="http://schemas.openxmlformats.org/officeDocument/2006/relationships/image" Target="../media/image293.png"/><Relationship Id="rId84" Type="http://schemas.openxmlformats.org/officeDocument/2006/relationships/image" Target="../media/image309.png"/><Relationship Id="rId89" Type="http://schemas.openxmlformats.org/officeDocument/2006/relationships/image" Target="../media/image314.png"/><Relationship Id="rId112" Type="http://schemas.openxmlformats.org/officeDocument/2006/relationships/image" Target="../media/image337.png"/><Relationship Id="rId133" Type="http://schemas.openxmlformats.org/officeDocument/2006/relationships/image" Target="../media/image358.png"/><Relationship Id="rId138" Type="http://schemas.openxmlformats.org/officeDocument/2006/relationships/image" Target="../media/image363.png"/><Relationship Id="rId16" Type="http://schemas.openxmlformats.org/officeDocument/2006/relationships/image" Target="../media/image241.png"/><Relationship Id="rId107" Type="http://schemas.openxmlformats.org/officeDocument/2006/relationships/image" Target="../media/image332.png"/><Relationship Id="rId11" Type="http://schemas.openxmlformats.org/officeDocument/2006/relationships/image" Target="../media/image236.png"/><Relationship Id="rId32" Type="http://schemas.openxmlformats.org/officeDocument/2006/relationships/image" Target="../media/image257.png"/><Relationship Id="rId37" Type="http://schemas.openxmlformats.org/officeDocument/2006/relationships/image" Target="../media/image262.png"/><Relationship Id="rId53" Type="http://schemas.openxmlformats.org/officeDocument/2006/relationships/image" Target="../media/image278.png"/><Relationship Id="rId58" Type="http://schemas.openxmlformats.org/officeDocument/2006/relationships/image" Target="../media/image283.png"/><Relationship Id="rId74" Type="http://schemas.openxmlformats.org/officeDocument/2006/relationships/image" Target="../media/image299.png"/><Relationship Id="rId79" Type="http://schemas.openxmlformats.org/officeDocument/2006/relationships/image" Target="../media/image304.png"/><Relationship Id="rId102" Type="http://schemas.openxmlformats.org/officeDocument/2006/relationships/image" Target="../media/image327.png"/><Relationship Id="rId123" Type="http://schemas.openxmlformats.org/officeDocument/2006/relationships/image" Target="../media/image348.png"/><Relationship Id="rId128" Type="http://schemas.openxmlformats.org/officeDocument/2006/relationships/image" Target="../media/image353.png"/><Relationship Id="rId5" Type="http://schemas.openxmlformats.org/officeDocument/2006/relationships/image" Target="../media/image230.png"/><Relationship Id="rId90" Type="http://schemas.openxmlformats.org/officeDocument/2006/relationships/image" Target="../media/image315.png"/><Relationship Id="rId95" Type="http://schemas.openxmlformats.org/officeDocument/2006/relationships/image" Target="../media/image320.png"/><Relationship Id="rId14" Type="http://schemas.openxmlformats.org/officeDocument/2006/relationships/image" Target="../media/image239.png"/><Relationship Id="rId22" Type="http://schemas.openxmlformats.org/officeDocument/2006/relationships/image" Target="../media/image247.png"/><Relationship Id="rId27" Type="http://schemas.openxmlformats.org/officeDocument/2006/relationships/image" Target="../media/image252.png"/><Relationship Id="rId30" Type="http://schemas.openxmlformats.org/officeDocument/2006/relationships/image" Target="../media/image255.png"/><Relationship Id="rId35" Type="http://schemas.openxmlformats.org/officeDocument/2006/relationships/image" Target="../media/image260.png"/><Relationship Id="rId43" Type="http://schemas.openxmlformats.org/officeDocument/2006/relationships/image" Target="../media/image268.png"/><Relationship Id="rId48" Type="http://schemas.openxmlformats.org/officeDocument/2006/relationships/image" Target="../media/image273.png"/><Relationship Id="rId56" Type="http://schemas.openxmlformats.org/officeDocument/2006/relationships/image" Target="../media/image281.png"/><Relationship Id="rId64" Type="http://schemas.openxmlformats.org/officeDocument/2006/relationships/image" Target="../media/image289.png"/><Relationship Id="rId69" Type="http://schemas.openxmlformats.org/officeDocument/2006/relationships/image" Target="../media/image294.png"/><Relationship Id="rId77" Type="http://schemas.openxmlformats.org/officeDocument/2006/relationships/image" Target="../media/image302.png"/><Relationship Id="rId100" Type="http://schemas.openxmlformats.org/officeDocument/2006/relationships/image" Target="../media/image325.png"/><Relationship Id="rId105" Type="http://schemas.openxmlformats.org/officeDocument/2006/relationships/image" Target="../media/image330.png"/><Relationship Id="rId113" Type="http://schemas.openxmlformats.org/officeDocument/2006/relationships/image" Target="../media/image338.png"/><Relationship Id="rId118" Type="http://schemas.openxmlformats.org/officeDocument/2006/relationships/image" Target="../media/image343.png"/><Relationship Id="rId126" Type="http://schemas.openxmlformats.org/officeDocument/2006/relationships/image" Target="../media/image351.png"/><Relationship Id="rId134" Type="http://schemas.openxmlformats.org/officeDocument/2006/relationships/image" Target="../media/image359.png"/><Relationship Id="rId8" Type="http://schemas.openxmlformats.org/officeDocument/2006/relationships/image" Target="../media/image233.png"/><Relationship Id="rId51" Type="http://schemas.openxmlformats.org/officeDocument/2006/relationships/image" Target="../media/image276.png"/><Relationship Id="rId72" Type="http://schemas.openxmlformats.org/officeDocument/2006/relationships/image" Target="../media/image297.png"/><Relationship Id="rId80" Type="http://schemas.openxmlformats.org/officeDocument/2006/relationships/image" Target="../media/image305.png"/><Relationship Id="rId85" Type="http://schemas.openxmlformats.org/officeDocument/2006/relationships/image" Target="../media/image310.png"/><Relationship Id="rId93" Type="http://schemas.openxmlformats.org/officeDocument/2006/relationships/image" Target="../media/image318.png"/><Relationship Id="rId98" Type="http://schemas.openxmlformats.org/officeDocument/2006/relationships/image" Target="../media/image323.png"/><Relationship Id="rId121" Type="http://schemas.openxmlformats.org/officeDocument/2006/relationships/image" Target="../media/image346.png"/><Relationship Id="rId3" Type="http://schemas.openxmlformats.org/officeDocument/2006/relationships/image" Target="../media/image228.png"/><Relationship Id="rId12" Type="http://schemas.openxmlformats.org/officeDocument/2006/relationships/image" Target="../media/image237.png"/><Relationship Id="rId17" Type="http://schemas.openxmlformats.org/officeDocument/2006/relationships/image" Target="../media/image242.png"/><Relationship Id="rId25" Type="http://schemas.openxmlformats.org/officeDocument/2006/relationships/image" Target="../media/image250.png"/><Relationship Id="rId33" Type="http://schemas.openxmlformats.org/officeDocument/2006/relationships/image" Target="../media/image258.png"/><Relationship Id="rId38" Type="http://schemas.openxmlformats.org/officeDocument/2006/relationships/image" Target="../media/image263.png"/><Relationship Id="rId46" Type="http://schemas.openxmlformats.org/officeDocument/2006/relationships/image" Target="../media/image271.png"/><Relationship Id="rId59" Type="http://schemas.openxmlformats.org/officeDocument/2006/relationships/image" Target="../media/image284.png"/><Relationship Id="rId67" Type="http://schemas.openxmlformats.org/officeDocument/2006/relationships/image" Target="../media/image292.png"/><Relationship Id="rId103" Type="http://schemas.openxmlformats.org/officeDocument/2006/relationships/image" Target="../media/image328.png"/><Relationship Id="rId108" Type="http://schemas.openxmlformats.org/officeDocument/2006/relationships/image" Target="../media/image333.png"/><Relationship Id="rId116" Type="http://schemas.openxmlformats.org/officeDocument/2006/relationships/image" Target="../media/image341.png"/><Relationship Id="rId124" Type="http://schemas.openxmlformats.org/officeDocument/2006/relationships/image" Target="../media/image349.png"/><Relationship Id="rId129" Type="http://schemas.openxmlformats.org/officeDocument/2006/relationships/image" Target="../media/image354.png"/><Relationship Id="rId137" Type="http://schemas.openxmlformats.org/officeDocument/2006/relationships/image" Target="../media/image362.png"/><Relationship Id="rId20" Type="http://schemas.openxmlformats.org/officeDocument/2006/relationships/image" Target="../media/image245.png"/><Relationship Id="rId41" Type="http://schemas.openxmlformats.org/officeDocument/2006/relationships/image" Target="../media/image266.png"/><Relationship Id="rId54" Type="http://schemas.openxmlformats.org/officeDocument/2006/relationships/image" Target="../media/image279.png"/><Relationship Id="rId62" Type="http://schemas.openxmlformats.org/officeDocument/2006/relationships/image" Target="../media/image287.png"/><Relationship Id="rId70" Type="http://schemas.openxmlformats.org/officeDocument/2006/relationships/image" Target="../media/image295.png"/><Relationship Id="rId75" Type="http://schemas.openxmlformats.org/officeDocument/2006/relationships/image" Target="../media/image300.png"/><Relationship Id="rId83" Type="http://schemas.openxmlformats.org/officeDocument/2006/relationships/image" Target="../media/image308.png"/><Relationship Id="rId88" Type="http://schemas.openxmlformats.org/officeDocument/2006/relationships/image" Target="../media/image313.png"/><Relationship Id="rId91" Type="http://schemas.openxmlformats.org/officeDocument/2006/relationships/image" Target="../media/image316.png"/><Relationship Id="rId96" Type="http://schemas.openxmlformats.org/officeDocument/2006/relationships/image" Target="../media/image321.png"/><Relationship Id="rId111" Type="http://schemas.openxmlformats.org/officeDocument/2006/relationships/image" Target="../media/image336.png"/><Relationship Id="rId132" Type="http://schemas.openxmlformats.org/officeDocument/2006/relationships/image" Target="../media/image35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1.png"/><Relationship Id="rId15" Type="http://schemas.openxmlformats.org/officeDocument/2006/relationships/image" Target="../media/image240.png"/><Relationship Id="rId23" Type="http://schemas.openxmlformats.org/officeDocument/2006/relationships/image" Target="../media/image248.png"/><Relationship Id="rId28" Type="http://schemas.openxmlformats.org/officeDocument/2006/relationships/image" Target="../media/image253.png"/><Relationship Id="rId36" Type="http://schemas.openxmlformats.org/officeDocument/2006/relationships/image" Target="../media/image261.png"/><Relationship Id="rId49" Type="http://schemas.openxmlformats.org/officeDocument/2006/relationships/image" Target="../media/image274.png"/><Relationship Id="rId57" Type="http://schemas.openxmlformats.org/officeDocument/2006/relationships/image" Target="../media/image282.png"/><Relationship Id="rId106" Type="http://schemas.openxmlformats.org/officeDocument/2006/relationships/image" Target="../media/image331.png"/><Relationship Id="rId114" Type="http://schemas.openxmlformats.org/officeDocument/2006/relationships/image" Target="../media/image339.png"/><Relationship Id="rId119" Type="http://schemas.openxmlformats.org/officeDocument/2006/relationships/image" Target="../media/image344.png"/><Relationship Id="rId127" Type="http://schemas.openxmlformats.org/officeDocument/2006/relationships/image" Target="../media/image352.png"/><Relationship Id="rId10" Type="http://schemas.openxmlformats.org/officeDocument/2006/relationships/image" Target="../media/image235.png"/><Relationship Id="rId31" Type="http://schemas.openxmlformats.org/officeDocument/2006/relationships/image" Target="../media/image256.png"/><Relationship Id="rId44" Type="http://schemas.openxmlformats.org/officeDocument/2006/relationships/image" Target="../media/image269.png"/><Relationship Id="rId52" Type="http://schemas.openxmlformats.org/officeDocument/2006/relationships/image" Target="../media/image277.png"/><Relationship Id="rId60" Type="http://schemas.openxmlformats.org/officeDocument/2006/relationships/image" Target="../media/image285.png"/><Relationship Id="rId65" Type="http://schemas.openxmlformats.org/officeDocument/2006/relationships/image" Target="../media/image290.png"/><Relationship Id="rId73" Type="http://schemas.openxmlformats.org/officeDocument/2006/relationships/image" Target="../media/image298.png"/><Relationship Id="rId78" Type="http://schemas.openxmlformats.org/officeDocument/2006/relationships/image" Target="../media/image303.png"/><Relationship Id="rId81" Type="http://schemas.openxmlformats.org/officeDocument/2006/relationships/image" Target="../media/image306.png"/><Relationship Id="rId86" Type="http://schemas.openxmlformats.org/officeDocument/2006/relationships/image" Target="../media/image311.png"/><Relationship Id="rId94" Type="http://schemas.openxmlformats.org/officeDocument/2006/relationships/image" Target="../media/image319.png"/><Relationship Id="rId99" Type="http://schemas.openxmlformats.org/officeDocument/2006/relationships/image" Target="../media/image324.png"/><Relationship Id="rId101" Type="http://schemas.openxmlformats.org/officeDocument/2006/relationships/image" Target="../media/image326.png"/><Relationship Id="rId122" Type="http://schemas.openxmlformats.org/officeDocument/2006/relationships/image" Target="../media/image347.png"/><Relationship Id="rId130" Type="http://schemas.openxmlformats.org/officeDocument/2006/relationships/image" Target="../media/image355.png"/><Relationship Id="rId135" Type="http://schemas.openxmlformats.org/officeDocument/2006/relationships/image" Target="../media/image360.png"/><Relationship Id="rId4" Type="http://schemas.openxmlformats.org/officeDocument/2006/relationships/image" Target="../media/image229.png"/><Relationship Id="rId9" Type="http://schemas.openxmlformats.org/officeDocument/2006/relationships/image" Target="../media/image234.png"/><Relationship Id="rId13" Type="http://schemas.openxmlformats.org/officeDocument/2006/relationships/image" Target="../media/image238.png"/><Relationship Id="rId18" Type="http://schemas.openxmlformats.org/officeDocument/2006/relationships/image" Target="../media/image243.png"/><Relationship Id="rId39" Type="http://schemas.openxmlformats.org/officeDocument/2006/relationships/image" Target="../media/image264.png"/><Relationship Id="rId109" Type="http://schemas.openxmlformats.org/officeDocument/2006/relationships/image" Target="../media/image334.png"/><Relationship Id="rId34" Type="http://schemas.openxmlformats.org/officeDocument/2006/relationships/image" Target="../media/image259.png"/><Relationship Id="rId50" Type="http://schemas.openxmlformats.org/officeDocument/2006/relationships/image" Target="../media/image275.png"/><Relationship Id="rId55" Type="http://schemas.openxmlformats.org/officeDocument/2006/relationships/image" Target="../media/image280.png"/><Relationship Id="rId76" Type="http://schemas.openxmlformats.org/officeDocument/2006/relationships/image" Target="../media/image301.png"/><Relationship Id="rId97" Type="http://schemas.openxmlformats.org/officeDocument/2006/relationships/image" Target="../media/image322.png"/><Relationship Id="rId104" Type="http://schemas.openxmlformats.org/officeDocument/2006/relationships/image" Target="../media/image329.png"/><Relationship Id="rId120" Type="http://schemas.openxmlformats.org/officeDocument/2006/relationships/image" Target="../media/image345.png"/><Relationship Id="rId125" Type="http://schemas.openxmlformats.org/officeDocument/2006/relationships/image" Target="../media/image350.png"/><Relationship Id="rId7" Type="http://schemas.openxmlformats.org/officeDocument/2006/relationships/image" Target="../media/image232.png"/><Relationship Id="rId71" Type="http://schemas.openxmlformats.org/officeDocument/2006/relationships/image" Target="../media/image296.png"/><Relationship Id="rId92" Type="http://schemas.openxmlformats.org/officeDocument/2006/relationships/image" Target="../media/image317.png"/><Relationship Id="rId2" Type="http://schemas.openxmlformats.org/officeDocument/2006/relationships/image" Target="../media/image3.jpg"/><Relationship Id="rId29" Type="http://schemas.openxmlformats.org/officeDocument/2006/relationships/image" Target="../media/image254.png"/><Relationship Id="rId24" Type="http://schemas.openxmlformats.org/officeDocument/2006/relationships/image" Target="../media/image249.png"/><Relationship Id="rId40" Type="http://schemas.openxmlformats.org/officeDocument/2006/relationships/image" Target="../media/image265.png"/><Relationship Id="rId45" Type="http://schemas.openxmlformats.org/officeDocument/2006/relationships/image" Target="../media/image270.png"/><Relationship Id="rId66" Type="http://schemas.openxmlformats.org/officeDocument/2006/relationships/image" Target="../media/image291.png"/><Relationship Id="rId87" Type="http://schemas.openxmlformats.org/officeDocument/2006/relationships/image" Target="../media/image312.png"/><Relationship Id="rId110" Type="http://schemas.openxmlformats.org/officeDocument/2006/relationships/image" Target="../media/image335.png"/><Relationship Id="rId115" Type="http://schemas.openxmlformats.org/officeDocument/2006/relationships/image" Target="../media/image340.png"/><Relationship Id="rId131" Type="http://schemas.openxmlformats.org/officeDocument/2006/relationships/image" Target="../media/image356.png"/><Relationship Id="rId136" Type="http://schemas.openxmlformats.org/officeDocument/2006/relationships/image" Target="../media/image361.png"/><Relationship Id="rId61" Type="http://schemas.openxmlformats.org/officeDocument/2006/relationships/image" Target="../media/image286.png"/><Relationship Id="rId82" Type="http://schemas.openxmlformats.org/officeDocument/2006/relationships/image" Target="../media/image307.png"/><Relationship Id="rId19" Type="http://schemas.openxmlformats.org/officeDocument/2006/relationships/image" Target="../media/image24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87.png"/><Relationship Id="rId117" Type="http://schemas.openxmlformats.org/officeDocument/2006/relationships/image" Target="../media/image478.png"/><Relationship Id="rId21" Type="http://schemas.openxmlformats.org/officeDocument/2006/relationships/image" Target="../media/image382.png"/><Relationship Id="rId42" Type="http://schemas.openxmlformats.org/officeDocument/2006/relationships/image" Target="../media/image403.png"/><Relationship Id="rId47" Type="http://schemas.openxmlformats.org/officeDocument/2006/relationships/image" Target="../media/image408.png"/><Relationship Id="rId63" Type="http://schemas.openxmlformats.org/officeDocument/2006/relationships/image" Target="../media/image424.png"/><Relationship Id="rId68" Type="http://schemas.openxmlformats.org/officeDocument/2006/relationships/image" Target="../media/image429.png"/><Relationship Id="rId84" Type="http://schemas.openxmlformats.org/officeDocument/2006/relationships/image" Target="../media/image445.png"/><Relationship Id="rId89" Type="http://schemas.openxmlformats.org/officeDocument/2006/relationships/image" Target="../media/image450.png"/><Relationship Id="rId112" Type="http://schemas.openxmlformats.org/officeDocument/2006/relationships/image" Target="../media/image473.png"/><Relationship Id="rId133" Type="http://schemas.openxmlformats.org/officeDocument/2006/relationships/image" Target="../media/image494.png"/><Relationship Id="rId138" Type="http://schemas.openxmlformats.org/officeDocument/2006/relationships/image" Target="../media/image499.png"/><Relationship Id="rId154" Type="http://schemas.openxmlformats.org/officeDocument/2006/relationships/image" Target="../media/image515.png"/><Relationship Id="rId159" Type="http://schemas.openxmlformats.org/officeDocument/2006/relationships/image" Target="../media/image520.png"/><Relationship Id="rId16" Type="http://schemas.openxmlformats.org/officeDocument/2006/relationships/image" Target="../media/image377.png"/><Relationship Id="rId107" Type="http://schemas.openxmlformats.org/officeDocument/2006/relationships/image" Target="../media/image468.png"/><Relationship Id="rId11" Type="http://schemas.openxmlformats.org/officeDocument/2006/relationships/image" Target="../media/image372.png"/><Relationship Id="rId32" Type="http://schemas.openxmlformats.org/officeDocument/2006/relationships/image" Target="../media/image393.png"/><Relationship Id="rId37" Type="http://schemas.openxmlformats.org/officeDocument/2006/relationships/image" Target="../media/image398.png"/><Relationship Id="rId53" Type="http://schemas.openxmlformats.org/officeDocument/2006/relationships/image" Target="../media/image414.png"/><Relationship Id="rId58" Type="http://schemas.openxmlformats.org/officeDocument/2006/relationships/image" Target="../media/image419.png"/><Relationship Id="rId74" Type="http://schemas.openxmlformats.org/officeDocument/2006/relationships/image" Target="../media/image435.png"/><Relationship Id="rId79" Type="http://schemas.openxmlformats.org/officeDocument/2006/relationships/image" Target="../media/image440.png"/><Relationship Id="rId102" Type="http://schemas.openxmlformats.org/officeDocument/2006/relationships/image" Target="../media/image463.png"/><Relationship Id="rId123" Type="http://schemas.openxmlformats.org/officeDocument/2006/relationships/image" Target="../media/image484.png"/><Relationship Id="rId128" Type="http://schemas.openxmlformats.org/officeDocument/2006/relationships/image" Target="../media/image489.png"/><Relationship Id="rId144" Type="http://schemas.openxmlformats.org/officeDocument/2006/relationships/image" Target="../media/image505.png"/><Relationship Id="rId149" Type="http://schemas.openxmlformats.org/officeDocument/2006/relationships/image" Target="../media/image510.png"/><Relationship Id="rId5" Type="http://schemas.openxmlformats.org/officeDocument/2006/relationships/image" Target="../media/image366.png"/><Relationship Id="rId90" Type="http://schemas.openxmlformats.org/officeDocument/2006/relationships/image" Target="../media/image451.png"/><Relationship Id="rId95" Type="http://schemas.openxmlformats.org/officeDocument/2006/relationships/image" Target="../media/image456.png"/><Relationship Id="rId160" Type="http://schemas.openxmlformats.org/officeDocument/2006/relationships/image" Target="../media/image521.png"/><Relationship Id="rId22" Type="http://schemas.openxmlformats.org/officeDocument/2006/relationships/image" Target="../media/image383.png"/><Relationship Id="rId27" Type="http://schemas.openxmlformats.org/officeDocument/2006/relationships/image" Target="../media/image388.png"/><Relationship Id="rId43" Type="http://schemas.openxmlformats.org/officeDocument/2006/relationships/image" Target="../media/image404.png"/><Relationship Id="rId48" Type="http://schemas.openxmlformats.org/officeDocument/2006/relationships/image" Target="../media/image409.png"/><Relationship Id="rId64" Type="http://schemas.openxmlformats.org/officeDocument/2006/relationships/image" Target="../media/image425.png"/><Relationship Id="rId69" Type="http://schemas.openxmlformats.org/officeDocument/2006/relationships/image" Target="../media/image430.png"/><Relationship Id="rId113" Type="http://schemas.openxmlformats.org/officeDocument/2006/relationships/image" Target="../media/image474.png"/><Relationship Id="rId118" Type="http://schemas.openxmlformats.org/officeDocument/2006/relationships/image" Target="../media/image479.png"/><Relationship Id="rId134" Type="http://schemas.openxmlformats.org/officeDocument/2006/relationships/image" Target="../media/image495.png"/><Relationship Id="rId139" Type="http://schemas.openxmlformats.org/officeDocument/2006/relationships/image" Target="../media/image500.png"/><Relationship Id="rId80" Type="http://schemas.openxmlformats.org/officeDocument/2006/relationships/image" Target="../media/image441.png"/><Relationship Id="rId85" Type="http://schemas.openxmlformats.org/officeDocument/2006/relationships/image" Target="../media/image446.png"/><Relationship Id="rId150" Type="http://schemas.openxmlformats.org/officeDocument/2006/relationships/image" Target="../media/image511.png"/><Relationship Id="rId155" Type="http://schemas.openxmlformats.org/officeDocument/2006/relationships/image" Target="../media/image516.png"/><Relationship Id="rId12" Type="http://schemas.openxmlformats.org/officeDocument/2006/relationships/image" Target="../media/image373.png"/><Relationship Id="rId17" Type="http://schemas.openxmlformats.org/officeDocument/2006/relationships/image" Target="../media/image378.png"/><Relationship Id="rId33" Type="http://schemas.openxmlformats.org/officeDocument/2006/relationships/image" Target="../media/image394.png"/><Relationship Id="rId38" Type="http://schemas.openxmlformats.org/officeDocument/2006/relationships/image" Target="../media/image399.png"/><Relationship Id="rId59" Type="http://schemas.openxmlformats.org/officeDocument/2006/relationships/image" Target="../media/image420.png"/><Relationship Id="rId103" Type="http://schemas.openxmlformats.org/officeDocument/2006/relationships/image" Target="../media/image464.png"/><Relationship Id="rId108" Type="http://schemas.openxmlformats.org/officeDocument/2006/relationships/image" Target="../media/image469.png"/><Relationship Id="rId124" Type="http://schemas.openxmlformats.org/officeDocument/2006/relationships/image" Target="../media/image485.png"/><Relationship Id="rId129" Type="http://schemas.openxmlformats.org/officeDocument/2006/relationships/image" Target="../media/image490.png"/><Relationship Id="rId54" Type="http://schemas.openxmlformats.org/officeDocument/2006/relationships/image" Target="../media/image415.png"/><Relationship Id="rId70" Type="http://schemas.openxmlformats.org/officeDocument/2006/relationships/image" Target="../media/image431.png"/><Relationship Id="rId75" Type="http://schemas.openxmlformats.org/officeDocument/2006/relationships/image" Target="../media/image436.png"/><Relationship Id="rId91" Type="http://schemas.openxmlformats.org/officeDocument/2006/relationships/image" Target="../media/image452.png"/><Relationship Id="rId96" Type="http://schemas.openxmlformats.org/officeDocument/2006/relationships/image" Target="../media/image457.png"/><Relationship Id="rId140" Type="http://schemas.openxmlformats.org/officeDocument/2006/relationships/image" Target="../media/image501.png"/><Relationship Id="rId145" Type="http://schemas.openxmlformats.org/officeDocument/2006/relationships/image" Target="../media/image506.png"/><Relationship Id="rId161" Type="http://schemas.openxmlformats.org/officeDocument/2006/relationships/image" Target="../media/image5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7.png"/><Relationship Id="rId15" Type="http://schemas.openxmlformats.org/officeDocument/2006/relationships/image" Target="../media/image376.png"/><Relationship Id="rId23" Type="http://schemas.openxmlformats.org/officeDocument/2006/relationships/image" Target="../media/image384.png"/><Relationship Id="rId28" Type="http://schemas.openxmlformats.org/officeDocument/2006/relationships/image" Target="../media/image389.png"/><Relationship Id="rId36" Type="http://schemas.openxmlformats.org/officeDocument/2006/relationships/image" Target="../media/image397.png"/><Relationship Id="rId49" Type="http://schemas.openxmlformats.org/officeDocument/2006/relationships/image" Target="../media/image410.png"/><Relationship Id="rId57" Type="http://schemas.openxmlformats.org/officeDocument/2006/relationships/image" Target="../media/image418.png"/><Relationship Id="rId106" Type="http://schemas.openxmlformats.org/officeDocument/2006/relationships/image" Target="../media/image467.png"/><Relationship Id="rId114" Type="http://schemas.openxmlformats.org/officeDocument/2006/relationships/image" Target="../media/image475.png"/><Relationship Id="rId119" Type="http://schemas.openxmlformats.org/officeDocument/2006/relationships/image" Target="../media/image480.png"/><Relationship Id="rId127" Type="http://schemas.openxmlformats.org/officeDocument/2006/relationships/image" Target="../media/image488.png"/><Relationship Id="rId10" Type="http://schemas.openxmlformats.org/officeDocument/2006/relationships/image" Target="../media/image371.png"/><Relationship Id="rId31" Type="http://schemas.openxmlformats.org/officeDocument/2006/relationships/image" Target="../media/image392.png"/><Relationship Id="rId44" Type="http://schemas.openxmlformats.org/officeDocument/2006/relationships/image" Target="../media/image405.png"/><Relationship Id="rId52" Type="http://schemas.openxmlformats.org/officeDocument/2006/relationships/image" Target="../media/image413.png"/><Relationship Id="rId60" Type="http://schemas.openxmlformats.org/officeDocument/2006/relationships/image" Target="../media/image421.png"/><Relationship Id="rId65" Type="http://schemas.openxmlformats.org/officeDocument/2006/relationships/image" Target="../media/image426.png"/><Relationship Id="rId73" Type="http://schemas.openxmlformats.org/officeDocument/2006/relationships/image" Target="../media/image434.png"/><Relationship Id="rId78" Type="http://schemas.openxmlformats.org/officeDocument/2006/relationships/image" Target="../media/image439.png"/><Relationship Id="rId81" Type="http://schemas.openxmlformats.org/officeDocument/2006/relationships/image" Target="../media/image442.png"/><Relationship Id="rId86" Type="http://schemas.openxmlformats.org/officeDocument/2006/relationships/image" Target="../media/image447.png"/><Relationship Id="rId94" Type="http://schemas.openxmlformats.org/officeDocument/2006/relationships/image" Target="../media/image455.png"/><Relationship Id="rId99" Type="http://schemas.openxmlformats.org/officeDocument/2006/relationships/image" Target="../media/image460.png"/><Relationship Id="rId101" Type="http://schemas.openxmlformats.org/officeDocument/2006/relationships/image" Target="../media/image462.png"/><Relationship Id="rId122" Type="http://schemas.openxmlformats.org/officeDocument/2006/relationships/image" Target="../media/image483.png"/><Relationship Id="rId130" Type="http://schemas.openxmlformats.org/officeDocument/2006/relationships/image" Target="../media/image491.png"/><Relationship Id="rId135" Type="http://schemas.openxmlformats.org/officeDocument/2006/relationships/image" Target="../media/image496.png"/><Relationship Id="rId143" Type="http://schemas.openxmlformats.org/officeDocument/2006/relationships/image" Target="../media/image504.png"/><Relationship Id="rId148" Type="http://schemas.openxmlformats.org/officeDocument/2006/relationships/image" Target="../media/image509.png"/><Relationship Id="rId151" Type="http://schemas.openxmlformats.org/officeDocument/2006/relationships/image" Target="../media/image512.png"/><Relationship Id="rId156" Type="http://schemas.openxmlformats.org/officeDocument/2006/relationships/image" Target="../media/image517.png"/><Relationship Id="rId4" Type="http://schemas.openxmlformats.org/officeDocument/2006/relationships/image" Target="../media/image365.png"/><Relationship Id="rId9" Type="http://schemas.openxmlformats.org/officeDocument/2006/relationships/image" Target="../media/image370.png"/><Relationship Id="rId13" Type="http://schemas.openxmlformats.org/officeDocument/2006/relationships/image" Target="../media/image374.png"/><Relationship Id="rId18" Type="http://schemas.openxmlformats.org/officeDocument/2006/relationships/image" Target="../media/image379.png"/><Relationship Id="rId39" Type="http://schemas.openxmlformats.org/officeDocument/2006/relationships/image" Target="../media/image400.png"/><Relationship Id="rId109" Type="http://schemas.openxmlformats.org/officeDocument/2006/relationships/image" Target="../media/image470.png"/><Relationship Id="rId34" Type="http://schemas.openxmlformats.org/officeDocument/2006/relationships/image" Target="../media/image395.png"/><Relationship Id="rId50" Type="http://schemas.openxmlformats.org/officeDocument/2006/relationships/image" Target="../media/image411.png"/><Relationship Id="rId55" Type="http://schemas.openxmlformats.org/officeDocument/2006/relationships/image" Target="../media/image416.png"/><Relationship Id="rId76" Type="http://schemas.openxmlformats.org/officeDocument/2006/relationships/image" Target="../media/image437.png"/><Relationship Id="rId97" Type="http://schemas.openxmlformats.org/officeDocument/2006/relationships/image" Target="../media/image458.png"/><Relationship Id="rId104" Type="http://schemas.openxmlformats.org/officeDocument/2006/relationships/image" Target="../media/image465.png"/><Relationship Id="rId120" Type="http://schemas.openxmlformats.org/officeDocument/2006/relationships/image" Target="../media/image481.png"/><Relationship Id="rId125" Type="http://schemas.openxmlformats.org/officeDocument/2006/relationships/image" Target="../media/image486.png"/><Relationship Id="rId141" Type="http://schemas.openxmlformats.org/officeDocument/2006/relationships/image" Target="../media/image502.png"/><Relationship Id="rId146" Type="http://schemas.openxmlformats.org/officeDocument/2006/relationships/image" Target="../media/image507.png"/><Relationship Id="rId7" Type="http://schemas.openxmlformats.org/officeDocument/2006/relationships/image" Target="../media/image368.png"/><Relationship Id="rId71" Type="http://schemas.openxmlformats.org/officeDocument/2006/relationships/image" Target="../media/image432.png"/><Relationship Id="rId92" Type="http://schemas.openxmlformats.org/officeDocument/2006/relationships/image" Target="../media/image453.png"/><Relationship Id="rId162" Type="http://schemas.openxmlformats.org/officeDocument/2006/relationships/image" Target="../media/image523.png"/><Relationship Id="rId2" Type="http://schemas.openxmlformats.org/officeDocument/2006/relationships/image" Target="../media/image3.jpg"/><Relationship Id="rId29" Type="http://schemas.openxmlformats.org/officeDocument/2006/relationships/image" Target="../media/image390.png"/><Relationship Id="rId24" Type="http://schemas.openxmlformats.org/officeDocument/2006/relationships/image" Target="../media/image385.png"/><Relationship Id="rId40" Type="http://schemas.openxmlformats.org/officeDocument/2006/relationships/image" Target="../media/image401.png"/><Relationship Id="rId45" Type="http://schemas.openxmlformats.org/officeDocument/2006/relationships/image" Target="../media/image406.png"/><Relationship Id="rId66" Type="http://schemas.openxmlformats.org/officeDocument/2006/relationships/image" Target="../media/image427.png"/><Relationship Id="rId87" Type="http://schemas.openxmlformats.org/officeDocument/2006/relationships/image" Target="../media/image448.png"/><Relationship Id="rId110" Type="http://schemas.openxmlformats.org/officeDocument/2006/relationships/image" Target="../media/image471.png"/><Relationship Id="rId115" Type="http://schemas.openxmlformats.org/officeDocument/2006/relationships/image" Target="../media/image476.png"/><Relationship Id="rId131" Type="http://schemas.openxmlformats.org/officeDocument/2006/relationships/image" Target="../media/image492.png"/><Relationship Id="rId136" Type="http://schemas.openxmlformats.org/officeDocument/2006/relationships/image" Target="../media/image497.png"/><Relationship Id="rId157" Type="http://schemas.openxmlformats.org/officeDocument/2006/relationships/image" Target="../media/image518.png"/><Relationship Id="rId61" Type="http://schemas.openxmlformats.org/officeDocument/2006/relationships/image" Target="../media/image422.png"/><Relationship Id="rId82" Type="http://schemas.openxmlformats.org/officeDocument/2006/relationships/image" Target="../media/image443.png"/><Relationship Id="rId152" Type="http://schemas.openxmlformats.org/officeDocument/2006/relationships/image" Target="../media/image513.png"/><Relationship Id="rId19" Type="http://schemas.openxmlformats.org/officeDocument/2006/relationships/image" Target="../media/image380.png"/><Relationship Id="rId14" Type="http://schemas.openxmlformats.org/officeDocument/2006/relationships/image" Target="../media/image375.png"/><Relationship Id="rId30" Type="http://schemas.openxmlformats.org/officeDocument/2006/relationships/image" Target="../media/image391.png"/><Relationship Id="rId35" Type="http://schemas.openxmlformats.org/officeDocument/2006/relationships/image" Target="../media/image396.png"/><Relationship Id="rId56" Type="http://schemas.openxmlformats.org/officeDocument/2006/relationships/image" Target="../media/image417.png"/><Relationship Id="rId77" Type="http://schemas.openxmlformats.org/officeDocument/2006/relationships/image" Target="../media/image438.png"/><Relationship Id="rId100" Type="http://schemas.openxmlformats.org/officeDocument/2006/relationships/image" Target="../media/image461.png"/><Relationship Id="rId105" Type="http://schemas.openxmlformats.org/officeDocument/2006/relationships/image" Target="../media/image466.png"/><Relationship Id="rId126" Type="http://schemas.openxmlformats.org/officeDocument/2006/relationships/image" Target="../media/image487.png"/><Relationship Id="rId147" Type="http://schemas.openxmlformats.org/officeDocument/2006/relationships/image" Target="../media/image508.png"/><Relationship Id="rId8" Type="http://schemas.openxmlformats.org/officeDocument/2006/relationships/image" Target="../media/image369.png"/><Relationship Id="rId51" Type="http://schemas.openxmlformats.org/officeDocument/2006/relationships/image" Target="../media/image412.png"/><Relationship Id="rId72" Type="http://schemas.openxmlformats.org/officeDocument/2006/relationships/image" Target="../media/image433.png"/><Relationship Id="rId93" Type="http://schemas.openxmlformats.org/officeDocument/2006/relationships/image" Target="../media/image454.png"/><Relationship Id="rId98" Type="http://schemas.openxmlformats.org/officeDocument/2006/relationships/image" Target="../media/image459.png"/><Relationship Id="rId121" Type="http://schemas.openxmlformats.org/officeDocument/2006/relationships/image" Target="../media/image482.png"/><Relationship Id="rId142" Type="http://schemas.openxmlformats.org/officeDocument/2006/relationships/image" Target="../media/image503.png"/><Relationship Id="rId163" Type="http://schemas.openxmlformats.org/officeDocument/2006/relationships/image" Target="../media/image524.png"/><Relationship Id="rId3" Type="http://schemas.openxmlformats.org/officeDocument/2006/relationships/image" Target="../media/image364.png"/><Relationship Id="rId25" Type="http://schemas.openxmlformats.org/officeDocument/2006/relationships/image" Target="../media/image386.png"/><Relationship Id="rId46" Type="http://schemas.openxmlformats.org/officeDocument/2006/relationships/image" Target="../media/image407.png"/><Relationship Id="rId67" Type="http://schemas.openxmlformats.org/officeDocument/2006/relationships/image" Target="../media/image428.png"/><Relationship Id="rId116" Type="http://schemas.openxmlformats.org/officeDocument/2006/relationships/image" Target="../media/image477.png"/><Relationship Id="rId137" Type="http://schemas.openxmlformats.org/officeDocument/2006/relationships/image" Target="../media/image498.png"/><Relationship Id="rId158" Type="http://schemas.openxmlformats.org/officeDocument/2006/relationships/image" Target="../media/image519.png"/><Relationship Id="rId20" Type="http://schemas.openxmlformats.org/officeDocument/2006/relationships/image" Target="../media/image381.png"/><Relationship Id="rId41" Type="http://schemas.openxmlformats.org/officeDocument/2006/relationships/image" Target="../media/image402.png"/><Relationship Id="rId62" Type="http://schemas.openxmlformats.org/officeDocument/2006/relationships/image" Target="../media/image423.png"/><Relationship Id="rId83" Type="http://schemas.openxmlformats.org/officeDocument/2006/relationships/image" Target="../media/image444.png"/><Relationship Id="rId88" Type="http://schemas.openxmlformats.org/officeDocument/2006/relationships/image" Target="../media/image449.png"/><Relationship Id="rId111" Type="http://schemas.openxmlformats.org/officeDocument/2006/relationships/image" Target="../media/image472.png"/><Relationship Id="rId132" Type="http://schemas.openxmlformats.org/officeDocument/2006/relationships/image" Target="../media/image493.png"/><Relationship Id="rId153" Type="http://schemas.openxmlformats.org/officeDocument/2006/relationships/image" Target="../media/image51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8.png"/><Relationship Id="rId4" Type="http://schemas.openxmlformats.org/officeDocument/2006/relationships/image" Target="../media/image527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39.png"/><Relationship Id="rId18" Type="http://schemas.openxmlformats.org/officeDocument/2006/relationships/image" Target="../media/image544.png"/><Relationship Id="rId26" Type="http://schemas.openxmlformats.org/officeDocument/2006/relationships/image" Target="../media/image552.png"/><Relationship Id="rId39" Type="http://schemas.openxmlformats.org/officeDocument/2006/relationships/image" Target="../media/image565.png"/><Relationship Id="rId21" Type="http://schemas.openxmlformats.org/officeDocument/2006/relationships/image" Target="../media/image547.png"/><Relationship Id="rId34" Type="http://schemas.openxmlformats.org/officeDocument/2006/relationships/image" Target="../media/image560.png"/><Relationship Id="rId42" Type="http://schemas.openxmlformats.org/officeDocument/2006/relationships/image" Target="../media/image568.png"/><Relationship Id="rId47" Type="http://schemas.openxmlformats.org/officeDocument/2006/relationships/image" Target="../media/image573.png"/><Relationship Id="rId50" Type="http://schemas.openxmlformats.org/officeDocument/2006/relationships/image" Target="../media/image576.png"/><Relationship Id="rId55" Type="http://schemas.openxmlformats.org/officeDocument/2006/relationships/image" Target="../media/image581.png"/><Relationship Id="rId63" Type="http://schemas.openxmlformats.org/officeDocument/2006/relationships/image" Target="../media/image589.png"/><Relationship Id="rId7" Type="http://schemas.openxmlformats.org/officeDocument/2006/relationships/image" Target="../media/image533.png"/><Relationship Id="rId2" Type="http://schemas.openxmlformats.org/officeDocument/2006/relationships/image" Target="../media/image3.jpg"/><Relationship Id="rId16" Type="http://schemas.openxmlformats.org/officeDocument/2006/relationships/image" Target="../media/image542.png"/><Relationship Id="rId20" Type="http://schemas.openxmlformats.org/officeDocument/2006/relationships/image" Target="../media/image546.png"/><Relationship Id="rId29" Type="http://schemas.openxmlformats.org/officeDocument/2006/relationships/image" Target="../media/image555.png"/><Relationship Id="rId41" Type="http://schemas.openxmlformats.org/officeDocument/2006/relationships/image" Target="../media/image567.png"/><Relationship Id="rId54" Type="http://schemas.openxmlformats.org/officeDocument/2006/relationships/image" Target="../media/image580.png"/><Relationship Id="rId62" Type="http://schemas.openxmlformats.org/officeDocument/2006/relationships/image" Target="../media/image58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32.png"/><Relationship Id="rId11" Type="http://schemas.openxmlformats.org/officeDocument/2006/relationships/image" Target="../media/image537.png"/><Relationship Id="rId24" Type="http://schemas.openxmlformats.org/officeDocument/2006/relationships/image" Target="../media/image550.png"/><Relationship Id="rId32" Type="http://schemas.openxmlformats.org/officeDocument/2006/relationships/image" Target="../media/image558.png"/><Relationship Id="rId37" Type="http://schemas.openxmlformats.org/officeDocument/2006/relationships/image" Target="../media/image563.png"/><Relationship Id="rId40" Type="http://schemas.openxmlformats.org/officeDocument/2006/relationships/image" Target="../media/image566.png"/><Relationship Id="rId45" Type="http://schemas.openxmlformats.org/officeDocument/2006/relationships/image" Target="../media/image571.png"/><Relationship Id="rId53" Type="http://schemas.openxmlformats.org/officeDocument/2006/relationships/image" Target="../media/image579.png"/><Relationship Id="rId58" Type="http://schemas.openxmlformats.org/officeDocument/2006/relationships/image" Target="../media/image584.png"/><Relationship Id="rId5" Type="http://schemas.openxmlformats.org/officeDocument/2006/relationships/image" Target="../media/image531.png"/><Relationship Id="rId15" Type="http://schemas.openxmlformats.org/officeDocument/2006/relationships/image" Target="../media/image541.png"/><Relationship Id="rId23" Type="http://schemas.openxmlformats.org/officeDocument/2006/relationships/image" Target="../media/image549.png"/><Relationship Id="rId28" Type="http://schemas.openxmlformats.org/officeDocument/2006/relationships/image" Target="../media/image554.png"/><Relationship Id="rId36" Type="http://schemas.openxmlformats.org/officeDocument/2006/relationships/image" Target="../media/image562.png"/><Relationship Id="rId49" Type="http://schemas.openxmlformats.org/officeDocument/2006/relationships/image" Target="../media/image575.png"/><Relationship Id="rId57" Type="http://schemas.openxmlformats.org/officeDocument/2006/relationships/image" Target="../media/image583.png"/><Relationship Id="rId61" Type="http://schemas.openxmlformats.org/officeDocument/2006/relationships/image" Target="../media/image587.png"/><Relationship Id="rId10" Type="http://schemas.openxmlformats.org/officeDocument/2006/relationships/image" Target="../media/image536.png"/><Relationship Id="rId19" Type="http://schemas.openxmlformats.org/officeDocument/2006/relationships/image" Target="../media/image545.png"/><Relationship Id="rId31" Type="http://schemas.openxmlformats.org/officeDocument/2006/relationships/image" Target="../media/image557.png"/><Relationship Id="rId44" Type="http://schemas.openxmlformats.org/officeDocument/2006/relationships/image" Target="../media/image570.png"/><Relationship Id="rId52" Type="http://schemas.openxmlformats.org/officeDocument/2006/relationships/image" Target="../media/image578.png"/><Relationship Id="rId60" Type="http://schemas.openxmlformats.org/officeDocument/2006/relationships/image" Target="../media/image586.png"/><Relationship Id="rId4" Type="http://schemas.openxmlformats.org/officeDocument/2006/relationships/image" Target="../media/image530.png"/><Relationship Id="rId9" Type="http://schemas.openxmlformats.org/officeDocument/2006/relationships/image" Target="../media/image535.png"/><Relationship Id="rId14" Type="http://schemas.openxmlformats.org/officeDocument/2006/relationships/image" Target="../media/image540.png"/><Relationship Id="rId22" Type="http://schemas.openxmlformats.org/officeDocument/2006/relationships/image" Target="../media/image548.png"/><Relationship Id="rId27" Type="http://schemas.openxmlformats.org/officeDocument/2006/relationships/image" Target="../media/image553.png"/><Relationship Id="rId30" Type="http://schemas.openxmlformats.org/officeDocument/2006/relationships/image" Target="../media/image556.png"/><Relationship Id="rId35" Type="http://schemas.openxmlformats.org/officeDocument/2006/relationships/image" Target="../media/image561.png"/><Relationship Id="rId43" Type="http://schemas.openxmlformats.org/officeDocument/2006/relationships/image" Target="../media/image569.png"/><Relationship Id="rId48" Type="http://schemas.openxmlformats.org/officeDocument/2006/relationships/image" Target="../media/image574.png"/><Relationship Id="rId56" Type="http://schemas.openxmlformats.org/officeDocument/2006/relationships/image" Target="../media/image582.png"/><Relationship Id="rId8" Type="http://schemas.openxmlformats.org/officeDocument/2006/relationships/image" Target="../media/image534.png"/><Relationship Id="rId51" Type="http://schemas.openxmlformats.org/officeDocument/2006/relationships/image" Target="../media/image577.png"/><Relationship Id="rId3" Type="http://schemas.openxmlformats.org/officeDocument/2006/relationships/image" Target="../media/image529.png"/><Relationship Id="rId12" Type="http://schemas.openxmlformats.org/officeDocument/2006/relationships/image" Target="../media/image538.png"/><Relationship Id="rId17" Type="http://schemas.openxmlformats.org/officeDocument/2006/relationships/image" Target="../media/image543.png"/><Relationship Id="rId25" Type="http://schemas.openxmlformats.org/officeDocument/2006/relationships/image" Target="../media/image551.png"/><Relationship Id="rId33" Type="http://schemas.openxmlformats.org/officeDocument/2006/relationships/image" Target="../media/image559.png"/><Relationship Id="rId38" Type="http://schemas.openxmlformats.org/officeDocument/2006/relationships/image" Target="../media/image564.png"/><Relationship Id="rId46" Type="http://schemas.openxmlformats.org/officeDocument/2006/relationships/image" Target="../media/image572.png"/><Relationship Id="rId59" Type="http://schemas.openxmlformats.org/officeDocument/2006/relationships/image" Target="../media/image585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437" y="2960687"/>
            <a:ext cx="2870200" cy="201930"/>
          </a:xfrm>
          <a:custGeom>
            <a:avLst/>
            <a:gdLst/>
            <a:ahLst/>
            <a:cxnLst/>
            <a:rect l="l" t="t" r="r" b="b"/>
            <a:pathLst>
              <a:path w="2870200" h="201930">
                <a:moveTo>
                  <a:pt x="0" y="201612"/>
                </a:moveTo>
                <a:lnTo>
                  <a:pt x="2870200" y="201612"/>
                </a:lnTo>
                <a:lnTo>
                  <a:pt x="2870200" y="0"/>
                </a:lnTo>
                <a:lnTo>
                  <a:pt x="0" y="0"/>
                </a:lnTo>
                <a:lnTo>
                  <a:pt x="0" y="201612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8701" y="2960687"/>
            <a:ext cx="2870200" cy="201930"/>
          </a:xfrm>
          <a:custGeom>
            <a:avLst/>
            <a:gdLst/>
            <a:ahLst/>
            <a:cxnLst/>
            <a:rect l="l" t="t" r="r" b="b"/>
            <a:pathLst>
              <a:path w="2870200" h="201930">
                <a:moveTo>
                  <a:pt x="0" y="201612"/>
                </a:moveTo>
                <a:lnTo>
                  <a:pt x="2870200" y="201612"/>
                </a:lnTo>
                <a:lnTo>
                  <a:pt x="2870200" y="0"/>
                </a:lnTo>
                <a:lnTo>
                  <a:pt x="0" y="0"/>
                </a:lnTo>
                <a:lnTo>
                  <a:pt x="0" y="201612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38901" y="2960687"/>
            <a:ext cx="2870200" cy="201930"/>
          </a:xfrm>
          <a:custGeom>
            <a:avLst/>
            <a:gdLst/>
            <a:ahLst/>
            <a:cxnLst/>
            <a:rect l="l" t="t" r="r" b="b"/>
            <a:pathLst>
              <a:path w="2870200" h="201930">
                <a:moveTo>
                  <a:pt x="0" y="201612"/>
                </a:moveTo>
                <a:lnTo>
                  <a:pt x="2870200" y="201612"/>
                </a:lnTo>
                <a:lnTo>
                  <a:pt x="2870200" y="0"/>
                </a:lnTo>
                <a:lnTo>
                  <a:pt x="0" y="0"/>
                </a:lnTo>
                <a:lnTo>
                  <a:pt x="0" y="201612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685915" y="6619443"/>
            <a:ext cx="23234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336699"/>
                </a:solidFill>
                <a:latin typeface="Arial"/>
                <a:cs typeface="Arial"/>
              </a:rPr>
              <a:t>Silberschatz, Galvin and Gagne</a:t>
            </a:r>
            <a:r>
              <a:rPr sz="1000" b="1" spc="-55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336699"/>
                </a:solidFill>
                <a:latin typeface="Arial"/>
                <a:cs typeface="Arial"/>
              </a:rPr>
              <a:t>©2013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867" y="6644741"/>
            <a:ext cx="24758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336699"/>
                </a:solidFill>
                <a:latin typeface="Arial"/>
                <a:cs typeface="Arial"/>
              </a:rPr>
              <a:t>Operating </a:t>
            </a:r>
            <a:r>
              <a:rPr sz="1000" b="1" spc="-10" dirty="0">
                <a:solidFill>
                  <a:srgbClr val="336699"/>
                </a:solidFill>
                <a:latin typeface="Arial"/>
                <a:cs typeface="Arial"/>
              </a:rPr>
              <a:t>System </a:t>
            </a:r>
            <a:r>
              <a:rPr sz="1000" b="1" spc="-5" dirty="0">
                <a:solidFill>
                  <a:srgbClr val="336699"/>
                </a:solidFill>
                <a:latin typeface="Arial"/>
                <a:cs typeface="Arial"/>
              </a:rPr>
              <a:t>Concepts – </a:t>
            </a:r>
            <a:r>
              <a:rPr sz="1000" b="1" dirty="0">
                <a:solidFill>
                  <a:srgbClr val="336699"/>
                </a:solidFill>
                <a:latin typeface="Arial"/>
                <a:cs typeface="Arial"/>
              </a:rPr>
              <a:t>9</a:t>
            </a:r>
            <a:r>
              <a:rPr sz="975" b="1" baseline="25641" dirty="0">
                <a:solidFill>
                  <a:srgbClr val="336699"/>
                </a:solidFill>
                <a:latin typeface="Arial"/>
                <a:cs typeface="Arial"/>
              </a:rPr>
              <a:t>th</a:t>
            </a:r>
            <a:r>
              <a:rPr sz="975" b="1" spc="165" baseline="25641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336699"/>
                </a:solidFill>
                <a:latin typeface="Arial"/>
                <a:cs typeface="Arial"/>
              </a:rPr>
              <a:t>Edition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97379" y="4331703"/>
            <a:ext cx="2025520" cy="1328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22701" y="4119562"/>
            <a:ext cx="2138680" cy="1670050"/>
          </a:xfrm>
          <a:custGeom>
            <a:avLst/>
            <a:gdLst/>
            <a:ahLst/>
            <a:cxnLst/>
            <a:rect l="l" t="t" r="r" b="b"/>
            <a:pathLst>
              <a:path w="2138679" h="1670050">
                <a:moveTo>
                  <a:pt x="0" y="1670050"/>
                </a:moveTo>
                <a:lnTo>
                  <a:pt x="2138299" y="1670050"/>
                </a:lnTo>
                <a:lnTo>
                  <a:pt x="2138299" y="0"/>
                </a:lnTo>
                <a:lnTo>
                  <a:pt x="0" y="0"/>
                </a:lnTo>
                <a:lnTo>
                  <a:pt x="0" y="1670050"/>
                </a:lnTo>
                <a:close/>
              </a:path>
            </a:pathLst>
          </a:custGeom>
          <a:ln w="76200">
            <a:solidFill>
              <a:srgbClr val="336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95573" y="5917565"/>
            <a:ext cx="2393950" cy="0"/>
          </a:xfrm>
          <a:custGeom>
            <a:avLst/>
            <a:gdLst/>
            <a:ahLst/>
            <a:cxnLst/>
            <a:rect l="l" t="t" r="r" b="b"/>
            <a:pathLst>
              <a:path w="2393950">
                <a:moveTo>
                  <a:pt x="0" y="0"/>
                </a:moveTo>
                <a:lnTo>
                  <a:pt x="2393950" y="0"/>
                </a:lnTo>
              </a:path>
            </a:pathLst>
          </a:custGeom>
          <a:ln w="11429">
            <a:solidFill>
              <a:srgbClr val="66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01289" y="3990340"/>
            <a:ext cx="0" cy="1921510"/>
          </a:xfrm>
          <a:custGeom>
            <a:avLst/>
            <a:gdLst/>
            <a:ahLst/>
            <a:cxnLst/>
            <a:rect l="l" t="t" r="r" b="b"/>
            <a:pathLst>
              <a:path h="1921510">
                <a:moveTo>
                  <a:pt x="0" y="0"/>
                </a:moveTo>
                <a:lnTo>
                  <a:pt x="0" y="1921510"/>
                </a:lnTo>
              </a:path>
            </a:pathLst>
          </a:custGeom>
          <a:ln w="11430">
            <a:solidFill>
              <a:srgbClr val="66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95573" y="3984625"/>
            <a:ext cx="2393950" cy="0"/>
          </a:xfrm>
          <a:custGeom>
            <a:avLst/>
            <a:gdLst/>
            <a:ahLst/>
            <a:cxnLst/>
            <a:rect l="l" t="t" r="r" b="b"/>
            <a:pathLst>
              <a:path w="2393950">
                <a:moveTo>
                  <a:pt x="0" y="0"/>
                </a:moveTo>
                <a:lnTo>
                  <a:pt x="2393950" y="0"/>
                </a:lnTo>
              </a:path>
            </a:pathLst>
          </a:custGeom>
          <a:ln w="11430">
            <a:solidFill>
              <a:srgbClr val="66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83809" y="3989704"/>
            <a:ext cx="0" cy="1922145"/>
          </a:xfrm>
          <a:custGeom>
            <a:avLst/>
            <a:gdLst/>
            <a:ahLst/>
            <a:cxnLst/>
            <a:rect l="l" t="t" r="r" b="b"/>
            <a:pathLst>
              <a:path h="1922145">
                <a:moveTo>
                  <a:pt x="0" y="0"/>
                </a:moveTo>
                <a:lnTo>
                  <a:pt x="0" y="1921827"/>
                </a:lnTo>
              </a:path>
            </a:pathLst>
          </a:custGeom>
          <a:ln w="11429">
            <a:solidFill>
              <a:srgbClr val="66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18433" y="5883275"/>
            <a:ext cx="2348230" cy="0"/>
          </a:xfrm>
          <a:custGeom>
            <a:avLst/>
            <a:gdLst/>
            <a:ahLst/>
            <a:cxnLst/>
            <a:rect l="l" t="t" r="r" b="b"/>
            <a:pathLst>
              <a:path w="2348229">
                <a:moveTo>
                  <a:pt x="0" y="0"/>
                </a:moveTo>
                <a:lnTo>
                  <a:pt x="2348230" y="0"/>
                </a:lnTo>
              </a:path>
            </a:pathLst>
          </a:custGeom>
          <a:ln w="34290">
            <a:solidFill>
              <a:srgbClr val="66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35579" y="4036059"/>
            <a:ext cx="0" cy="1830070"/>
          </a:xfrm>
          <a:custGeom>
            <a:avLst/>
            <a:gdLst/>
            <a:ahLst/>
            <a:cxnLst/>
            <a:rect l="l" t="t" r="r" b="b"/>
            <a:pathLst>
              <a:path h="1830070">
                <a:moveTo>
                  <a:pt x="0" y="0"/>
                </a:moveTo>
                <a:lnTo>
                  <a:pt x="0" y="1830070"/>
                </a:lnTo>
              </a:path>
            </a:pathLst>
          </a:custGeom>
          <a:ln w="34290">
            <a:solidFill>
              <a:srgbClr val="66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18433" y="4018915"/>
            <a:ext cx="2348230" cy="0"/>
          </a:xfrm>
          <a:custGeom>
            <a:avLst/>
            <a:gdLst/>
            <a:ahLst/>
            <a:cxnLst/>
            <a:rect l="l" t="t" r="r" b="b"/>
            <a:pathLst>
              <a:path w="2348229">
                <a:moveTo>
                  <a:pt x="0" y="0"/>
                </a:moveTo>
                <a:lnTo>
                  <a:pt x="2348230" y="0"/>
                </a:lnTo>
              </a:path>
            </a:pathLst>
          </a:custGeom>
          <a:ln w="34289">
            <a:solidFill>
              <a:srgbClr val="66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49519" y="4035425"/>
            <a:ext cx="0" cy="1830705"/>
          </a:xfrm>
          <a:custGeom>
            <a:avLst/>
            <a:gdLst/>
            <a:ahLst/>
            <a:cxnLst/>
            <a:rect l="l" t="t" r="r" b="b"/>
            <a:pathLst>
              <a:path h="1830704">
                <a:moveTo>
                  <a:pt x="0" y="0"/>
                </a:moveTo>
                <a:lnTo>
                  <a:pt x="0" y="1830387"/>
                </a:lnTo>
              </a:path>
            </a:pathLst>
          </a:custGeom>
          <a:ln w="34289">
            <a:solidFill>
              <a:srgbClr val="66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934618" y="2181301"/>
            <a:ext cx="727519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16250" algn="l"/>
              </a:tabLst>
            </a:pPr>
            <a:r>
              <a:rPr sz="4300" spc="-5" dirty="0"/>
              <a:t>Chapter</a:t>
            </a:r>
            <a:r>
              <a:rPr sz="4300" spc="10" dirty="0"/>
              <a:t> </a:t>
            </a:r>
            <a:r>
              <a:rPr sz="4300" spc="-5" dirty="0"/>
              <a:t>6:	CPU</a:t>
            </a:r>
            <a:r>
              <a:rPr sz="4300" spc="-50" dirty="0"/>
              <a:t> </a:t>
            </a:r>
            <a:r>
              <a:rPr sz="4300" spc="-5" dirty="0"/>
              <a:t>Scheduling</a:t>
            </a:r>
            <a:endParaRPr sz="430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58AC3979-0DD7-484F-876A-070B332EA0CC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fld id="{39CA9387-47AF-4C37-A16C-3C9B0016091E}" type="datetime9">
              <a:rPr lang="en-US" spc="-5" smtClean="0"/>
              <a:t>2/21/2019 11:55:41 AM</a:t>
            </a:fld>
            <a:endParaRPr lang="en-US" spc="-5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CA9D0F5F-CDCE-4B3B-8E7C-3812CD3F33C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pc="-5"/>
              <a:t>Operating </a:t>
            </a:r>
            <a:r>
              <a:rPr lang="en-US" spc="-10"/>
              <a:t>System </a:t>
            </a:r>
            <a:r>
              <a:rPr lang="en-US" spc="-5"/>
              <a:t>Concepts – </a:t>
            </a:r>
            <a:r>
              <a:rPr lang="en-US" spc="5"/>
              <a:t>9</a:t>
            </a:r>
            <a:r>
              <a:rPr lang="en-US" sz="975" spc="7" baseline="25641"/>
              <a:t>th</a:t>
            </a:r>
            <a:r>
              <a:rPr lang="en-US" sz="975" spc="150" baseline="25641"/>
              <a:t> </a:t>
            </a:r>
            <a:r>
              <a:rPr lang="en-US" sz="1000" spc="-5"/>
              <a:t>Edition</a:t>
            </a:r>
            <a:endParaRPr lang="en-US" sz="100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94AE6733-DBC7-40FB-8786-1A7E44AE773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IN" spc="-5"/>
              <a:t>6.</a:t>
            </a:r>
            <a:fld id="{81D60167-4931-47E6-BA6A-407CBD079E47}" type="slidenum">
              <a:rPr spc="-5" smtClean="0"/>
              <a:t>1</a:t>
            </a:fld>
            <a:endParaRPr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4051" y="5849937"/>
            <a:ext cx="1284224" cy="792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34133" y="181432"/>
            <a:ext cx="59823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FF0000"/>
                </a:solidFill>
              </a:rPr>
              <a:t>Multiple-Processor</a:t>
            </a:r>
            <a:r>
              <a:rPr spc="-25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Scheduling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6FE9E146-01DE-4803-9894-328363E383C5}" type="datetime9">
              <a:rPr lang="en-US" spc="-5" smtClean="0"/>
              <a:t>2/21/2019 11:55:41 AM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spc="5" dirty="0"/>
              <a:t>9</a:t>
            </a:r>
            <a:r>
              <a:rPr sz="975" spc="7" baseline="25641" dirty="0"/>
              <a:t>th</a:t>
            </a:r>
            <a:r>
              <a:rPr sz="975" spc="150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994968" y="1149477"/>
            <a:ext cx="6863715" cy="463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848994" indent="-342265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CPU scheduling more complex </a:t>
            </a:r>
            <a:r>
              <a:rPr sz="1800" spc="-15" dirty="0">
                <a:latin typeface="Arial"/>
                <a:cs typeface="Arial"/>
              </a:rPr>
              <a:t>when </a:t>
            </a:r>
            <a:r>
              <a:rPr sz="1800" spc="-5" dirty="0">
                <a:latin typeface="Arial"/>
                <a:cs typeface="Arial"/>
              </a:rPr>
              <a:t>multiple CPUs are  available</a:t>
            </a:r>
            <a:endParaRPr sz="1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Homogeneous processors </a:t>
            </a:r>
            <a:r>
              <a:rPr sz="1800" spc="-10" dirty="0">
                <a:latin typeface="Arial"/>
                <a:cs typeface="Arial"/>
              </a:rPr>
              <a:t>within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multiprocessor</a:t>
            </a:r>
            <a:endParaRPr sz="1800">
              <a:latin typeface="Arial"/>
              <a:cs typeface="Arial"/>
            </a:endParaRPr>
          </a:p>
          <a:p>
            <a:pPr marL="354965" marR="76835" indent="-342265">
              <a:lnSpc>
                <a:spcPct val="100000"/>
              </a:lnSpc>
              <a:spcBef>
                <a:spcPts val="76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spc="-10" dirty="0">
                <a:solidFill>
                  <a:srgbClr val="3366FF"/>
                </a:solidFill>
                <a:latin typeface="Arial"/>
                <a:cs typeface="Arial"/>
              </a:rPr>
              <a:t>Asymmetric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multiprocessing </a:t>
            </a:r>
            <a:r>
              <a:rPr sz="1800" dirty="0">
                <a:latin typeface="Arial"/>
                <a:cs typeface="Arial"/>
              </a:rPr>
              <a:t>– </a:t>
            </a:r>
            <a:r>
              <a:rPr sz="1800" spc="-5" dirty="0">
                <a:latin typeface="Arial"/>
                <a:cs typeface="Arial"/>
              </a:rPr>
              <a:t>only one processor accesses  the system data structures, alleviating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need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data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sharing</a:t>
            </a:r>
            <a:endParaRPr sz="1800">
              <a:latin typeface="Arial"/>
              <a:cs typeface="Arial"/>
            </a:endParaRPr>
          </a:p>
          <a:p>
            <a:pPr marL="354965" marR="113030" indent="-342265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Symmetric multiprocessing </a:t>
            </a:r>
            <a:r>
              <a:rPr sz="1800" b="1" spc="-5" dirty="0">
                <a:latin typeface="Arial"/>
                <a:cs typeface="Arial"/>
              </a:rPr>
              <a:t>(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SMP</a:t>
            </a:r>
            <a:r>
              <a:rPr sz="1800" b="1" spc="-5" dirty="0">
                <a:latin typeface="Arial"/>
                <a:cs typeface="Arial"/>
              </a:rPr>
              <a:t>) </a:t>
            </a:r>
            <a:r>
              <a:rPr sz="1800" dirty="0">
                <a:latin typeface="Arial"/>
                <a:cs typeface="Arial"/>
              </a:rPr>
              <a:t>– </a:t>
            </a:r>
            <a:r>
              <a:rPr sz="1800" spc="-5" dirty="0">
                <a:latin typeface="Arial"/>
                <a:cs typeface="Arial"/>
              </a:rPr>
              <a:t>each processor is self-  </a:t>
            </a:r>
            <a:r>
              <a:rPr sz="1800" spc="-10" dirty="0">
                <a:latin typeface="Arial"/>
                <a:cs typeface="Arial"/>
              </a:rPr>
              <a:t>scheduling, </a:t>
            </a:r>
            <a:r>
              <a:rPr sz="1800" spc="-5" dirty="0">
                <a:latin typeface="Arial"/>
                <a:cs typeface="Arial"/>
              </a:rPr>
              <a:t>all processes </a:t>
            </a:r>
            <a:r>
              <a:rPr sz="1800" dirty="0">
                <a:latin typeface="Arial"/>
                <a:cs typeface="Arial"/>
              </a:rPr>
              <a:t>in </a:t>
            </a:r>
            <a:r>
              <a:rPr sz="1800" spc="-5" dirty="0">
                <a:latin typeface="Arial"/>
                <a:cs typeface="Arial"/>
              </a:rPr>
              <a:t>common ready </a:t>
            </a:r>
            <a:r>
              <a:rPr sz="1800" spc="-10" dirty="0">
                <a:latin typeface="Arial"/>
                <a:cs typeface="Arial"/>
              </a:rPr>
              <a:t>queue, </a:t>
            </a:r>
            <a:r>
              <a:rPr sz="1800" spc="-5" dirty="0">
                <a:latin typeface="Arial"/>
                <a:cs typeface="Arial"/>
              </a:rPr>
              <a:t>or each </a:t>
            </a:r>
            <a:r>
              <a:rPr sz="1800" spc="-10" dirty="0">
                <a:latin typeface="Arial"/>
                <a:cs typeface="Arial"/>
              </a:rPr>
              <a:t>has  </a:t>
            </a:r>
            <a:r>
              <a:rPr sz="1800" dirty="0">
                <a:latin typeface="Arial"/>
                <a:cs typeface="Arial"/>
              </a:rPr>
              <a:t>its </a:t>
            </a:r>
            <a:r>
              <a:rPr sz="1800" spc="-20" dirty="0">
                <a:latin typeface="Arial"/>
                <a:cs typeface="Arial"/>
              </a:rPr>
              <a:t>own </a:t>
            </a:r>
            <a:r>
              <a:rPr sz="1800" spc="-5" dirty="0">
                <a:latin typeface="Arial"/>
                <a:cs typeface="Arial"/>
              </a:rPr>
              <a:t>private queue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ready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processes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Currently, </a:t>
            </a:r>
            <a:r>
              <a:rPr sz="1800" dirty="0">
                <a:latin typeface="Arial"/>
                <a:cs typeface="Arial"/>
              </a:rPr>
              <a:t>most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common</a:t>
            </a:r>
            <a:endParaRPr sz="1800">
              <a:latin typeface="Arial"/>
              <a:cs typeface="Arial"/>
            </a:endParaRPr>
          </a:p>
          <a:p>
            <a:pPr marL="354965" marR="5080" indent="-342265">
              <a:lnSpc>
                <a:spcPct val="100000"/>
              </a:lnSpc>
              <a:spcBef>
                <a:spcPts val="76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Processor </a:t>
            </a: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affinity </a:t>
            </a:r>
            <a:r>
              <a:rPr sz="1800" dirty="0">
                <a:latin typeface="Arial"/>
                <a:cs typeface="Arial"/>
              </a:rPr>
              <a:t>– </a:t>
            </a:r>
            <a:r>
              <a:rPr sz="1800" spc="-5" dirty="0">
                <a:latin typeface="Arial"/>
                <a:cs typeface="Arial"/>
              </a:rPr>
              <a:t>process has affinity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processor on </a:t>
            </a:r>
            <a:r>
              <a:rPr sz="1800" spc="-15" dirty="0">
                <a:latin typeface="Arial"/>
                <a:cs typeface="Arial"/>
              </a:rPr>
              <a:t>which  </a:t>
            </a:r>
            <a:r>
              <a:rPr sz="1800" dirty="0">
                <a:latin typeface="Arial"/>
                <a:cs typeface="Arial"/>
              </a:rPr>
              <a:t>it </a:t>
            </a:r>
            <a:r>
              <a:rPr sz="1800" spc="-5" dirty="0">
                <a:latin typeface="Arial"/>
                <a:cs typeface="Arial"/>
              </a:rPr>
              <a:t>is currently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running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soft </a:t>
            </a: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affinity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hard </a:t>
            </a: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affinity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Variations including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processor</a:t>
            </a:r>
            <a:r>
              <a:rPr sz="1800" b="1" spc="50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sets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4051" y="5849937"/>
            <a:ext cx="1284224" cy="792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27579" y="219532"/>
            <a:ext cx="53524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FF0000"/>
                </a:solidFill>
              </a:rPr>
              <a:t>NUMA and CPU</a:t>
            </a:r>
            <a:r>
              <a:rPr spc="-80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Scheduling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20645" y="5484063"/>
            <a:ext cx="553974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Verdana"/>
                <a:cs typeface="Verdana"/>
              </a:rPr>
              <a:t>Note that </a:t>
            </a:r>
            <a:r>
              <a:rPr sz="1300" spc="-10" dirty="0">
                <a:latin typeface="Verdana"/>
                <a:cs typeface="Verdana"/>
              </a:rPr>
              <a:t>memory-placement </a:t>
            </a:r>
            <a:r>
              <a:rPr sz="1300" spc="-5" dirty="0">
                <a:latin typeface="Verdana"/>
                <a:cs typeface="Verdana"/>
              </a:rPr>
              <a:t>algorithms can also consider</a:t>
            </a:r>
            <a:r>
              <a:rPr sz="1300" spc="14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affinity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31997" y="1266813"/>
            <a:ext cx="6258560" cy="3754120"/>
          </a:xfrm>
          <a:custGeom>
            <a:avLst/>
            <a:gdLst/>
            <a:ahLst/>
            <a:cxnLst/>
            <a:rect l="l" t="t" r="r" b="b"/>
            <a:pathLst>
              <a:path w="6258559" h="3754120">
                <a:moveTo>
                  <a:pt x="0" y="3753750"/>
                </a:moveTo>
                <a:lnTo>
                  <a:pt x="6257977" y="3753750"/>
                </a:lnTo>
                <a:lnTo>
                  <a:pt x="6257977" y="0"/>
                </a:lnTo>
                <a:lnTo>
                  <a:pt x="0" y="0"/>
                </a:lnTo>
                <a:lnTo>
                  <a:pt x="0" y="3753750"/>
                </a:lnTo>
                <a:close/>
              </a:path>
            </a:pathLst>
          </a:custGeom>
          <a:solidFill>
            <a:srgbClr val="C6E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31997" y="1266813"/>
            <a:ext cx="6258560" cy="3754120"/>
          </a:xfrm>
          <a:custGeom>
            <a:avLst/>
            <a:gdLst/>
            <a:ahLst/>
            <a:cxnLst/>
            <a:rect l="l" t="t" r="r" b="b"/>
            <a:pathLst>
              <a:path w="6258559" h="3754120">
                <a:moveTo>
                  <a:pt x="6257977" y="3753750"/>
                </a:moveTo>
                <a:lnTo>
                  <a:pt x="0" y="3753750"/>
                </a:lnTo>
                <a:lnTo>
                  <a:pt x="0" y="0"/>
                </a:lnTo>
                <a:lnTo>
                  <a:pt x="6257977" y="0"/>
                </a:lnTo>
                <a:lnTo>
                  <a:pt x="6257977" y="3753750"/>
                </a:lnTo>
                <a:close/>
              </a:path>
            </a:pathLst>
          </a:custGeom>
          <a:ln w="10471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99246" y="1408900"/>
            <a:ext cx="2463165" cy="2748915"/>
          </a:xfrm>
          <a:custGeom>
            <a:avLst/>
            <a:gdLst/>
            <a:ahLst/>
            <a:cxnLst/>
            <a:rect l="l" t="t" r="r" b="b"/>
            <a:pathLst>
              <a:path w="2463165" h="2748915">
                <a:moveTo>
                  <a:pt x="0" y="2748740"/>
                </a:moveTo>
                <a:lnTo>
                  <a:pt x="2462812" y="2748740"/>
                </a:lnTo>
                <a:lnTo>
                  <a:pt x="2462812" y="0"/>
                </a:lnTo>
                <a:lnTo>
                  <a:pt x="0" y="0"/>
                </a:lnTo>
                <a:lnTo>
                  <a:pt x="0" y="27487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99247" y="1408900"/>
            <a:ext cx="2463165" cy="2748915"/>
          </a:xfrm>
          <a:custGeom>
            <a:avLst/>
            <a:gdLst/>
            <a:ahLst/>
            <a:cxnLst/>
            <a:rect l="l" t="t" r="r" b="b"/>
            <a:pathLst>
              <a:path w="2463165" h="2748915">
                <a:moveTo>
                  <a:pt x="2462812" y="2748740"/>
                </a:moveTo>
                <a:lnTo>
                  <a:pt x="0" y="2748740"/>
                </a:lnTo>
                <a:lnTo>
                  <a:pt x="0" y="0"/>
                </a:lnTo>
                <a:lnTo>
                  <a:pt x="2462812" y="0"/>
                </a:lnTo>
                <a:lnTo>
                  <a:pt x="2462812" y="2748740"/>
                </a:lnTo>
                <a:close/>
              </a:path>
            </a:pathLst>
          </a:custGeom>
          <a:ln w="10126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59940" y="1408900"/>
            <a:ext cx="2463165" cy="2748915"/>
          </a:xfrm>
          <a:custGeom>
            <a:avLst/>
            <a:gdLst/>
            <a:ahLst/>
            <a:cxnLst/>
            <a:rect l="l" t="t" r="r" b="b"/>
            <a:pathLst>
              <a:path w="2463165" h="2748915">
                <a:moveTo>
                  <a:pt x="0" y="2748740"/>
                </a:moveTo>
                <a:lnTo>
                  <a:pt x="2462891" y="2748740"/>
                </a:lnTo>
                <a:lnTo>
                  <a:pt x="2462891" y="0"/>
                </a:lnTo>
                <a:lnTo>
                  <a:pt x="0" y="0"/>
                </a:lnTo>
                <a:lnTo>
                  <a:pt x="0" y="27487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59940" y="1408900"/>
            <a:ext cx="2463165" cy="2748915"/>
          </a:xfrm>
          <a:custGeom>
            <a:avLst/>
            <a:gdLst/>
            <a:ahLst/>
            <a:cxnLst/>
            <a:rect l="l" t="t" r="r" b="b"/>
            <a:pathLst>
              <a:path w="2463165" h="2748915">
                <a:moveTo>
                  <a:pt x="2462891" y="2748740"/>
                </a:moveTo>
                <a:lnTo>
                  <a:pt x="0" y="2748740"/>
                </a:lnTo>
                <a:lnTo>
                  <a:pt x="0" y="0"/>
                </a:lnTo>
                <a:lnTo>
                  <a:pt x="2462891" y="0"/>
                </a:lnTo>
                <a:lnTo>
                  <a:pt x="2462891" y="2748740"/>
                </a:lnTo>
                <a:close/>
              </a:path>
            </a:pathLst>
          </a:custGeom>
          <a:ln w="10126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26352" y="1874455"/>
            <a:ext cx="120028" cy="1619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71963" y="1878049"/>
            <a:ext cx="102332" cy="1547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99879" y="1878049"/>
            <a:ext cx="107236" cy="1583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61164" y="2766198"/>
            <a:ext cx="302095" cy="1600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28923" y="2807554"/>
            <a:ext cx="94615" cy="118745"/>
          </a:xfrm>
          <a:custGeom>
            <a:avLst/>
            <a:gdLst/>
            <a:ahLst/>
            <a:cxnLst/>
            <a:rect l="l" t="t" r="r" b="b"/>
            <a:pathLst>
              <a:path w="94615" h="118744">
                <a:moveTo>
                  <a:pt x="79213" y="16173"/>
                </a:moveTo>
                <a:lnTo>
                  <a:pt x="43065" y="16173"/>
                </a:lnTo>
                <a:lnTo>
                  <a:pt x="53574" y="17212"/>
                </a:lnTo>
                <a:lnTo>
                  <a:pt x="61106" y="20441"/>
                </a:lnTo>
                <a:lnTo>
                  <a:pt x="65640" y="26029"/>
                </a:lnTo>
                <a:lnTo>
                  <a:pt x="67155" y="34143"/>
                </a:lnTo>
                <a:lnTo>
                  <a:pt x="67155" y="44950"/>
                </a:lnTo>
                <a:lnTo>
                  <a:pt x="62252" y="46747"/>
                </a:lnTo>
                <a:lnTo>
                  <a:pt x="57562" y="46747"/>
                </a:lnTo>
                <a:lnTo>
                  <a:pt x="30273" y="50341"/>
                </a:lnTo>
                <a:lnTo>
                  <a:pt x="13401" y="55957"/>
                </a:lnTo>
                <a:lnTo>
                  <a:pt x="4343" y="65616"/>
                </a:lnTo>
                <a:lnTo>
                  <a:pt x="682" y="76623"/>
                </a:lnTo>
                <a:lnTo>
                  <a:pt x="0" y="86282"/>
                </a:lnTo>
                <a:lnTo>
                  <a:pt x="2271" y="98931"/>
                </a:lnTo>
                <a:lnTo>
                  <a:pt x="8581" y="109215"/>
                </a:lnTo>
                <a:lnTo>
                  <a:pt x="18168" y="116125"/>
                </a:lnTo>
                <a:lnTo>
                  <a:pt x="30273" y="118653"/>
                </a:lnTo>
                <a:lnTo>
                  <a:pt x="43951" y="116856"/>
                </a:lnTo>
                <a:lnTo>
                  <a:pt x="54151" y="112363"/>
                </a:lnTo>
                <a:lnTo>
                  <a:pt x="61632" y="106523"/>
                </a:lnTo>
                <a:lnTo>
                  <a:pt x="65456" y="102479"/>
                </a:lnTo>
                <a:lnTo>
                  <a:pt x="35176" y="102479"/>
                </a:lnTo>
                <a:lnTo>
                  <a:pt x="27015" y="101156"/>
                </a:lnTo>
                <a:lnTo>
                  <a:pt x="21532" y="97301"/>
                </a:lnTo>
                <a:lnTo>
                  <a:pt x="18447" y="91087"/>
                </a:lnTo>
                <a:lnTo>
                  <a:pt x="17481" y="82688"/>
                </a:lnTo>
                <a:lnTo>
                  <a:pt x="19607" y="74067"/>
                </a:lnTo>
                <a:lnTo>
                  <a:pt x="24890" y="68985"/>
                </a:lnTo>
                <a:lnTo>
                  <a:pt x="31692" y="66262"/>
                </a:lnTo>
                <a:lnTo>
                  <a:pt x="38374" y="64717"/>
                </a:lnTo>
                <a:lnTo>
                  <a:pt x="51119" y="62330"/>
                </a:lnTo>
                <a:lnTo>
                  <a:pt x="59107" y="60449"/>
                </a:lnTo>
                <a:lnTo>
                  <a:pt x="63498" y="58905"/>
                </a:lnTo>
                <a:lnTo>
                  <a:pt x="65450" y="57529"/>
                </a:lnTo>
                <a:lnTo>
                  <a:pt x="83145" y="57529"/>
                </a:lnTo>
                <a:lnTo>
                  <a:pt x="83145" y="30549"/>
                </a:lnTo>
                <a:lnTo>
                  <a:pt x="79213" y="16173"/>
                </a:lnTo>
                <a:close/>
              </a:path>
              <a:path w="94615" h="118744">
                <a:moveTo>
                  <a:pt x="83145" y="100682"/>
                </a:moveTo>
                <a:lnTo>
                  <a:pt x="67155" y="100682"/>
                </a:lnTo>
                <a:lnTo>
                  <a:pt x="67155" y="107870"/>
                </a:lnTo>
                <a:lnTo>
                  <a:pt x="70353" y="116856"/>
                </a:lnTo>
                <a:lnTo>
                  <a:pt x="87835" y="116856"/>
                </a:lnTo>
                <a:lnTo>
                  <a:pt x="91033" y="115058"/>
                </a:lnTo>
                <a:lnTo>
                  <a:pt x="94231" y="115058"/>
                </a:lnTo>
                <a:lnTo>
                  <a:pt x="94231" y="102479"/>
                </a:lnTo>
                <a:lnTo>
                  <a:pt x="84637" y="102479"/>
                </a:lnTo>
                <a:lnTo>
                  <a:pt x="83145" y="100682"/>
                </a:lnTo>
                <a:close/>
              </a:path>
              <a:path w="94615" h="118744">
                <a:moveTo>
                  <a:pt x="83145" y="57529"/>
                </a:moveTo>
                <a:lnTo>
                  <a:pt x="65450" y="57529"/>
                </a:lnTo>
                <a:lnTo>
                  <a:pt x="65450" y="75499"/>
                </a:lnTo>
                <a:lnTo>
                  <a:pt x="62968" y="86538"/>
                </a:lnTo>
                <a:lnTo>
                  <a:pt x="56309" y="95054"/>
                </a:lnTo>
                <a:lnTo>
                  <a:pt x="46652" y="100538"/>
                </a:lnTo>
                <a:lnTo>
                  <a:pt x="35176" y="102479"/>
                </a:lnTo>
                <a:lnTo>
                  <a:pt x="65456" y="102479"/>
                </a:lnTo>
                <a:lnTo>
                  <a:pt x="67155" y="100682"/>
                </a:lnTo>
                <a:lnTo>
                  <a:pt x="83145" y="100682"/>
                </a:lnTo>
                <a:lnTo>
                  <a:pt x="83145" y="57529"/>
                </a:lnTo>
                <a:close/>
              </a:path>
              <a:path w="94615" h="118744">
                <a:moveTo>
                  <a:pt x="94231" y="100682"/>
                </a:moveTo>
                <a:lnTo>
                  <a:pt x="92739" y="100682"/>
                </a:lnTo>
                <a:lnTo>
                  <a:pt x="89541" y="102479"/>
                </a:lnTo>
                <a:lnTo>
                  <a:pt x="94231" y="102479"/>
                </a:lnTo>
                <a:lnTo>
                  <a:pt x="94231" y="100682"/>
                </a:lnTo>
                <a:close/>
              </a:path>
              <a:path w="94615" h="118744">
                <a:moveTo>
                  <a:pt x="46263" y="0"/>
                </a:moveTo>
                <a:lnTo>
                  <a:pt x="28974" y="2105"/>
                </a:lnTo>
                <a:lnTo>
                  <a:pt x="15882" y="8760"/>
                </a:lnTo>
                <a:lnTo>
                  <a:pt x="7588" y="20469"/>
                </a:lnTo>
                <a:lnTo>
                  <a:pt x="4690" y="37738"/>
                </a:lnTo>
                <a:lnTo>
                  <a:pt x="20679" y="37738"/>
                </a:lnTo>
                <a:lnTo>
                  <a:pt x="21492" y="30549"/>
                </a:lnTo>
                <a:lnTo>
                  <a:pt x="24677" y="23586"/>
                </a:lnTo>
                <a:lnTo>
                  <a:pt x="31472" y="18279"/>
                </a:lnTo>
                <a:lnTo>
                  <a:pt x="43065" y="16173"/>
                </a:lnTo>
                <a:lnTo>
                  <a:pt x="79213" y="16173"/>
                </a:lnTo>
                <a:lnTo>
                  <a:pt x="78521" y="13646"/>
                </a:lnTo>
                <a:lnTo>
                  <a:pt x="67742" y="4492"/>
                </a:lnTo>
                <a:lnTo>
                  <a:pt x="55443" y="730"/>
                </a:lnTo>
                <a:lnTo>
                  <a:pt x="46263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34454" y="2807554"/>
            <a:ext cx="85090" cy="118745"/>
          </a:xfrm>
          <a:custGeom>
            <a:avLst/>
            <a:gdLst/>
            <a:ahLst/>
            <a:cxnLst/>
            <a:rect l="l" t="t" r="r" b="b"/>
            <a:pathLst>
              <a:path w="85090" h="118744">
                <a:moveTo>
                  <a:pt x="47968" y="0"/>
                </a:moveTo>
                <a:lnTo>
                  <a:pt x="26352" y="4745"/>
                </a:lnTo>
                <a:lnTo>
                  <a:pt x="11432" y="17748"/>
                </a:lnTo>
                <a:lnTo>
                  <a:pt x="2788" y="37158"/>
                </a:lnTo>
                <a:lnTo>
                  <a:pt x="0" y="61123"/>
                </a:lnTo>
                <a:lnTo>
                  <a:pt x="2948" y="83758"/>
                </a:lnTo>
                <a:lnTo>
                  <a:pt x="11592" y="102018"/>
                </a:lnTo>
                <a:lnTo>
                  <a:pt x="25633" y="114212"/>
                </a:lnTo>
                <a:lnTo>
                  <a:pt x="44770" y="118653"/>
                </a:lnTo>
                <a:lnTo>
                  <a:pt x="62935" y="114437"/>
                </a:lnTo>
                <a:lnTo>
                  <a:pt x="74964" y="103815"/>
                </a:lnTo>
                <a:lnTo>
                  <a:pt x="75627" y="102479"/>
                </a:lnTo>
                <a:lnTo>
                  <a:pt x="44770" y="102479"/>
                </a:lnTo>
                <a:lnTo>
                  <a:pt x="31096" y="98264"/>
                </a:lnTo>
                <a:lnTo>
                  <a:pt x="22838" y="87642"/>
                </a:lnTo>
                <a:lnTo>
                  <a:pt x="18777" y="73650"/>
                </a:lnTo>
                <a:lnTo>
                  <a:pt x="17695" y="59326"/>
                </a:lnTo>
                <a:lnTo>
                  <a:pt x="19017" y="44244"/>
                </a:lnTo>
                <a:lnTo>
                  <a:pt x="23477" y="30337"/>
                </a:lnTo>
                <a:lnTo>
                  <a:pt x="31815" y="20136"/>
                </a:lnTo>
                <a:lnTo>
                  <a:pt x="44770" y="16173"/>
                </a:lnTo>
                <a:lnTo>
                  <a:pt x="76813" y="16173"/>
                </a:lnTo>
                <a:lnTo>
                  <a:pt x="75363" y="13256"/>
                </a:lnTo>
                <a:lnTo>
                  <a:pt x="64284" y="3678"/>
                </a:lnTo>
                <a:lnTo>
                  <a:pt x="47968" y="0"/>
                </a:lnTo>
                <a:close/>
              </a:path>
              <a:path w="85090" h="118744">
                <a:moveTo>
                  <a:pt x="84851" y="75499"/>
                </a:moveTo>
                <a:lnTo>
                  <a:pt x="68861" y="75499"/>
                </a:lnTo>
                <a:lnTo>
                  <a:pt x="65337" y="86538"/>
                </a:lnTo>
                <a:lnTo>
                  <a:pt x="59854" y="95054"/>
                </a:lnTo>
                <a:lnTo>
                  <a:pt x="52852" y="100538"/>
                </a:lnTo>
                <a:lnTo>
                  <a:pt x="44770" y="102479"/>
                </a:lnTo>
                <a:lnTo>
                  <a:pt x="75627" y="102479"/>
                </a:lnTo>
                <a:lnTo>
                  <a:pt x="81916" y="89823"/>
                </a:lnTo>
                <a:lnTo>
                  <a:pt x="84851" y="75499"/>
                </a:lnTo>
                <a:close/>
              </a:path>
              <a:path w="85090" h="118744">
                <a:moveTo>
                  <a:pt x="76813" y="16173"/>
                </a:moveTo>
                <a:lnTo>
                  <a:pt x="44770" y="16173"/>
                </a:lnTo>
                <a:lnTo>
                  <a:pt x="54411" y="17830"/>
                </a:lnTo>
                <a:lnTo>
                  <a:pt x="61612" y="22690"/>
                </a:lnTo>
                <a:lnTo>
                  <a:pt x="66416" y="30588"/>
                </a:lnTo>
                <a:lnTo>
                  <a:pt x="68861" y="41356"/>
                </a:lnTo>
                <a:lnTo>
                  <a:pt x="84851" y="41356"/>
                </a:lnTo>
                <a:lnTo>
                  <a:pt x="81966" y="26544"/>
                </a:lnTo>
                <a:lnTo>
                  <a:pt x="76813" y="16173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30391" y="2807554"/>
            <a:ext cx="85090" cy="118745"/>
          </a:xfrm>
          <a:custGeom>
            <a:avLst/>
            <a:gdLst/>
            <a:ahLst/>
            <a:cxnLst/>
            <a:rect l="l" t="t" r="r" b="b"/>
            <a:pathLst>
              <a:path w="85090" h="118744">
                <a:moveTo>
                  <a:pt x="47968" y="0"/>
                </a:moveTo>
                <a:lnTo>
                  <a:pt x="26352" y="4745"/>
                </a:lnTo>
                <a:lnTo>
                  <a:pt x="11432" y="17748"/>
                </a:lnTo>
                <a:lnTo>
                  <a:pt x="2788" y="37158"/>
                </a:lnTo>
                <a:lnTo>
                  <a:pt x="0" y="61123"/>
                </a:lnTo>
                <a:lnTo>
                  <a:pt x="2948" y="83758"/>
                </a:lnTo>
                <a:lnTo>
                  <a:pt x="11592" y="102018"/>
                </a:lnTo>
                <a:lnTo>
                  <a:pt x="25633" y="114212"/>
                </a:lnTo>
                <a:lnTo>
                  <a:pt x="44770" y="118653"/>
                </a:lnTo>
                <a:lnTo>
                  <a:pt x="62935" y="114437"/>
                </a:lnTo>
                <a:lnTo>
                  <a:pt x="74964" y="103815"/>
                </a:lnTo>
                <a:lnTo>
                  <a:pt x="75627" y="102479"/>
                </a:lnTo>
                <a:lnTo>
                  <a:pt x="44770" y="102479"/>
                </a:lnTo>
                <a:lnTo>
                  <a:pt x="31096" y="98264"/>
                </a:lnTo>
                <a:lnTo>
                  <a:pt x="22838" y="87642"/>
                </a:lnTo>
                <a:lnTo>
                  <a:pt x="18777" y="73650"/>
                </a:lnTo>
                <a:lnTo>
                  <a:pt x="17695" y="59326"/>
                </a:lnTo>
                <a:lnTo>
                  <a:pt x="19017" y="44244"/>
                </a:lnTo>
                <a:lnTo>
                  <a:pt x="23477" y="30337"/>
                </a:lnTo>
                <a:lnTo>
                  <a:pt x="31815" y="20136"/>
                </a:lnTo>
                <a:lnTo>
                  <a:pt x="44770" y="16173"/>
                </a:lnTo>
                <a:lnTo>
                  <a:pt x="76813" y="16173"/>
                </a:lnTo>
                <a:lnTo>
                  <a:pt x="75363" y="13256"/>
                </a:lnTo>
                <a:lnTo>
                  <a:pt x="64284" y="3678"/>
                </a:lnTo>
                <a:lnTo>
                  <a:pt x="47968" y="0"/>
                </a:lnTo>
                <a:close/>
              </a:path>
              <a:path w="85090" h="118744">
                <a:moveTo>
                  <a:pt x="84851" y="75499"/>
                </a:moveTo>
                <a:lnTo>
                  <a:pt x="68861" y="75499"/>
                </a:lnTo>
                <a:lnTo>
                  <a:pt x="65337" y="86538"/>
                </a:lnTo>
                <a:lnTo>
                  <a:pt x="59854" y="95054"/>
                </a:lnTo>
                <a:lnTo>
                  <a:pt x="52852" y="100538"/>
                </a:lnTo>
                <a:lnTo>
                  <a:pt x="44770" y="102479"/>
                </a:lnTo>
                <a:lnTo>
                  <a:pt x="75627" y="102479"/>
                </a:lnTo>
                <a:lnTo>
                  <a:pt x="81916" y="89823"/>
                </a:lnTo>
                <a:lnTo>
                  <a:pt x="84851" y="75499"/>
                </a:lnTo>
                <a:close/>
              </a:path>
              <a:path w="85090" h="118744">
                <a:moveTo>
                  <a:pt x="76813" y="16173"/>
                </a:moveTo>
                <a:lnTo>
                  <a:pt x="44770" y="16173"/>
                </a:lnTo>
                <a:lnTo>
                  <a:pt x="54411" y="17830"/>
                </a:lnTo>
                <a:lnTo>
                  <a:pt x="61612" y="22690"/>
                </a:lnTo>
                <a:lnTo>
                  <a:pt x="66416" y="30588"/>
                </a:lnTo>
                <a:lnTo>
                  <a:pt x="68861" y="41356"/>
                </a:lnTo>
                <a:lnTo>
                  <a:pt x="84851" y="41356"/>
                </a:lnTo>
                <a:lnTo>
                  <a:pt x="81966" y="26544"/>
                </a:lnTo>
                <a:lnTo>
                  <a:pt x="76813" y="16173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128033" y="2807554"/>
            <a:ext cx="91440" cy="118745"/>
          </a:xfrm>
          <a:custGeom>
            <a:avLst/>
            <a:gdLst/>
            <a:ahLst/>
            <a:cxnLst/>
            <a:rect l="l" t="t" r="r" b="b"/>
            <a:pathLst>
              <a:path w="91440" h="118744">
                <a:moveTo>
                  <a:pt x="47968" y="0"/>
                </a:moveTo>
                <a:lnTo>
                  <a:pt x="26262" y="4745"/>
                </a:lnTo>
                <a:lnTo>
                  <a:pt x="11352" y="17748"/>
                </a:lnTo>
                <a:lnTo>
                  <a:pt x="2758" y="37158"/>
                </a:lnTo>
                <a:lnTo>
                  <a:pt x="0" y="61123"/>
                </a:lnTo>
                <a:lnTo>
                  <a:pt x="2948" y="83758"/>
                </a:lnTo>
                <a:lnTo>
                  <a:pt x="11592" y="102018"/>
                </a:lnTo>
                <a:lnTo>
                  <a:pt x="25633" y="114212"/>
                </a:lnTo>
                <a:lnTo>
                  <a:pt x="44770" y="118653"/>
                </a:lnTo>
                <a:lnTo>
                  <a:pt x="55087" y="117754"/>
                </a:lnTo>
                <a:lnTo>
                  <a:pt x="62545" y="115508"/>
                </a:lnTo>
                <a:lnTo>
                  <a:pt x="67885" y="112588"/>
                </a:lnTo>
                <a:lnTo>
                  <a:pt x="71846" y="109667"/>
                </a:lnTo>
                <a:lnTo>
                  <a:pt x="79358" y="102479"/>
                </a:lnTo>
                <a:lnTo>
                  <a:pt x="46263" y="102479"/>
                </a:lnTo>
                <a:lnTo>
                  <a:pt x="33671" y="99864"/>
                </a:lnTo>
                <a:lnTo>
                  <a:pt x="24677" y="92359"/>
                </a:lnTo>
                <a:lnTo>
                  <a:pt x="19280" y="80473"/>
                </a:lnTo>
                <a:lnTo>
                  <a:pt x="17481" y="64717"/>
                </a:lnTo>
                <a:lnTo>
                  <a:pt x="91033" y="64717"/>
                </a:lnTo>
                <a:lnTo>
                  <a:pt x="89595" y="50341"/>
                </a:lnTo>
                <a:lnTo>
                  <a:pt x="17481" y="50341"/>
                </a:lnTo>
                <a:lnTo>
                  <a:pt x="19730" y="37411"/>
                </a:lnTo>
                <a:lnTo>
                  <a:pt x="25876" y="26509"/>
                </a:lnTo>
                <a:lnTo>
                  <a:pt x="35020" y="18981"/>
                </a:lnTo>
                <a:lnTo>
                  <a:pt x="46263" y="16173"/>
                </a:lnTo>
                <a:lnTo>
                  <a:pt x="78893" y="16173"/>
                </a:lnTo>
                <a:lnTo>
                  <a:pt x="66839" y="4549"/>
                </a:lnTo>
                <a:lnTo>
                  <a:pt x="47968" y="0"/>
                </a:lnTo>
                <a:close/>
              </a:path>
              <a:path w="91440" h="118744">
                <a:moveTo>
                  <a:pt x="89541" y="79094"/>
                </a:moveTo>
                <a:lnTo>
                  <a:pt x="71846" y="79094"/>
                </a:lnTo>
                <a:lnTo>
                  <a:pt x="70097" y="86538"/>
                </a:lnTo>
                <a:lnTo>
                  <a:pt x="65050" y="94156"/>
                </a:lnTo>
                <a:lnTo>
                  <a:pt x="57005" y="100089"/>
                </a:lnTo>
                <a:lnTo>
                  <a:pt x="46263" y="102479"/>
                </a:lnTo>
                <a:lnTo>
                  <a:pt x="79358" y="102479"/>
                </a:lnTo>
                <a:lnTo>
                  <a:pt x="80007" y="101858"/>
                </a:lnTo>
                <a:lnTo>
                  <a:pt x="85490" y="93033"/>
                </a:lnTo>
                <a:lnTo>
                  <a:pt x="88575" y="84882"/>
                </a:lnTo>
                <a:lnTo>
                  <a:pt x="89541" y="79094"/>
                </a:lnTo>
                <a:close/>
              </a:path>
              <a:path w="91440" h="118744">
                <a:moveTo>
                  <a:pt x="78893" y="16173"/>
                </a:moveTo>
                <a:lnTo>
                  <a:pt x="46263" y="16173"/>
                </a:lnTo>
                <a:lnTo>
                  <a:pt x="58381" y="18981"/>
                </a:lnTo>
                <a:lnTo>
                  <a:pt x="66463" y="26509"/>
                </a:lnTo>
                <a:lnTo>
                  <a:pt x="71266" y="37411"/>
                </a:lnTo>
                <a:lnTo>
                  <a:pt x="73551" y="50341"/>
                </a:lnTo>
                <a:lnTo>
                  <a:pt x="89595" y="50341"/>
                </a:lnTo>
                <a:lnTo>
                  <a:pt x="88352" y="37916"/>
                </a:lnTo>
                <a:lnTo>
                  <a:pt x="80294" y="17524"/>
                </a:lnTo>
                <a:lnTo>
                  <a:pt x="78893" y="16173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33564" y="2807554"/>
            <a:ext cx="81915" cy="118745"/>
          </a:xfrm>
          <a:custGeom>
            <a:avLst/>
            <a:gdLst/>
            <a:ahLst/>
            <a:cxnLst/>
            <a:rect l="l" t="t" r="r" b="b"/>
            <a:pathLst>
              <a:path w="81915" h="118744">
                <a:moveTo>
                  <a:pt x="15989" y="79094"/>
                </a:moveTo>
                <a:lnTo>
                  <a:pt x="0" y="79094"/>
                </a:lnTo>
                <a:lnTo>
                  <a:pt x="1122" y="90582"/>
                </a:lnTo>
                <a:lnTo>
                  <a:pt x="6582" y="103590"/>
                </a:lnTo>
                <a:lnTo>
                  <a:pt x="19517" y="114240"/>
                </a:lnTo>
                <a:lnTo>
                  <a:pt x="43065" y="118653"/>
                </a:lnTo>
                <a:lnTo>
                  <a:pt x="58504" y="116041"/>
                </a:lnTo>
                <a:lnTo>
                  <a:pt x="70647" y="108541"/>
                </a:lnTo>
                <a:lnTo>
                  <a:pt x="74699" y="102479"/>
                </a:lnTo>
                <a:lnTo>
                  <a:pt x="43065" y="102479"/>
                </a:lnTo>
                <a:lnTo>
                  <a:pt x="28761" y="100089"/>
                </a:lnTo>
                <a:lnTo>
                  <a:pt x="20573" y="94156"/>
                </a:lnTo>
                <a:lnTo>
                  <a:pt x="16862" y="86538"/>
                </a:lnTo>
                <a:lnTo>
                  <a:pt x="15989" y="79094"/>
                </a:lnTo>
                <a:close/>
              </a:path>
              <a:path w="81915" h="118744">
                <a:moveTo>
                  <a:pt x="39867" y="0"/>
                </a:moveTo>
                <a:lnTo>
                  <a:pt x="26042" y="2077"/>
                </a:lnTo>
                <a:lnTo>
                  <a:pt x="14337" y="8535"/>
                </a:lnTo>
                <a:lnTo>
                  <a:pt x="6229" y="19711"/>
                </a:lnTo>
                <a:lnTo>
                  <a:pt x="3197" y="35940"/>
                </a:lnTo>
                <a:lnTo>
                  <a:pt x="4896" y="45726"/>
                </a:lnTo>
                <a:lnTo>
                  <a:pt x="9593" y="53483"/>
                </a:lnTo>
                <a:lnTo>
                  <a:pt x="16689" y="59213"/>
                </a:lnTo>
                <a:lnTo>
                  <a:pt x="25583" y="62920"/>
                </a:lnTo>
                <a:lnTo>
                  <a:pt x="44770" y="68311"/>
                </a:lnTo>
                <a:lnTo>
                  <a:pt x="54027" y="71091"/>
                </a:lnTo>
                <a:lnTo>
                  <a:pt x="60467" y="74376"/>
                </a:lnTo>
                <a:lnTo>
                  <a:pt x="64227" y="78672"/>
                </a:lnTo>
                <a:lnTo>
                  <a:pt x="65450" y="84485"/>
                </a:lnTo>
                <a:lnTo>
                  <a:pt x="63541" y="92603"/>
                </a:lnTo>
                <a:lnTo>
                  <a:pt x="58494" y="98199"/>
                </a:lnTo>
                <a:lnTo>
                  <a:pt x="51329" y="101437"/>
                </a:lnTo>
                <a:lnTo>
                  <a:pt x="43065" y="102479"/>
                </a:lnTo>
                <a:lnTo>
                  <a:pt x="74699" y="102479"/>
                </a:lnTo>
                <a:lnTo>
                  <a:pt x="78591" y="96657"/>
                </a:lnTo>
                <a:lnTo>
                  <a:pt x="81439" y="80891"/>
                </a:lnTo>
                <a:lnTo>
                  <a:pt x="80117" y="71091"/>
                </a:lnTo>
                <a:lnTo>
                  <a:pt x="36669" y="46747"/>
                </a:lnTo>
                <a:lnTo>
                  <a:pt x="23877" y="43153"/>
                </a:lnTo>
                <a:lnTo>
                  <a:pt x="19187" y="41356"/>
                </a:lnTo>
                <a:lnTo>
                  <a:pt x="19187" y="17970"/>
                </a:lnTo>
                <a:lnTo>
                  <a:pt x="33471" y="16173"/>
                </a:lnTo>
                <a:lnTo>
                  <a:pt x="73330" y="16173"/>
                </a:lnTo>
                <a:lnTo>
                  <a:pt x="72885" y="15050"/>
                </a:lnTo>
                <a:lnTo>
                  <a:pt x="61423" y="4576"/>
                </a:lnTo>
                <a:lnTo>
                  <a:pt x="39867" y="0"/>
                </a:lnTo>
                <a:close/>
              </a:path>
              <a:path w="81915" h="118744">
                <a:moveTo>
                  <a:pt x="73330" y="16173"/>
                </a:moveTo>
                <a:lnTo>
                  <a:pt x="38374" y="16173"/>
                </a:lnTo>
                <a:lnTo>
                  <a:pt x="51549" y="17970"/>
                </a:lnTo>
                <a:lnTo>
                  <a:pt x="58708" y="22463"/>
                </a:lnTo>
                <a:lnTo>
                  <a:pt x="61669" y="28303"/>
                </a:lnTo>
                <a:lnTo>
                  <a:pt x="62252" y="34143"/>
                </a:lnTo>
                <a:lnTo>
                  <a:pt x="78242" y="34143"/>
                </a:lnTo>
                <a:lnTo>
                  <a:pt x="77432" y="26534"/>
                </a:lnTo>
                <a:lnTo>
                  <a:pt x="73330" y="16173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29501" y="2807554"/>
            <a:ext cx="81915" cy="118745"/>
          </a:xfrm>
          <a:custGeom>
            <a:avLst/>
            <a:gdLst/>
            <a:ahLst/>
            <a:cxnLst/>
            <a:rect l="l" t="t" r="r" b="b"/>
            <a:pathLst>
              <a:path w="81915" h="118744">
                <a:moveTo>
                  <a:pt x="15989" y="79094"/>
                </a:moveTo>
                <a:lnTo>
                  <a:pt x="0" y="79094"/>
                </a:lnTo>
                <a:lnTo>
                  <a:pt x="1122" y="90582"/>
                </a:lnTo>
                <a:lnTo>
                  <a:pt x="6582" y="103590"/>
                </a:lnTo>
                <a:lnTo>
                  <a:pt x="19517" y="114240"/>
                </a:lnTo>
                <a:lnTo>
                  <a:pt x="43065" y="118653"/>
                </a:lnTo>
                <a:lnTo>
                  <a:pt x="58504" y="116041"/>
                </a:lnTo>
                <a:lnTo>
                  <a:pt x="70647" y="108541"/>
                </a:lnTo>
                <a:lnTo>
                  <a:pt x="74699" y="102479"/>
                </a:lnTo>
                <a:lnTo>
                  <a:pt x="43065" y="102479"/>
                </a:lnTo>
                <a:lnTo>
                  <a:pt x="28761" y="100089"/>
                </a:lnTo>
                <a:lnTo>
                  <a:pt x="20573" y="94156"/>
                </a:lnTo>
                <a:lnTo>
                  <a:pt x="16862" y="86538"/>
                </a:lnTo>
                <a:lnTo>
                  <a:pt x="15989" y="79094"/>
                </a:lnTo>
                <a:close/>
              </a:path>
              <a:path w="81915" h="118744">
                <a:moveTo>
                  <a:pt x="39867" y="0"/>
                </a:moveTo>
                <a:lnTo>
                  <a:pt x="26042" y="2077"/>
                </a:lnTo>
                <a:lnTo>
                  <a:pt x="14337" y="8535"/>
                </a:lnTo>
                <a:lnTo>
                  <a:pt x="6229" y="19711"/>
                </a:lnTo>
                <a:lnTo>
                  <a:pt x="3197" y="35940"/>
                </a:lnTo>
                <a:lnTo>
                  <a:pt x="4896" y="45726"/>
                </a:lnTo>
                <a:lnTo>
                  <a:pt x="9593" y="53483"/>
                </a:lnTo>
                <a:lnTo>
                  <a:pt x="16689" y="59213"/>
                </a:lnTo>
                <a:lnTo>
                  <a:pt x="25583" y="62920"/>
                </a:lnTo>
                <a:lnTo>
                  <a:pt x="44770" y="68311"/>
                </a:lnTo>
                <a:lnTo>
                  <a:pt x="54027" y="71091"/>
                </a:lnTo>
                <a:lnTo>
                  <a:pt x="60467" y="74376"/>
                </a:lnTo>
                <a:lnTo>
                  <a:pt x="64227" y="78672"/>
                </a:lnTo>
                <a:lnTo>
                  <a:pt x="65450" y="84485"/>
                </a:lnTo>
                <a:lnTo>
                  <a:pt x="63541" y="92603"/>
                </a:lnTo>
                <a:lnTo>
                  <a:pt x="58494" y="98199"/>
                </a:lnTo>
                <a:lnTo>
                  <a:pt x="51329" y="101437"/>
                </a:lnTo>
                <a:lnTo>
                  <a:pt x="43065" y="102479"/>
                </a:lnTo>
                <a:lnTo>
                  <a:pt x="74699" y="102479"/>
                </a:lnTo>
                <a:lnTo>
                  <a:pt x="78591" y="96657"/>
                </a:lnTo>
                <a:lnTo>
                  <a:pt x="81439" y="80891"/>
                </a:lnTo>
                <a:lnTo>
                  <a:pt x="80117" y="71091"/>
                </a:lnTo>
                <a:lnTo>
                  <a:pt x="36669" y="46747"/>
                </a:lnTo>
                <a:lnTo>
                  <a:pt x="23877" y="43153"/>
                </a:lnTo>
                <a:lnTo>
                  <a:pt x="19187" y="41356"/>
                </a:lnTo>
                <a:lnTo>
                  <a:pt x="19187" y="17970"/>
                </a:lnTo>
                <a:lnTo>
                  <a:pt x="33471" y="16173"/>
                </a:lnTo>
                <a:lnTo>
                  <a:pt x="73330" y="16173"/>
                </a:lnTo>
                <a:lnTo>
                  <a:pt x="72885" y="15050"/>
                </a:lnTo>
                <a:lnTo>
                  <a:pt x="61423" y="4576"/>
                </a:lnTo>
                <a:lnTo>
                  <a:pt x="39867" y="0"/>
                </a:lnTo>
                <a:close/>
              </a:path>
              <a:path w="81915" h="118744">
                <a:moveTo>
                  <a:pt x="73330" y="16173"/>
                </a:moveTo>
                <a:lnTo>
                  <a:pt x="38374" y="16173"/>
                </a:lnTo>
                <a:lnTo>
                  <a:pt x="51549" y="17970"/>
                </a:lnTo>
                <a:lnTo>
                  <a:pt x="58708" y="22463"/>
                </a:lnTo>
                <a:lnTo>
                  <a:pt x="61669" y="28303"/>
                </a:lnTo>
                <a:lnTo>
                  <a:pt x="62252" y="34143"/>
                </a:lnTo>
                <a:lnTo>
                  <a:pt x="78242" y="34143"/>
                </a:lnTo>
                <a:lnTo>
                  <a:pt x="77432" y="26534"/>
                </a:lnTo>
                <a:lnTo>
                  <a:pt x="73330" y="16173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24860" y="3616538"/>
            <a:ext cx="134311" cy="11505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80065" y="3616538"/>
            <a:ext cx="91033" cy="1186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191992" y="3616538"/>
            <a:ext cx="134311" cy="1150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346983" y="3616538"/>
            <a:ext cx="91246" cy="1186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460615" y="3616538"/>
            <a:ext cx="142413" cy="15998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17307" y="1572551"/>
            <a:ext cx="939165" cy="765810"/>
          </a:xfrm>
          <a:custGeom>
            <a:avLst/>
            <a:gdLst/>
            <a:ahLst/>
            <a:cxnLst/>
            <a:rect l="l" t="t" r="r" b="b"/>
            <a:pathLst>
              <a:path w="939165" h="765810">
                <a:moveTo>
                  <a:pt x="0" y="765782"/>
                </a:moveTo>
                <a:lnTo>
                  <a:pt x="938691" y="765782"/>
                </a:lnTo>
                <a:lnTo>
                  <a:pt x="938691" y="0"/>
                </a:lnTo>
                <a:lnTo>
                  <a:pt x="0" y="0"/>
                </a:lnTo>
                <a:lnTo>
                  <a:pt x="0" y="765782"/>
                </a:lnTo>
                <a:close/>
              </a:path>
            </a:pathLst>
          </a:custGeom>
          <a:solidFill>
            <a:srgbClr val="D1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17307" y="1572551"/>
            <a:ext cx="939165" cy="765810"/>
          </a:xfrm>
          <a:custGeom>
            <a:avLst/>
            <a:gdLst/>
            <a:ahLst/>
            <a:cxnLst/>
            <a:rect l="l" t="t" r="r" b="b"/>
            <a:pathLst>
              <a:path w="939165" h="765810">
                <a:moveTo>
                  <a:pt x="938691" y="765782"/>
                </a:moveTo>
                <a:lnTo>
                  <a:pt x="0" y="765782"/>
                </a:lnTo>
                <a:lnTo>
                  <a:pt x="0" y="0"/>
                </a:lnTo>
                <a:lnTo>
                  <a:pt x="938691" y="0"/>
                </a:lnTo>
                <a:lnTo>
                  <a:pt x="938691" y="765782"/>
                </a:lnTo>
                <a:close/>
              </a:path>
            </a:pathLst>
          </a:custGeom>
          <a:ln w="10311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5912061" y="3348826"/>
          <a:ext cx="938530" cy="604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8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09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21F1F"/>
                      </a:solidFill>
                      <a:prstDash val="solid"/>
                    </a:lnL>
                    <a:lnR w="12700">
                      <a:solidFill>
                        <a:srgbClr val="221F1F"/>
                      </a:solidFill>
                      <a:prstDash val="solid"/>
                    </a:lnR>
                    <a:lnT w="12700">
                      <a:solidFill>
                        <a:srgbClr val="221F1F"/>
                      </a:solidFill>
                      <a:prstDash val="solid"/>
                    </a:lnT>
                    <a:lnB w="12700">
                      <a:solidFill>
                        <a:srgbClr val="221F1F"/>
                      </a:solidFill>
                      <a:prstDash val="solid"/>
                    </a:lnB>
                    <a:solidFill>
                      <a:srgbClr val="D1D2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9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21F1F"/>
                      </a:solidFill>
                      <a:prstDash val="solid"/>
                    </a:lnL>
                    <a:lnR w="12700">
                      <a:solidFill>
                        <a:srgbClr val="221F1F"/>
                      </a:solidFill>
                      <a:prstDash val="solid"/>
                    </a:lnR>
                    <a:lnT w="12700">
                      <a:solidFill>
                        <a:srgbClr val="221F1F"/>
                      </a:solidFill>
                      <a:prstDash val="solid"/>
                    </a:lnT>
                    <a:lnB w="12700">
                      <a:solidFill>
                        <a:srgbClr val="221F1F"/>
                      </a:solidFill>
                      <a:prstDash val="solid"/>
                    </a:lnB>
                    <a:solidFill>
                      <a:srgbClr val="D1D2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0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21F1F"/>
                      </a:solidFill>
                      <a:prstDash val="solid"/>
                    </a:lnL>
                    <a:lnR w="12700">
                      <a:solidFill>
                        <a:srgbClr val="221F1F"/>
                      </a:solidFill>
                      <a:prstDash val="solid"/>
                    </a:lnR>
                    <a:lnT w="12700">
                      <a:solidFill>
                        <a:srgbClr val="221F1F"/>
                      </a:solidFill>
                      <a:prstDash val="solid"/>
                    </a:lnT>
                    <a:lnB w="12700">
                      <a:solidFill>
                        <a:srgbClr val="221F1F"/>
                      </a:solidFill>
                      <a:prstDash val="solid"/>
                    </a:lnB>
                    <a:solidFill>
                      <a:srgbClr val="D1D2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9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21F1F"/>
                      </a:solidFill>
                      <a:prstDash val="solid"/>
                    </a:lnL>
                    <a:lnR w="12700">
                      <a:solidFill>
                        <a:srgbClr val="221F1F"/>
                      </a:solidFill>
                      <a:prstDash val="solid"/>
                    </a:lnR>
                    <a:lnT w="12700">
                      <a:solidFill>
                        <a:srgbClr val="221F1F"/>
                      </a:solidFill>
                      <a:prstDash val="solid"/>
                    </a:lnT>
                    <a:lnB w="12700">
                      <a:solidFill>
                        <a:srgbClr val="221F1F"/>
                      </a:solidFill>
                      <a:prstDash val="solid"/>
                    </a:lnB>
                    <a:solidFill>
                      <a:srgbClr val="D1D2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" name="object 29"/>
          <p:cNvSpPr/>
          <p:nvPr/>
        </p:nvSpPr>
        <p:spPr>
          <a:xfrm>
            <a:off x="6387399" y="2410215"/>
            <a:ext cx="0" cy="807720"/>
          </a:xfrm>
          <a:custGeom>
            <a:avLst/>
            <a:gdLst/>
            <a:ahLst/>
            <a:cxnLst/>
            <a:rect l="l" t="t" r="r" b="b"/>
            <a:pathLst>
              <a:path h="807719">
                <a:moveTo>
                  <a:pt x="0" y="807210"/>
                </a:moveTo>
                <a:lnTo>
                  <a:pt x="0" y="807210"/>
                </a:lnTo>
                <a:lnTo>
                  <a:pt x="0" y="0"/>
                </a:lnTo>
              </a:path>
            </a:pathLst>
          </a:custGeom>
          <a:ln w="20794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345826" y="3170702"/>
            <a:ext cx="81653" cy="11144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363269" y="2264534"/>
            <a:ext cx="2501265" cy="1251585"/>
          </a:xfrm>
          <a:custGeom>
            <a:avLst/>
            <a:gdLst/>
            <a:ahLst/>
            <a:cxnLst/>
            <a:rect l="l" t="t" r="r" b="b"/>
            <a:pathLst>
              <a:path w="2501265" h="1251585">
                <a:moveTo>
                  <a:pt x="2501166" y="1251320"/>
                </a:moveTo>
                <a:lnTo>
                  <a:pt x="2501166" y="1251320"/>
                </a:lnTo>
                <a:lnTo>
                  <a:pt x="0" y="0"/>
                </a:lnTo>
              </a:path>
            </a:pathLst>
          </a:custGeom>
          <a:ln w="22854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810070" y="3454731"/>
            <a:ext cx="107314" cy="86360"/>
          </a:xfrm>
          <a:custGeom>
            <a:avLst/>
            <a:gdLst/>
            <a:ahLst/>
            <a:cxnLst/>
            <a:rect l="l" t="t" r="r" b="b"/>
            <a:pathLst>
              <a:path w="107314" h="86360">
                <a:moveTo>
                  <a:pt x="33684" y="0"/>
                </a:moveTo>
                <a:lnTo>
                  <a:pt x="33684" y="50341"/>
                </a:lnTo>
                <a:lnTo>
                  <a:pt x="0" y="84509"/>
                </a:lnTo>
                <a:lnTo>
                  <a:pt x="107236" y="86306"/>
                </a:lnTo>
                <a:lnTo>
                  <a:pt x="33684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85654" y="1874455"/>
            <a:ext cx="121541" cy="16197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32779" y="1878049"/>
            <a:ext cx="102354" cy="15478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59139" y="1878049"/>
            <a:ext cx="107151" cy="15837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921851" y="2766198"/>
            <a:ext cx="302265" cy="16000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289696" y="2807554"/>
            <a:ext cx="93345" cy="118745"/>
          </a:xfrm>
          <a:custGeom>
            <a:avLst/>
            <a:gdLst/>
            <a:ahLst/>
            <a:cxnLst/>
            <a:rect l="l" t="t" r="r" b="b"/>
            <a:pathLst>
              <a:path w="93345" h="118744">
                <a:moveTo>
                  <a:pt x="77634" y="16173"/>
                </a:moveTo>
                <a:lnTo>
                  <a:pt x="43171" y="16173"/>
                </a:lnTo>
                <a:lnTo>
                  <a:pt x="52752" y="17212"/>
                </a:lnTo>
                <a:lnTo>
                  <a:pt x="59779" y="20441"/>
                </a:lnTo>
                <a:lnTo>
                  <a:pt x="64103" y="26029"/>
                </a:lnTo>
                <a:lnTo>
                  <a:pt x="65578" y="34143"/>
                </a:lnTo>
                <a:lnTo>
                  <a:pt x="65578" y="44950"/>
                </a:lnTo>
                <a:lnTo>
                  <a:pt x="60781" y="46747"/>
                </a:lnTo>
                <a:lnTo>
                  <a:pt x="57583" y="46747"/>
                </a:lnTo>
                <a:lnTo>
                  <a:pt x="28781" y="50341"/>
                </a:lnTo>
                <a:lnTo>
                  <a:pt x="12816" y="55957"/>
                </a:lnTo>
                <a:lnTo>
                  <a:pt x="4197" y="65616"/>
                </a:lnTo>
                <a:lnTo>
                  <a:pt x="674" y="76623"/>
                </a:lnTo>
                <a:lnTo>
                  <a:pt x="0" y="86282"/>
                </a:lnTo>
                <a:lnTo>
                  <a:pt x="2273" y="98931"/>
                </a:lnTo>
                <a:lnTo>
                  <a:pt x="8594" y="109215"/>
                </a:lnTo>
                <a:lnTo>
                  <a:pt x="18213" y="116125"/>
                </a:lnTo>
                <a:lnTo>
                  <a:pt x="30380" y="118653"/>
                </a:lnTo>
                <a:lnTo>
                  <a:pt x="43324" y="116856"/>
                </a:lnTo>
                <a:lnTo>
                  <a:pt x="53575" y="112363"/>
                </a:lnTo>
                <a:lnTo>
                  <a:pt x="61427" y="106523"/>
                </a:lnTo>
                <a:lnTo>
                  <a:pt x="65408" y="102479"/>
                </a:lnTo>
                <a:lnTo>
                  <a:pt x="35176" y="102479"/>
                </a:lnTo>
                <a:lnTo>
                  <a:pt x="26782" y="101156"/>
                </a:lnTo>
                <a:lnTo>
                  <a:pt x="20786" y="97301"/>
                </a:lnTo>
                <a:lnTo>
                  <a:pt x="17188" y="91087"/>
                </a:lnTo>
                <a:lnTo>
                  <a:pt x="15989" y="82688"/>
                </a:lnTo>
                <a:lnTo>
                  <a:pt x="18362" y="74067"/>
                </a:lnTo>
                <a:lnTo>
                  <a:pt x="24184" y="68985"/>
                </a:lnTo>
                <a:lnTo>
                  <a:pt x="31504" y="66262"/>
                </a:lnTo>
                <a:lnTo>
                  <a:pt x="38374" y="64717"/>
                </a:lnTo>
                <a:lnTo>
                  <a:pt x="50953" y="62330"/>
                </a:lnTo>
                <a:lnTo>
                  <a:pt x="58580" y="60449"/>
                </a:lnTo>
                <a:lnTo>
                  <a:pt x="62904" y="58905"/>
                </a:lnTo>
                <a:lnTo>
                  <a:pt x="65578" y="57529"/>
                </a:lnTo>
                <a:lnTo>
                  <a:pt x="81567" y="57529"/>
                </a:lnTo>
                <a:lnTo>
                  <a:pt x="81567" y="30549"/>
                </a:lnTo>
                <a:lnTo>
                  <a:pt x="77634" y="16173"/>
                </a:lnTo>
                <a:close/>
              </a:path>
              <a:path w="93345" h="118744">
                <a:moveTo>
                  <a:pt x="81567" y="100682"/>
                </a:moveTo>
                <a:lnTo>
                  <a:pt x="67177" y="100682"/>
                </a:lnTo>
                <a:lnTo>
                  <a:pt x="67177" y="107870"/>
                </a:lnTo>
                <a:lnTo>
                  <a:pt x="68776" y="116856"/>
                </a:lnTo>
                <a:lnTo>
                  <a:pt x="87963" y="116856"/>
                </a:lnTo>
                <a:lnTo>
                  <a:pt x="91161" y="115058"/>
                </a:lnTo>
                <a:lnTo>
                  <a:pt x="92760" y="115058"/>
                </a:lnTo>
                <a:lnTo>
                  <a:pt x="92760" y="102479"/>
                </a:lnTo>
                <a:lnTo>
                  <a:pt x="84765" y="102479"/>
                </a:lnTo>
                <a:lnTo>
                  <a:pt x="81567" y="100682"/>
                </a:lnTo>
                <a:close/>
              </a:path>
              <a:path w="93345" h="118744">
                <a:moveTo>
                  <a:pt x="81567" y="57529"/>
                </a:moveTo>
                <a:lnTo>
                  <a:pt x="65578" y="57529"/>
                </a:lnTo>
                <a:lnTo>
                  <a:pt x="65578" y="75499"/>
                </a:lnTo>
                <a:lnTo>
                  <a:pt x="62851" y="86538"/>
                </a:lnTo>
                <a:lnTo>
                  <a:pt x="55774" y="95054"/>
                </a:lnTo>
                <a:lnTo>
                  <a:pt x="45998" y="100538"/>
                </a:lnTo>
                <a:lnTo>
                  <a:pt x="35176" y="102479"/>
                </a:lnTo>
                <a:lnTo>
                  <a:pt x="65408" y="102479"/>
                </a:lnTo>
                <a:lnTo>
                  <a:pt x="67177" y="100682"/>
                </a:lnTo>
                <a:lnTo>
                  <a:pt x="81567" y="100682"/>
                </a:lnTo>
                <a:lnTo>
                  <a:pt x="81567" y="57529"/>
                </a:lnTo>
                <a:close/>
              </a:path>
              <a:path w="93345" h="118744">
                <a:moveTo>
                  <a:pt x="92760" y="100682"/>
                </a:moveTo>
                <a:lnTo>
                  <a:pt x="91161" y="100682"/>
                </a:lnTo>
                <a:lnTo>
                  <a:pt x="89562" y="102479"/>
                </a:lnTo>
                <a:lnTo>
                  <a:pt x="92760" y="102479"/>
                </a:lnTo>
                <a:lnTo>
                  <a:pt x="92760" y="100682"/>
                </a:lnTo>
                <a:close/>
              </a:path>
              <a:path w="93345" h="118744">
                <a:moveTo>
                  <a:pt x="44770" y="0"/>
                </a:moveTo>
                <a:lnTo>
                  <a:pt x="28406" y="2105"/>
                </a:lnTo>
                <a:lnTo>
                  <a:pt x="15789" y="8760"/>
                </a:lnTo>
                <a:lnTo>
                  <a:pt x="7669" y="20469"/>
                </a:lnTo>
                <a:lnTo>
                  <a:pt x="4796" y="37738"/>
                </a:lnTo>
                <a:lnTo>
                  <a:pt x="19187" y="37738"/>
                </a:lnTo>
                <a:lnTo>
                  <a:pt x="20926" y="30549"/>
                </a:lnTo>
                <a:lnTo>
                  <a:pt x="24583" y="23586"/>
                </a:lnTo>
                <a:lnTo>
                  <a:pt x="31554" y="18279"/>
                </a:lnTo>
                <a:lnTo>
                  <a:pt x="43171" y="16173"/>
                </a:lnTo>
                <a:lnTo>
                  <a:pt x="77634" y="16173"/>
                </a:lnTo>
                <a:lnTo>
                  <a:pt x="76942" y="13646"/>
                </a:lnTo>
                <a:lnTo>
                  <a:pt x="66167" y="4492"/>
                </a:lnTo>
                <a:lnTo>
                  <a:pt x="53893" y="730"/>
                </a:lnTo>
                <a:lnTo>
                  <a:pt x="44770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395248" y="2807554"/>
            <a:ext cx="85090" cy="118745"/>
          </a:xfrm>
          <a:custGeom>
            <a:avLst/>
            <a:gdLst/>
            <a:ahLst/>
            <a:cxnLst/>
            <a:rect l="l" t="t" r="r" b="b"/>
            <a:pathLst>
              <a:path w="85089" h="118744">
                <a:moveTo>
                  <a:pt x="46369" y="0"/>
                </a:moveTo>
                <a:lnTo>
                  <a:pt x="25633" y="4745"/>
                </a:lnTo>
                <a:lnTo>
                  <a:pt x="11192" y="17748"/>
                </a:lnTo>
                <a:lnTo>
                  <a:pt x="2748" y="37158"/>
                </a:lnTo>
                <a:lnTo>
                  <a:pt x="0" y="61123"/>
                </a:lnTo>
                <a:lnTo>
                  <a:pt x="2923" y="83758"/>
                </a:lnTo>
                <a:lnTo>
                  <a:pt x="11392" y="102018"/>
                </a:lnTo>
                <a:lnTo>
                  <a:pt x="24958" y="114212"/>
                </a:lnTo>
                <a:lnTo>
                  <a:pt x="43171" y="118653"/>
                </a:lnTo>
                <a:lnTo>
                  <a:pt x="62271" y="114437"/>
                </a:lnTo>
                <a:lnTo>
                  <a:pt x="74769" y="103815"/>
                </a:lnTo>
                <a:lnTo>
                  <a:pt x="75447" y="102479"/>
                </a:lnTo>
                <a:lnTo>
                  <a:pt x="44770" y="102479"/>
                </a:lnTo>
                <a:lnTo>
                  <a:pt x="30405" y="98264"/>
                </a:lnTo>
                <a:lnTo>
                  <a:pt x="22185" y="87642"/>
                </a:lnTo>
                <a:lnTo>
                  <a:pt x="18462" y="73650"/>
                </a:lnTo>
                <a:lnTo>
                  <a:pt x="17588" y="59326"/>
                </a:lnTo>
                <a:lnTo>
                  <a:pt x="18912" y="44244"/>
                </a:lnTo>
                <a:lnTo>
                  <a:pt x="23384" y="30337"/>
                </a:lnTo>
                <a:lnTo>
                  <a:pt x="31754" y="20136"/>
                </a:lnTo>
                <a:lnTo>
                  <a:pt x="44770" y="16173"/>
                </a:lnTo>
                <a:lnTo>
                  <a:pt x="76650" y="16173"/>
                </a:lnTo>
                <a:lnTo>
                  <a:pt x="75169" y="13256"/>
                </a:lnTo>
                <a:lnTo>
                  <a:pt x="63620" y="3678"/>
                </a:lnTo>
                <a:lnTo>
                  <a:pt x="46369" y="0"/>
                </a:lnTo>
                <a:close/>
              </a:path>
              <a:path w="85089" h="118744">
                <a:moveTo>
                  <a:pt x="84765" y="75499"/>
                </a:moveTo>
                <a:lnTo>
                  <a:pt x="68776" y="75499"/>
                </a:lnTo>
                <a:lnTo>
                  <a:pt x="65253" y="86538"/>
                </a:lnTo>
                <a:lnTo>
                  <a:pt x="59779" y="95054"/>
                </a:lnTo>
                <a:lnTo>
                  <a:pt x="52802" y="100538"/>
                </a:lnTo>
                <a:lnTo>
                  <a:pt x="44770" y="102479"/>
                </a:lnTo>
                <a:lnTo>
                  <a:pt x="75447" y="102479"/>
                </a:lnTo>
                <a:lnTo>
                  <a:pt x="81867" y="89823"/>
                </a:lnTo>
                <a:lnTo>
                  <a:pt x="84765" y="75499"/>
                </a:lnTo>
                <a:close/>
              </a:path>
              <a:path w="85089" h="118744">
                <a:moveTo>
                  <a:pt x="76650" y="16173"/>
                </a:moveTo>
                <a:lnTo>
                  <a:pt x="44770" y="16173"/>
                </a:lnTo>
                <a:lnTo>
                  <a:pt x="54151" y="17830"/>
                </a:lnTo>
                <a:lnTo>
                  <a:pt x="60978" y="22690"/>
                </a:lnTo>
                <a:lnTo>
                  <a:pt x="65702" y="30588"/>
                </a:lnTo>
                <a:lnTo>
                  <a:pt x="68776" y="41356"/>
                </a:lnTo>
                <a:lnTo>
                  <a:pt x="84765" y="41356"/>
                </a:lnTo>
                <a:lnTo>
                  <a:pt x="81917" y="26544"/>
                </a:lnTo>
                <a:lnTo>
                  <a:pt x="76650" y="16173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491206" y="2807554"/>
            <a:ext cx="85090" cy="118745"/>
          </a:xfrm>
          <a:custGeom>
            <a:avLst/>
            <a:gdLst/>
            <a:ahLst/>
            <a:cxnLst/>
            <a:rect l="l" t="t" r="r" b="b"/>
            <a:pathLst>
              <a:path w="85089" h="118744">
                <a:moveTo>
                  <a:pt x="46369" y="0"/>
                </a:moveTo>
                <a:lnTo>
                  <a:pt x="25633" y="4745"/>
                </a:lnTo>
                <a:lnTo>
                  <a:pt x="11192" y="17748"/>
                </a:lnTo>
                <a:lnTo>
                  <a:pt x="2748" y="37158"/>
                </a:lnTo>
                <a:lnTo>
                  <a:pt x="0" y="61123"/>
                </a:lnTo>
                <a:lnTo>
                  <a:pt x="2923" y="83758"/>
                </a:lnTo>
                <a:lnTo>
                  <a:pt x="11392" y="102018"/>
                </a:lnTo>
                <a:lnTo>
                  <a:pt x="24958" y="114212"/>
                </a:lnTo>
                <a:lnTo>
                  <a:pt x="43171" y="118653"/>
                </a:lnTo>
                <a:lnTo>
                  <a:pt x="62271" y="114437"/>
                </a:lnTo>
                <a:lnTo>
                  <a:pt x="74769" y="103815"/>
                </a:lnTo>
                <a:lnTo>
                  <a:pt x="75447" y="102479"/>
                </a:lnTo>
                <a:lnTo>
                  <a:pt x="44770" y="102479"/>
                </a:lnTo>
                <a:lnTo>
                  <a:pt x="30405" y="98264"/>
                </a:lnTo>
                <a:lnTo>
                  <a:pt x="22185" y="87642"/>
                </a:lnTo>
                <a:lnTo>
                  <a:pt x="18462" y="73650"/>
                </a:lnTo>
                <a:lnTo>
                  <a:pt x="17588" y="59326"/>
                </a:lnTo>
                <a:lnTo>
                  <a:pt x="18912" y="44244"/>
                </a:lnTo>
                <a:lnTo>
                  <a:pt x="23384" y="30337"/>
                </a:lnTo>
                <a:lnTo>
                  <a:pt x="31754" y="20136"/>
                </a:lnTo>
                <a:lnTo>
                  <a:pt x="44770" y="16173"/>
                </a:lnTo>
                <a:lnTo>
                  <a:pt x="76650" y="16173"/>
                </a:lnTo>
                <a:lnTo>
                  <a:pt x="75169" y="13256"/>
                </a:lnTo>
                <a:lnTo>
                  <a:pt x="63620" y="3678"/>
                </a:lnTo>
                <a:lnTo>
                  <a:pt x="46369" y="0"/>
                </a:lnTo>
                <a:close/>
              </a:path>
              <a:path w="85089" h="118744">
                <a:moveTo>
                  <a:pt x="84765" y="75499"/>
                </a:moveTo>
                <a:lnTo>
                  <a:pt x="68776" y="75499"/>
                </a:lnTo>
                <a:lnTo>
                  <a:pt x="65250" y="86538"/>
                </a:lnTo>
                <a:lnTo>
                  <a:pt x="59771" y="95054"/>
                </a:lnTo>
                <a:lnTo>
                  <a:pt x="52793" y="100538"/>
                </a:lnTo>
                <a:lnTo>
                  <a:pt x="44770" y="102479"/>
                </a:lnTo>
                <a:lnTo>
                  <a:pt x="75447" y="102479"/>
                </a:lnTo>
                <a:lnTo>
                  <a:pt x="81867" y="89823"/>
                </a:lnTo>
                <a:lnTo>
                  <a:pt x="84765" y="75499"/>
                </a:lnTo>
                <a:close/>
              </a:path>
              <a:path w="85089" h="118744">
                <a:moveTo>
                  <a:pt x="76650" y="16173"/>
                </a:moveTo>
                <a:lnTo>
                  <a:pt x="44770" y="16173"/>
                </a:lnTo>
                <a:lnTo>
                  <a:pt x="54142" y="17830"/>
                </a:lnTo>
                <a:lnTo>
                  <a:pt x="60970" y="22690"/>
                </a:lnTo>
                <a:lnTo>
                  <a:pt x="65699" y="30588"/>
                </a:lnTo>
                <a:lnTo>
                  <a:pt x="68776" y="41356"/>
                </a:lnTo>
                <a:lnTo>
                  <a:pt x="84765" y="41356"/>
                </a:lnTo>
                <a:lnTo>
                  <a:pt x="81917" y="26544"/>
                </a:lnTo>
                <a:lnTo>
                  <a:pt x="76650" y="16173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588763" y="2807554"/>
            <a:ext cx="90170" cy="118745"/>
          </a:xfrm>
          <a:custGeom>
            <a:avLst/>
            <a:gdLst/>
            <a:ahLst/>
            <a:cxnLst/>
            <a:rect l="l" t="t" r="r" b="b"/>
            <a:pathLst>
              <a:path w="90170" h="118744">
                <a:moveTo>
                  <a:pt x="47968" y="0"/>
                </a:moveTo>
                <a:lnTo>
                  <a:pt x="26307" y="4745"/>
                </a:lnTo>
                <a:lnTo>
                  <a:pt x="11392" y="17748"/>
                </a:lnTo>
                <a:lnTo>
                  <a:pt x="2773" y="37158"/>
                </a:lnTo>
                <a:lnTo>
                  <a:pt x="0" y="61123"/>
                </a:lnTo>
                <a:lnTo>
                  <a:pt x="2948" y="83758"/>
                </a:lnTo>
                <a:lnTo>
                  <a:pt x="11592" y="102018"/>
                </a:lnTo>
                <a:lnTo>
                  <a:pt x="25633" y="114212"/>
                </a:lnTo>
                <a:lnTo>
                  <a:pt x="44770" y="118653"/>
                </a:lnTo>
                <a:lnTo>
                  <a:pt x="55089" y="117754"/>
                </a:lnTo>
                <a:lnTo>
                  <a:pt x="62561" y="115508"/>
                </a:lnTo>
                <a:lnTo>
                  <a:pt x="67939" y="112588"/>
                </a:lnTo>
                <a:lnTo>
                  <a:pt x="71974" y="109667"/>
                </a:lnTo>
                <a:lnTo>
                  <a:pt x="78642" y="102479"/>
                </a:lnTo>
                <a:lnTo>
                  <a:pt x="46369" y="102479"/>
                </a:lnTo>
                <a:lnTo>
                  <a:pt x="33777" y="99864"/>
                </a:lnTo>
                <a:lnTo>
                  <a:pt x="24783" y="92359"/>
                </a:lnTo>
                <a:lnTo>
                  <a:pt x="19387" y="80473"/>
                </a:lnTo>
                <a:lnTo>
                  <a:pt x="17588" y="64717"/>
                </a:lnTo>
                <a:lnTo>
                  <a:pt x="89562" y="64717"/>
                </a:lnTo>
                <a:lnTo>
                  <a:pt x="88249" y="50341"/>
                </a:lnTo>
                <a:lnTo>
                  <a:pt x="17588" y="50341"/>
                </a:lnTo>
                <a:lnTo>
                  <a:pt x="19812" y="37411"/>
                </a:lnTo>
                <a:lnTo>
                  <a:pt x="25783" y="26509"/>
                </a:lnTo>
                <a:lnTo>
                  <a:pt x="34452" y="18981"/>
                </a:lnTo>
                <a:lnTo>
                  <a:pt x="44770" y="16173"/>
                </a:lnTo>
                <a:lnTo>
                  <a:pt x="78218" y="16173"/>
                </a:lnTo>
                <a:lnTo>
                  <a:pt x="66618" y="4549"/>
                </a:lnTo>
                <a:lnTo>
                  <a:pt x="47968" y="0"/>
                </a:lnTo>
                <a:close/>
              </a:path>
              <a:path w="90170" h="118744">
                <a:moveTo>
                  <a:pt x="89562" y="79094"/>
                </a:moveTo>
                <a:lnTo>
                  <a:pt x="71974" y="79094"/>
                </a:lnTo>
                <a:lnTo>
                  <a:pt x="70221" y="86538"/>
                </a:lnTo>
                <a:lnTo>
                  <a:pt x="65167" y="94156"/>
                </a:lnTo>
                <a:lnTo>
                  <a:pt x="57115" y="100089"/>
                </a:lnTo>
                <a:lnTo>
                  <a:pt x="46369" y="102479"/>
                </a:lnTo>
                <a:lnTo>
                  <a:pt x="78642" y="102479"/>
                </a:lnTo>
                <a:lnTo>
                  <a:pt x="79219" y="101858"/>
                </a:lnTo>
                <a:lnTo>
                  <a:pt x="84366" y="93033"/>
                </a:lnTo>
                <a:lnTo>
                  <a:pt x="87713" y="84882"/>
                </a:lnTo>
                <a:lnTo>
                  <a:pt x="89562" y="79094"/>
                </a:lnTo>
                <a:close/>
              </a:path>
              <a:path w="90170" h="118744">
                <a:moveTo>
                  <a:pt x="78218" y="16173"/>
                </a:moveTo>
                <a:lnTo>
                  <a:pt x="44770" y="16173"/>
                </a:lnTo>
                <a:lnTo>
                  <a:pt x="57815" y="18981"/>
                </a:lnTo>
                <a:lnTo>
                  <a:pt x="66367" y="26509"/>
                </a:lnTo>
                <a:lnTo>
                  <a:pt x="71321" y="37411"/>
                </a:lnTo>
                <a:lnTo>
                  <a:pt x="73573" y="50341"/>
                </a:lnTo>
                <a:lnTo>
                  <a:pt x="88249" y="50341"/>
                </a:lnTo>
                <a:lnTo>
                  <a:pt x="87113" y="37916"/>
                </a:lnTo>
                <a:lnTo>
                  <a:pt x="79566" y="17524"/>
                </a:lnTo>
                <a:lnTo>
                  <a:pt x="78218" y="16173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94315" y="2807554"/>
            <a:ext cx="81915" cy="118745"/>
          </a:xfrm>
          <a:custGeom>
            <a:avLst/>
            <a:gdLst/>
            <a:ahLst/>
            <a:cxnLst/>
            <a:rect l="l" t="t" r="r" b="b"/>
            <a:pathLst>
              <a:path w="81914" h="118744">
                <a:moveTo>
                  <a:pt x="15989" y="79094"/>
                </a:moveTo>
                <a:lnTo>
                  <a:pt x="0" y="79094"/>
                </a:lnTo>
                <a:lnTo>
                  <a:pt x="1099" y="90582"/>
                </a:lnTo>
                <a:lnTo>
                  <a:pt x="6395" y="103590"/>
                </a:lnTo>
                <a:lnTo>
                  <a:pt x="18887" y="114240"/>
                </a:lnTo>
                <a:lnTo>
                  <a:pt x="41572" y="118653"/>
                </a:lnTo>
                <a:lnTo>
                  <a:pt x="57265" y="116041"/>
                </a:lnTo>
                <a:lnTo>
                  <a:pt x="69964" y="108541"/>
                </a:lnTo>
                <a:lnTo>
                  <a:pt x="74301" y="102479"/>
                </a:lnTo>
                <a:lnTo>
                  <a:pt x="41572" y="102479"/>
                </a:lnTo>
                <a:lnTo>
                  <a:pt x="27457" y="100089"/>
                </a:lnTo>
                <a:lnTo>
                  <a:pt x="19787" y="94156"/>
                </a:lnTo>
                <a:lnTo>
                  <a:pt x="16614" y="86538"/>
                </a:lnTo>
                <a:lnTo>
                  <a:pt x="15989" y="79094"/>
                </a:lnTo>
                <a:close/>
              </a:path>
              <a:path w="81914" h="118744">
                <a:moveTo>
                  <a:pt x="39973" y="0"/>
                </a:moveTo>
                <a:lnTo>
                  <a:pt x="26132" y="2077"/>
                </a:lnTo>
                <a:lnTo>
                  <a:pt x="14390" y="8535"/>
                </a:lnTo>
                <a:lnTo>
                  <a:pt x="6245" y="19711"/>
                </a:lnTo>
                <a:lnTo>
                  <a:pt x="3197" y="35940"/>
                </a:lnTo>
                <a:lnTo>
                  <a:pt x="4671" y="45726"/>
                </a:lnTo>
                <a:lnTo>
                  <a:pt x="44770" y="68311"/>
                </a:lnTo>
                <a:lnTo>
                  <a:pt x="59161" y="71905"/>
                </a:lnTo>
                <a:lnTo>
                  <a:pt x="63958" y="75499"/>
                </a:lnTo>
                <a:lnTo>
                  <a:pt x="63958" y="84485"/>
                </a:lnTo>
                <a:lnTo>
                  <a:pt x="62259" y="92603"/>
                </a:lnTo>
                <a:lnTo>
                  <a:pt x="57562" y="98199"/>
                </a:lnTo>
                <a:lnTo>
                  <a:pt x="50466" y="101437"/>
                </a:lnTo>
                <a:lnTo>
                  <a:pt x="41572" y="102479"/>
                </a:lnTo>
                <a:lnTo>
                  <a:pt x="74301" y="102479"/>
                </a:lnTo>
                <a:lnTo>
                  <a:pt x="78466" y="96657"/>
                </a:lnTo>
                <a:lnTo>
                  <a:pt x="81567" y="80891"/>
                </a:lnTo>
                <a:lnTo>
                  <a:pt x="79993" y="71091"/>
                </a:lnTo>
                <a:lnTo>
                  <a:pt x="36775" y="46747"/>
                </a:lnTo>
                <a:lnTo>
                  <a:pt x="23984" y="43153"/>
                </a:lnTo>
                <a:lnTo>
                  <a:pt x="19187" y="41356"/>
                </a:lnTo>
                <a:lnTo>
                  <a:pt x="19187" y="17970"/>
                </a:lnTo>
                <a:lnTo>
                  <a:pt x="33577" y="16173"/>
                </a:lnTo>
                <a:lnTo>
                  <a:pt x="72855" y="16173"/>
                </a:lnTo>
                <a:lnTo>
                  <a:pt x="72371" y="15050"/>
                </a:lnTo>
                <a:lnTo>
                  <a:pt x="60822" y="4576"/>
                </a:lnTo>
                <a:lnTo>
                  <a:pt x="39973" y="0"/>
                </a:lnTo>
                <a:close/>
              </a:path>
              <a:path w="81914" h="118744">
                <a:moveTo>
                  <a:pt x="72855" y="16173"/>
                </a:moveTo>
                <a:lnTo>
                  <a:pt x="38374" y="16173"/>
                </a:lnTo>
                <a:lnTo>
                  <a:pt x="50891" y="17970"/>
                </a:lnTo>
                <a:lnTo>
                  <a:pt x="58161" y="22463"/>
                </a:lnTo>
                <a:lnTo>
                  <a:pt x="61534" y="28303"/>
                </a:lnTo>
                <a:lnTo>
                  <a:pt x="62359" y="34143"/>
                </a:lnTo>
                <a:lnTo>
                  <a:pt x="78369" y="34143"/>
                </a:lnTo>
                <a:lnTo>
                  <a:pt x="77320" y="26534"/>
                </a:lnTo>
                <a:lnTo>
                  <a:pt x="72855" y="16173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790274" y="2807554"/>
            <a:ext cx="81915" cy="118745"/>
          </a:xfrm>
          <a:custGeom>
            <a:avLst/>
            <a:gdLst/>
            <a:ahLst/>
            <a:cxnLst/>
            <a:rect l="l" t="t" r="r" b="b"/>
            <a:pathLst>
              <a:path w="81914" h="118744">
                <a:moveTo>
                  <a:pt x="15989" y="79094"/>
                </a:moveTo>
                <a:lnTo>
                  <a:pt x="0" y="79094"/>
                </a:lnTo>
                <a:lnTo>
                  <a:pt x="1099" y="90582"/>
                </a:lnTo>
                <a:lnTo>
                  <a:pt x="6395" y="103590"/>
                </a:lnTo>
                <a:lnTo>
                  <a:pt x="18887" y="114240"/>
                </a:lnTo>
                <a:lnTo>
                  <a:pt x="41572" y="118653"/>
                </a:lnTo>
                <a:lnTo>
                  <a:pt x="57279" y="116041"/>
                </a:lnTo>
                <a:lnTo>
                  <a:pt x="70007" y="108541"/>
                </a:lnTo>
                <a:lnTo>
                  <a:pt x="74358" y="102479"/>
                </a:lnTo>
                <a:lnTo>
                  <a:pt x="41572" y="102479"/>
                </a:lnTo>
                <a:lnTo>
                  <a:pt x="27457" y="100089"/>
                </a:lnTo>
                <a:lnTo>
                  <a:pt x="19787" y="94156"/>
                </a:lnTo>
                <a:lnTo>
                  <a:pt x="16614" y="86538"/>
                </a:lnTo>
                <a:lnTo>
                  <a:pt x="15989" y="79094"/>
                </a:lnTo>
                <a:close/>
              </a:path>
              <a:path w="81914" h="118744">
                <a:moveTo>
                  <a:pt x="39973" y="0"/>
                </a:moveTo>
                <a:lnTo>
                  <a:pt x="26132" y="2077"/>
                </a:lnTo>
                <a:lnTo>
                  <a:pt x="14390" y="8535"/>
                </a:lnTo>
                <a:lnTo>
                  <a:pt x="6245" y="19711"/>
                </a:lnTo>
                <a:lnTo>
                  <a:pt x="3197" y="35940"/>
                </a:lnTo>
                <a:lnTo>
                  <a:pt x="4671" y="45726"/>
                </a:lnTo>
                <a:lnTo>
                  <a:pt x="44770" y="68311"/>
                </a:lnTo>
                <a:lnTo>
                  <a:pt x="59161" y="71905"/>
                </a:lnTo>
                <a:lnTo>
                  <a:pt x="63958" y="75499"/>
                </a:lnTo>
                <a:lnTo>
                  <a:pt x="63958" y="84485"/>
                </a:lnTo>
                <a:lnTo>
                  <a:pt x="62259" y="92603"/>
                </a:lnTo>
                <a:lnTo>
                  <a:pt x="57562" y="98199"/>
                </a:lnTo>
                <a:lnTo>
                  <a:pt x="50466" y="101437"/>
                </a:lnTo>
                <a:lnTo>
                  <a:pt x="41572" y="102479"/>
                </a:lnTo>
                <a:lnTo>
                  <a:pt x="74358" y="102479"/>
                </a:lnTo>
                <a:lnTo>
                  <a:pt x="78538" y="96657"/>
                </a:lnTo>
                <a:lnTo>
                  <a:pt x="81653" y="80891"/>
                </a:lnTo>
                <a:lnTo>
                  <a:pt x="80062" y="71091"/>
                </a:lnTo>
                <a:lnTo>
                  <a:pt x="36775" y="46747"/>
                </a:lnTo>
                <a:lnTo>
                  <a:pt x="23984" y="43153"/>
                </a:lnTo>
                <a:lnTo>
                  <a:pt x="19187" y="41356"/>
                </a:lnTo>
                <a:lnTo>
                  <a:pt x="19187" y="17970"/>
                </a:lnTo>
                <a:lnTo>
                  <a:pt x="33577" y="16173"/>
                </a:lnTo>
                <a:lnTo>
                  <a:pt x="72930" y="16173"/>
                </a:lnTo>
                <a:lnTo>
                  <a:pt x="72445" y="15050"/>
                </a:lnTo>
                <a:lnTo>
                  <a:pt x="60871" y="4576"/>
                </a:lnTo>
                <a:lnTo>
                  <a:pt x="39973" y="0"/>
                </a:lnTo>
                <a:close/>
              </a:path>
              <a:path w="81914" h="118744">
                <a:moveTo>
                  <a:pt x="72930" y="16173"/>
                </a:moveTo>
                <a:lnTo>
                  <a:pt x="38374" y="16173"/>
                </a:lnTo>
                <a:lnTo>
                  <a:pt x="50891" y="17970"/>
                </a:lnTo>
                <a:lnTo>
                  <a:pt x="58161" y="22463"/>
                </a:lnTo>
                <a:lnTo>
                  <a:pt x="61534" y="28303"/>
                </a:lnTo>
                <a:lnTo>
                  <a:pt x="62359" y="34143"/>
                </a:lnTo>
                <a:lnTo>
                  <a:pt x="78455" y="34143"/>
                </a:lnTo>
                <a:lnTo>
                  <a:pt x="77404" y="26534"/>
                </a:lnTo>
                <a:lnTo>
                  <a:pt x="72930" y="16173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385211" y="2568355"/>
            <a:ext cx="372535" cy="25177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782610" y="2773165"/>
            <a:ext cx="100965" cy="132080"/>
          </a:xfrm>
          <a:custGeom>
            <a:avLst/>
            <a:gdLst/>
            <a:ahLst/>
            <a:cxnLst/>
            <a:rect l="l" t="t" r="r" b="b"/>
            <a:pathLst>
              <a:path w="100964" h="132080">
                <a:moveTo>
                  <a:pt x="77333" y="106295"/>
                </a:moveTo>
                <a:lnTo>
                  <a:pt x="59987" y="106295"/>
                </a:lnTo>
                <a:lnTo>
                  <a:pt x="58098" y="112725"/>
                </a:lnTo>
                <a:lnTo>
                  <a:pt x="58148" y="118650"/>
                </a:lnTo>
                <a:lnTo>
                  <a:pt x="61516" y="124237"/>
                </a:lnTo>
                <a:lnTo>
                  <a:pt x="69581" y="129657"/>
                </a:lnTo>
                <a:lnTo>
                  <a:pt x="72778" y="131454"/>
                </a:lnTo>
                <a:lnTo>
                  <a:pt x="77682" y="131454"/>
                </a:lnTo>
                <a:lnTo>
                  <a:pt x="84078" y="120671"/>
                </a:lnTo>
                <a:lnTo>
                  <a:pt x="80880" y="118874"/>
                </a:lnTo>
                <a:lnTo>
                  <a:pt x="77682" y="118874"/>
                </a:lnTo>
                <a:lnTo>
                  <a:pt x="74271" y="117077"/>
                </a:lnTo>
                <a:lnTo>
                  <a:pt x="74271" y="113483"/>
                </a:lnTo>
                <a:lnTo>
                  <a:pt x="75976" y="109889"/>
                </a:lnTo>
                <a:lnTo>
                  <a:pt x="77333" y="106295"/>
                </a:lnTo>
                <a:close/>
              </a:path>
              <a:path w="100964" h="132080">
                <a:moveTo>
                  <a:pt x="26439" y="42925"/>
                </a:moveTo>
                <a:lnTo>
                  <a:pt x="14177" y="47418"/>
                </a:lnTo>
                <a:lnTo>
                  <a:pt x="6432" y="55280"/>
                </a:lnTo>
                <a:lnTo>
                  <a:pt x="2425" y="63142"/>
                </a:lnTo>
                <a:lnTo>
                  <a:pt x="0" y="76465"/>
                </a:lnTo>
                <a:lnTo>
                  <a:pt x="2211" y="88771"/>
                </a:lnTo>
                <a:lnTo>
                  <a:pt x="8900" y="99050"/>
                </a:lnTo>
                <a:lnTo>
                  <a:pt x="19906" y="106295"/>
                </a:lnTo>
                <a:lnTo>
                  <a:pt x="32285" y="110591"/>
                </a:lnTo>
                <a:lnTo>
                  <a:pt x="42985" y="111012"/>
                </a:lnTo>
                <a:lnTo>
                  <a:pt x="52165" y="109075"/>
                </a:lnTo>
                <a:lnTo>
                  <a:pt x="59987" y="106295"/>
                </a:lnTo>
                <a:lnTo>
                  <a:pt x="77333" y="106295"/>
                </a:lnTo>
                <a:lnTo>
                  <a:pt x="80797" y="97113"/>
                </a:lnTo>
                <a:lnTo>
                  <a:pt x="40689" y="97113"/>
                </a:lnTo>
                <a:lnTo>
                  <a:pt x="29500" y="93716"/>
                </a:lnTo>
                <a:lnTo>
                  <a:pt x="22665" y="89026"/>
                </a:lnTo>
                <a:lnTo>
                  <a:pt x="18787" y="83155"/>
                </a:lnTo>
                <a:lnTo>
                  <a:pt x="17868" y="76268"/>
                </a:lnTo>
                <a:lnTo>
                  <a:pt x="19906" y="68533"/>
                </a:lnTo>
                <a:lnTo>
                  <a:pt x="24863" y="61850"/>
                </a:lnTo>
                <a:lnTo>
                  <a:pt x="31579" y="59548"/>
                </a:lnTo>
                <a:lnTo>
                  <a:pt x="94971" y="59548"/>
                </a:lnTo>
                <a:lnTo>
                  <a:pt x="96327" y="55954"/>
                </a:lnTo>
                <a:lnTo>
                  <a:pt x="74271" y="55954"/>
                </a:lnTo>
                <a:lnTo>
                  <a:pt x="69581" y="54157"/>
                </a:lnTo>
                <a:lnTo>
                  <a:pt x="43997" y="45171"/>
                </a:lnTo>
                <a:lnTo>
                  <a:pt x="26439" y="42925"/>
                </a:lnTo>
                <a:close/>
              </a:path>
              <a:path w="100964" h="132080">
                <a:moveTo>
                  <a:pt x="92259" y="66736"/>
                </a:moveTo>
                <a:lnTo>
                  <a:pt x="72778" y="66736"/>
                </a:lnTo>
                <a:lnTo>
                  <a:pt x="66383" y="84730"/>
                </a:lnTo>
                <a:lnTo>
                  <a:pt x="60590" y="92452"/>
                </a:lnTo>
                <a:lnTo>
                  <a:pt x="51539" y="96636"/>
                </a:lnTo>
                <a:lnTo>
                  <a:pt x="40689" y="97113"/>
                </a:lnTo>
                <a:lnTo>
                  <a:pt x="80797" y="97113"/>
                </a:lnTo>
                <a:lnTo>
                  <a:pt x="92259" y="66736"/>
                </a:lnTo>
                <a:close/>
              </a:path>
              <a:path w="100964" h="132080">
                <a:moveTo>
                  <a:pt x="94971" y="59548"/>
                </a:moveTo>
                <a:lnTo>
                  <a:pt x="31579" y="59548"/>
                </a:lnTo>
                <a:lnTo>
                  <a:pt x="38854" y="59941"/>
                </a:lnTo>
                <a:lnTo>
                  <a:pt x="45490" y="61345"/>
                </a:lnTo>
                <a:lnTo>
                  <a:pt x="58118" y="65472"/>
                </a:lnTo>
                <a:lnTo>
                  <a:pt x="65770" y="67410"/>
                </a:lnTo>
                <a:lnTo>
                  <a:pt x="70104" y="67662"/>
                </a:lnTo>
                <a:lnTo>
                  <a:pt x="72778" y="66736"/>
                </a:lnTo>
                <a:lnTo>
                  <a:pt x="92259" y="66736"/>
                </a:lnTo>
                <a:lnTo>
                  <a:pt x="94971" y="59548"/>
                </a:lnTo>
                <a:close/>
              </a:path>
              <a:path w="100964" h="132080">
                <a:moveTo>
                  <a:pt x="89422" y="14808"/>
                </a:moveTo>
                <a:lnTo>
                  <a:pt x="56692" y="14808"/>
                </a:lnTo>
                <a:lnTo>
                  <a:pt x="67875" y="18216"/>
                </a:lnTo>
                <a:lnTo>
                  <a:pt x="76946" y="23944"/>
                </a:lnTo>
                <a:lnTo>
                  <a:pt x="82399" y="30346"/>
                </a:lnTo>
                <a:lnTo>
                  <a:pt x="84214" y="37422"/>
                </a:lnTo>
                <a:lnTo>
                  <a:pt x="82372" y="45171"/>
                </a:lnTo>
                <a:lnTo>
                  <a:pt x="79174" y="55954"/>
                </a:lnTo>
                <a:lnTo>
                  <a:pt x="96327" y="55954"/>
                </a:lnTo>
                <a:lnTo>
                  <a:pt x="98362" y="50562"/>
                </a:lnTo>
                <a:lnTo>
                  <a:pt x="100770" y="32672"/>
                </a:lnTo>
                <a:lnTo>
                  <a:pt x="94444" y="19327"/>
                </a:lnTo>
                <a:lnTo>
                  <a:pt x="89422" y="14808"/>
                </a:lnTo>
                <a:close/>
              </a:path>
              <a:path w="100964" h="132080">
                <a:moveTo>
                  <a:pt x="46156" y="0"/>
                </a:moveTo>
                <a:lnTo>
                  <a:pt x="34334" y="6381"/>
                </a:lnTo>
                <a:lnTo>
                  <a:pt x="24810" y="20013"/>
                </a:lnTo>
                <a:lnTo>
                  <a:pt x="39094" y="27201"/>
                </a:lnTo>
                <a:lnTo>
                  <a:pt x="43201" y="21497"/>
                </a:lnTo>
                <a:lnTo>
                  <a:pt x="48768" y="16634"/>
                </a:lnTo>
                <a:lnTo>
                  <a:pt x="56692" y="14808"/>
                </a:lnTo>
                <a:lnTo>
                  <a:pt x="89422" y="14808"/>
                </a:lnTo>
                <a:lnTo>
                  <a:pt x="84481" y="10361"/>
                </a:lnTo>
                <a:lnTo>
                  <a:pt x="75976" y="5612"/>
                </a:lnTo>
                <a:lnTo>
                  <a:pt x="60097" y="25"/>
                </a:lnTo>
                <a:lnTo>
                  <a:pt x="46156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885556" y="2822324"/>
            <a:ext cx="93345" cy="116205"/>
          </a:xfrm>
          <a:custGeom>
            <a:avLst/>
            <a:gdLst/>
            <a:ahLst/>
            <a:cxnLst/>
            <a:rect l="l" t="t" r="r" b="b"/>
            <a:pathLst>
              <a:path w="93345" h="116205">
                <a:moveTo>
                  <a:pt x="50070" y="0"/>
                </a:moveTo>
                <a:lnTo>
                  <a:pt x="31845" y="5449"/>
                </a:lnTo>
                <a:lnTo>
                  <a:pt x="16619" y="19664"/>
                </a:lnTo>
                <a:lnTo>
                  <a:pt x="5010" y="40962"/>
                </a:lnTo>
                <a:lnTo>
                  <a:pt x="0" y="62278"/>
                </a:lnTo>
                <a:lnTo>
                  <a:pt x="1705" y="82082"/>
                </a:lnTo>
                <a:lnTo>
                  <a:pt x="10286" y="98853"/>
                </a:lnTo>
                <a:lnTo>
                  <a:pt x="25903" y="111071"/>
                </a:lnTo>
                <a:lnTo>
                  <a:pt x="43814" y="116069"/>
                </a:lnTo>
                <a:lnTo>
                  <a:pt x="58868" y="111969"/>
                </a:lnTo>
                <a:lnTo>
                  <a:pt x="70603" y="102479"/>
                </a:lnTo>
                <a:lnTo>
                  <a:pt x="73063" y="99025"/>
                </a:lnTo>
                <a:lnTo>
                  <a:pt x="39967" y="99025"/>
                </a:lnTo>
                <a:lnTo>
                  <a:pt x="32298" y="96695"/>
                </a:lnTo>
                <a:lnTo>
                  <a:pt x="21086" y="86526"/>
                </a:lnTo>
                <a:lnTo>
                  <a:pt x="17268" y="73321"/>
                </a:lnTo>
                <a:lnTo>
                  <a:pt x="18567" y="58768"/>
                </a:lnTo>
                <a:lnTo>
                  <a:pt x="22705" y="44556"/>
                </a:lnTo>
                <a:lnTo>
                  <a:pt x="28934" y="31777"/>
                </a:lnTo>
                <a:lnTo>
                  <a:pt x="37841" y="21856"/>
                </a:lnTo>
                <a:lnTo>
                  <a:pt x="49147" y="16991"/>
                </a:lnTo>
                <a:lnTo>
                  <a:pt x="85043" y="16991"/>
                </a:lnTo>
                <a:lnTo>
                  <a:pt x="84644" y="16204"/>
                </a:lnTo>
                <a:lnTo>
                  <a:pt x="70673" y="4997"/>
                </a:lnTo>
                <a:lnTo>
                  <a:pt x="50070" y="0"/>
                </a:lnTo>
                <a:close/>
              </a:path>
              <a:path w="93345" h="116205">
                <a:moveTo>
                  <a:pt x="62572" y="84091"/>
                </a:moveTo>
                <a:lnTo>
                  <a:pt x="55863" y="92894"/>
                </a:lnTo>
                <a:lnTo>
                  <a:pt x="48075" y="97815"/>
                </a:lnTo>
                <a:lnTo>
                  <a:pt x="39967" y="99025"/>
                </a:lnTo>
                <a:lnTo>
                  <a:pt x="73063" y="99025"/>
                </a:lnTo>
                <a:lnTo>
                  <a:pt x="78561" y="91303"/>
                </a:lnTo>
                <a:lnTo>
                  <a:pt x="62572" y="84091"/>
                </a:lnTo>
                <a:close/>
              </a:path>
              <a:path w="93345" h="116205">
                <a:moveTo>
                  <a:pt x="85043" y="16991"/>
                </a:moveTo>
                <a:lnTo>
                  <a:pt x="49147" y="16991"/>
                </a:lnTo>
                <a:lnTo>
                  <a:pt x="62572" y="19374"/>
                </a:lnTo>
                <a:lnTo>
                  <a:pt x="70417" y="25452"/>
                </a:lnTo>
                <a:lnTo>
                  <a:pt x="74964" y="32872"/>
                </a:lnTo>
                <a:lnTo>
                  <a:pt x="76513" y="41636"/>
                </a:lnTo>
                <a:lnTo>
                  <a:pt x="75363" y="51744"/>
                </a:lnTo>
                <a:lnTo>
                  <a:pt x="89861" y="58933"/>
                </a:lnTo>
                <a:lnTo>
                  <a:pt x="92919" y="44693"/>
                </a:lnTo>
                <a:lnTo>
                  <a:pt x="91619" y="29943"/>
                </a:lnTo>
                <a:lnTo>
                  <a:pt x="85043" y="16991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973482" y="2865477"/>
            <a:ext cx="93345" cy="117475"/>
          </a:xfrm>
          <a:custGeom>
            <a:avLst/>
            <a:gdLst/>
            <a:ahLst/>
            <a:cxnLst/>
            <a:rect l="l" t="t" r="r" b="b"/>
            <a:pathLst>
              <a:path w="93345" h="117475">
                <a:moveTo>
                  <a:pt x="49384" y="0"/>
                </a:moveTo>
                <a:lnTo>
                  <a:pt x="31302" y="5447"/>
                </a:lnTo>
                <a:lnTo>
                  <a:pt x="16499" y="19655"/>
                </a:lnTo>
                <a:lnTo>
                  <a:pt x="5133" y="40939"/>
                </a:lnTo>
                <a:lnTo>
                  <a:pt x="0" y="62545"/>
                </a:lnTo>
                <a:lnTo>
                  <a:pt x="1642" y="82968"/>
                </a:lnTo>
                <a:lnTo>
                  <a:pt x="10199" y="100359"/>
                </a:lnTo>
                <a:lnTo>
                  <a:pt x="25813" y="112868"/>
                </a:lnTo>
                <a:lnTo>
                  <a:pt x="43491" y="117080"/>
                </a:lnTo>
                <a:lnTo>
                  <a:pt x="58031" y="112865"/>
                </a:lnTo>
                <a:lnTo>
                  <a:pt x="69254" y="103255"/>
                </a:lnTo>
                <a:lnTo>
                  <a:pt x="71509" y="99760"/>
                </a:lnTo>
                <a:lnTo>
                  <a:pt x="39880" y="99760"/>
                </a:lnTo>
                <a:lnTo>
                  <a:pt x="32208" y="98468"/>
                </a:lnTo>
                <a:lnTo>
                  <a:pt x="20156" y="88303"/>
                </a:lnTo>
                <a:lnTo>
                  <a:pt x="16059" y="75106"/>
                </a:lnTo>
                <a:lnTo>
                  <a:pt x="17638" y="60562"/>
                </a:lnTo>
                <a:lnTo>
                  <a:pt x="22615" y="46354"/>
                </a:lnTo>
                <a:lnTo>
                  <a:pt x="28877" y="33283"/>
                </a:lnTo>
                <a:lnTo>
                  <a:pt x="37858" y="22746"/>
                </a:lnTo>
                <a:lnTo>
                  <a:pt x="49237" y="17268"/>
                </a:lnTo>
                <a:lnTo>
                  <a:pt x="85164" y="17268"/>
                </a:lnTo>
                <a:lnTo>
                  <a:pt x="84644" y="16229"/>
                </a:lnTo>
                <a:lnTo>
                  <a:pt x="70583" y="4998"/>
                </a:lnTo>
                <a:lnTo>
                  <a:pt x="49384" y="0"/>
                </a:lnTo>
                <a:close/>
              </a:path>
              <a:path w="93345" h="117475">
                <a:moveTo>
                  <a:pt x="62695" y="84092"/>
                </a:moveTo>
                <a:lnTo>
                  <a:pt x="55863" y="92908"/>
                </a:lnTo>
                <a:lnTo>
                  <a:pt x="48011" y="98019"/>
                </a:lnTo>
                <a:lnTo>
                  <a:pt x="39880" y="99760"/>
                </a:lnTo>
                <a:lnTo>
                  <a:pt x="71509" y="99760"/>
                </a:lnTo>
                <a:lnTo>
                  <a:pt x="76979" y="91280"/>
                </a:lnTo>
                <a:lnTo>
                  <a:pt x="62695" y="84092"/>
                </a:lnTo>
                <a:close/>
              </a:path>
              <a:path w="93345" h="117475">
                <a:moveTo>
                  <a:pt x="85164" y="17268"/>
                </a:moveTo>
                <a:lnTo>
                  <a:pt x="49237" y="17268"/>
                </a:lnTo>
                <a:lnTo>
                  <a:pt x="62695" y="19374"/>
                </a:lnTo>
                <a:lnTo>
                  <a:pt x="70540" y="25467"/>
                </a:lnTo>
                <a:lnTo>
                  <a:pt x="75087" y="33079"/>
                </a:lnTo>
                <a:lnTo>
                  <a:pt x="76636" y="42381"/>
                </a:lnTo>
                <a:lnTo>
                  <a:pt x="75487" y="53542"/>
                </a:lnTo>
                <a:lnTo>
                  <a:pt x="89771" y="60730"/>
                </a:lnTo>
                <a:lnTo>
                  <a:pt x="92859" y="45441"/>
                </a:lnTo>
                <a:lnTo>
                  <a:pt x="91609" y="30159"/>
                </a:lnTo>
                <a:lnTo>
                  <a:pt x="85164" y="17268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062394" y="2910417"/>
            <a:ext cx="95250" cy="118110"/>
          </a:xfrm>
          <a:custGeom>
            <a:avLst/>
            <a:gdLst/>
            <a:ahLst/>
            <a:cxnLst/>
            <a:rect l="l" t="t" r="r" b="b"/>
            <a:pathLst>
              <a:path w="95250" h="118110">
                <a:moveTo>
                  <a:pt x="50013" y="0"/>
                </a:moveTo>
                <a:lnTo>
                  <a:pt x="31932" y="5448"/>
                </a:lnTo>
                <a:lnTo>
                  <a:pt x="17128" y="19661"/>
                </a:lnTo>
                <a:lnTo>
                  <a:pt x="5762" y="40949"/>
                </a:lnTo>
                <a:lnTo>
                  <a:pt x="0" y="62302"/>
                </a:lnTo>
                <a:lnTo>
                  <a:pt x="1712" y="82302"/>
                </a:lnTo>
                <a:lnTo>
                  <a:pt x="10619" y="99601"/>
                </a:lnTo>
                <a:lnTo>
                  <a:pt x="26442" y="112854"/>
                </a:lnTo>
                <a:lnTo>
                  <a:pt x="35923" y="116701"/>
                </a:lnTo>
                <a:lnTo>
                  <a:pt x="43125" y="118021"/>
                </a:lnTo>
                <a:lnTo>
                  <a:pt x="48808" y="117656"/>
                </a:lnTo>
                <a:lnTo>
                  <a:pt x="77706" y="101118"/>
                </a:lnTo>
                <a:lnTo>
                  <a:pt x="44850" y="101118"/>
                </a:lnTo>
                <a:lnTo>
                  <a:pt x="34544" y="98478"/>
                </a:lnTo>
                <a:lnTo>
                  <a:pt x="23704" y="90419"/>
                </a:lnTo>
                <a:lnTo>
                  <a:pt x="17701" y="79831"/>
                </a:lnTo>
                <a:lnTo>
                  <a:pt x="16495" y="66879"/>
                </a:lnTo>
                <a:lnTo>
                  <a:pt x="20046" y="51731"/>
                </a:lnTo>
                <a:lnTo>
                  <a:pt x="54800" y="51731"/>
                </a:lnTo>
                <a:lnTo>
                  <a:pt x="26442" y="37355"/>
                </a:lnTo>
                <a:lnTo>
                  <a:pt x="32865" y="26713"/>
                </a:lnTo>
                <a:lnTo>
                  <a:pt x="41845" y="19609"/>
                </a:lnTo>
                <a:lnTo>
                  <a:pt x="52345" y="16885"/>
                </a:lnTo>
                <a:lnTo>
                  <a:pt x="85475" y="16885"/>
                </a:lnTo>
                <a:lnTo>
                  <a:pt x="71213" y="5008"/>
                </a:lnTo>
                <a:lnTo>
                  <a:pt x="50013" y="0"/>
                </a:lnTo>
                <a:close/>
              </a:path>
              <a:path w="95250" h="118110">
                <a:moveTo>
                  <a:pt x="64817" y="89493"/>
                </a:moveTo>
                <a:lnTo>
                  <a:pt x="60746" y="94940"/>
                </a:lnTo>
                <a:lnTo>
                  <a:pt x="53838" y="99377"/>
                </a:lnTo>
                <a:lnTo>
                  <a:pt x="44850" y="101118"/>
                </a:lnTo>
                <a:lnTo>
                  <a:pt x="77706" y="101118"/>
                </a:lnTo>
                <a:lnTo>
                  <a:pt x="80807" y="96681"/>
                </a:lnTo>
                <a:lnTo>
                  <a:pt x="64817" y="89493"/>
                </a:lnTo>
                <a:close/>
              </a:path>
              <a:path w="95250" h="118110">
                <a:moveTo>
                  <a:pt x="54800" y="51731"/>
                </a:moveTo>
                <a:lnTo>
                  <a:pt x="20046" y="51731"/>
                </a:lnTo>
                <a:lnTo>
                  <a:pt x="87202" y="84102"/>
                </a:lnTo>
                <a:lnTo>
                  <a:pt x="93505" y="62537"/>
                </a:lnTo>
                <a:lnTo>
                  <a:pt x="76116" y="62537"/>
                </a:lnTo>
                <a:lnTo>
                  <a:pt x="54800" y="51731"/>
                </a:lnTo>
                <a:close/>
              </a:path>
              <a:path w="95250" h="118110">
                <a:moveTo>
                  <a:pt x="85475" y="16885"/>
                </a:moveTo>
                <a:lnTo>
                  <a:pt x="52345" y="16885"/>
                </a:lnTo>
                <a:lnTo>
                  <a:pt x="63325" y="19384"/>
                </a:lnTo>
                <a:lnTo>
                  <a:pt x="74317" y="27640"/>
                </a:lnTo>
                <a:lnTo>
                  <a:pt x="79314" y="38256"/>
                </a:lnTo>
                <a:lnTo>
                  <a:pt x="79514" y="50225"/>
                </a:lnTo>
                <a:lnTo>
                  <a:pt x="76116" y="62537"/>
                </a:lnTo>
                <a:lnTo>
                  <a:pt x="93505" y="62537"/>
                </a:lnTo>
                <a:lnTo>
                  <a:pt x="94657" y="58592"/>
                </a:lnTo>
                <a:lnTo>
                  <a:pt x="94877" y="36459"/>
                </a:lnTo>
                <a:lnTo>
                  <a:pt x="87262" y="18374"/>
                </a:lnTo>
                <a:lnTo>
                  <a:pt x="85475" y="16885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154520" y="2955803"/>
            <a:ext cx="93345" cy="118745"/>
          </a:xfrm>
          <a:custGeom>
            <a:avLst/>
            <a:gdLst/>
            <a:ahLst/>
            <a:cxnLst/>
            <a:rect l="l" t="t" r="r" b="b"/>
            <a:pathLst>
              <a:path w="93345" h="118744">
                <a:moveTo>
                  <a:pt x="3177" y="58483"/>
                </a:moveTo>
                <a:lnTo>
                  <a:pt x="119" y="69266"/>
                </a:lnTo>
                <a:lnTo>
                  <a:pt x="0" y="73004"/>
                </a:lnTo>
                <a:lnTo>
                  <a:pt x="299" y="84328"/>
                </a:lnTo>
                <a:lnTo>
                  <a:pt x="8514" y="99695"/>
                </a:lnTo>
                <a:lnTo>
                  <a:pt x="28760" y="114216"/>
                </a:lnTo>
                <a:lnTo>
                  <a:pt x="43864" y="118512"/>
                </a:lnTo>
                <a:lnTo>
                  <a:pt x="57648" y="117585"/>
                </a:lnTo>
                <a:lnTo>
                  <a:pt x="69354" y="110931"/>
                </a:lnTo>
                <a:lnTo>
                  <a:pt x="74976" y="102760"/>
                </a:lnTo>
                <a:lnTo>
                  <a:pt x="49493" y="102760"/>
                </a:lnTo>
                <a:lnTo>
                  <a:pt x="41792" y="102001"/>
                </a:lnTo>
                <a:lnTo>
                  <a:pt x="33451" y="98042"/>
                </a:lnTo>
                <a:lnTo>
                  <a:pt x="22018" y="89699"/>
                </a:lnTo>
                <a:lnTo>
                  <a:pt x="17141" y="81183"/>
                </a:lnTo>
                <a:lnTo>
                  <a:pt x="16422" y="73004"/>
                </a:lnTo>
                <a:lnTo>
                  <a:pt x="17461" y="65671"/>
                </a:lnTo>
                <a:lnTo>
                  <a:pt x="3177" y="58483"/>
                </a:lnTo>
                <a:close/>
              </a:path>
              <a:path w="93345" h="118744">
                <a:moveTo>
                  <a:pt x="55133" y="0"/>
                </a:moveTo>
                <a:lnTo>
                  <a:pt x="41898" y="508"/>
                </a:lnTo>
                <a:lnTo>
                  <a:pt x="30463" y="7085"/>
                </a:lnTo>
                <a:lnTo>
                  <a:pt x="22365" y="20745"/>
                </a:lnTo>
                <a:lnTo>
                  <a:pt x="19840" y="30882"/>
                </a:lnTo>
                <a:lnTo>
                  <a:pt x="21352" y="39839"/>
                </a:lnTo>
                <a:lnTo>
                  <a:pt x="26142" y="47785"/>
                </a:lnTo>
                <a:lnTo>
                  <a:pt x="33451" y="54889"/>
                </a:lnTo>
                <a:lnTo>
                  <a:pt x="49440" y="69266"/>
                </a:lnTo>
                <a:lnTo>
                  <a:pt x="56422" y="76468"/>
                </a:lnTo>
                <a:lnTo>
                  <a:pt x="60526" y="82315"/>
                </a:lnTo>
                <a:lnTo>
                  <a:pt x="61912" y="87484"/>
                </a:lnTo>
                <a:lnTo>
                  <a:pt x="60739" y="92651"/>
                </a:lnTo>
                <a:lnTo>
                  <a:pt x="55996" y="99811"/>
                </a:lnTo>
                <a:lnTo>
                  <a:pt x="49493" y="102760"/>
                </a:lnTo>
                <a:lnTo>
                  <a:pt x="74976" y="102760"/>
                </a:lnTo>
                <a:lnTo>
                  <a:pt x="78221" y="98042"/>
                </a:lnTo>
                <a:lnTo>
                  <a:pt x="80280" y="87818"/>
                </a:lnTo>
                <a:lnTo>
                  <a:pt x="78701" y="78263"/>
                </a:lnTo>
                <a:lnTo>
                  <a:pt x="72885" y="68708"/>
                </a:lnTo>
                <a:lnTo>
                  <a:pt x="62232" y="58483"/>
                </a:lnTo>
                <a:lnTo>
                  <a:pt x="49440" y="45904"/>
                </a:lnTo>
                <a:lnTo>
                  <a:pt x="42581" y="40007"/>
                </a:lnTo>
                <a:lnTo>
                  <a:pt x="38541" y="35122"/>
                </a:lnTo>
                <a:lnTo>
                  <a:pt x="37178" y="30236"/>
                </a:lnTo>
                <a:lnTo>
                  <a:pt x="38354" y="24339"/>
                </a:lnTo>
                <a:lnTo>
                  <a:pt x="43404" y="17927"/>
                </a:lnTo>
                <a:lnTo>
                  <a:pt x="50293" y="16244"/>
                </a:lnTo>
                <a:lnTo>
                  <a:pt x="83685" y="16244"/>
                </a:lnTo>
                <a:lnTo>
                  <a:pt x="68628" y="4548"/>
                </a:lnTo>
                <a:lnTo>
                  <a:pt x="55133" y="0"/>
                </a:lnTo>
                <a:close/>
              </a:path>
              <a:path w="93345" h="118744">
                <a:moveTo>
                  <a:pt x="83685" y="16244"/>
                </a:moveTo>
                <a:lnTo>
                  <a:pt x="50293" y="16244"/>
                </a:lnTo>
                <a:lnTo>
                  <a:pt x="57182" y="17260"/>
                </a:lnTo>
                <a:lnTo>
                  <a:pt x="62232" y="18948"/>
                </a:lnTo>
                <a:lnTo>
                  <a:pt x="72802" y="26221"/>
                </a:lnTo>
                <a:lnTo>
                  <a:pt x="77235" y="33999"/>
                </a:lnTo>
                <a:lnTo>
                  <a:pt x="77792" y="41439"/>
                </a:lnTo>
                <a:lnTo>
                  <a:pt x="76729" y="47701"/>
                </a:lnTo>
                <a:lnTo>
                  <a:pt x="91013" y="54889"/>
                </a:lnTo>
                <a:lnTo>
                  <a:pt x="92972" y="47027"/>
                </a:lnTo>
                <a:lnTo>
                  <a:pt x="93092" y="33771"/>
                </a:lnTo>
                <a:lnTo>
                  <a:pt x="86576" y="18489"/>
                </a:lnTo>
                <a:lnTo>
                  <a:pt x="83685" y="16244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242515" y="3000725"/>
            <a:ext cx="92710" cy="118110"/>
          </a:xfrm>
          <a:custGeom>
            <a:avLst/>
            <a:gdLst/>
            <a:ahLst/>
            <a:cxnLst/>
            <a:rect l="l" t="t" r="r" b="b"/>
            <a:pathLst>
              <a:path w="92710" h="118110">
                <a:moveTo>
                  <a:pt x="3018" y="56715"/>
                </a:moveTo>
                <a:lnTo>
                  <a:pt x="72" y="67497"/>
                </a:lnTo>
                <a:lnTo>
                  <a:pt x="0" y="72271"/>
                </a:lnTo>
                <a:lnTo>
                  <a:pt x="300" y="82550"/>
                </a:lnTo>
                <a:lnTo>
                  <a:pt x="8475" y="97917"/>
                </a:lnTo>
                <a:lnTo>
                  <a:pt x="28602" y="112447"/>
                </a:lnTo>
                <a:lnTo>
                  <a:pt x="43082" y="117501"/>
                </a:lnTo>
                <a:lnTo>
                  <a:pt x="56823" y="116491"/>
                </a:lnTo>
                <a:lnTo>
                  <a:pt x="68445" y="109415"/>
                </a:lnTo>
                <a:lnTo>
                  <a:pt x="73378" y="101437"/>
                </a:lnTo>
                <a:lnTo>
                  <a:pt x="49441" y="101437"/>
                </a:lnTo>
                <a:lnTo>
                  <a:pt x="41753" y="101019"/>
                </a:lnTo>
                <a:lnTo>
                  <a:pt x="33505" y="98071"/>
                </a:lnTo>
                <a:lnTo>
                  <a:pt x="21743" y="89465"/>
                </a:lnTo>
                <a:lnTo>
                  <a:pt x="16476" y="80529"/>
                </a:lnTo>
                <a:lnTo>
                  <a:pt x="15727" y="72271"/>
                </a:lnTo>
                <a:lnTo>
                  <a:pt x="17516" y="65700"/>
                </a:lnTo>
                <a:lnTo>
                  <a:pt x="3018" y="56715"/>
                </a:lnTo>
                <a:close/>
              </a:path>
              <a:path w="92710" h="118110">
                <a:moveTo>
                  <a:pt x="55094" y="0"/>
                </a:moveTo>
                <a:lnTo>
                  <a:pt x="41846" y="308"/>
                </a:lnTo>
                <a:lnTo>
                  <a:pt x="30397" y="6345"/>
                </a:lnTo>
                <a:lnTo>
                  <a:pt x="22206" y="18953"/>
                </a:lnTo>
                <a:lnTo>
                  <a:pt x="19474" y="29131"/>
                </a:lnTo>
                <a:lnTo>
                  <a:pt x="20660" y="38292"/>
                </a:lnTo>
                <a:lnTo>
                  <a:pt x="25444" y="46774"/>
                </a:lnTo>
                <a:lnTo>
                  <a:pt x="33505" y="54918"/>
                </a:lnTo>
                <a:lnTo>
                  <a:pt x="47789" y="67497"/>
                </a:lnTo>
                <a:lnTo>
                  <a:pt x="55634" y="74713"/>
                </a:lnTo>
                <a:lnTo>
                  <a:pt x="60181" y="80750"/>
                </a:lnTo>
                <a:lnTo>
                  <a:pt x="61730" y="86450"/>
                </a:lnTo>
                <a:lnTo>
                  <a:pt x="60581" y="92656"/>
                </a:lnTo>
                <a:lnTo>
                  <a:pt x="55930" y="98819"/>
                </a:lnTo>
                <a:lnTo>
                  <a:pt x="49441" y="101437"/>
                </a:lnTo>
                <a:lnTo>
                  <a:pt x="73378" y="101437"/>
                </a:lnTo>
                <a:lnTo>
                  <a:pt x="76570" y="96274"/>
                </a:lnTo>
                <a:lnTo>
                  <a:pt x="79495" y="86797"/>
                </a:lnTo>
                <a:lnTo>
                  <a:pt x="78382" y="77159"/>
                </a:lnTo>
                <a:lnTo>
                  <a:pt x="72793" y="67189"/>
                </a:lnTo>
                <a:lnTo>
                  <a:pt x="62286" y="56715"/>
                </a:lnTo>
                <a:lnTo>
                  <a:pt x="49495" y="45932"/>
                </a:lnTo>
                <a:lnTo>
                  <a:pt x="42512" y="38993"/>
                </a:lnTo>
                <a:lnTo>
                  <a:pt x="38409" y="33566"/>
                </a:lnTo>
                <a:lnTo>
                  <a:pt x="37023" y="28475"/>
                </a:lnTo>
                <a:lnTo>
                  <a:pt x="38195" y="22547"/>
                </a:lnTo>
                <a:lnTo>
                  <a:pt x="43312" y="16145"/>
                </a:lnTo>
                <a:lnTo>
                  <a:pt x="50028" y="14460"/>
                </a:lnTo>
                <a:lnTo>
                  <a:pt x="81135" y="14460"/>
                </a:lnTo>
                <a:lnTo>
                  <a:pt x="68682" y="4576"/>
                </a:lnTo>
                <a:lnTo>
                  <a:pt x="55094" y="0"/>
                </a:lnTo>
                <a:close/>
              </a:path>
              <a:path w="92710" h="118110">
                <a:moveTo>
                  <a:pt x="81135" y="14460"/>
                </a:moveTo>
                <a:lnTo>
                  <a:pt x="50028" y="14460"/>
                </a:lnTo>
                <a:lnTo>
                  <a:pt x="56423" y="15471"/>
                </a:lnTo>
                <a:lnTo>
                  <a:pt x="60581" y="17156"/>
                </a:lnTo>
                <a:lnTo>
                  <a:pt x="72133" y="25190"/>
                </a:lnTo>
                <a:lnTo>
                  <a:pt x="77050" y="32892"/>
                </a:lnTo>
                <a:lnTo>
                  <a:pt x="77729" y="39920"/>
                </a:lnTo>
                <a:lnTo>
                  <a:pt x="76570" y="45932"/>
                </a:lnTo>
                <a:lnTo>
                  <a:pt x="91067" y="53121"/>
                </a:lnTo>
                <a:lnTo>
                  <a:pt x="92611" y="45932"/>
                </a:lnTo>
                <a:lnTo>
                  <a:pt x="92542" y="38292"/>
                </a:lnTo>
                <a:lnTo>
                  <a:pt x="92426" y="32892"/>
                </a:lnTo>
                <a:lnTo>
                  <a:pt x="85881" y="18226"/>
                </a:lnTo>
                <a:lnTo>
                  <a:pt x="81135" y="1446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385654" y="3616538"/>
            <a:ext cx="134333" cy="11505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540774" y="3616538"/>
            <a:ext cx="91161" cy="11865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652722" y="3616538"/>
            <a:ext cx="134354" cy="11505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806264" y="3616538"/>
            <a:ext cx="92739" cy="11865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921388" y="3616538"/>
            <a:ext cx="142413" cy="15998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466737" y="4594491"/>
            <a:ext cx="188676" cy="11865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676307" y="4594491"/>
            <a:ext cx="134311" cy="11505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834496" y="4594491"/>
            <a:ext cx="88048" cy="16000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943438" y="4567535"/>
            <a:ext cx="244533" cy="14560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212062" y="4594491"/>
            <a:ext cx="48260" cy="115570"/>
          </a:xfrm>
          <a:custGeom>
            <a:avLst/>
            <a:gdLst/>
            <a:ahLst/>
            <a:cxnLst/>
            <a:rect l="l" t="t" r="r" b="b"/>
            <a:pathLst>
              <a:path w="48260" h="115570">
                <a:moveTo>
                  <a:pt x="15989" y="3594"/>
                </a:moveTo>
                <a:lnTo>
                  <a:pt x="0" y="3594"/>
                </a:lnTo>
                <a:lnTo>
                  <a:pt x="0" y="115058"/>
                </a:lnTo>
                <a:lnTo>
                  <a:pt x="15989" y="115058"/>
                </a:lnTo>
                <a:lnTo>
                  <a:pt x="15989" y="50341"/>
                </a:lnTo>
                <a:lnTo>
                  <a:pt x="17738" y="39025"/>
                </a:lnTo>
                <a:lnTo>
                  <a:pt x="22785" y="29899"/>
                </a:lnTo>
                <a:lnTo>
                  <a:pt x="30829" y="23806"/>
                </a:lnTo>
                <a:lnTo>
                  <a:pt x="32869" y="23385"/>
                </a:lnTo>
                <a:lnTo>
                  <a:pt x="15989" y="23385"/>
                </a:lnTo>
                <a:lnTo>
                  <a:pt x="15989" y="3594"/>
                </a:lnTo>
                <a:close/>
              </a:path>
              <a:path w="48260" h="115570">
                <a:moveTo>
                  <a:pt x="46263" y="0"/>
                </a:moveTo>
                <a:lnTo>
                  <a:pt x="43065" y="0"/>
                </a:lnTo>
                <a:lnTo>
                  <a:pt x="35057" y="1632"/>
                </a:lnTo>
                <a:lnTo>
                  <a:pt x="27768" y="6301"/>
                </a:lnTo>
                <a:lnTo>
                  <a:pt x="21359" y="13666"/>
                </a:lnTo>
                <a:lnTo>
                  <a:pt x="15989" y="23385"/>
                </a:lnTo>
                <a:lnTo>
                  <a:pt x="32869" y="23385"/>
                </a:lnTo>
                <a:lnTo>
                  <a:pt x="41572" y="21588"/>
                </a:lnTo>
                <a:lnTo>
                  <a:pt x="47968" y="21588"/>
                </a:lnTo>
                <a:lnTo>
                  <a:pt x="47968" y="1797"/>
                </a:lnTo>
                <a:lnTo>
                  <a:pt x="46263" y="1797"/>
                </a:lnTo>
                <a:lnTo>
                  <a:pt x="46263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376502" y="1572551"/>
            <a:ext cx="940435" cy="765810"/>
          </a:xfrm>
          <a:custGeom>
            <a:avLst/>
            <a:gdLst/>
            <a:ahLst/>
            <a:cxnLst/>
            <a:rect l="l" t="t" r="r" b="b"/>
            <a:pathLst>
              <a:path w="940435" h="765810">
                <a:moveTo>
                  <a:pt x="0" y="765782"/>
                </a:moveTo>
                <a:lnTo>
                  <a:pt x="940375" y="765782"/>
                </a:lnTo>
                <a:lnTo>
                  <a:pt x="940375" y="0"/>
                </a:lnTo>
                <a:lnTo>
                  <a:pt x="0" y="0"/>
                </a:lnTo>
                <a:lnTo>
                  <a:pt x="0" y="765782"/>
                </a:lnTo>
                <a:close/>
              </a:path>
            </a:pathLst>
          </a:custGeom>
          <a:solidFill>
            <a:srgbClr val="D1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376502" y="1572551"/>
            <a:ext cx="940435" cy="765810"/>
          </a:xfrm>
          <a:custGeom>
            <a:avLst/>
            <a:gdLst/>
            <a:ahLst/>
            <a:cxnLst/>
            <a:rect l="l" t="t" r="r" b="b"/>
            <a:pathLst>
              <a:path w="940435" h="765810">
                <a:moveTo>
                  <a:pt x="940375" y="765782"/>
                </a:moveTo>
                <a:lnTo>
                  <a:pt x="0" y="765782"/>
                </a:lnTo>
                <a:lnTo>
                  <a:pt x="0" y="0"/>
                </a:lnTo>
                <a:lnTo>
                  <a:pt x="940375" y="0"/>
                </a:lnTo>
                <a:lnTo>
                  <a:pt x="940375" y="765782"/>
                </a:lnTo>
                <a:close/>
              </a:path>
            </a:pathLst>
          </a:custGeom>
          <a:ln w="10312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2" name="object 62"/>
          <p:cNvGraphicFramePr>
            <a:graphicFrameLocks noGrp="1"/>
          </p:cNvGraphicFramePr>
          <p:nvPr/>
        </p:nvGraphicFramePr>
        <p:xfrm>
          <a:off x="2371255" y="3348826"/>
          <a:ext cx="940435" cy="604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0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09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21F1F"/>
                      </a:solidFill>
                      <a:prstDash val="solid"/>
                    </a:lnL>
                    <a:lnR w="12700">
                      <a:solidFill>
                        <a:srgbClr val="221F1F"/>
                      </a:solidFill>
                      <a:prstDash val="solid"/>
                    </a:lnR>
                    <a:lnT w="12700">
                      <a:solidFill>
                        <a:srgbClr val="221F1F"/>
                      </a:solidFill>
                      <a:prstDash val="solid"/>
                    </a:lnT>
                    <a:lnB w="12700">
                      <a:solidFill>
                        <a:srgbClr val="221F1F"/>
                      </a:solidFill>
                      <a:prstDash val="solid"/>
                    </a:lnB>
                    <a:solidFill>
                      <a:srgbClr val="D1D2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9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21F1F"/>
                      </a:solidFill>
                      <a:prstDash val="solid"/>
                    </a:lnL>
                    <a:lnR w="12700">
                      <a:solidFill>
                        <a:srgbClr val="221F1F"/>
                      </a:solidFill>
                      <a:prstDash val="solid"/>
                    </a:lnR>
                    <a:lnT w="12700">
                      <a:solidFill>
                        <a:srgbClr val="221F1F"/>
                      </a:solidFill>
                      <a:prstDash val="solid"/>
                    </a:lnT>
                    <a:lnB w="12700">
                      <a:solidFill>
                        <a:srgbClr val="221F1F"/>
                      </a:solidFill>
                      <a:prstDash val="solid"/>
                    </a:lnB>
                    <a:solidFill>
                      <a:srgbClr val="D1D2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0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21F1F"/>
                      </a:solidFill>
                      <a:prstDash val="solid"/>
                    </a:lnL>
                    <a:lnR w="12700">
                      <a:solidFill>
                        <a:srgbClr val="221F1F"/>
                      </a:solidFill>
                      <a:prstDash val="solid"/>
                    </a:lnR>
                    <a:lnT w="12700">
                      <a:solidFill>
                        <a:srgbClr val="221F1F"/>
                      </a:solidFill>
                      <a:prstDash val="solid"/>
                    </a:lnT>
                    <a:lnB w="12700">
                      <a:solidFill>
                        <a:srgbClr val="221F1F"/>
                      </a:solidFill>
                      <a:prstDash val="solid"/>
                    </a:lnB>
                    <a:solidFill>
                      <a:srgbClr val="D1D2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9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21F1F"/>
                      </a:solidFill>
                      <a:prstDash val="solid"/>
                    </a:lnL>
                    <a:lnR w="12700">
                      <a:solidFill>
                        <a:srgbClr val="221F1F"/>
                      </a:solidFill>
                      <a:prstDash val="solid"/>
                    </a:lnR>
                    <a:lnT w="12700">
                      <a:solidFill>
                        <a:srgbClr val="221F1F"/>
                      </a:solidFill>
                      <a:prstDash val="solid"/>
                    </a:lnT>
                    <a:lnB w="12700">
                      <a:solidFill>
                        <a:srgbClr val="221F1F"/>
                      </a:solidFill>
                      <a:prstDash val="solid"/>
                    </a:lnB>
                    <a:solidFill>
                      <a:srgbClr val="D1D2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3" name="object 63"/>
          <p:cNvSpPr/>
          <p:nvPr/>
        </p:nvSpPr>
        <p:spPr>
          <a:xfrm>
            <a:off x="2846701" y="2410215"/>
            <a:ext cx="0" cy="807720"/>
          </a:xfrm>
          <a:custGeom>
            <a:avLst/>
            <a:gdLst/>
            <a:ahLst/>
            <a:cxnLst/>
            <a:rect l="l" t="t" r="r" b="b"/>
            <a:pathLst>
              <a:path h="807719">
                <a:moveTo>
                  <a:pt x="0" y="807210"/>
                </a:moveTo>
                <a:lnTo>
                  <a:pt x="0" y="807210"/>
                </a:lnTo>
                <a:lnTo>
                  <a:pt x="0" y="0"/>
                </a:lnTo>
              </a:path>
            </a:pathLst>
          </a:custGeom>
          <a:ln w="20794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805106" y="3170702"/>
            <a:ext cx="83166" cy="11144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14C18298-96B0-4C24-88CC-979405556CC1}" type="datetime9">
              <a:rPr lang="en-US" spc="-5" smtClean="0"/>
              <a:t>2/21/2019 11:55:41 AM</a:t>
            </a:fld>
            <a:endParaRPr spc="-5" dirty="0"/>
          </a:p>
        </p:txBody>
      </p:sp>
      <p:sp>
        <p:nvSpPr>
          <p:cNvPr id="66" name="object 6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67" name="object 6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spc="5" dirty="0"/>
              <a:t>9</a:t>
            </a:r>
            <a:r>
              <a:rPr sz="975" spc="7" baseline="25641" dirty="0"/>
              <a:t>th</a:t>
            </a:r>
            <a:r>
              <a:rPr sz="975" spc="150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4051" y="5849937"/>
            <a:ext cx="1284224" cy="792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04950" y="246126"/>
            <a:ext cx="7098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</a:rPr>
              <a:t>Multiple-Processor Scheduling </a:t>
            </a:r>
            <a:r>
              <a:rPr sz="2400" dirty="0">
                <a:solidFill>
                  <a:srgbClr val="FF0000"/>
                </a:solidFill>
              </a:rPr>
              <a:t>– </a:t>
            </a:r>
            <a:r>
              <a:rPr sz="2400" spc="-5" dirty="0">
                <a:solidFill>
                  <a:srgbClr val="FF0000"/>
                </a:solidFill>
              </a:rPr>
              <a:t>Load</a:t>
            </a:r>
            <a:r>
              <a:rPr sz="2400" spc="15" dirty="0">
                <a:solidFill>
                  <a:srgbClr val="FF0000"/>
                </a:solidFill>
              </a:rPr>
              <a:t> </a:t>
            </a:r>
            <a:r>
              <a:rPr sz="2400" spc="-5" dirty="0">
                <a:solidFill>
                  <a:srgbClr val="FF0000"/>
                </a:solidFill>
              </a:rPr>
              <a:t>Balancing</a:t>
            </a:r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33F95864-7E78-439F-84D6-2A63CBB87BE0}" type="datetime9">
              <a:rPr lang="en-US" spc="-5" smtClean="0"/>
              <a:t>2/21/2019 11:55:41 AM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spc="5" dirty="0"/>
              <a:t>9</a:t>
            </a:r>
            <a:r>
              <a:rPr sz="975" spc="7" baseline="25641" dirty="0"/>
              <a:t>th</a:t>
            </a:r>
            <a:r>
              <a:rPr sz="975" spc="150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969365" y="1164716"/>
            <a:ext cx="6849745" cy="205613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1800" dirty="0">
                <a:latin typeface="Arial"/>
                <a:cs typeface="Arial"/>
              </a:rPr>
              <a:t>If SMP, </a:t>
            </a:r>
            <a:r>
              <a:rPr sz="1800" spc="-5" dirty="0">
                <a:latin typeface="Arial"/>
                <a:cs typeface="Arial"/>
              </a:rPr>
              <a:t>need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keep all CPUs loaded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efficiency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Load balancing </a:t>
            </a:r>
            <a:r>
              <a:rPr sz="1800" dirty="0">
                <a:latin typeface="Arial"/>
                <a:cs typeface="Arial"/>
              </a:rPr>
              <a:t>attempts to </a:t>
            </a:r>
            <a:r>
              <a:rPr sz="1800" spc="-5" dirty="0">
                <a:latin typeface="Arial"/>
                <a:cs typeface="Arial"/>
              </a:rPr>
              <a:t>keep </a:t>
            </a:r>
            <a:r>
              <a:rPr sz="1800" spc="-10" dirty="0">
                <a:latin typeface="Arial"/>
                <a:cs typeface="Arial"/>
              </a:rPr>
              <a:t>workload </a:t>
            </a:r>
            <a:r>
              <a:rPr sz="1800" spc="-5" dirty="0">
                <a:latin typeface="Arial"/>
                <a:cs typeface="Arial"/>
              </a:rPr>
              <a:t>evenly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distributed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Push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migration </a:t>
            </a:r>
            <a:r>
              <a:rPr sz="1800" dirty="0">
                <a:latin typeface="Arial"/>
                <a:cs typeface="Arial"/>
              </a:rPr>
              <a:t>– </a:t>
            </a:r>
            <a:r>
              <a:rPr sz="1800" spc="-5" dirty="0">
                <a:latin typeface="Arial"/>
                <a:cs typeface="Arial"/>
              </a:rPr>
              <a:t>periodic </a:t>
            </a:r>
            <a:r>
              <a:rPr sz="1800" dirty="0">
                <a:latin typeface="Arial"/>
                <a:cs typeface="Arial"/>
              </a:rPr>
              <a:t>task checks </a:t>
            </a:r>
            <a:r>
              <a:rPr sz="1800" spc="-5" dirty="0">
                <a:latin typeface="Arial"/>
                <a:cs typeface="Arial"/>
              </a:rPr>
              <a:t>load on each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processor,</a:t>
            </a:r>
            <a:endParaRPr sz="1800">
              <a:latin typeface="Arial"/>
              <a:cs typeface="Arial"/>
            </a:endParaRPr>
          </a:p>
          <a:p>
            <a:pPr marL="106045" algn="ct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and </a:t>
            </a:r>
            <a:r>
              <a:rPr sz="1800" dirty="0">
                <a:latin typeface="Arial"/>
                <a:cs typeface="Arial"/>
              </a:rPr>
              <a:t>if </a:t>
            </a:r>
            <a:r>
              <a:rPr sz="1800" spc="-5" dirty="0">
                <a:latin typeface="Arial"/>
                <a:cs typeface="Arial"/>
              </a:rPr>
              <a:t>found pushes </a:t>
            </a:r>
            <a:r>
              <a:rPr sz="1800" dirty="0">
                <a:latin typeface="Arial"/>
                <a:cs typeface="Arial"/>
              </a:rPr>
              <a:t>task from </a:t>
            </a:r>
            <a:r>
              <a:rPr sz="1800" spc="-5" dirty="0">
                <a:latin typeface="Arial"/>
                <a:cs typeface="Arial"/>
              </a:rPr>
              <a:t>overloaded </a:t>
            </a:r>
            <a:r>
              <a:rPr sz="1800" dirty="0">
                <a:latin typeface="Arial"/>
                <a:cs typeface="Arial"/>
              </a:rPr>
              <a:t>CPU to </a:t>
            </a:r>
            <a:r>
              <a:rPr sz="1800" spc="-5" dirty="0">
                <a:latin typeface="Arial"/>
                <a:cs typeface="Arial"/>
              </a:rPr>
              <a:t>other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CPUs</a:t>
            </a:r>
            <a:endParaRPr sz="1800">
              <a:latin typeface="Arial"/>
              <a:cs typeface="Arial"/>
            </a:endParaRPr>
          </a:p>
          <a:p>
            <a:pPr marL="355600" marR="309245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Pull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migration </a:t>
            </a:r>
            <a:r>
              <a:rPr sz="1800" dirty="0">
                <a:latin typeface="Arial"/>
                <a:cs typeface="Arial"/>
              </a:rPr>
              <a:t>– </a:t>
            </a:r>
            <a:r>
              <a:rPr sz="1800" spc="-5" dirty="0">
                <a:latin typeface="Arial"/>
                <a:cs typeface="Arial"/>
              </a:rPr>
              <a:t>idle processors pulls </a:t>
            </a:r>
            <a:r>
              <a:rPr sz="1800" spc="-10" dirty="0">
                <a:latin typeface="Arial"/>
                <a:cs typeface="Arial"/>
              </a:rPr>
              <a:t>waiting </a:t>
            </a:r>
            <a:r>
              <a:rPr sz="1800" dirty="0">
                <a:latin typeface="Arial"/>
                <a:cs typeface="Arial"/>
              </a:rPr>
              <a:t>task from </a:t>
            </a:r>
            <a:r>
              <a:rPr sz="1800" spc="-5" dirty="0">
                <a:latin typeface="Arial"/>
                <a:cs typeface="Arial"/>
              </a:rPr>
              <a:t>busy  processor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4051" y="5849937"/>
            <a:ext cx="1284224" cy="792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99130" y="194309"/>
            <a:ext cx="41554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0000"/>
                </a:solidFill>
              </a:rPr>
              <a:t>Multicore</a:t>
            </a:r>
            <a:r>
              <a:rPr spc="-80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Processors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8CF493AB-3970-4F76-B6C1-BC426406B2AD}" type="datetime9">
              <a:rPr lang="en-US" spc="-5" smtClean="0"/>
              <a:t>2/21/2019 11:55:41 AM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spc="5" dirty="0"/>
              <a:t>9</a:t>
            </a:r>
            <a:r>
              <a:rPr sz="975" spc="7" baseline="25641" dirty="0"/>
              <a:t>th</a:t>
            </a:r>
            <a:r>
              <a:rPr sz="975" spc="150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961440" y="1260728"/>
            <a:ext cx="6280785" cy="1960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65430" indent="-342900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1800" spc="-5" dirty="0">
                <a:latin typeface="Arial"/>
                <a:cs typeface="Arial"/>
              </a:rPr>
              <a:t>Recent trend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place multiple processor cores on same  </a:t>
            </a:r>
            <a:r>
              <a:rPr sz="1800" spc="-10" dirty="0">
                <a:latin typeface="Arial"/>
                <a:cs typeface="Arial"/>
              </a:rPr>
              <a:t>physical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chip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1800" dirty="0">
                <a:latin typeface="Arial"/>
                <a:cs typeface="Arial"/>
              </a:rPr>
              <a:t>Faster </a:t>
            </a:r>
            <a:r>
              <a:rPr sz="1800" spc="-5" dirty="0">
                <a:latin typeface="Arial"/>
                <a:cs typeface="Arial"/>
              </a:rPr>
              <a:t>and consumes less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power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1800" spc="-5" dirty="0">
                <a:latin typeface="Arial"/>
                <a:cs typeface="Arial"/>
              </a:rPr>
              <a:t>Multiple threads </a:t>
            </a:r>
            <a:r>
              <a:rPr sz="1800" spc="-10" dirty="0">
                <a:latin typeface="Arial"/>
                <a:cs typeface="Arial"/>
              </a:rPr>
              <a:t>per </a:t>
            </a:r>
            <a:r>
              <a:rPr sz="1800" dirty="0">
                <a:latin typeface="Arial"/>
                <a:cs typeface="Arial"/>
              </a:rPr>
              <a:t>core </a:t>
            </a:r>
            <a:r>
              <a:rPr sz="1800" spc="-5" dirty="0">
                <a:latin typeface="Arial"/>
                <a:cs typeface="Arial"/>
              </a:rPr>
              <a:t>also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growing</a:t>
            </a:r>
            <a:endParaRPr sz="180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Takes advantage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memory stall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make progress on  another thread </a:t>
            </a:r>
            <a:r>
              <a:rPr sz="1800" spc="-15" dirty="0">
                <a:latin typeface="Arial"/>
                <a:cs typeface="Arial"/>
              </a:rPr>
              <a:t>while </a:t>
            </a:r>
            <a:r>
              <a:rPr sz="1800" spc="-5" dirty="0">
                <a:latin typeface="Arial"/>
                <a:cs typeface="Arial"/>
              </a:rPr>
              <a:t>memory retrieve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happens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2860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5720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4051" y="5849937"/>
            <a:ext cx="1284224" cy="792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63344" y="295732"/>
            <a:ext cx="61601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FF0000"/>
                </a:solidFill>
              </a:rPr>
              <a:t>Multithreaded Multicore</a:t>
            </a:r>
            <a:r>
              <a:rPr spc="-18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System</a:t>
            </a:r>
          </a:p>
        </p:txBody>
      </p:sp>
      <p:sp>
        <p:nvSpPr>
          <p:cNvPr id="6" name="object 6"/>
          <p:cNvSpPr/>
          <p:nvPr/>
        </p:nvSpPr>
        <p:spPr>
          <a:xfrm>
            <a:off x="1089025" y="1401825"/>
            <a:ext cx="6781800" cy="16646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14425" y="3722751"/>
            <a:ext cx="6852882" cy="16743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1958E945-D4E9-4D66-9536-56A0FA1B47EC}" type="datetime9">
              <a:rPr lang="en-US" spc="-5" smtClean="0"/>
              <a:t>2/21/2019 11:55:41 AM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spc="5" dirty="0"/>
              <a:t>9</a:t>
            </a:r>
            <a:r>
              <a:rPr sz="975" spc="7" baseline="25641" dirty="0"/>
              <a:t>th</a:t>
            </a:r>
            <a:r>
              <a:rPr sz="975" spc="150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4051" y="5849937"/>
            <a:ext cx="1284224" cy="792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16404" y="295732"/>
            <a:ext cx="57143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FF0000"/>
                </a:solidFill>
              </a:rPr>
              <a:t>Virtualization and</a:t>
            </a:r>
            <a:r>
              <a:rPr spc="-12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Scheduling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49A5F20B-DCB3-42C6-A1FE-98DC4CD27287}" type="datetime9">
              <a:rPr lang="en-US" spc="-5" smtClean="0"/>
              <a:t>2/21/2019 11:55:41 AM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spc="5" dirty="0"/>
              <a:t>9</a:t>
            </a:r>
            <a:r>
              <a:rPr sz="975" spc="7" baseline="25641" dirty="0"/>
              <a:t>th</a:t>
            </a:r>
            <a:r>
              <a:rPr sz="975" spc="150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1012342" y="1260728"/>
            <a:ext cx="5790565" cy="2426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Virtualization </a:t>
            </a:r>
            <a:r>
              <a:rPr sz="1800" spc="-10" dirty="0">
                <a:latin typeface="Arial"/>
                <a:cs typeface="Arial"/>
              </a:rPr>
              <a:t>software </a:t>
            </a:r>
            <a:r>
              <a:rPr sz="1800" spc="-5" dirty="0">
                <a:latin typeface="Arial"/>
                <a:cs typeface="Arial"/>
              </a:rPr>
              <a:t>schedules multiple guests onto  CPU(s)</a:t>
            </a:r>
            <a:endParaRPr sz="1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Each guest doing </a:t>
            </a:r>
            <a:r>
              <a:rPr sz="1800" dirty="0">
                <a:latin typeface="Arial"/>
                <a:cs typeface="Arial"/>
              </a:rPr>
              <a:t>its </a:t>
            </a:r>
            <a:r>
              <a:rPr sz="1800" spc="-20" dirty="0">
                <a:latin typeface="Arial"/>
                <a:cs typeface="Arial"/>
              </a:rPr>
              <a:t>own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scheduling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7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Not </a:t>
            </a:r>
            <a:r>
              <a:rPr sz="1800" spc="-15" dirty="0">
                <a:latin typeface="Arial"/>
                <a:cs typeface="Arial"/>
              </a:rPr>
              <a:t>knowing </a:t>
            </a:r>
            <a:r>
              <a:rPr sz="1800" dirty="0">
                <a:latin typeface="Arial"/>
                <a:cs typeface="Arial"/>
              </a:rPr>
              <a:t>it </a:t>
            </a:r>
            <a:r>
              <a:rPr sz="1800" spc="-5" dirty="0">
                <a:latin typeface="Arial"/>
                <a:cs typeface="Arial"/>
              </a:rPr>
              <a:t>doesn</a:t>
            </a:r>
            <a:r>
              <a:rPr sz="1800" spc="-5" dirty="0">
                <a:latin typeface="MS PGothic"/>
                <a:cs typeface="MS PGothic"/>
              </a:rPr>
              <a:t>’</a:t>
            </a:r>
            <a:r>
              <a:rPr sz="1800" spc="-5" dirty="0">
                <a:latin typeface="Arial"/>
                <a:cs typeface="Arial"/>
              </a:rPr>
              <a:t>t </a:t>
            </a:r>
            <a:r>
              <a:rPr sz="1800" spc="-20" dirty="0">
                <a:latin typeface="Arial"/>
                <a:cs typeface="Arial"/>
              </a:rPr>
              <a:t>own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1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CPUs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4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Can result in </a:t>
            </a:r>
            <a:r>
              <a:rPr sz="1800" spc="-10" dirty="0">
                <a:latin typeface="Arial"/>
                <a:cs typeface="Arial"/>
              </a:rPr>
              <a:t>poor </a:t>
            </a:r>
            <a:r>
              <a:rPr sz="1800" spc="-5" dirty="0">
                <a:latin typeface="Arial"/>
                <a:cs typeface="Arial"/>
              </a:rPr>
              <a:t>response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Can </a:t>
            </a:r>
            <a:r>
              <a:rPr sz="1800" dirty="0">
                <a:latin typeface="Arial"/>
                <a:cs typeface="Arial"/>
              </a:rPr>
              <a:t>effect </a:t>
            </a:r>
            <a:r>
              <a:rPr sz="1800" spc="-5" dirty="0">
                <a:latin typeface="Arial"/>
                <a:cs typeface="Arial"/>
              </a:rPr>
              <a:t>time-of-day clocks in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guests</a:t>
            </a:r>
            <a:endParaRPr sz="1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Can undo good scheduling algorithm </a:t>
            </a:r>
            <a:r>
              <a:rPr sz="1800" dirty="0">
                <a:latin typeface="Arial"/>
                <a:cs typeface="Arial"/>
              </a:rPr>
              <a:t>efforts of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guests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4051" y="5849937"/>
            <a:ext cx="1284224" cy="792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64942" y="232409"/>
            <a:ext cx="374840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Scheduling</a:t>
            </a:r>
            <a:r>
              <a:rPr spc="-80" dirty="0"/>
              <a:t> </a:t>
            </a:r>
            <a:r>
              <a:rPr dirty="0"/>
              <a:t>Criteria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74255C14-3B95-4A5C-BE61-BD2043B4EFCD}" type="datetime9">
              <a:rPr lang="en-US" spc="-5" smtClean="0"/>
              <a:t>2/21/2019 11:55:41 AM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spc="5" dirty="0"/>
              <a:t>9</a:t>
            </a:r>
            <a:r>
              <a:rPr sz="975" spc="7" baseline="25641" dirty="0"/>
              <a:t>th</a:t>
            </a:r>
            <a:r>
              <a:rPr sz="975" spc="150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250342" y="974216"/>
            <a:ext cx="8332470" cy="565086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spc="-5" dirty="0">
                <a:latin typeface="Arial"/>
                <a:cs typeface="Arial"/>
              </a:rPr>
              <a:t>CPU </a:t>
            </a:r>
            <a:r>
              <a:rPr sz="1800" b="1" dirty="0">
                <a:latin typeface="Arial"/>
                <a:cs typeface="Arial"/>
              </a:rPr>
              <a:t>utilization </a:t>
            </a:r>
            <a:r>
              <a:rPr sz="1800" dirty="0">
                <a:latin typeface="Arial"/>
                <a:cs typeface="Arial"/>
              </a:rPr>
              <a:t>– </a:t>
            </a:r>
            <a:r>
              <a:rPr sz="1800" spc="-5" dirty="0">
                <a:latin typeface="Arial"/>
                <a:cs typeface="Arial"/>
              </a:rPr>
              <a:t>keep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CPU </a:t>
            </a:r>
            <a:r>
              <a:rPr sz="1800" spc="-10" dirty="0">
                <a:latin typeface="Arial"/>
                <a:cs typeface="Arial"/>
              </a:rPr>
              <a:t>as </a:t>
            </a:r>
            <a:r>
              <a:rPr sz="1800" spc="-5" dirty="0">
                <a:latin typeface="Arial"/>
                <a:cs typeface="Arial"/>
              </a:rPr>
              <a:t>busy as possible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Ranges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from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40%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90% in a real system;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i.e., from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light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heavy</a:t>
            </a:r>
            <a:r>
              <a:rPr sz="1800" spc="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loaded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80"/>
              </a:spcBef>
              <a:buClr>
                <a:srgbClr val="CC6600"/>
              </a:buClr>
              <a:buSzPct val="7812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Scheduling algorithm optimization criteria: </a:t>
            </a:r>
            <a:r>
              <a:rPr sz="1600" b="1" i="1" spc="-10" dirty="0">
                <a:solidFill>
                  <a:srgbClr val="FF0000"/>
                </a:solidFill>
                <a:latin typeface="Arial"/>
                <a:cs typeface="Arial"/>
              </a:rPr>
              <a:t>Max </a:t>
            </a:r>
            <a:r>
              <a:rPr sz="1600" b="1" i="1" spc="-5" dirty="0">
                <a:solidFill>
                  <a:srgbClr val="FF0000"/>
                </a:solidFill>
                <a:latin typeface="Arial"/>
                <a:cs typeface="Arial"/>
              </a:rPr>
              <a:t>CPU</a:t>
            </a:r>
            <a:r>
              <a:rPr sz="1600" b="1" i="1" spc="20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FF0000"/>
                </a:solidFill>
                <a:latin typeface="Arial"/>
                <a:cs typeface="Arial"/>
              </a:rPr>
              <a:t>utilization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dirty="0">
                <a:latin typeface="Arial"/>
                <a:cs typeface="Arial"/>
              </a:rPr>
              <a:t>Throughput </a:t>
            </a:r>
            <a:r>
              <a:rPr sz="1800" dirty="0">
                <a:latin typeface="Arial"/>
                <a:cs typeface="Arial"/>
              </a:rPr>
              <a:t>– </a:t>
            </a:r>
            <a:r>
              <a:rPr sz="1800" spc="-5" dirty="0">
                <a:latin typeface="Arial"/>
                <a:cs typeface="Arial"/>
              </a:rPr>
              <a:t># of processes that complete their execution per </a:t>
            </a:r>
            <a:r>
              <a:rPr sz="1800" dirty="0">
                <a:latin typeface="Arial"/>
                <a:cs typeface="Arial"/>
              </a:rPr>
              <a:t>time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unit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Ranges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from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10 processes/second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800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process/hour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80"/>
              </a:spcBef>
              <a:buClr>
                <a:srgbClr val="CC6600"/>
              </a:buClr>
              <a:buSzPct val="7812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Scheduling algorithm optimization criteria: </a:t>
            </a:r>
            <a:r>
              <a:rPr sz="1600" b="1" i="1" spc="-10" dirty="0">
                <a:solidFill>
                  <a:srgbClr val="FF0000"/>
                </a:solidFill>
                <a:latin typeface="Arial"/>
                <a:cs typeface="Arial"/>
              </a:rPr>
              <a:t>Max</a:t>
            </a:r>
            <a:r>
              <a:rPr sz="1600" b="1" i="1" spc="1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i="1" spc="-10" dirty="0">
                <a:solidFill>
                  <a:srgbClr val="FF0000"/>
                </a:solidFill>
                <a:latin typeface="Arial"/>
                <a:cs typeface="Arial"/>
              </a:rPr>
              <a:t>throughput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4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spc="-5" dirty="0">
                <a:latin typeface="Arial"/>
                <a:cs typeface="Arial"/>
              </a:rPr>
              <a:t>Turnaround time </a:t>
            </a:r>
            <a:r>
              <a:rPr sz="1800" dirty="0">
                <a:latin typeface="Arial"/>
                <a:cs typeface="Arial"/>
              </a:rPr>
              <a:t>– </a:t>
            </a:r>
            <a:r>
              <a:rPr sz="1800" spc="-5" dirty="0">
                <a:latin typeface="Arial"/>
                <a:cs typeface="Arial"/>
              </a:rPr>
              <a:t>amount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time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execute a particular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Sum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of times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spent in job pool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+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ready queue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+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CPU execution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+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doing</a:t>
            </a:r>
            <a:r>
              <a:rPr sz="1800" spc="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I/O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85"/>
              </a:spcBef>
              <a:buClr>
                <a:srgbClr val="CC6600"/>
              </a:buClr>
              <a:buSzPct val="7812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Scheduling algorithm optimization criteria: </a:t>
            </a:r>
            <a:r>
              <a:rPr sz="1600" b="1" i="1" spc="-10" dirty="0">
                <a:solidFill>
                  <a:srgbClr val="FF0000"/>
                </a:solidFill>
                <a:latin typeface="Arial"/>
                <a:cs typeface="Arial"/>
              </a:rPr>
              <a:t>Min </a:t>
            </a:r>
            <a:r>
              <a:rPr sz="1600" b="1" i="1" spc="-5" dirty="0">
                <a:solidFill>
                  <a:srgbClr val="FF0000"/>
                </a:solidFill>
                <a:latin typeface="Arial"/>
                <a:cs typeface="Arial"/>
              </a:rPr>
              <a:t>turnaround</a:t>
            </a:r>
            <a:r>
              <a:rPr sz="1600" b="1" i="1" spc="2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4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dirty="0">
                <a:latin typeface="Arial"/>
                <a:cs typeface="Arial"/>
              </a:rPr>
              <a:t>Waiting </a:t>
            </a:r>
            <a:r>
              <a:rPr sz="1800" b="1" spc="-5" dirty="0">
                <a:latin typeface="Arial"/>
                <a:cs typeface="Arial"/>
              </a:rPr>
              <a:t>time </a:t>
            </a:r>
            <a:r>
              <a:rPr sz="1800" dirty="0">
                <a:latin typeface="Arial"/>
                <a:cs typeface="Arial"/>
              </a:rPr>
              <a:t>– </a:t>
            </a:r>
            <a:r>
              <a:rPr sz="1800" spc="-5" dirty="0">
                <a:latin typeface="Arial"/>
                <a:cs typeface="Arial"/>
              </a:rPr>
              <a:t>amount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time a process has been </a:t>
            </a:r>
            <a:r>
              <a:rPr sz="1800" spc="-10" dirty="0">
                <a:latin typeface="Arial"/>
                <a:cs typeface="Arial"/>
              </a:rPr>
              <a:t>waiting </a:t>
            </a:r>
            <a:r>
              <a:rPr sz="1800" spc="-5" dirty="0">
                <a:latin typeface="Arial"/>
                <a:cs typeface="Arial"/>
              </a:rPr>
              <a:t>in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ready</a:t>
            </a:r>
            <a:r>
              <a:rPr sz="1800" spc="11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queue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Sum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of times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spent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waiting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in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ready</a:t>
            </a:r>
            <a:r>
              <a:rPr sz="1800" spc="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queue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80"/>
              </a:spcBef>
              <a:buClr>
                <a:srgbClr val="CC6600"/>
              </a:buClr>
              <a:buSzPct val="7812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Scheduling algorithm optimization criteria: </a:t>
            </a:r>
            <a:r>
              <a:rPr sz="1600" b="1" i="1" spc="-10" dirty="0">
                <a:solidFill>
                  <a:srgbClr val="FF0000"/>
                </a:solidFill>
                <a:latin typeface="Arial"/>
                <a:cs typeface="Arial"/>
              </a:rPr>
              <a:t>Min </a:t>
            </a:r>
            <a:r>
              <a:rPr sz="1600" b="1" i="1" spc="-5" dirty="0">
                <a:solidFill>
                  <a:srgbClr val="FF0000"/>
                </a:solidFill>
                <a:latin typeface="Arial"/>
                <a:cs typeface="Arial"/>
              </a:rPr>
              <a:t>waiting</a:t>
            </a:r>
            <a:r>
              <a:rPr sz="1600" b="1" i="1" spc="2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spc="-5" dirty="0">
                <a:latin typeface="Arial"/>
                <a:cs typeface="Arial"/>
              </a:rPr>
              <a:t>Response time </a:t>
            </a:r>
            <a:r>
              <a:rPr sz="1800" dirty="0">
                <a:latin typeface="Arial"/>
                <a:cs typeface="Arial"/>
              </a:rPr>
              <a:t>– </a:t>
            </a:r>
            <a:r>
              <a:rPr sz="1800" spc="-10" dirty="0">
                <a:latin typeface="Arial"/>
                <a:cs typeface="Arial"/>
              </a:rPr>
              <a:t>amount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dirty="0">
                <a:latin typeface="Arial"/>
                <a:cs typeface="Arial"/>
              </a:rPr>
              <a:t>time it </a:t>
            </a:r>
            <a:r>
              <a:rPr sz="1800" spc="-5" dirty="0">
                <a:latin typeface="Arial"/>
                <a:cs typeface="Arial"/>
              </a:rPr>
              <a:t>takes </a:t>
            </a:r>
            <a:r>
              <a:rPr sz="1800" dirty="0">
                <a:latin typeface="Arial"/>
                <a:cs typeface="Arial"/>
              </a:rPr>
              <a:t>from </a:t>
            </a:r>
            <a:r>
              <a:rPr sz="1800" spc="-20" dirty="0">
                <a:latin typeface="Arial"/>
                <a:cs typeface="Arial"/>
              </a:rPr>
              <a:t>when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request </a:t>
            </a:r>
            <a:r>
              <a:rPr sz="1800" spc="-20" dirty="0">
                <a:latin typeface="Arial"/>
                <a:cs typeface="Arial"/>
              </a:rPr>
              <a:t>was</a:t>
            </a:r>
            <a:r>
              <a:rPr sz="1800" spc="1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submitted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tabLst>
                <a:tab pos="5104130" algn="l"/>
              </a:tabLst>
            </a:pPr>
            <a:r>
              <a:rPr sz="1800" spc="-5" dirty="0">
                <a:latin typeface="Arial"/>
                <a:cs typeface="Arial"/>
              </a:rPr>
              <a:t>until </a:t>
            </a:r>
            <a:r>
              <a:rPr sz="1800" dirty="0">
                <a:latin typeface="Arial"/>
                <a:cs typeface="Arial"/>
              </a:rPr>
              <a:t>the first </a:t>
            </a:r>
            <a:r>
              <a:rPr sz="1800" spc="-5" dirty="0">
                <a:latin typeface="Arial"/>
                <a:cs typeface="Arial"/>
              </a:rPr>
              <a:t>response is produced,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not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output	</a:t>
            </a:r>
            <a:r>
              <a:rPr sz="1800" dirty="0">
                <a:latin typeface="Arial"/>
                <a:cs typeface="Arial"/>
              </a:rPr>
              <a:t>(for </a:t>
            </a:r>
            <a:r>
              <a:rPr sz="1800" spc="-5" dirty="0">
                <a:latin typeface="Arial"/>
                <a:cs typeface="Arial"/>
              </a:rPr>
              <a:t>time-sharing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environment)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 time it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takes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to start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responding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the user; in an interactive</a:t>
            </a:r>
            <a:r>
              <a:rPr sz="1800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80"/>
              </a:spcBef>
              <a:buClr>
                <a:srgbClr val="CC6600"/>
              </a:buClr>
              <a:buSzPct val="7812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Scheduling algorithm optimization criteria: </a:t>
            </a:r>
            <a:r>
              <a:rPr sz="1600" b="1" i="1" spc="-10" dirty="0">
                <a:solidFill>
                  <a:srgbClr val="FF0000"/>
                </a:solidFill>
                <a:latin typeface="Arial"/>
                <a:cs typeface="Arial"/>
              </a:rPr>
              <a:t>Min </a:t>
            </a:r>
            <a:r>
              <a:rPr sz="1600" b="1" i="1" spc="-5" dirty="0">
                <a:solidFill>
                  <a:srgbClr val="FF0000"/>
                </a:solidFill>
                <a:latin typeface="Arial"/>
                <a:cs typeface="Arial"/>
              </a:rPr>
              <a:t>response</a:t>
            </a:r>
            <a:r>
              <a:rPr sz="1600" b="1" i="1" spc="2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4051" y="5849937"/>
            <a:ext cx="1284224" cy="792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5151" y="293573"/>
            <a:ext cx="78295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First-Come First-Served </a:t>
            </a:r>
            <a:r>
              <a:rPr sz="2400" spc="-5" dirty="0"/>
              <a:t>(FCFS) Scheduling</a:t>
            </a:r>
            <a:r>
              <a:rPr sz="2400" spc="-85" dirty="0"/>
              <a:t> </a:t>
            </a:r>
            <a:r>
              <a:rPr sz="2400" dirty="0"/>
              <a:t>Algorithm</a:t>
            </a:r>
            <a:endParaRPr sz="240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C218BB9F-52EB-4518-8E82-126828EF39FC}" type="datetime9">
              <a:rPr lang="en-US" spc="-5" smtClean="0"/>
              <a:t>2/21/2019 11:55:41 AM</a:t>
            </a:fld>
            <a:endParaRPr spc="-5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spc="5" dirty="0"/>
              <a:t>9</a:t>
            </a:r>
            <a:r>
              <a:rPr sz="975" spc="7" baseline="25641" dirty="0"/>
              <a:t>th</a:t>
            </a:r>
            <a:r>
              <a:rPr sz="975" spc="150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862579" y="1077151"/>
          <a:ext cx="2933065" cy="13243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6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6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9144">
                <a:tc>
                  <a:txBody>
                    <a:bodyPr/>
                    <a:lstStyle/>
                    <a:p>
                      <a:pPr marR="280670" algn="ctr">
                        <a:lnSpc>
                          <a:spcPts val="1989"/>
                        </a:lnSpc>
                      </a:pPr>
                      <a:r>
                        <a:rPr sz="1800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Process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0040">
                        <a:lnSpc>
                          <a:spcPts val="1989"/>
                        </a:lnSpc>
                        <a:tabLst>
                          <a:tab pos="1724025" algn="l"/>
                        </a:tabLst>
                      </a:pPr>
                      <a:r>
                        <a:rPr sz="1800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Burst</a:t>
                      </a:r>
                      <a:r>
                        <a:rPr sz="1800" u="sng" spc="-7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1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Time	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020">
                <a:tc>
                  <a:txBody>
                    <a:bodyPr/>
                    <a:lstStyle/>
                    <a:p>
                      <a:pPr marR="21272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i="1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i="1" spc="-7" baseline="-20833" dirty="0">
                          <a:latin typeface="Arial"/>
                          <a:cs typeface="Arial"/>
                        </a:rPr>
                        <a:t>1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24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22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R="21590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i="1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i="1" spc="-7" baseline="-20833" dirty="0">
                          <a:latin typeface="Arial"/>
                          <a:cs typeface="Arial"/>
                        </a:rPr>
                        <a:t>2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264">
                <a:tc>
                  <a:txBody>
                    <a:bodyPr/>
                    <a:lstStyle/>
                    <a:p>
                      <a:pPr marR="21272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i="1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i="1" spc="-7" baseline="-20833" dirty="0">
                          <a:latin typeface="Arial"/>
                          <a:cs typeface="Arial"/>
                        </a:rPr>
                        <a:t>3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64668" y="2757678"/>
            <a:ext cx="8198484" cy="8712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Suppose that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processes arrive in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order: </a:t>
            </a:r>
            <a:r>
              <a:rPr sz="1800" i="1" spc="-5" dirty="0">
                <a:latin typeface="Arial"/>
                <a:cs typeface="Arial"/>
              </a:rPr>
              <a:t>P</a:t>
            </a:r>
            <a:r>
              <a:rPr sz="1800" i="1" spc="-7" baseline="-20833" dirty="0">
                <a:latin typeface="Arial"/>
                <a:cs typeface="Arial"/>
              </a:rPr>
              <a:t>1 </a:t>
            </a:r>
            <a:r>
              <a:rPr sz="1800" dirty="0">
                <a:latin typeface="Arial"/>
                <a:cs typeface="Arial"/>
              </a:rPr>
              <a:t>, </a:t>
            </a:r>
            <a:r>
              <a:rPr sz="1800" i="1" spc="-5" dirty="0">
                <a:latin typeface="Arial"/>
                <a:cs typeface="Arial"/>
              </a:rPr>
              <a:t>P</a:t>
            </a:r>
            <a:r>
              <a:rPr sz="1800" i="1" spc="-7" baseline="-20833" dirty="0">
                <a:latin typeface="Arial"/>
                <a:cs typeface="Arial"/>
              </a:rPr>
              <a:t>2 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-29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P</a:t>
            </a:r>
            <a:r>
              <a:rPr sz="1800" i="1" spc="-7" baseline="-20833" dirty="0">
                <a:latin typeface="Arial"/>
                <a:cs typeface="Arial"/>
              </a:rPr>
              <a:t>3</a:t>
            </a:r>
            <a:endParaRPr sz="1800" baseline="-20833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93300"/>
              </a:buClr>
              <a:buFont typeface="Wingdings"/>
              <a:buChar char=""/>
            </a:pP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Gantt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Chart </a:t>
            </a:r>
            <a:r>
              <a:rPr sz="1800" dirty="0">
                <a:latin typeface="Arial"/>
                <a:cs typeface="Arial"/>
              </a:rPr>
              <a:t>for the </a:t>
            </a:r>
            <a:r>
              <a:rPr sz="1800" spc="-5" dirty="0">
                <a:latin typeface="Arial"/>
                <a:cs typeface="Arial"/>
              </a:rPr>
              <a:t>schedule </a:t>
            </a:r>
            <a:r>
              <a:rPr sz="1800" dirty="0">
                <a:latin typeface="Arial"/>
                <a:cs typeface="Arial"/>
              </a:rPr>
              <a:t>is: [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includes start and finish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time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of each</a:t>
            </a:r>
            <a:r>
              <a:rPr sz="1400" spc="-1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process</a:t>
            </a:r>
            <a:r>
              <a:rPr sz="1800" dirty="0">
                <a:latin typeface="Arial"/>
                <a:cs typeface="Arial"/>
              </a:rPr>
              <a:t>]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4668" y="4920488"/>
            <a:ext cx="807593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  <a:tab pos="2370455" algn="l"/>
                <a:tab pos="3185795" algn="l"/>
              </a:tabLst>
            </a:pPr>
            <a:r>
              <a:rPr sz="1800" spc="-5" dirty="0">
                <a:latin typeface="Arial"/>
                <a:cs typeface="Arial"/>
              </a:rPr>
              <a:t>Waiting </a:t>
            </a:r>
            <a:r>
              <a:rPr sz="1800" dirty="0">
                <a:latin typeface="Arial"/>
                <a:cs typeface="Arial"/>
              </a:rPr>
              <a:t>time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i="1" spc="-5" dirty="0">
                <a:latin typeface="Arial"/>
                <a:cs typeface="Arial"/>
              </a:rPr>
              <a:t>P</a:t>
            </a:r>
            <a:r>
              <a:rPr sz="1800" i="1" spc="-7" baseline="-20833" dirty="0">
                <a:latin typeface="Arial"/>
                <a:cs typeface="Arial"/>
              </a:rPr>
              <a:t>1	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latin typeface="Arial"/>
                <a:cs typeface="Arial"/>
              </a:rPr>
              <a:t>0;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P</a:t>
            </a:r>
            <a:r>
              <a:rPr sz="1800" i="1" spc="-7" baseline="-20833" dirty="0">
                <a:latin typeface="Arial"/>
                <a:cs typeface="Arial"/>
              </a:rPr>
              <a:t>2	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latin typeface="Arial"/>
                <a:cs typeface="Arial"/>
              </a:rPr>
              <a:t>24; </a:t>
            </a:r>
            <a:r>
              <a:rPr sz="1800" i="1" spc="-5" dirty="0">
                <a:latin typeface="Arial"/>
                <a:cs typeface="Arial"/>
              </a:rPr>
              <a:t>P</a:t>
            </a:r>
            <a:r>
              <a:rPr sz="1800" i="1" spc="-7" baseline="-20833" dirty="0">
                <a:latin typeface="Arial"/>
                <a:cs typeface="Arial"/>
              </a:rPr>
              <a:t>3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10" dirty="0">
                <a:latin typeface="Arial"/>
                <a:cs typeface="Arial"/>
              </a:rPr>
              <a:t>27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993300"/>
              </a:buClr>
              <a:buFont typeface="Wingdings"/>
              <a:buChar char=""/>
            </a:pP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  <a:tab pos="2666365" algn="l"/>
              </a:tabLst>
            </a:pPr>
            <a:r>
              <a:rPr sz="1800" spc="-5" dirty="0">
                <a:latin typeface="Arial"/>
                <a:cs typeface="Arial"/>
              </a:rPr>
              <a:t>Average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waiting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time:	</a:t>
            </a:r>
            <a:r>
              <a:rPr sz="1800" spc="-5" dirty="0">
                <a:latin typeface="Arial"/>
                <a:cs typeface="Arial"/>
              </a:rPr>
              <a:t>(0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10" dirty="0">
                <a:latin typeface="Arial"/>
                <a:cs typeface="Arial"/>
              </a:rPr>
              <a:t>24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5" dirty="0">
                <a:latin typeface="Arial"/>
                <a:cs typeface="Arial"/>
              </a:rPr>
              <a:t>27)/3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17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993300"/>
              </a:buClr>
              <a:buFont typeface="Wingdings"/>
              <a:buChar char=""/>
            </a:pP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simplest scheduling algorithm but usually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very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bad average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waiting</a:t>
            </a:r>
            <a:r>
              <a:rPr sz="1800" spc="1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6289" y="4532917"/>
            <a:ext cx="109855" cy="1689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00" spc="160" dirty="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69062" y="4532917"/>
            <a:ext cx="195580" cy="1689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00" spc="165" dirty="0">
                <a:latin typeface="Arial"/>
                <a:cs typeface="Arial"/>
              </a:rPr>
              <a:t>2</a:t>
            </a:r>
            <a:r>
              <a:rPr sz="900" spc="160" dirty="0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52358" y="4532917"/>
            <a:ext cx="195580" cy="1689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00" spc="165" dirty="0">
                <a:latin typeface="Arial"/>
                <a:cs typeface="Arial"/>
              </a:rPr>
              <a:t>3</a:t>
            </a:r>
            <a:r>
              <a:rPr sz="900" spc="160" dirty="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14995" y="3959803"/>
          <a:ext cx="8535035" cy="5406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40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0666">
                <a:tc>
                  <a:txBody>
                    <a:bodyPr/>
                    <a:lstStyle/>
                    <a:p>
                      <a:pPr marL="150495"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1550" spc="14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350" spc="209" baseline="-30864" dirty="0">
                          <a:latin typeface="Arial"/>
                          <a:cs typeface="Arial"/>
                        </a:rPr>
                        <a:t>1</a:t>
                      </a:r>
                      <a:endParaRPr sz="1350" baseline="-30864">
                        <a:latin typeface="Arial"/>
                        <a:cs typeface="Arial"/>
                      </a:endParaRPr>
                    </a:p>
                  </a:txBody>
                  <a:tcPr marL="0" marR="0" marT="1193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1550" spc="14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350" spc="209" baseline="-30864" dirty="0">
                          <a:latin typeface="Arial"/>
                          <a:cs typeface="Arial"/>
                        </a:rPr>
                        <a:t>2</a:t>
                      </a:r>
                      <a:endParaRPr sz="1350" baseline="-30864">
                        <a:latin typeface="Arial"/>
                        <a:cs typeface="Arial"/>
                      </a:endParaRPr>
                    </a:p>
                  </a:txBody>
                  <a:tcPr marL="0" marR="0" marT="1193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1550" spc="3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350" spc="52" baseline="-30864" dirty="0">
                          <a:latin typeface="Arial"/>
                          <a:cs typeface="Arial"/>
                        </a:rPr>
                        <a:t>3</a:t>
                      </a:r>
                      <a:endParaRPr sz="1350" baseline="-30864">
                        <a:latin typeface="Arial"/>
                        <a:cs typeface="Arial"/>
                      </a:endParaRPr>
                    </a:p>
                  </a:txBody>
                  <a:tcPr marL="0" marR="0" marT="1193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7937369" y="4532917"/>
            <a:ext cx="195580" cy="1689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00" spc="165" dirty="0">
                <a:latin typeface="Arial"/>
                <a:cs typeface="Arial"/>
              </a:rPr>
              <a:t>2</a:t>
            </a:r>
            <a:r>
              <a:rPr sz="900" spc="160" dirty="0">
                <a:latin typeface="Arial"/>
                <a:cs typeface="Arial"/>
              </a:rPr>
              <a:t>7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4051" y="5849937"/>
            <a:ext cx="1284224" cy="792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41091" y="295732"/>
            <a:ext cx="338962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FCFS</a:t>
            </a:r>
            <a:r>
              <a:rPr spc="-55" dirty="0"/>
              <a:t> </a:t>
            </a:r>
            <a:r>
              <a:rPr spc="-5" dirty="0"/>
              <a:t>Scheduling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2181F908-BE50-4EFC-9420-4BF013250A49}" type="datetime9">
              <a:rPr lang="en-US" spc="-5" smtClean="0"/>
              <a:t>2/21/2019 11:55:41 AM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spc="5" dirty="0"/>
              <a:t>9</a:t>
            </a:r>
            <a:r>
              <a:rPr sz="975" spc="7" baseline="25641" dirty="0"/>
              <a:t>th</a:t>
            </a:r>
            <a:r>
              <a:rPr sz="975" spc="150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264668" y="974216"/>
            <a:ext cx="4773930" cy="113665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800" spc="-5" dirty="0">
                <a:latin typeface="Arial"/>
                <a:cs typeface="Arial"/>
              </a:rPr>
              <a:t>Suppose that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processes arrive in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order:</a:t>
            </a:r>
            <a:endParaRPr sz="1800">
              <a:latin typeface="Arial"/>
              <a:cs typeface="Arial"/>
            </a:endParaRPr>
          </a:p>
          <a:p>
            <a:pPr marL="3148965">
              <a:lnSpc>
                <a:spcPct val="100000"/>
              </a:lnSpc>
              <a:spcBef>
                <a:spcPts val="755"/>
              </a:spcBef>
            </a:pPr>
            <a:r>
              <a:rPr sz="1800" i="1" spc="-5" dirty="0">
                <a:latin typeface="Arial"/>
                <a:cs typeface="Arial"/>
              </a:rPr>
              <a:t>P</a:t>
            </a:r>
            <a:r>
              <a:rPr sz="1800" i="1" spc="-7" baseline="-20833" dirty="0">
                <a:latin typeface="Arial"/>
                <a:cs typeface="Arial"/>
              </a:rPr>
              <a:t>2 </a:t>
            </a:r>
            <a:r>
              <a:rPr sz="1800" dirty="0">
                <a:latin typeface="Arial"/>
                <a:cs typeface="Arial"/>
              </a:rPr>
              <a:t>, </a:t>
            </a:r>
            <a:r>
              <a:rPr sz="1800" i="1" spc="-5" dirty="0">
                <a:latin typeface="Arial"/>
                <a:cs typeface="Arial"/>
              </a:rPr>
              <a:t>P</a:t>
            </a:r>
            <a:r>
              <a:rPr sz="1800" i="1" spc="-7" baseline="-20833" dirty="0">
                <a:latin typeface="Arial"/>
                <a:cs typeface="Arial"/>
              </a:rPr>
              <a:t>3 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24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P</a:t>
            </a:r>
            <a:r>
              <a:rPr sz="1800" i="1" spc="-7" baseline="-20833" dirty="0">
                <a:latin typeface="Arial"/>
                <a:cs typeface="Arial"/>
              </a:rPr>
              <a:t>1</a:t>
            </a:r>
            <a:endParaRPr sz="1800" baseline="-20833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Gantt chart </a:t>
            </a:r>
            <a:r>
              <a:rPr sz="1800" dirty="0">
                <a:latin typeface="Arial"/>
                <a:cs typeface="Arial"/>
              </a:rPr>
              <a:t>for the </a:t>
            </a:r>
            <a:r>
              <a:rPr sz="1800" spc="-5" dirty="0">
                <a:latin typeface="Arial"/>
                <a:cs typeface="Arial"/>
              </a:rPr>
              <a:t>schedule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is: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4841" y="2952223"/>
            <a:ext cx="110489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spc="135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856615">
              <a:lnSpc>
                <a:spcPct val="100000"/>
              </a:lnSpc>
              <a:spcBef>
                <a:spcPts val="525"/>
              </a:spcBef>
              <a:tabLst>
                <a:tab pos="1720850" algn="l"/>
              </a:tabLst>
            </a:pPr>
            <a:r>
              <a:rPr spc="135" dirty="0"/>
              <a:t>3	6</a:t>
            </a: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/>
              <a:t>Waiting </a:t>
            </a:r>
            <a:r>
              <a:rPr sz="1800" dirty="0"/>
              <a:t>time for </a:t>
            </a:r>
            <a:r>
              <a:rPr sz="1800" i="1" spc="-5" dirty="0">
                <a:latin typeface="Arial"/>
                <a:cs typeface="Arial"/>
              </a:rPr>
              <a:t>P</a:t>
            </a:r>
            <a:r>
              <a:rPr sz="1800" i="1" spc="-7" baseline="-20833" dirty="0">
                <a:latin typeface="Arial"/>
                <a:cs typeface="Arial"/>
              </a:rPr>
              <a:t>1 </a:t>
            </a:r>
            <a:r>
              <a:rPr sz="1800" i="1" dirty="0">
                <a:latin typeface="Arial"/>
                <a:cs typeface="Arial"/>
              </a:rPr>
              <a:t>= </a:t>
            </a:r>
            <a:r>
              <a:rPr sz="1800" spc="-5" dirty="0"/>
              <a:t>6</a:t>
            </a:r>
            <a:r>
              <a:rPr sz="1800" i="1" spc="-5" dirty="0">
                <a:latin typeface="Arial"/>
                <a:cs typeface="Arial"/>
              </a:rPr>
              <a:t>; P</a:t>
            </a:r>
            <a:r>
              <a:rPr sz="1800" i="1" spc="-7" baseline="-20833" dirty="0">
                <a:latin typeface="Arial"/>
                <a:cs typeface="Arial"/>
              </a:rPr>
              <a:t>2 </a:t>
            </a:r>
            <a:r>
              <a:rPr sz="1800" dirty="0"/>
              <a:t>= </a:t>
            </a:r>
            <a:r>
              <a:rPr sz="1800" spc="-10" dirty="0"/>
              <a:t>0</a:t>
            </a:r>
            <a:r>
              <a:rPr sz="1800" i="1" spc="-15" baseline="-20833" dirty="0">
                <a:latin typeface="Arial"/>
                <a:cs typeface="Arial"/>
              </a:rPr>
              <a:t>; </a:t>
            </a:r>
            <a:r>
              <a:rPr sz="1800" i="1" spc="-5" dirty="0">
                <a:latin typeface="Arial"/>
                <a:cs typeface="Arial"/>
              </a:rPr>
              <a:t>P</a:t>
            </a:r>
            <a:r>
              <a:rPr sz="1800" i="1" spc="-7" baseline="-20833" dirty="0">
                <a:latin typeface="Arial"/>
                <a:cs typeface="Arial"/>
              </a:rPr>
              <a:t>3 </a:t>
            </a:r>
            <a:r>
              <a:rPr sz="1800" i="1" dirty="0">
                <a:latin typeface="Arial"/>
                <a:cs typeface="Arial"/>
              </a:rPr>
              <a:t>=</a:t>
            </a:r>
            <a:r>
              <a:rPr sz="1800" i="1" spc="-300" dirty="0">
                <a:latin typeface="Arial"/>
                <a:cs typeface="Arial"/>
              </a:rPr>
              <a:t> </a:t>
            </a:r>
            <a:r>
              <a:rPr sz="1800" spc="-5" dirty="0"/>
              <a:t>3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  <a:tab pos="2729230" algn="l"/>
              </a:tabLst>
            </a:pPr>
            <a:r>
              <a:rPr sz="1800" spc="-5" dirty="0"/>
              <a:t>Average</a:t>
            </a:r>
            <a:r>
              <a:rPr sz="1800" spc="10" dirty="0"/>
              <a:t> </a:t>
            </a:r>
            <a:r>
              <a:rPr sz="1800" spc="-10" dirty="0"/>
              <a:t>waiting</a:t>
            </a:r>
            <a:r>
              <a:rPr sz="1800" spc="50" dirty="0"/>
              <a:t> </a:t>
            </a:r>
            <a:r>
              <a:rPr sz="1800" dirty="0"/>
              <a:t>time:	</a:t>
            </a:r>
            <a:r>
              <a:rPr sz="1800" spc="-5" dirty="0"/>
              <a:t>(6 </a:t>
            </a:r>
            <a:r>
              <a:rPr sz="1800" dirty="0"/>
              <a:t>+ </a:t>
            </a:r>
            <a:r>
              <a:rPr sz="1800" spc="-5" dirty="0"/>
              <a:t>0 </a:t>
            </a:r>
            <a:r>
              <a:rPr sz="1800" dirty="0"/>
              <a:t>+ </a:t>
            </a:r>
            <a:r>
              <a:rPr sz="1800" spc="-5" dirty="0"/>
              <a:t>3)/3 </a:t>
            </a:r>
            <a:r>
              <a:rPr sz="1800" dirty="0"/>
              <a:t>= 3; </a:t>
            </a:r>
            <a:r>
              <a:rPr sz="1800" spc="-5" dirty="0">
                <a:solidFill>
                  <a:srgbClr val="FF0000"/>
                </a:solidFill>
              </a:rPr>
              <a:t>substantial reduction in </a:t>
            </a:r>
            <a:r>
              <a:rPr sz="1800" spc="-10" dirty="0">
                <a:solidFill>
                  <a:srgbClr val="FF0000"/>
                </a:solidFill>
              </a:rPr>
              <a:t>waiting</a:t>
            </a:r>
            <a:r>
              <a:rPr sz="1800" spc="105" dirty="0">
                <a:solidFill>
                  <a:srgbClr val="FF0000"/>
                </a:solidFill>
              </a:rPr>
              <a:t> </a:t>
            </a:r>
            <a:r>
              <a:rPr sz="1800" dirty="0">
                <a:solidFill>
                  <a:srgbClr val="FF0000"/>
                </a:solidFill>
              </a:rPr>
              <a:t>time</a:t>
            </a:r>
            <a:endParaRPr sz="1800"/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/>
              <a:t>Much better than previous</a:t>
            </a:r>
            <a:r>
              <a:rPr sz="1800" spc="10" dirty="0"/>
              <a:t> </a:t>
            </a:r>
            <a:r>
              <a:rPr sz="1800" spc="-5" dirty="0"/>
              <a:t>case</a:t>
            </a:r>
            <a:endParaRPr sz="1800"/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Clr>
                <a:srgbClr val="993300"/>
              </a:buClr>
              <a:buSzPct val="9062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600" b="1" spc="-15" dirty="0">
                <a:solidFill>
                  <a:srgbClr val="3366FF"/>
                </a:solidFill>
                <a:latin typeface="Arial"/>
                <a:cs typeface="Arial"/>
              </a:rPr>
              <a:t>Convoy </a:t>
            </a:r>
            <a:r>
              <a:rPr sz="1600" b="1" spc="-5" dirty="0">
                <a:solidFill>
                  <a:srgbClr val="3366FF"/>
                </a:solidFill>
                <a:latin typeface="Arial"/>
                <a:cs typeface="Arial"/>
              </a:rPr>
              <a:t>effect </a:t>
            </a:r>
            <a:r>
              <a:rPr sz="1600" spc="-5" dirty="0"/>
              <a:t>- short process behind long</a:t>
            </a:r>
            <a:r>
              <a:rPr sz="1600" spc="114" dirty="0"/>
              <a:t> </a:t>
            </a:r>
            <a:r>
              <a:rPr sz="1600" spc="-5" dirty="0"/>
              <a:t>process;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lr>
                <a:srgbClr val="CC6600"/>
              </a:buClr>
              <a:buSzPct val="7812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CPU-bound holds CPU </a:t>
            </a:r>
            <a:r>
              <a:rPr sz="1600" spc="-10" dirty="0">
                <a:latin typeface="Arial"/>
                <a:cs typeface="Arial"/>
              </a:rPr>
              <a:t>while </a:t>
            </a:r>
            <a:r>
              <a:rPr sz="1600" spc="-5" dirty="0">
                <a:latin typeface="Arial"/>
                <a:cs typeface="Arial"/>
              </a:rPr>
              <a:t>I/O-bounds </a:t>
            </a:r>
            <a:r>
              <a:rPr sz="1600" spc="-10" dirty="0">
                <a:latin typeface="Arial"/>
                <a:cs typeface="Arial"/>
              </a:rPr>
              <a:t>wait </a:t>
            </a:r>
            <a:r>
              <a:rPr sz="1600" spc="-5" dirty="0">
                <a:latin typeface="Arial"/>
                <a:cs typeface="Arial"/>
              </a:rPr>
              <a:t>in ready queue for the</a:t>
            </a:r>
            <a:r>
              <a:rPr sz="1600" spc="1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CPU</a:t>
            </a:r>
            <a:endParaRPr sz="1600">
              <a:latin typeface="Arial"/>
              <a:cs typeface="Arial"/>
            </a:endParaRPr>
          </a:p>
          <a:p>
            <a:pPr marL="870585">
              <a:lnSpc>
                <a:spcPct val="100000"/>
              </a:lnSpc>
              <a:spcBef>
                <a:spcPts val="670"/>
              </a:spcBef>
            </a:pPr>
            <a:r>
              <a:rPr sz="1200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200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0000"/>
                </a:solidFill>
              </a:rPr>
              <a:t>I/O devices </a:t>
            </a:r>
            <a:r>
              <a:rPr sz="1600" spc="-10" dirty="0">
                <a:solidFill>
                  <a:srgbClr val="FF0000"/>
                </a:solidFill>
              </a:rPr>
              <a:t>are </a:t>
            </a:r>
            <a:r>
              <a:rPr sz="1600" spc="-5" dirty="0">
                <a:solidFill>
                  <a:srgbClr val="FF0000"/>
                </a:solidFill>
              </a:rPr>
              <a:t>idle until </a:t>
            </a:r>
            <a:r>
              <a:rPr sz="1600" spc="-10" dirty="0">
                <a:solidFill>
                  <a:srgbClr val="FF0000"/>
                </a:solidFill>
              </a:rPr>
              <a:t>CPU </a:t>
            </a:r>
            <a:r>
              <a:rPr sz="1600" spc="-5" dirty="0">
                <a:solidFill>
                  <a:srgbClr val="FF0000"/>
                </a:solidFill>
              </a:rPr>
              <a:t>released… then </a:t>
            </a:r>
            <a:r>
              <a:rPr sz="1600" spc="-10" dirty="0">
                <a:solidFill>
                  <a:srgbClr val="FF0000"/>
                </a:solidFill>
              </a:rPr>
              <a:t>CPU </a:t>
            </a:r>
            <a:r>
              <a:rPr sz="1600" dirty="0">
                <a:solidFill>
                  <a:srgbClr val="FF0000"/>
                </a:solidFill>
              </a:rPr>
              <a:t>is </a:t>
            </a:r>
            <a:r>
              <a:rPr sz="1600" spc="-5" dirty="0">
                <a:solidFill>
                  <a:srgbClr val="FF0000"/>
                </a:solidFill>
              </a:rPr>
              <a:t>idle.. Then … this</a:t>
            </a:r>
            <a:r>
              <a:rPr sz="1600" spc="100" dirty="0">
                <a:solidFill>
                  <a:srgbClr val="FF0000"/>
                </a:solidFill>
              </a:rPr>
              <a:t> </a:t>
            </a:r>
            <a:r>
              <a:rPr sz="1600" spc="-5" dirty="0">
                <a:solidFill>
                  <a:srgbClr val="FF0000"/>
                </a:solidFill>
              </a:rPr>
              <a:t>repeats</a:t>
            </a:r>
            <a:endParaRPr sz="16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lr>
                <a:srgbClr val="CC6600"/>
              </a:buClr>
              <a:buSzPct val="7812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Consider one CPU-bound and many I/O-bound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processes</a:t>
            </a:r>
            <a:endParaRPr sz="1600">
              <a:latin typeface="Arial"/>
              <a:cs typeface="Arial"/>
            </a:endParaRPr>
          </a:p>
          <a:p>
            <a:pPr marL="870585">
              <a:lnSpc>
                <a:spcPct val="100000"/>
              </a:lnSpc>
              <a:spcBef>
                <a:spcPts val="670"/>
              </a:spcBef>
            </a:pPr>
            <a:r>
              <a:rPr sz="1200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200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0000"/>
                </a:solidFill>
              </a:rPr>
              <a:t>I/O-bounds spend most of the time waiting for </a:t>
            </a:r>
            <a:r>
              <a:rPr sz="1600" dirty="0">
                <a:solidFill>
                  <a:srgbClr val="FF0000"/>
                </a:solidFill>
              </a:rPr>
              <a:t>CPU-bound </a:t>
            </a:r>
            <a:r>
              <a:rPr sz="1600" spc="-5" dirty="0">
                <a:solidFill>
                  <a:srgbClr val="FF0000"/>
                </a:solidFill>
              </a:rPr>
              <a:t>to release</a:t>
            </a:r>
            <a:r>
              <a:rPr sz="1600" spc="140" dirty="0">
                <a:solidFill>
                  <a:srgbClr val="FF0000"/>
                </a:solidFill>
              </a:rPr>
              <a:t> </a:t>
            </a:r>
            <a:r>
              <a:rPr sz="1600" spc="-5" dirty="0">
                <a:solidFill>
                  <a:srgbClr val="FF0000"/>
                </a:solidFill>
              </a:rPr>
              <a:t>CPU</a:t>
            </a:r>
            <a:endParaRPr sz="1600">
              <a:latin typeface="Times New Roman"/>
              <a:cs typeface="Times New Roman"/>
            </a:endParaRPr>
          </a:p>
          <a:p>
            <a:pPr marL="870585">
              <a:lnSpc>
                <a:spcPct val="100000"/>
              </a:lnSpc>
              <a:spcBef>
                <a:spcPts val="675"/>
              </a:spcBef>
            </a:pPr>
            <a:r>
              <a:rPr sz="1200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200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0000"/>
                </a:solidFill>
              </a:rPr>
              <a:t>Result in </a:t>
            </a:r>
            <a:r>
              <a:rPr sz="1600" spc="-10" dirty="0">
                <a:solidFill>
                  <a:srgbClr val="FF0000"/>
                </a:solidFill>
              </a:rPr>
              <a:t>lower </a:t>
            </a:r>
            <a:r>
              <a:rPr sz="1600" spc="-5" dirty="0">
                <a:solidFill>
                  <a:srgbClr val="FF0000"/>
                </a:solidFill>
              </a:rPr>
              <a:t>CPU </a:t>
            </a:r>
            <a:r>
              <a:rPr sz="1600" b="1" i="1" spc="-5" dirty="0">
                <a:solidFill>
                  <a:srgbClr val="FF0000"/>
                </a:solidFill>
                <a:latin typeface="Arial"/>
                <a:cs typeface="Arial"/>
              </a:rPr>
              <a:t>and </a:t>
            </a:r>
            <a:r>
              <a:rPr sz="1600" spc="-5" dirty="0">
                <a:solidFill>
                  <a:srgbClr val="FF0000"/>
                </a:solidFill>
              </a:rPr>
              <a:t>device</a:t>
            </a:r>
            <a:r>
              <a:rPr sz="1600" spc="15" dirty="0">
                <a:solidFill>
                  <a:srgbClr val="FF0000"/>
                </a:solidFill>
              </a:rPr>
              <a:t> </a:t>
            </a:r>
            <a:r>
              <a:rPr sz="1600" spc="-5" dirty="0">
                <a:solidFill>
                  <a:srgbClr val="FF0000"/>
                </a:solidFill>
              </a:rPr>
              <a:t>utilization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4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i="1" dirty="0">
                <a:solidFill>
                  <a:srgbClr val="FF0000"/>
                </a:solidFill>
                <a:latin typeface="Arial"/>
                <a:cs typeface="Arial"/>
              </a:rPr>
              <a:t>FCFS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is nonpreemptive</a:t>
            </a:r>
            <a:r>
              <a:rPr sz="1800" spc="-5" dirty="0">
                <a:solidFill>
                  <a:srgbClr val="FF0000"/>
                </a:solidFill>
              </a:rPr>
              <a:t>: process holds CPU until termination or </a:t>
            </a:r>
            <a:r>
              <a:rPr sz="1800" dirty="0">
                <a:solidFill>
                  <a:srgbClr val="FF0000"/>
                </a:solidFill>
              </a:rPr>
              <a:t>I/O</a:t>
            </a:r>
            <a:r>
              <a:rPr sz="1800" spc="120" dirty="0">
                <a:solidFill>
                  <a:srgbClr val="FF0000"/>
                </a:solidFill>
              </a:rPr>
              <a:t> </a:t>
            </a:r>
            <a:r>
              <a:rPr sz="1800" spc="-5" dirty="0">
                <a:solidFill>
                  <a:srgbClr val="FF0000"/>
                </a:solidFill>
              </a:rPr>
              <a:t>request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14406" y="2952223"/>
            <a:ext cx="195580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spc="135" dirty="0">
                <a:latin typeface="Arial"/>
                <a:cs typeface="Arial"/>
              </a:rPr>
              <a:t>30</a:t>
            </a:r>
            <a:endParaRPr sz="95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90745" y="2361020"/>
          <a:ext cx="8520430" cy="5573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7394"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600" spc="1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25" spc="165" baseline="-29239" dirty="0">
                          <a:latin typeface="Arial"/>
                          <a:cs typeface="Arial"/>
                        </a:rPr>
                        <a:t>2</a:t>
                      </a:r>
                      <a:endParaRPr sz="1425" baseline="-29239">
                        <a:latin typeface="Arial"/>
                        <a:cs typeface="Arial"/>
                      </a:endParaRPr>
                    </a:p>
                  </a:txBody>
                  <a:tcPr marL="0" marR="0" marT="1225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600" spc="1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25" spc="165" baseline="-29239" dirty="0">
                          <a:latin typeface="Arial"/>
                          <a:cs typeface="Arial"/>
                        </a:rPr>
                        <a:t>3</a:t>
                      </a:r>
                      <a:endParaRPr sz="1425" baseline="-29239">
                        <a:latin typeface="Arial"/>
                        <a:cs typeface="Arial"/>
                      </a:endParaRPr>
                    </a:p>
                  </a:txBody>
                  <a:tcPr marL="0" marR="0" marT="1225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R="170815"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600" spc="9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25" spc="142" baseline="-29239" dirty="0">
                          <a:latin typeface="Arial"/>
                          <a:cs typeface="Arial"/>
                        </a:rPr>
                        <a:t>1</a:t>
                      </a:r>
                      <a:endParaRPr sz="1425" baseline="-29239">
                        <a:latin typeface="Arial"/>
                        <a:cs typeface="Arial"/>
                      </a:endParaRPr>
                    </a:p>
                  </a:txBody>
                  <a:tcPr marL="0" marR="0" marT="1225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4051" y="5849937"/>
            <a:ext cx="1284224" cy="792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9841" y="333502"/>
            <a:ext cx="67614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Shortest-Job-First </a:t>
            </a:r>
            <a:r>
              <a:rPr sz="2400" dirty="0"/>
              <a:t>(SJF) </a:t>
            </a:r>
            <a:r>
              <a:rPr sz="2400" spc="-5" dirty="0"/>
              <a:t>Scheduling</a:t>
            </a:r>
            <a:r>
              <a:rPr sz="2400" spc="15" dirty="0"/>
              <a:t> </a:t>
            </a:r>
            <a:r>
              <a:rPr sz="2400" spc="-5" dirty="0"/>
              <a:t>Algorithm</a:t>
            </a:r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689338D1-8F24-41B3-B5DA-FD270A4BC09A}" type="datetime9">
              <a:rPr lang="en-US" spc="-5" smtClean="0"/>
              <a:t>2/21/2019 11:55:41 AM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spc="5" dirty="0"/>
              <a:t>9</a:t>
            </a:r>
            <a:r>
              <a:rPr sz="975" spc="7" baseline="25641" dirty="0"/>
              <a:t>th</a:t>
            </a:r>
            <a:r>
              <a:rPr sz="975" spc="150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250342" y="1070228"/>
            <a:ext cx="8596630" cy="5224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Associate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spc="-5" dirty="0">
                <a:latin typeface="Arial"/>
                <a:cs typeface="Arial"/>
              </a:rPr>
              <a:t>each process the length </a:t>
            </a:r>
            <a:r>
              <a:rPr sz="1800" dirty="0">
                <a:latin typeface="Arial"/>
                <a:cs typeface="Arial"/>
              </a:rPr>
              <a:t>of its </a:t>
            </a:r>
            <a:r>
              <a:rPr sz="1800" spc="-10" dirty="0">
                <a:latin typeface="Arial"/>
                <a:cs typeface="Arial"/>
              </a:rPr>
              <a:t>next </a:t>
            </a:r>
            <a:r>
              <a:rPr sz="1800" spc="-5" dirty="0">
                <a:latin typeface="Arial"/>
                <a:cs typeface="Arial"/>
              </a:rPr>
              <a:t>CPU</a:t>
            </a:r>
            <a:r>
              <a:rPr sz="1800" spc="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burst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93300"/>
              </a:buClr>
              <a:buFont typeface="Wingdings"/>
              <a:buChar char=""/>
            </a:pPr>
            <a:endParaRPr sz="1750">
              <a:latin typeface="Times New Roman"/>
              <a:cs typeface="Times New Roman"/>
            </a:endParaRPr>
          </a:p>
          <a:p>
            <a:pPr marL="820419" lvl="1" indent="-350520">
              <a:lnSpc>
                <a:spcPct val="100000"/>
              </a:lnSpc>
              <a:spcBef>
                <a:spcPts val="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819785" algn="l"/>
                <a:tab pos="820419" algn="l"/>
              </a:tabLst>
            </a:pPr>
            <a:r>
              <a:rPr sz="1800" spc="-5" dirty="0">
                <a:latin typeface="Arial"/>
                <a:cs typeface="Arial"/>
              </a:rPr>
              <a:t>Use these lengths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schedule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process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shortest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CC6600"/>
              </a:buClr>
              <a:buFont typeface="Wingdings"/>
              <a:buChar char=""/>
            </a:pPr>
            <a:endParaRPr sz="175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Always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assign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CPU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the process that has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smallest next CPU</a:t>
            </a:r>
            <a:r>
              <a:rPr sz="1800" b="1" i="1" spc="1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burst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CC6600"/>
              </a:buClr>
              <a:buFont typeface="Wingdings"/>
              <a:buChar char=""/>
            </a:pPr>
            <a:endParaRPr sz="175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FCFS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breaks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 tie if 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two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process have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same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next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CPU burst</a:t>
            </a:r>
            <a:r>
              <a:rPr sz="1800" spc="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length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CC6600"/>
              </a:buClr>
              <a:buFont typeface="Wingdings"/>
              <a:buChar char=""/>
            </a:pPr>
            <a:endParaRPr sz="17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Better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term: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Shortest-Next-CPU-Burst-Scheduling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(SNCB)</a:t>
            </a:r>
            <a:r>
              <a:rPr sz="1800" spc="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algorithm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93300"/>
              </a:buClr>
              <a:buFont typeface="Wingdings"/>
              <a:buChar char=""/>
            </a:pPr>
            <a:endParaRPr sz="175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But most books use</a:t>
            </a:r>
            <a:r>
              <a:rPr sz="1800" dirty="0">
                <a:latin typeface="Arial"/>
                <a:cs typeface="Arial"/>
              </a:rPr>
              <a:t> SJF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CC6600"/>
              </a:buClr>
              <a:buFont typeface="Wingdings"/>
              <a:buChar char=""/>
            </a:pPr>
            <a:endParaRPr sz="17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SJF </a:t>
            </a:r>
            <a:r>
              <a:rPr sz="1800" spc="-10" dirty="0">
                <a:latin typeface="Arial"/>
                <a:cs typeface="Arial"/>
              </a:rPr>
              <a:t>is </a:t>
            </a:r>
            <a:r>
              <a:rPr sz="1800" spc="-5" dirty="0">
                <a:latin typeface="Arial"/>
                <a:cs typeface="Arial"/>
              </a:rPr>
              <a:t>optimal </a:t>
            </a:r>
            <a:r>
              <a:rPr sz="1800" dirty="0">
                <a:latin typeface="Arial"/>
                <a:cs typeface="Arial"/>
              </a:rPr>
              <a:t>– </a:t>
            </a:r>
            <a:r>
              <a:rPr sz="1800" spc="-5" dirty="0">
                <a:latin typeface="Arial"/>
                <a:cs typeface="Arial"/>
              </a:rPr>
              <a:t>gives minimum average </a:t>
            </a:r>
            <a:r>
              <a:rPr sz="1800" spc="-10" dirty="0">
                <a:latin typeface="Arial"/>
                <a:cs typeface="Arial"/>
              </a:rPr>
              <a:t>waiting </a:t>
            </a:r>
            <a:r>
              <a:rPr sz="1800" dirty="0">
                <a:latin typeface="Arial"/>
                <a:cs typeface="Arial"/>
              </a:rPr>
              <a:t>time for </a:t>
            </a:r>
            <a:r>
              <a:rPr sz="1800" spc="-5" dirty="0">
                <a:latin typeface="Arial"/>
                <a:cs typeface="Arial"/>
              </a:rPr>
              <a:t>a given </a:t>
            </a:r>
            <a:r>
              <a:rPr sz="1800" dirty="0">
                <a:latin typeface="Arial"/>
                <a:cs typeface="Arial"/>
              </a:rPr>
              <a:t>set of</a:t>
            </a:r>
            <a:r>
              <a:rPr sz="1800" spc="1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processes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93300"/>
              </a:buClr>
              <a:buFont typeface="Wingdings"/>
              <a:buChar char=""/>
            </a:pPr>
            <a:endParaRPr sz="175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difficulty is </a:t>
            </a:r>
            <a:r>
              <a:rPr sz="1800" spc="-10" dirty="0">
                <a:latin typeface="Arial"/>
                <a:cs typeface="Arial"/>
              </a:rPr>
              <a:t>knowing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length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next </a:t>
            </a:r>
            <a:r>
              <a:rPr sz="1800" spc="-5" dirty="0">
                <a:latin typeface="Arial"/>
                <a:cs typeface="Arial"/>
              </a:rPr>
              <a:t>CPU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request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CC6600"/>
              </a:buClr>
              <a:buFont typeface="Wingdings"/>
              <a:buChar char=""/>
            </a:pPr>
            <a:endParaRPr sz="175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Could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ask users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estimate their processes’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time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limits; for </a:t>
            </a:r>
            <a:r>
              <a:rPr sz="1800" b="1" i="1" dirty="0">
                <a:solidFill>
                  <a:srgbClr val="FF0000"/>
                </a:solidFill>
                <a:latin typeface="Arial"/>
                <a:cs typeface="Arial"/>
              </a:rPr>
              <a:t>job</a:t>
            </a:r>
            <a:r>
              <a:rPr sz="1800" b="1" i="1" spc="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scheduling</a:t>
            </a:r>
            <a:endParaRPr sz="1800">
              <a:latin typeface="Arial"/>
              <a:cs typeface="Arial"/>
            </a:endParaRPr>
          </a:p>
          <a:p>
            <a:pPr marL="1099185" marR="568960" indent="-228600">
              <a:lnSpc>
                <a:spcPct val="100000"/>
              </a:lnSpc>
              <a:spcBef>
                <a:spcPts val="755"/>
              </a:spcBef>
            </a:pPr>
            <a:r>
              <a:rPr sz="1350" spc="5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350" spc="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CPU scheduling can use these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time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limits as estimates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CPU burst  lengths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4051" y="5849937"/>
            <a:ext cx="1284224" cy="792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91308" y="194309"/>
            <a:ext cx="54190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44725" algn="l"/>
              </a:tabLst>
            </a:pPr>
            <a:r>
              <a:rPr dirty="0"/>
              <a:t>Chapter</a:t>
            </a:r>
            <a:r>
              <a:rPr spc="-25" dirty="0"/>
              <a:t> </a:t>
            </a:r>
            <a:r>
              <a:rPr dirty="0"/>
              <a:t>6:	CPU</a:t>
            </a:r>
            <a:r>
              <a:rPr spc="-50" dirty="0"/>
              <a:t> </a:t>
            </a:r>
            <a:r>
              <a:rPr spc="-5" dirty="0"/>
              <a:t>Scheduling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FE7F1313-33BC-4AA0-93FC-0F8AE4E2EDE1}" type="datetime9">
              <a:rPr lang="en-US" spc="-5" smtClean="0"/>
              <a:t>2/21/2019 11:55:41 AM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4380357" y="6656752"/>
            <a:ext cx="21399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6.</a:t>
            </a:r>
            <a:fld id="{81D60167-4931-47E6-BA6A-407CBD079E47}" type="slidenum"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spc="5" dirty="0"/>
              <a:t>9</a:t>
            </a:r>
            <a:r>
              <a:rPr sz="975" spc="7" baseline="25641" dirty="0"/>
              <a:t>th</a:t>
            </a:r>
            <a:r>
              <a:rPr sz="975" spc="150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250342" y="1070228"/>
            <a:ext cx="3450590" cy="5485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Basic Concepts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93300"/>
              </a:buClr>
              <a:buFont typeface="Wingdings"/>
              <a:buChar char=""/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37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Scheduling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Criteria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93300"/>
              </a:buClr>
              <a:buFont typeface="Wingdings"/>
              <a:buChar char=""/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37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Scheduling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Algorithms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93300"/>
              </a:buClr>
              <a:buFont typeface="Wingdings"/>
              <a:buChar char=""/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37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Thread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Scheduling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93300"/>
              </a:buClr>
              <a:buFont typeface="Wingdings"/>
              <a:buChar char=""/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37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Multiple-Processor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Scheduling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93300"/>
              </a:buClr>
              <a:buFont typeface="Wingdings"/>
              <a:buChar char=""/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37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Real-Time CPU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Scheduling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93300"/>
              </a:buClr>
              <a:buFont typeface="Wingdings"/>
              <a:buChar char=""/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37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Operating Systems Examples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93300"/>
              </a:buClr>
              <a:buFont typeface="Wingdings"/>
              <a:buChar char=""/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37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Algorithm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Evaluation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BD46B69-C0D3-4E9F-A12C-1D227501BE4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IN" spc="-5"/>
              <a:t>6.</a:t>
            </a:r>
            <a:fld id="{81D60167-4931-47E6-BA6A-407CBD079E47}" type="slidenum">
              <a:rPr spc="-5" smtClean="0"/>
              <a:t>2</a:t>
            </a:fld>
            <a:endParaRPr spc="-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4051" y="5849937"/>
            <a:ext cx="1284224" cy="792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7238" y="219532"/>
            <a:ext cx="30518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 of</a:t>
            </a:r>
            <a:r>
              <a:rPr spc="-105" dirty="0"/>
              <a:t> </a:t>
            </a:r>
            <a:r>
              <a:rPr dirty="0"/>
              <a:t>SJF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73579" y="1104583"/>
          <a:ext cx="4015739" cy="17773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860">
                <a:tc>
                  <a:txBody>
                    <a:bodyPr/>
                    <a:lstStyle/>
                    <a:p>
                      <a:pPr marL="31750">
                        <a:lnSpc>
                          <a:spcPts val="1989"/>
                        </a:lnSpc>
                      </a:pPr>
                      <a:r>
                        <a:rPr sz="1800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Process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9169" algn="ctr">
                        <a:lnSpc>
                          <a:spcPts val="1989"/>
                        </a:lnSpc>
                      </a:pPr>
                      <a:r>
                        <a:rPr sz="1800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Burst</a:t>
                      </a:r>
                      <a:r>
                        <a:rPr sz="1800" u="sng" spc="-4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1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Time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452"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i="1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i="1" spc="-15" baseline="-20833" dirty="0">
                          <a:latin typeface="Arial"/>
                          <a:cs typeface="Arial"/>
                        </a:rPr>
                        <a:t>1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9804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56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522"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i="1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i="1" spc="-15" baseline="-20833" dirty="0">
                          <a:latin typeface="Arial"/>
                          <a:cs typeface="Arial"/>
                        </a:rPr>
                        <a:t>2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98044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522"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i="1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i="1" spc="-15" baseline="-20833" dirty="0">
                          <a:latin typeface="Arial"/>
                          <a:cs typeface="Arial"/>
                        </a:rPr>
                        <a:t>3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98044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87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980"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i="1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i="1" spc="-15" baseline="-20833" dirty="0">
                          <a:latin typeface="Arial"/>
                          <a:cs typeface="Arial"/>
                        </a:rPr>
                        <a:t>4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98044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50342" y="3086861"/>
            <a:ext cx="2501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SJF </a:t>
            </a:r>
            <a:r>
              <a:rPr sz="1800" spc="-5" dirty="0">
                <a:latin typeface="Arial"/>
                <a:cs typeface="Arial"/>
              </a:rPr>
              <a:t>scheduling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chart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0342" y="4733035"/>
            <a:ext cx="8521700" cy="1918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Average </a:t>
            </a:r>
            <a:r>
              <a:rPr sz="1800" spc="-10" dirty="0">
                <a:latin typeface="Arial"/>
                <a:cs typeface="Arial"/>
              </a:rPr>
              <a:t>waiting </a:t>
            </a:r>
            <a:r>
              <a:rPr sz="1800" dirty="0">
                <a:latin typeface="Arial"/>
                <a:cs typeface="Arial"/>
              </a:rPr>
              <a:t>time = </a:t>
            </a:r>
            <a:r>
              <a:rPr sz="1800" spc="-5" dirty="0">
                <a:latin typeface="Arial"/>
                <a:cs typeface="Arial"/>
              </a:rPr>
              <a:t>(3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10" dirty="0">
                <a:latin typeface="Arial"/>
                <a:cs typeface="Arial"/>
              </a:rPr>
              <a:t>16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5" dirty="0">
                <a:latin typeface="Arial"/>
                <a:cs typeface="Arial"/>
              </a:rPr>
              <a:t>9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5" dirty="0">
                <a:latin typeface="Arial"/>
                <a:cs typeface="Arial"/>
              </a:rPr>
              <a:t>0) </a:t>
            </a:r>
            <a:r>
              <a:rPr sz="1800" dirty="0">
                <a:latin typeface="Arial"/>
                <a:cs typeface="Arial"/>
              </a:rPr>
              <a:t>/ </a:t>
            </a:r>
            <a:r>
              <a:rPr sz="1800" spc="-5" dirty="0">
                <a:latin typeface="Arial"/>
                <a:cs typeface="Arial"/>
              </a:rPr>
              <a:t>4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93300"/>
              </a:buClr>
              <a:buFont typeface="Wingdings"/>
              <a:buChar char=""/>
            </a:pPr>
            <a:endParaRPr sz="175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  <a:tab pos="6684009" algn="l"/>
                <a:tab pos="7110730" algn="l"/>
                <a:tab pos="7537450" algn="l"/>
              </a:tabLst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With FCFS it 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would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be 10.25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time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units 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with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this</a:t>
            </a:r>
            <a:r>
              <a:rPr sz="1800" spc="1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order</a:t>
            </a:r>
            <a:r>
              <a:rPr sz="1800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800" spc="-7" baseline="-20833" dirty="0">
                <a:solidFill>
                  <a:srgbClr val="FF0000"/>
                </a:solidFill>
                <a:latin typeface="Arial"/>
                <a:cs typeface="Arial"/>
              </a:rPr>
              <a:t>1	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800" spc="-7" baseline="-20833" dirty="0">
                <a:solidFill>
                  <a:srgbClr val="FF0000"/>
                </a:solidFill>
                <a:latin typeface="Arial"/>
                <a:cs typeface="Arial"/>
              </a:rPr>
              <a:t>2	</a:t>
            </a:r>
            <a:r>
              <a:rPr sz="1800" i="1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800" baseline="-20833" dirty="0">
                <a:solidFill>
                  <a:srgbClr val="FF0000"/>
                </a:solidFill>
                <a:latin typeface="Arial"/>
                <a:cs typeface="Arial"/>
              </a:rPr>
              <a:t>3	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800" spc="-7" baseline="-20833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 sz="1800" baseline="-20833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20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Moving a short process before a long one decreases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its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waiting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time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more than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it 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increases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long process’s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waiting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time.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Thus,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decrease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of average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waiting 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5620" y="3698799"/>
            <a:ext cx="8581390" cy="589280"/>
          </a:xfrm>
          <a:custGeom>
            <a:avLst/>
            <a:gdLst/>
            <a:ahLst/>
            <a:cxnLst/>
            <a:rect l="l" t="t" r="r" b="b"/>
            <a:pathLst>
              <a:path w="8581390" h="589279">
                <a:moveTo>
                  <a:pt x="0" y="588794"/>
                </a:moveTo>
                <a:lnTo>
                  <a:pt x="8580804" y="588794"/>
                </a:lnTo>
                <a:lnTo>
                  <a:pt x="8580804" y="0"/>
                </a:lnTo>
                <a:lnTo>
                  <a:pt x="0" y="0"/>
                </a:lnTo>
                <a:lnTo>
                  <a:pt x="0" y="588794"/>
                </a:lnTo>
                <a:close/>
              </a:path>
            </a:pathLst>
          </a:custGeom>
          <a:solidFill>
            <a:srgbClr val="EA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3843" y="4286216"/>
            <a:ext cx="8581390" cy="0"/>
          </a:xfrm>
          <a:custGeom>
            <a:avLst/>
            <a:gdLst/>
            <a:ahLst/>
            <a:cxnLst/>
            <a:rect l="l" t="t" r="r" b="b"/>
            <a:pathLst>
              <a:path w="8581390">
                <a:moveTo>
                  <a:pt x="8580797" y="0"/>
                </a:moveTo>
                <a:lnTo>
                  <a:pt x="0" y="0"/>
                </a:lnTo>
              </a:path>
            </a:pathLst>
          </a:custGeom>
          <a:ln w="1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3843" y="3697424"/>
            <a:ext cx="0" cy="589280"/>
          </a:xfrm>
          <a:custGeom>
            <a:avLst/>
            <a:gdLst/>
            <a:ahLst/>
            <a:cxnLst/>
            <a:rect l="l" t="t" r="r" b="b"/>
            <a:pathLst>
              <a:path h="589279">
                <a:moveTo>
                  <a:pt x="0" y="588791"/>
                </a:moveTo>
                <a:lnTo>
                  <a:pt x="0" y="0"/>
                </a:lnTo>
              </a:path>
            </a:pathLst>
          </a:custGeom>
          <a:ln w="133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3843" y="3697424"/>
            <a:ext cx="8581390" cy="0"/>
          </a:xfrm>
          <a:custGeom>
            <a:avLst/>
            <a:gdLst/>
            <a:ahLst/>
            <a:cxnLst/>
            <a:rect l="l" t="t" r="r" b="b"/>
            <a:pathLst>
              <a:path w="8581390">
                <a:moveTo>
                  <a:pt x="0" y="0"/>
                </a:moveTo>
                <a:lnTo>
                  <a:pt x="8580797" y="0"/>
                </a:lnTo>
              </a:path>
            </a:pathLst>
          </a:custGeom>
          <a:ln w="1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804640" y="3697424"/>
            <a:ext cx="0" cy="589280"/>
          </a:xfrm>
          <a:custGeom>
            <a:avLst/>
            <a:gdLst/>
            <a:ahLst/>
            <a:cxnLst/>
            <a:rect l="l" t="t" r="r" b="b"/>
            <a:pathLst>
              <a:path h="589279">
                <a:moveTo>
                  <a:pt x="0" y="0"/>
                </a:moveTo>
                <a:lnTo>
                  <a:pt x="0" y="588791"/>
                </a:lnTo>
              </a:path>
            </a:pathLst>
          </a:custGeom>
          <a:ln w="133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694932" y="3811454"/>
            <a:ext cx="260350" cy="286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00" spc="-25" dirty="0">
                <a:latin typeface="Arial"/>
                <a:cs typeface="Arial"/>
              </a:rPr>
              <a:t>P</a:t>
            </a:r>
            <a:r>
              <a:rPr sz="1500" spc="270" baseline="-30555" dirty="0">
                <a:latin typeface="Arial"/>
                <a:cs typeface="Arial"/>
              </a:rPr>
              <a:t>3</a:t>
            </a:r>
            <a:endParaRPr sz="1500" baseline="-30555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8436" y="4317162"/>
            <a:ext cx="119380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18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35450" y="4317162"/>
            <a:ext cx="119380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180" dirty="0"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687949" y="4317162"/>
            <a:ext cx="212725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175" dirty="0">
                <a:latin typeface="Arial"/>
                <a:cs typeface="Arial"/>
              </a:rPr>
              <a:t>2</a:t>
            </a:r>
            <a:r>
              <a:rPr sz="1000" spc="180" dirty="0"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306757" y="3697424"/>
            <a:ext cx="0" cy="589280"/>
          </a:xfrm>
          <a:custGeom>
            <a:avLst/>
            <a:gdLst/>
            <a:ahLst/>
            <a:cxnLst/>
            <a:rect l="l" t="t" r="r" b="b"/>
            <a:pathLst>
              <a:path h="589279">
                <a:moveTo>
                  <a:pt x="0" y="588791"/>
                </a:moveTo>
                <a:lnTo>
                  <a:pt x="0" y="0"/>
                </a:lnTo>
              </a:path>
            </a:pathLst>
          </a:custGeom>
          <a:ln w="133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24544" y="3811454"/>
            <a:ext cx="281940" cy="286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00" spc="140" dirty="0">
                <a:latin typeface="Arial"/>
                <a:cs typeface="Arial"/>
              </a:rPr>
              <a:t>P</a:t>
            </a:r>
            <a:r>
              <a:rPr sz="1500" spc="270" baseline="-30555" dirty="0">
                <a:latin typeface="Arial"/>
                <a:cs typeface="Arial"/>
              </a:rPr>
              <a:t>4</a:t>
            </a:r>
            <a:endParaRPr sz="1500" baseline="-30555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83612" y="3811454"/>
            <a:ext cx="281940" cy="286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00" spc="140" dirty="0">
                <a:latin typeface="Arial"/>
                <a:cs typeface="Arial"/>
              </a:rPr>
              <a:t>P</a:t>
            </a:r>
            <a:r>
              <a:rPr sz="1500" spc="270" baseline="-30555" dirty="0">
                <a:latin typeface="Arial"/>
                <a:cs typeface="Arial"/>
              </a:rPr>
              <a:t>1</a:t>
            </a:r>
            <a:endParaRPr sz="1500" baseline="-30555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145319" y="3697424"/>
            <a:ext cx="0" cy="589280"/>
          </a:xfrm>
          <a:custGeom>
            <a:avLst/>
            <a:gdLst/>
            <a:ahLst/>
            <a:cxnLst/>
            <a:rect l="l" t="t" r="r" b="b"/>
            <a:pathLst>
              <a:path h="589279">
                <a:moveTo>
                  <a:pt x="0" y="588791"/>
                </a:moveTo>
                <a:lnTo>
                  <a:pt x="0" y="0"/>
                </a:lnTo>
              </a:path>
            </a:pathLst>
          </a:custGeom>
          <a:ln w="133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017929" y="4317162"/>
            <a:ext cx="212725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175" dirty="0">
                <a:latin typeface="Arial"/>
                <a:cs typeface="Arial"/>
              </a:rPr>
              <a:t>1</a:t>
            </a:r>
            <a:r>
              <a:rPr sz="1000" spc="180" dirty="0">
                <a:latin typeface="Arial"/>
                <a:cs typeface="Arial"/>
              </a:rPr>
              <a:t>6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74601" y="4317162"/>
            <a:ext cx="119380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180" dirty="0">
                <a:latin typeface="Arial"/>
                <a:cs typeface="Arial"/>
              </a:rPr>
              <a:t>9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445978" y="3697424"/>
            <a:ext cx="0" cy="589280"/>
          </a:xfrm>
          <a:custGeom>
            <a:avLst/>
            <a:gdLst/>
            <a:ahLst/>
            <a:cxnLst/>
            <a:rect l="l" t="t" r="r" b="b"/>
            <a:pathLst>
              <a:path h="589279">
                <a:moveTo>
                  <a:pt x="0" y="588791"/>
                </a:moveTo>
                <a:lnTo>
                  <a:pt x="0" y="0"/>
                </a:lnTo>
              </a:path>
            </a:pathLst>
          </a:custGeom>
          <a:ln w="133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367617" y="3811454"/>
            <a:ext cx="260985" cy="286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00" spc="-25" dirty="0">
                <a:latin typeface="Arial"/>
                <a:cs typeface="Arial"/>
              </a:rPr>
              <a:t>P</a:t>
            </a:r>
            <a:r>
              <a:rPr sz="1500" spc="270" baseline="-30555" dirty="0">
                <a:latin typeface="Arial"/>
                <a:cs typeface="Arial"/>
              </a:rPr>
              <a:t>2</a:t>
            </a:r>
            <a:endParaRPr sz="1500" baseline="-30555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8116F1BA-715F-4FD8-B68B-97458E04A7C6}" type="datetime9">
              <a:rPr lang="en-US" spc="-5" smtClean="0"/>
              <a:t>2/21/2019 11:55:41 AM</a:t>
            </a:fld>
            <a:endParaRPr spc="-5" dirty="0"/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spc="5" dirty="0"/>
              <a:t>9</a:t>
            </a:r>
            <a:r>
              <a:rPr sz="975" spc="7" baseline="25641" dirty="0"/>
              <a:t>th</a:t>
            </a:r>
            <a:r>
              <a:rPr sz="975" spc="150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4051" y="5849937"/>
            <a:ext cx="1284224" cy="792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20113" y="207009"/>
            <a:ext cx="74917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Determining Length of Next CPU</a:t>
            </a:r>
            <a:r>
              <a:rPr spc="-175" dirty="0"/>
              <a:t> </a:t>
            </a:r>
            <a:r>
              <a:rPr dirty="0"/>
              <a:t>Burst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180AF963-F249-4D4D-B5B8-AA3A1BEE1C32}" type="datetime9">
              <a:rPr lang="en-US" spc="-5" smtClean="0"/>
              <a:t>2/21/2019 11:55:41 AM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spc="5" dirty="0"/>
              <a:t>9</a:t>
            </a:r>
            <a:r>
              <a:rPr sz="975" spc="7" baseline="25641" dirty="0"/>
              <a:t>th</a:t>
            </a:r>
            <a:r>
              <a:rPr sz="975" spc="150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250342" y="959866"/>
            <a:ext cx="8637270" cy="570484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SJF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algo cannot be implemented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at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the level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short-term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CPU</a:t>
            </a:r>
            <a:r>
              <a:rPr sz="1800" spc="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scheduling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No </a:t>
            </a:r>
            <a:r>
              <a:rPr sz="1800" b="1" i="1" dirty="0">
                <a:solidFill>
                  <a:srgbClr val="FF0000"/>
                </a:solidFill>
                <a:latin typeface="Arial"/>
                <a:cs typeface="Arial"/>
              </a:rPr>
              <a:t>way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know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exact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length of process’s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next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CPU</a:t>
            </a:r>
            <a:r>
              <a:rPr sz="1800" spc="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burst</a:t>
            </a:r>
            <a:endParaRPr sz="1800">
              <a:latin typeface="Arial"/>
              <a:cs typeface="Arial"/>
            </a:endParaRPr>
          </a:p>
          <a:p>
            <a:pPr marL="870585">
              <a:lnSpc>
                <a:spcPct val="100000"/>
              </a:lnSpc>
              <a:spcBef>
                <a:spcPts val="755"/>
              </a:spcBef>
            </a:pPr>
            <a:r>
              <a:rPr sz="1350" spc="5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350" spc="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Estimate it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using lengths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past bursts: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next </a:t>
            </a:r>
            <a:r>
              <a:rPr sz="1800" b="1" i="1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average </a:t>
            </a:r>
            <a:r>
              <a:rPr sz="1800" b="1" i="1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all past</a:t>
            </a:r>
            <a:r>
              <a:rPr sz="1800" b="1" i="1" spc="1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FF0000"/>
                </a:solidFill>
                <a:latin typeface="Arial"/>
                <a:cs typeface="Arial"/>
              </a:rPr>
              <a:t>bursts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Then pick process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spc="-5" dirty="0">
                <a:latin typeface="Arial"/>
                <a:cs typeface="Arial"/>
              </a:rPr>
              <a:t>shortest predicted </a:t>
            </a:r>
            <a:r>
              <a:rPr sz="1800" spc="-10" dirty="0">
                <a:latin typeface="Arial"/>
                <a:cs typeface="Arial"/>
              </a:rPr>
              <a:t>next </a:t>
            </a:r>
            <a:r>
              <a:rPr sz="1800" spc="-5" dirty="0">
                <a:latin typeface="Arial"/>
                <a:cs typeface="Arial"/>
              </a:rPr>
              <a:t>CPU</a:t>
            </a:r>
            <a:r>
              <a:rPr sz="1800" spc="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burst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CC6600"/>
              </a:buClr>
              <a:buFont typeface="Wingdings"/>
              <a:buChar char=""/>
            </a:pPr>
            <a:endParaRPr sz="17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Exponential averaging: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next </a:t>
            </a:r>
            <a:r>
              <a:rPr sz="1800" b="1" i="1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average </a:t>
            </a:r>
            <a:r>
              <a:rPr sz="1800" b="1" i="1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past estimate </a:t>
            </a:r>
            <a:r>
              <a:rPr sz="1800" b="1" i="1" dirty="0">
                <a:solidFill>
                  <a:srgbClr val="FF0000"/>
                </a:solidFill>
                <a:latin typeface="Arial"/>
                <a:cs typeface="Arial"/>
              </a:rPr>
              <a:t>+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past</a:t>
            </a:r>
            <a:r>
              <a:rPr sz="1800" b="1" i="1" spc="1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actual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Times New Roman"/>
              <a:cs typeface="Times New Roman"/>
            </a:endParaRPr>
          </a:p>
          <a:p>
            <a:pPr marL="2004695" indent="-266700">
              <a:lnSpc>
                <a:spcPct val="100000"/>
              </a:lnSpc>
              <a:buFont typeface="Arial"/>
              <a:buAutoNum type="arabicPeriod"/>
              <a:tabLst>
                <a:tab pos="2005330" algn="l"/>
              </a:tabLst>
            </a:pPr>
            <a:r>
              <a:rPr sz="1700" i="1" spc="25" dirty="0">
                <a:latin typeface="Arial"/>
                <a:cs typeface="Arial"/>
              </a:rPr>
              <a:t>t</a:t>
            </a:r>
            <a:r>
              <a:rPr sz="1875" i="1" spc="37" baseline="-17777" dirty="0">
                <a:latin typeface="Arial"/>
                <a:cs typeface="Arial"/>
              </a:rPr>
              <a:t>n </a:t>
            </a:r>
            <a:r>
              <a:rPr sz="1700" spc="-20" dirty="0">
                <a:latin typeface="Symbol"/>
                <a:cs typeface="Symbol"/>
              </a:rPr>
              <a:t>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20" dirty="0">
                <a:latin typeface="Arial"/>
                <a:cs typeface="Arial"/>
              </a:rPr>
              <a:t>actual </a:t>
            </a:r>
            <a:r>
              <a:rPr sz="1700" dirty="0">
                <a:latin typeface="Arial"/>
                <a:cs typeface="Arial"/>
              </a:rPr>
              <a:t>length </a:t>
            </a:r>
            <a:r>
              <a:rPr sz="1700" spc="-30" dirty="0">
                <a:latin typeface="Arial"/>
                <a:cs typeface="Arial"/>
              </a:rPr>
              <a:t>of </a:t>
            </a:r>
            <a:r>
              <a:rPr sz="1700" i="1" spc="15" dirty="0">
                <a:latin typeface="Arial"/>
                <a:cs typeface="Arial"/>
              </a:rPr>
              <a:t>n</a:t>
            </a:r>
            <a:r>
              <a:rPr sz="1875" i="1" spc="22" baseline="33333" dirty="0">
                <a:latin typeface="Arial"/>
                <a:cs typeface="Arial"/>
              </a:rPr>
              <a:t>th </a:t>
            </a:r>
            <a:r>
              <a:rPr sz="1700" spc="-40" dirty="0">
                <a:latin typeface="Arial"/>
                <a:cs typeface="Arial"/>
              </a:rPr>
              <a:t>CPU</a:t>
            </a:r>
            <a:r>
              <a:rPr sz="1700" spc="-12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burst</a:t>
            </a:r>
            <a:endParaRPr sz="1700">
              <a:latin typeface="Arial"/>
              <a:cs typeface="Arial"/>
            </a:endParaRPr>
          </a:p>
          <a:p>
            <a:pPr marL="1750695" marR="2468245" indent="3810">
              <a:lnSpc>
                <a:spcPct val="123600"/>
              </a:lnSpc>
              <a:spcBef>
                <a:spcPts val="10"/>
              </a:spcBef>
              <a:buSzPct val="97142"/>
              <a:buFont typeface="Arial"/>
              <a:buAutoNum type="arabicPeriod"/>
              <a:tabLst>
                <a:tab pos="2005330" algn="l"/>
              </a:tabLst>
            </a:pPr>
            <a:r>
              <a:rPr sz="1750" i="1" spc="-40" dirty="0">
                <a:latin typeface="Symbol"/>
                <a:cs typeface="Symbol"/>
              </a:rPr>
              <a:t></a:t>
            </a:r>
            <a:r>
              <a:rPr sz="1750" i="1" spc="-40" dirty="0">
                <a:latin typeface="Times New Roman"/>
                <a:cs typeface="Times New Roman"/>
              </a:rPr>
              <a:t> </a:t>
            </a:r>
            <a:r>
              <a:rPr sz="1875" i="1" spc="15" baseline="-17777" dirty="0">
                <a:latin typeface="Arial"/>
                <a:cs typeface="Arial"/>
              </a:rPr>
              <a:t>n</a:t>
            </a:r>
            <a:r>
              <a:rPr sz="1875" spc="15" baseline="-17777" dirty="0">
                <a:latin typeface="Symbol"/>
                <a:cs typeface="Symbol"/>
              </a:rPr>
              <a:t></a:t>
            </a:r>
            <a:r>
              <a:rPr sz="1875" spc="15" baseline="-17777" dirty="0">
                <a:latin typeface="Times New Roman"/>
                <a:cs typeface="Times New Roman"/>
              </a:rPr>
              <a:t>1 </a:t>
            </a:r>
            <a:r>
              <a:rPr sz="1700" spc="-20" dirty="0">
                <a:latin typeface="Symbol"/>
                <a:cs typeface="Symbol"/>
              </a:rPr>
              <a:t>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20" dirty="0">
                <a:latin typeface="Arial"/>
                <a:cs typeface="Arial"/>
              </a:rPr>
              <a:t>predicted </a:t>
            </a:r>
            <a:r>
              <a:rPr sz="1700" spc="-25" dirty="0">
                <a:latin typeface="Arial"/>
                <a:cs typeface="Arial"/>
              </a:rPr>
              <a:t>value </a:t>
            </a:r>
            <a:r>
              <a:rPr sz="1700" spc="-20" dirty="0">
                <a:latin typeface="Arial"/>
                <a:cs typeface="Arial"/>
              </a:rPr>
              <a:t>for </a:t>
            </a:r>
            <a:r>
              <a:rPr sz="1700" dirty="0">
                <a:latin typeface="Arial"/>
                <a:cs typeface="Arial"/>
              </a:rPr>
              <a:t>the </a:t>
            </a:r>
            <a:r>
              <a:rPr sz="1700" spc="-35" dirty="0">
                <a:latin typeface="Arial"/>
                <a:cs typeface="Arial"/>
              </a:rPr>
              <a:t>next</a:t>
            </a:r>
            <a:r>
              <a:rPr sz="1700" spc="-335" dirty="0">
                <a:latin typeface="Arial"/>
                <a:cs typeface="Arial"/>
              </a:rPr>
              <a:t> </a:t>
            </a:r>
            <a:r>
              <a:rPr sz="1700" spc="-40" dirty="0">
                <a:latin typeface="Arial"/>
                <a:cs typeface="Arial"/>
              </a:rPr>
              <a:t>CPU </a:t>
            </a:r>
            <a:r>
              <a:rPr sz="1700" spc="-5" dirty="0">
                <a:latin typeface="Arial"/>
                <a:cs typeface="Arial"/>
              </a:rPr>
              <a:t>burst  </a:t>
            </a:r>
            <a:r>
              <a:rPr sz="1700" spc="-30" dirty="0">
                <a:latin typeface="Arial"/>
                <a:cs typeface="Arial"/>
              </a:rPr>
              <a:t>3. </a:t>
            </a:r>
            <a:r>
              <a:rPr sz="1750" i="1" spc="10" dirty="0">
                <a:latin typeface="Symbol"/>
                <a:cs typeface="Symbol"/>
              </a:rPr>
              <a:t></a:t>
            </a:r>
            <a:r>
              <a:rPr sz="1700" spc="10" dirty="0">
                <a:latin typeface="Arial"/>
                <a:cs typeface="Arial"/>
              </a:rPr>
              <a:t>, </a:t>
            </a:r>
            <a:r>
              <a:rPr sz="1700" spc="-20" dirty="0">
                <a:latin typeface="Arial"/>
                <a:cs typeface="Arial"/>
              </a:rPr>
              <a:t>0 </a:t>
            </a:r>
            <a:r>
              <a:rPr sz="1700" spc="-20" dirty="0">
                <a:latin typeface="Symbol"/>
                <a:cs typeface="Symbol"/>
              </a:rPr>
              <a:t>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50" i="1" spc="-55" dirty="0">
                <a:latin typeface="Symbol"/>
                <a:cs typeface="Symbol"/>
              </a:rPr>
              <a:t></a:t>
            </a:r>
            <a:r>
              <a:rPr sz="1750" i="1" spc="-55" dirty="0">
                <a:latin typeface="Times New Roman"/>
                <a:cs typeface="Times New Roman"/>
              </a:rPr>
              <a:t> </a:t>
            </a:r>
            <a:r>
              <a:rPr sz="1700" spc="-20" dirty="0">
                <a:latin typeface="Symbol"/>
                <a:cs typeface="Symbol"/>
              </a:rPr>
              <a:t></a:t>
            </a:r>
            <a:r>
              <a:rPr sz="1700" spc="-215" dirty="0">
                <a:latin typeface="Times New Roman"/>
                <a:cs typeface="Times New Roman"/>
              </a:rPr>
              <a:t> </a:t>
            </a:r>
            <a:r>
              <a:rPr sz="1700" spc="-20" dirty="0">
                <a:latin typeface="Arial"/>
                <a:cs typeface="Arial"/>
              </a:rPr>
              <a:t>1</a:t>
            </a:r>
            <a:endParaRPr sz="1700">
              <a:latin typeface="Arial"/>
              <a:cs typeface="Arial"/>
            </a:endParaRPr>
          </a:p>
          <a:p>
            <a:pPr marL="1757680">
              <a:lnSpc>
                <a:spcPct val="100000"/>
              </a:lnSpc>
              <a:spcBef>
                <a:spcPts val="484"/>
              </a:spcBef>
            </a:pPr>
            <a:r>
              <a:rPr sz="1700" spc="-30" dirty="0">
                <a:latin typeface="Arial"/>
                <a:cs typeface="Arial"/>
              </a:rPr>
              <a:t>4. </a:t>
            </a:r>
            <a:r>
              <a:rPr sz="1700" spc="-25" dirty="0">
                <a:latin typeface="Arial"/>
                <a:cs typeface="Arial"/>
              </a:rPr>
              <a:t>Define</a:t>
            </a:r>
            <a:r>
              <a:rPr sz="1700" spc="-370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:</a:t>
            </a:r>
            <a:endParaRPr sz="1700">
              <a:latin typeface="Arial"/>
              <a:cs typeface="Arial"/>
            </a:endParaRPr>
          </a:p>
          <a:p>
            <a:pPr marR="464184" algn="ctr">
              <a:lnSpc>
                <a:spcPct val="100000"/>
              </a:lnSpc>
              <a:spcBef>
                <a:spcPts val="440"/>
              </a:spcBef>
            </a:pPr>
            <a:r>
              <a:rPr sz="2100" i="1" spc="-15" dirty="0">
                <a:latin typeface="Symbol"/>
                <a:cs typeface="Symbol"/>
              </a:rPr>
              <a:t></a:t>
            </a:r>
            <a:r>
              <a:rPr sz="2100" i="1" spc="-345" dirty="0">
                <a:latin typeface="Times New Roman"/>
                <a:cs typeface="Times New Roman"/>
              </a:rPr>
              <a:t> </a:t>
            </a:r>
            <a:r>
              <a:rPr sz="1500" i="1" spc="37" baseline="-27777" dirty="0">
                <a:latin typeface="Arial"/>
                <a:cs typeface="Arial"/>
              </a:rPr>
              <a:t>n</a:t>
            </a:r>
            <a:r>
              <a:rPr sz="1500" spc="37" baseline="-27777" dirty="0">
                <a:latin typeface="Symbol"/>
                <a:cs typeface="Symbol"/>
              </a:rPr>
              <a:t></a:t>
            </a:r>
            <a:r>
              <a:rPr sz="1500" spc="37" baseline="-27777" dirty="0">
                <a:latin typeface="Arial"/>
                <a:cs typeface="Arial"/>
              </a:rPr>
              <a:t>1</a:t>
            </a:r>
            <a:r>
              <a:rPr sz="1500" spc="472" baseline="-27777" dirty="0">
                <a:latin typeface="Arial"/>
                <a:cs typeface="Arial"/>
              </a:rPr>
              <a:t> </a:t>
            </a:r>
            <a:r>
              <a:rPr sz="2000" spc="35" dirty="0">
                <a:latin typeface="Symbol"/>
                <a:cs typeface="Symbol"/>
              </a:rPr>
              <a:t>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100" i="1" spc="-20" dirty="0">
                <a:latin typeface="Symbol"/>
                <a:cs typeface="Symbol"/>
              </a:rPr>
              <a:t></a:t>
            </a:r>
            <a:r>
              <a:rPr sz="2100" i="1" spc="40" dirty="0">
                <a:latin typeface="Times New Roman"/>
                <a:cs typeface="Times New Roman"/>
              </a:rPr>
              <a:t> </a:t>
            </a:r>
            <a:r>
              <a:rPr sz="2000" i="1" spc="55" dirty="0">
                <a:latin typeface="Arial"/>
                <a:cs typeface="Arial"/>
              </a:rPr>
              <a:t>t</a:t>
            </a:r>
            <a:r>
              <a:rPr sz="1500" i="1" spc="82" baseline="-27777" dirty="0">
                <a:latin typeface="Arial"/>
                <a:cs typeface="Arial"/>
              </a:rPr>
              <a:t>n</a:t>
            </a:r>
            <a:r>
              <a:rPr sz="1500" i="1" spc="555" baseline="-27777" dirty="0">
                <a:latin typeface="Arial"/>
                <a:cs typeface="Arial"/>
              </a:rPr>
              <a:t> </a:t>
            </a:r>
            <a:r>
              <a:rPr sz="2000" spc="35" dirty="0">
                <a:latin typeface="Symbol"/>
                <a:cs typeface="Symbol"/>
              </a:rPr>
              <a:t>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550" spc="-80" dirty="0">
                <a:latin typeface="Symbol"/>
                <a:cs typeface="Symbol"/>
              </a:rPr>
              <a:t></a:t>
            </a:r>
            <a:r>
              <a:rPr sz="2000" spc="-80" dirty="0">
                <a:latin typeface="Arial"/>
                <a:cs typeface="Arial"/>
              </a:rPr>
              <a:t>1</a:t>
            </a:r>
            <a:r>
              <a:rPr sz="2000" spc="-80" dirty="0">
                <a:latin typeface="Symbol"/>
                <a:cs typeface="Symbol"/>
              </a:rPr>
              <a:t></a:t>
            </a:r>
            <a:r>
              <a:rPr sz="2000" spc="-300" dirty="0">
                <a:latin typeface="Times New Roman"/>
                <a:cs typeface="Times New Roman"/>
              </a:rPr>
              <a:t> </a:t>
            </a:r>
            <a:r>
              <a:rPr sz="2100" i="1" spc="-20" dirty="0">
                <a:latin typeface="Symbol"/>
                <a:cs typeface="Symbol"/>
              </a:rPr>
              <a:t></a:t>
            </a:r>
            <a:r>
              <a:rPr sz="2100" i="1" spc="-270" dirty="0">
                <a:latin typeface="Times New Roman"/>
                <a:cs typeface="Times New Roman"/>
              </a:rPr>
              <a:t> </a:t>
            </a:r>
            <a:r>
              <a:rPr sz="2550" spc="-260" dirty="0">
                <a:latin typeface="Symbol"/>
                <a:cs typeface="Symbol"/>
              </a:rPr>
              <a:t></a:t>
            </a:r>
            <a:r>
              <a:rPr sz="2100" i="1" spc="-260" dirty="0">
                <a:latin typeface="Symbol"/>
                <a:cs typeface="Symbol"/>
              </a:rPr>
              <a:t></a:t>
            </a:r>
            <a:r>
              <a:rPr sz="2100" i="1" spc="-340" dirty="0">
                <a:latin typeface="Times New Roman"/>
                <a:cs typeface="Times New Roman"/>
              </a:rPr>
              <a:t> </a:t>
            </a:r>
            <a:r>
              <a:rPr sz="1500" i="1" spc="30" baseline="-27777" dirty="0">
                <a:latin typeface="Arial"/>
                <a:cs typeface="Arial"/>
              </a:rPr>
              <a:t>n</a:t>
            </a:r>
            <a:r>
              <a:rPr sz="1500" i="1" spc="-225" baseline="-27777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29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Relative 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weight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recent history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1800" b="1" i="1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800" b="1" i="1" baseline="-20833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and past history (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τ</a:t>
            </a:r>
            <a:r>
              <a:rPr sz="1800" b="1" i="1" spc="-7" baseline="-20833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): </a:t>
            </a:r>
            <a:r>
              <a:rPr sz="1800" b="1" i="1" dirty="0">
                <a:solidFill>
                  <a:srgbClr val="FF0000"/>
                </a:solidFill>
                <a:latin typeface="Arial"/>
                <a:cs typeface="Arial"/>
              </a:rPr>
              <a:t>α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= ½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usual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but in [0,</a:t>
            </a:r>
            <a:r>
              <a:rPr sz="1600" spc="2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1]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Preemptive version called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shortest-remaining-time-first </a:t>
            </a:r>
            <a:r>
              <a:rPr sz="1800" dirty="0">
                <a:solidFill>
                  <a:srgbClr val="3366FF"/>
                </a:solidFill>
                <a:latin typeface="Arial"/>
                <a:cs typeface="Arial"/>
              </a:rPr>
              <a:t>(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SRTF</a:t>
            </a:r>
            <a:r>
              <a:rPr sz="1800" b="1" spc="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algorithm)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next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burst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new process may be shorter than that left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current</a:t>
            </a:r>
            <a:r>
              <a:rPr sz="1800" spc="1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  <a:p>
            <a:pPr marL="870585">
              <a:lnSpc>
                <a:spcPct val="100000"/>
              </a:lnSpc>
              <a:spcBef>
                <a:spcPts val="760"/>
              </a:spcBef>
            </a:pPr>
            <a:r>
              <a:rPr sz="1350" spc="5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350" spc="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Currently running process 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will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be</a:t>
            </a:r>
            <a:r>
              <a:rPr sz="1800" spc="2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preempted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2860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5720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4051" y="5849937"/>
            <a:ext cx="1284224" cy="792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66113" y="228727"/>
            <a:ext cx="6800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Prediction of </a:t>
            </a:r>
            <a:r>
              <a:rPr sz="2400" spc="-5" dirty="0"/>
              <a:t>the </a:t>
            </a:r>
            <a:r>
              <a:rPr sz="2400" dirty="0"/>
              <a:t>Length of </a:t>
            </a:r>
            <a:r>
              <a:rPr sz="2400" spc="-5" dirty="0"/>
              <a:t>the Next CPU</a:t>
            </a:r>
            <a:r>
              <a:rPr sz="2400" spc="-10" dirty="0"/>
              <a:t> </a:t>
            </a:r>
            <a:r>
              <a:rPr sz="2400" spc="-5" dirty="0"/>
              <a:t>Burst</a:t>
            </a:r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2898880" y="5932428"/>
            <a:ext cx="119236" cy="1549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44072" y="5932428"/>
            <a:ext cx="125570" cy="1513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97560" y="5932428"/>
            <a:ext cx="119368" cy="1549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45060" y="5932428"/>
            <a:ext cx="123338" cy="1513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13274" y="5932428"/>
            <a:ext cx="64738" cy="1513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36612" y="5932428"/>
            <a:ext cx="121664" cy="1549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02873" y="5932428"/>
            <a:ext cx="65017" cy="15134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26490" y="5932428"/>
            <a:ext cx="121385" cy="15499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92471" y="5932428"/>
            <a:ext cx="65017" cy="15134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16089" y="5932428"/>
            <a:ext cx="121385" cy="15499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78163" y="6045473"/>
            <a:ext cx="43815" cy="38735"/>
          </a:xfrm>
          <a:custGeom>
            <a:avLst/>
            <a:gdLst/>
            <a:ahLst/>
            <a:cxnLst/>
            <a:rect l="l" t="t" r="r" b="b"/>
            <a:pathLst>
              <a:path w="43815" h="38735">
                <a:moveTo>
                  <a:pt x="43810" y="0"/>
                </a:moveTo>
                <a:lnTo>
                  <a:pt x="0" y="0"/>
                </a:lnTo>
                <a:lnTo>
                  <a:pt x="0" y="38305"/>
                </a:lnTo>
                <a:lnTo>
                  <a:pt x="43810" y="38305"/>
                </a:lnTo>
                <a:lnTo>
                  <a:pt x="43810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16291" y="6045473"/>
            <a:ext cx="43815" cy="38735"/>
          </a:xfrm>
          <a:custGeom>
            <a:avLst/>
            <a:gdLst/>
            <a:ahLst/>
            <a:cxnLst/>
            <a:rect l="l" t="t" r="r" b="b"/>
            <a:pathLst>
              <a:path w="43815" h="38735">
                <a:moveTo>
                  <a:pt x="43810" y="0"/>
                </a:moveTo>
                <a:lnTo>
                  <a:pt x="0" y="0"/>
                </a:lnTo>
                <a:lnTo>
                  <a:pt x="0" y="38305"/>
                </a:lnTo>
                <a:lnTo>
                  <a:pt x="43810" y="38305"/>
                </a:lnTo>
                <a:lnTo>
                  <a:pt x="43810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54419" y="6045473"/>
            <a:ext cx="43815" cy="38735"/>
          </a:xfrm>
          <a:custGeom>
            <a:avLst/>
            <a:gdLst/>
            <a:ahLst/>
            <a:cxnLst/>
            <a:rect l="l" t="t" r="r" b="b"/>
            <a:pathLst>
              <a:path w="43815" h="38735">
                <a:moveTo>
                  <a:pt x="43810" y="0"/>
                </a:moveTo>
                <a:lnTo>
                  <a:pt x="0" y="0"/>
                </a:lnTo>
                <a:lnTo>
                  <a:pt x="0" y="38305"/>
                </a:lnTo>
                <a:lnTo>
                  <a:pt x="43810" y="38305"/>
                </a:lnTo>
                <a:lnTo>
                  <a:pt x="43810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98796" y="6406506"/>
            <a:ext cx="119320" cy="15681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04928" y="6406506"/>
            <a:ext cx="62865" cy="153670"/>
          </a:xfrm>
          <a:custGeom>
            <a:avLst/>
            <a:gdLst/>
            <a:ahLst/>
            <a:cxnLst/>
            <a:rect l="l" t="t" r="r" b="b"/>
            <a:pathLst>
              <a:path w="62864" h="153670">
                <a:moveTo>
                  <a:pt x="62785" y="0"/>
                </a:moveTo>
                <a:lnTo>
                  <a:pt x="46042" y="0"/>
                </a:lnTo>
                <a:lnTo>
                  <a:pt x="40025" y="15075"/>
                </a:lnTo>
                <a:lnTo>
                  <a:pt x="30869" y="23482"/>
                </a:lnTo>
                <a:lnTo>
                  <a:pt x="17789" y="27443"/>
                </a:lnTo>
                <a:lnTo>
                  <a:pt x="0" y="29181"/>
                </a:lnTo>
                <a:lnTo>
                  <a:pt x="0" y="43769"/>
                </a:lnTo>
                <a:lnTo>
                  <a:pt x="39764" y="43769"/>
                </a:lnTo>
                <a:lnTo>
                  <a:pt x="39764" y="153172"/>
                </a:lnTo>
                <a:lnTo>
                  <a:pt x="62785" y="153172"/>
                </a:lnTo>
                <a:lnTo>
                  <a:pt x="62785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28433" y="6406506"/>
            <a:ext cx="119320" cy="15681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67043" y="6406506"/>
            <a:ext cx="121295" cy="15681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37489" y="6406506"/>
            <a:ext cx="119342" cy="15681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205613" y="6410152"/>
            <a:ext cx="121385" cy="15317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78013" y="6406506"/>
            <a:ext cx="117199" cy="15681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763248" y="6406506"/>
            <a:ext cx="64738" cy="15317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03329" y="6406506"/>
            <a:ext cx="62865" cy="153670"/>
          </a:xfrm>
          <a:custGeom>
            <a:avLst/>
            <a:gdLst/>
            <a:ahLst/>
            <a:cxnLst/>
            <a:rect l="l" t="t" r="r" b="b"/>
            <a:pathLst>
              <a:path w="62865" h="153670">
                <a:moveTo>
                  <a:pt x="62785" y="0"/>
                </a:moveTo>
                <a:lnTo>
                  <a:pt x="46042" y="0"/>
                </a:lnTo>
                <a:lnTo>
                  <a:pt x="40104" y="15075"/>
                </a:lnTo>
                <a:lnTo>
                  <a:pt x="30974" y="23482"/>
                </a:lnTo>
                <a:lnTo>
                  <a:pt x="17867" y="27443"/>
                </a:lnTo>
                <a:lnTo>
                  <a:pt x="0" y="29181"/>
                </a:lnTo>
                <a:lnTo>
                  <a:pt x="0" y="43769"/>
                </a:lnTo>
                <a:lnTo>
                  <a:pt x="39903" y="43769"/>
                </a:lnTo>
                <a:lnTo>
                  <a:pt x="39903" y="153172"/>
                </a:lnTo>
                <a:lnTo>
                  <a:pt x="62785" y="153172"/>
                </a:lnTo>
                <a:lnTo>
                  <a:pt x="62785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671543" y="6406506"/>
            <a:ext cx="65017" cy="15317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792928" y="6406506"/>
            <a:ext cx="119431" cy="15317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578163" y="6521388"/>
            <a:ext cx="43815" cy="38735"/>
          </a:xfrm>
          <a:custGeom>
            <a:avLst/>
            <a:gdLst/>
            <a:ahLst/>
            <a:cxnLst/>
            <a:rect l="l" t="t" r="r" b="b"/>
            <a:pathLst>
              <a:path w="43815" h="38734">
                <a:moveTo>
                  <a:pt x="43810" y="0"/>
                </a:moveTo>
                <a:lnTo>
                  <a:pt x="0" y="0"/>
                </a:lnTo>
                <a:lnTo>
                  <a:pt x="0" y="38290"/>
                </a:lnTo>
                <a:lnTo>
                  <a:pt x="43810" y="38290"/>
                </a:lnTo>
                <a:lnTo>
                  <a:pt x="43810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16291" y="6521388"/>
            <a:ext cx="43815" cy="38735"/>
          </a:xfrm>
          <a:custGeom>
            <a:avLst/>
            <a:gdLst/>
            <a:ahLst/>
            <a:cxnLst/>
            <a:rect l="l" t="t" r="r" b="b"/>
            <a:pathLst>
              <a:path w="43815" h="38734">
                <a:moveTo>
                  <a:pt x="43810" y="0"/>
                </a:moveTo>
                <a:lnTo>
                  <a:pt x="0" y="0"/>
                </a:lnTo>
                <a:lnTo>
                  <a:pt x="0" y="38290"/>
                </a:lnTo>
                <a:lnTo>
                  <a:pt x="43810" y="38290"/>
                </a:lnTo>
                <a:lnTo>
                  <a:pt x="43810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854419" y="6521388"/>
            <a:ext cx="43815" cy="38735"/>
          </a:xfrm>
          <a:custGeom>
            <a:avLst/>
            <a:gdLst/>
            <a:ahLst/>
            <a:cxnLst/>
            <a:rect l="l" t="t" r="r" b="b"/>
            <a:pathLst>
              <a:path w="43815" h="38734">
                <a:moveTo>
                  <a:pt x="43810" y="0"/>
                </a:moveTo>
                <a:lnTo>
                  <a:pt x="0" y="0"/>
                </a:lnTo>
                <a:lnTo>
                  <a:pt x="0" y="38290"/>
                </a:lnTo>
                <a:lnTo>
                  <a:pt x="43810" y="38290"/>
                </a:lnTo>
                <a:lnTo>
                  <a:pt x="43810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39091" y="5923314"/>
            <a:ext cx="159095" cy="16411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29588" y="5928783"/>
            <a:ext cx="133975" cy="15499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97049" y="5928783"/>
            <a:ext cx="140248" cy="15864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41968" y="5928783"/>
            <a:ext cx="115134" cy="15864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84337" y="5970710"/>
            <a:ext cx="104670" cy="11671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326678" y="5939720"/>
            <a:ext cx="253290" cy="14770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672082" y="5925137"/>
            <a:ext cx="59055" cy="204470"/>
          </a:xfrm>
          <a:custGeom>
            <a:avLst/>
            <a:gdLst/>
            <a:ahLst/>
            <a:cxnLst/>
            <a:rect l="l" t="t" r="r" b="b"/>
            <a:pathLst>
              <a:path w="59055" h="204470">
                <a:moveTo>
                  <a:pt x="58599" y="0"/>
                </a:moveTo>
                <a:lnTo>
                  <a:pt x="43949" y="0"/>
                </a:lnTo>
                <a:lnTo>
                  <a:pt x="25604" y="24413"/>
                </a:lnTo>
                <a:lnTo>
                  <a:pt x="11772" y="49002"/>
                </a:lnTo>
                <a:lnTo>
                  <a:pt x="3041" y="74617"/>
                </a:lnTo>
                <a:lnTo>
                  <a:pt x="0" y="102107"/>
                </a:lnTo>
                <a:lnTo>
                  <a:pt x="3041" y="130119"/>
                </a:lnTo>
                <a:lnTo>
                  <a:pt x="11772" y="155220"/>
                </a:lnTo>
                <a:lnTo>
                  <a:pt x="25604" y="179291"/>
                </a:lnTo>
                <a:lnTo>
                  <a:pt x="43949" y="204214"/>
                </a:lnTo>
                <a:lnTo>
                  <a:pt x="58599" y="204214"/>
                </a:lnTo>
                <a:lnTo>
                  <a:pt x="44538" y="179633"/>
                </a:lnTo>
                <a:lnTo>
                  <a:pt x="34008" y="156587"/>
                </a:lnTo>
                <a:lnTo>
                  <a:pt x="27403" y="133196"/>
                </a:lnTo>
                <a:lnTo>
                  <a:pt x="25114" y="107575"/>
                </a:lnTo>
                <a:lnTo>
                  <a:pt x="27403" y="73335"/>
                </a:lnTo>
                <a:lnTo>
                  <a:pt x="34008" y="46952"/>
                </a:lnTo>
                <a:lnTo>
                  <a:pt x="44538" y="23986"/>
                </a:lnTo>
                <a:lnTo>
                  <a:pt x="58599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764849" y="5925137"/>
            <a:ext cx="147965" cy="20786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45371" y="6402861"/>
            <a:ext cx="52705" cy="57150"/>
          </a:xfrm>
          <a:custGeom>
            <a:avLst/>
            <a:gdLst/>
            <a:ahLst/>
            <a:cxnLst/>
            <a:rect l="l" t="t" r="r" b="b"/>
            <a:pathLst>
              <a:path w="52704" h="57150">
                <a:moveTo>
                  <a:pt x="18839" y="0"/>
                </a:moveTo>
                <a:lnTo>
                  <a:pt x="0" y="0"/>
                </a:lnTo>
                <a:lnTo>
                  <a:pt x="0" y="56532"/>
                </a:lnTo>
                <a:lnTo>
                  <a:pt x="18839" y="56532"/>
                </a:lnTo>
                <a:lnTo>
                  <a:pt x="18839" y="0"/>
                </a:lnTo>
                <a:close/>
              </a:path>
              <a:path w="52704" h="57150">
                <a:moveTo>
                  <a:pt x="52333" y="0"/>
                </a:moveTo>
                <a:lnTo>
                  <a:pt x="35588" y="0"/>
                </a:lnTo>
                <a:lnTo>
                  <a:pt x="35588" y="56532"/>
                </a:lnTo>
                <a:lnTo>
                  <a:pt x="52333" y="56532"/>
                </a:lnTo>
                <a:lnTo>
                  <a:pt x="52333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27013" y="6442981"/>
            <a:ext cx="113041" cy="164105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73546" y="6444805"/>
            <a:ext cx="104667" cy="11669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05420" y="6442981"/>
            <a:ext cx="370545" cy="11852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05265" y="6402861"/>
            <a:ext cx="52705" cy="57150"/>
          </a:xfrm>
          <a:custGeom>
            <a:avLst/>
            <a:gdLst/>
            <a:ahLst/>
            <a:cxnLst/>
            <a:rect l="l" t="t" r="r" b="b"/>
            <a:pathLst>
              <a:path w="52705" h="57150">
                <a:moveTo>
                  <a:pt x="16742" y="0"/>
                </a:moveTo>
                <a:lnTo>
                  <a:pt x="0" y="0"/>
                </a:lnTo>
                <a:lnTo>
                  <a:pt x="0" y="56532"/>
                </a:lnTo>
                <a:lnTo>
                  <a:pt x="16742" y="56532"/>
                </a:lnTo>
                <a:lnTo>
                  <a:pt x="16742" y="0"/>
                </a:lnTo>
                <a:close/>
              </a:path>
              <a:path w="52705" h="57150">
                <a:moveTo>
                  <a:pt x="52321" y="0"/>
                </a:moveTo>
                <a:lnTo>
                  <a:pt x="33485" y="0"/>
                </a:lnTo>
                <a:lnTo>
                  <a:pt x="33485" y="56532"/>
                </a:lnTo>
                <a:lnTo>
                  <a:pt x="52321" y="56532"/>
                </a:lnTo>
                <a:lnTo>
                  <a:pt x="52321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62257" y="6399215"/>
            <a:ext cx="280524" cy="207872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136174" y="1589022"/>
            <a:ext cx="7277100" cy="2438400"/>
          </a:xfrm>
          <a:custGeom>
            <a:avLst/>
            <a:gdLst/>
            <a:ahLst/>
            <a:cxnLst/>
            <a:rect l="l" t="t" r="r" b="b"/>
            <a:pathLst>
              <a:path w="7277100" h="2438400">
                <a:moveTo>
                  <a:pt x="858289" y="1883671"/>
                </a:moveTo>
                <a:lnTo>
                  <a:pt x="858289" y="2419606"/>
                </a:lnTo>
                <a:lnTo>
                  <a:pt x="879218" y="2437835"/>
                </a:lnTo>
                <a:lnTo>
                  <a:pt x="1773086" y="2437835"/>
                </a:lnTo>
                <a:lnTo>
                  <a:pt x="1794014" y="2419606"/>
                </a:lnTo>
                <a:lnTo>
                  <a:pt x="900146" y="2419606"/>
                </a:lnTo>
                <a:lnTo>
                  <a:pt x="879218" y="2401377"/>
                </a:lnTo>
                <a:lnTo>
                  <a:pt x="900146" y="2401377"/>
                </a:lnTo>
                <a:lnTo>
                  <a:pt x="900146" y="1901900"/>
                </a:lnTo>
                <a:lnTo>
                  <a:pt x="879218" y="1901900"/>
                </a:lnTo>
                <a:lnTo>
                  <a:pt x="858289" y="1883671"/>
                </a:lnTo>
                <a:close/>
              </a:path>
              <a:path w="7277100" h="2438400">
                <a:moveTo>
                  <a:pt x="2643793" y="1883671"/>
                </a:moveTo>
                <a:lnTo>
                  <a:pt x="2643793" y="2419606"/>
                </a:lnTo>
                <a:lnTo>
                  <a:pt x="2664722" y="2437835"/>
                </a:lnTo>
                <a:lnTo>
                  <a:pt x="3558785" y="2437835"/>
                </a:lnTo>
                <a:lnTo>
                  <a:pt x="3579713" y="2419606"/>
                </a:lnTo>
                <a:lnTo>
                  <a:pt x="2685650" y="2419606"/>
                </a:lnTo>
                <a:lnTo>
                  <a:pt x="2664722" y="2401377"/>
                </a:lnTo>
                <a:lnTo>
                  <a:pt x="2685650" y="2401377"/>
                </a:lnTo>
                <a:lnTo>
                  <a:pt x="2685650" y="1901900"/>
                </a:lnTo>
                <a:lnTo>
                  <a:pt x="2664722" y="1901900"/>
                </a:lnTo>
                <a:lnTo>
                  <a:pt x="2643793" y="1883671"/>
                </a:lnTo>
                <a:close/>
              </a:path>
              <a:path w="7277100" h="2438400">
                <a:moveTo>
                  <a:pt x="900146" y="2401377"/>
                </a:moveTo>
                <a:lnTo>
                  <a:pt x="879218" y="2401377"/>
                </a:lnTo>
                <a:lnTo>
                  <a:pt x="900146" y="2419606"/>
                </a:lnTo>
                <a:lnTo>
                  <a:pt x="900146" y="2401377"/>
                </a:lnTo>
                <a:close/>
              </a:path>
              <a:path w="7277100" h="2438400">
                <a:moveTo>
                  <a:pt x="1752157" y="2401377"/>
                </a:moveTo>
                <a:lnTo>
                  <a:pt x="900146" y="2401377"/>
                </a:lnTo>
                <a:lnTo>
                  <a:pt x="900146" y="2419606"/>
                </a:lnTo>
                <a:lnTo>
                  <a:pt x="1752157" y="2419606"/>
                </a:lnTo>
                <a:lnTo>
                  <a:pt x="1752157" y="2401377"/>
                </a:lnTo>
                <a:close/>
              </a:path>
              <a:path w="7277100" h="2438400">
                <a:moveTo>
                  <a:pt x="2664722" y="1865442"/>
                </a:moveTo>
                <a:lnTo>
                  <a:pt x="1773086" y="1865442"/>
                </a:lnTo>
                <a:lnTo>
                  <a:pt x="1752157" y="1883671"/>
                </a:lnTo>
                <a:lnTo>
                  <a:pt x="1752157" y="2419606"/>
                </a:lnTo>
                <a:lnTo>
                  <a:pt x="1773086" y="2401377"/>
                </a:lnTo>
                <a:lnTo>
                  <a:pt x="1794014" y="2401377"/>
                </a:lnTo>
                <a:lnTo>
                  <a:pt x="1794014" y="1901900"/>
                </a:lnTo>
                <a:lnTo>
                  <a:pt x="1773086" y="1901900"/>
                </a:lnTo>
                <a:lnTo>
                  <a:pt x="1794014" y="1883671"/>
                </a:lnTo>
                <a:lnTo>
                  <a:pt x="2685650" y="1883671"/>
                </a:lnTo>
                <a:lnTo>
                  <a:pt x="2664722" y="1865442"/>
                </a:lnTo>
                <a:close/>
              </a:path>
              <a:path w="7277100" h="2438400">
                <a:moveTo>
                  <a:pt x="1794014" y="2401377"/>
                </a:moveTo>
                <a:lnTo>
                  <a:pt x="1773086" y="2401377"/>
                </a:lnTo>
                <a:lnTo>
                  <a:pt x="1752157" y="2419606"/>
                </a:lnTo>
                <a:lnTo>
                  <a:pt x="1794014" y="2419606"/>
                </a:lnTo>
                <a:lnTo>
                  <a:pt x="1794014" y="2401377"/>
                </a:lnTo>
                <a:close/>
              </a:path>
              <a:path w="7277100" h="2438400">
                <a:moveTo>
                  <a:pt x="2685650" y="2401377"/>
                </a:moveTo>
                <a:lnTo>
                  <a:pt x="2664722" y="2401377"/>
                </a:lnTo>
                <a:lnTo>
                  <a:pt x="2685650" y="2419606"/>
                </a:lnTo>
                <a:lnTo>
                  <a:pt x="2685650" y="2401377"/>
                </a:lnTo>
                <a:close/>
              </a:path>
              <a:path w="7277100" h="2438400">
                <a:moveTo>
                  <a:pt x="3537857" y="2401377"/>
                </a:moveTo>
                <a:lnTo>
                  <a:pt x="2685650" y="2401377"/>
                </a:lnTo>
                <a:lnTo>
                  <a:pt x="2685650" y="2419606"/>
                </a:lnTo>
                <a:lnTo>
                  <a:pt x="3537857" y="2419606"/>
                </a:lnTo>
                <a:lnTo>
                  <a:pt x="3537857" y="2401377"/>
                </a:lnTo>
                <a:close/>
              </a:path>
              <a:path w="7277100" h="2438400">
                <a:moveTo>
                  <a:pt x="7276515" y="0"/>
                </a:moveTo>
                <a:lnTo>
                  <a:pt x="3558785" y="0"/>
                </a:lnTo>
                <a:lnTo>
                  <a:pt x="3537857" y="18229"/>
                </a:lnTo>
                <a:lnTo>
                  <a:pt x="3537857" y="2419606"/>
                </a:lnTo>
                <a:lnTo>
                  <a:pt x="3558785" y="2401377"/>
                </a:lnTo>
                <a:lnTo>
                  <a:pt x="3579713" y="2401377"/>
                </a:lnTo>
                <a:lnTo>
                  <a:pt x="3579713" y="36458"/>
                </a:lnTo>
                <a:lnTo>
                  <a:pt x="3558785" y="36458"/>
                </a:lnTo>
                <a:lnTo>
                  <a:pt x="3579713" y="18229"/>
                </a:lnTo>
                <a:lnTo>
                  <a:pt x="7276515" y="18229"/>
                </a:lnTo>
                <a:lnTo>
                  <a:pt x="7276515" y="0"/>
                </a:lnTo>
                <a:close/>
              </a:path>
              <a:path w="7277100" h="2438400">
                <a:moveTo>
                  <a:pt x="3579713" y="2401377"/>
                </a:moveTo>
                <a:lnTo>
                  <a:pt x="3558785" y="2401377"/>
                </a:lnTo>
                <a:lnTo>
                  <a:pt x="3537857" y="2419606"/>
                </a:lnTo>
                <a:lnTo>
                  <a:pt x="3579713" y="2419606"/>
                </a:lnTo>
                <a:lnTo>
                  <a:pt x="3579713" y="2401377"/>
                </a:lnTo>
                <a:close/>
              </a:path>
              <a:path w="7277100" h="2438400">
                <a:moveTo>
                  <a:pt x="879218" y="1865442"/>
                </a:moveTo>
                <a:lnTo>
                  <a:pt x="0" y="1865442"/>
                </a:lnTo>
                <a:lnTo>
                  <a:pt x="0" y="1901900"/>
                </a:lnTo>
                <a:lnTo>
                  <a:pt x="858289" y="1901900"/>
                </a:lnTo>
                <a:lnTo>
                  <a:pt x="858289" y="1883671"/>
                </a:lnTo>
                <a:lnTo>
                  <a:pt x="900146" y="1883671"/>
                </a:lnTo>
                <a:lnTo>
                  <a:pt x="879218" y="1865442"/>
                </a:lnTo>
                <a:close/>
              </a:path>
              <a:path w="7277100" h="2438400">
                <a:moveTo>
                  <a:pt x="900146" y="1883671"/>
                </a:moveTo>
                <a:lnTo>
                  <a:pt x="858289" y="1883671"/>
                </a:lnTo>
                <a:lnTo>
                  <a:pt x="879218" y="1901900"/>
                </a:lnTo>
                <a:lnTo>
                  <a:pt x="900146" y="1901900"/>
                </a:lnTo>
                <a:lnTo>
                  <a:pt x="900146" y="1883671"/>
                </a:lnTo>
                <a:close/>
              </a:path>
              <a:path w="7277100" h="2438400">
                <a:moveTo>
                  <a:pt x="1794014" y="1883671"/>
                </a:moveTo>
                <a:lnTo>
                  <a:pt x="1773086" y="1901900"/>
                </a:lnTo>
                <a:lnTo>
                  <a:pt x="1794014" y="1901900"/>
                </a:lnTo>
                <a:lnTo>
                  <a:pt x="1794014" y="1883671"/>
                </a:lnTo>
                <a:close/>
              </a:path>
              <a:path w="7277100" h="2438400">
                <a:moveTo>
                  <a:pt x="2643793" y="1883671"/>
                </a:moveTo>
                <a:lnTo>
                  <a:pt x="1794014" y="1883671"/>
                </a:lnTo>
                <a:lnTo>
                  <a:pt x="1794014" y="1901900"/>
                </a:lnTo>
                <a:lnTo>
                  <a:pt x="2643793" y="1901900"/>
                </a:lnTo>
                <a:lnTo>
                  <a:pt x="2643793" y="1883671"/>
                </a:lnTo>
                <a:close/>
              </a:path>
              <a:path w="7277100" h="2438400">
                <a:moveTo>
                  <a:pt x="2685650" y="1883671"/>
                </a:moveTo>
                <a:lnTo>
                  <a:pt x="2643793" y="1883671"/>
                </a:lnTo>
                <a:lnTo>
                  <a:pt x="2664722" y="1901900"/>
                </a:lnTo>
                <a:lnTo>
                  <a:pt x="2685650" y="1901900"/>
                </a:lnTo>
                <a:lnTo>
                  <a:pt x="2685650" y="1883671"/>
                </a:lnTo>
                <a:close/>
              </a:path>
              <a:path w="7277100" h="2438400">
                <a:moveTo>
                  <a:pt x="3579713" y="18229"/>
                </a:moveTo>
                <a:lnTo>
                  <a:pt x="3558785" y="36458"/>
                </a:lnTo>
                <a:lnTo>
                  <a:pt x="3579713" y="36458"/>
                </a:lnTo>
                <a:lnTo>
                  <a:pt x="3579713" y="18229"/>
                </a:lnTo>
                <a:close/>
              </a:path>
              <a:path w="7277100" h="2438400">
                <a:moveTo>
                  <a:pt x="7276515" y="18229"/>
                </a:moveTo>
                <a:lnTo>
                  <a:pt x="3579713" y="18229"/>
                </a:lnTo>
                <a:lnTo>
                  <a:pt x="3579713" y="36458"/>
                </a:lnTo>
                <a:lnTo>
                  <a:pt x="7276515" y="36458"/>
                </a:lnTo>
                <a:lnTo>
                  <a:pt x="7276515" y="18229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13627" y="1726463"/>
            <a:ext cx="7618095" cy="2095500"/>
          </a:xfrm>
          <a:custGeom>
            <a:avLst/>
            <a:gdLst/>
            <a:ahLst/>
            <a:cxnLst/>
            <a:rect l="l" t="t" r="r" b="b"/>
            <a:pathLst>
              <a:path w="7618095" h="2095500">
                <a:moveTo>
                  <a:pt x="3043610" y="2082799"/>
                </a:moveTo>
                <a:lnTo>
                  <a:pt x="2620018" y="2082799"/>
                </a:lnTo>
                <a:lnTo>
                  <a:pt x="2662433" y="2095499"/>
                </a:lnTo>
                <a:lnTo>
                  <a:pt x="2961013" y="2095499"/>
                </a:lnTo>
                <a:lnTo>
                  <a:pt x="3043610" y="2082799"/>
                </a:lnTo>
                <a:close/>
              </a:path>
              <a:path w="7618095" h="2095500">
                <a:moveTo>
                  <a:pt x="3122580" y="2070099"/>
                </a:moveTo>
                <a:lnTo>
                  <a:pt x="2532119" y="2070099"/>
                </a:lnTo>
                <a:lnTo>
                  <a:pt x="2575650" y="2082799"/>
                </a:lnTo>
                <a:lnTo>
                  <a:pt x="3044447" y="2082799"/>
                </a:lnTo>
                <a:lnTo>
                  <a:pt x="3122580" y="2070099"/>
                </a:lnTo>
                <a:close/>
              </a:path>
              <a:path w="7618095" h="2095500">
                <a:moveTo>
                  <a:pt x="2750891" y="2057399"/>
                </a:moveTo>
                <a:lnTo>
                  <a:pt x="2487751" y="2057399"/>
                </a:lnTo>
                <a:lnTo>
                  <a:pt x="2531561" y="2070099"/>
                </a:lnTo>
                <a:lnTo>
                  <a:pt x="2792190" y="2070099"/>
                </a:lnTo>
                <a:lnTo>
                  <a:pt x="2750891" y="2057399"/>
                </a:lnTo>
                <a:close/>
              </a:path>
              <a:path w="7618095" h="2095500">
                <a:moveTo>
                  <a:pt x="3197365" y="2057399"/>
                </a:moveTo>
                <a:lnTo>
                  <a:pt x="2957106" y="2057399"/>
                </a:lnTo>
                <a:lnTo>
                  <a:pt x="2870044" y="2070099"/>
                </a:lnTo>
                <a:lnTo>
                  <a:pt x="3123417" y="2070099"/>
                </a:lnTo>
                <a:lnTo>
                  <a:pt x="3197365" y="2057399"/>
                </a:lnTo>
                <a:close/>
              </a:path>
              <a:path w="7618095" h="2095500">
                <a:moveTo>
                  <a:pt x="2626995" y="2044699"/>
                </a:moveTo>
                <a:lnTo>
                  <a:pt x="2442824" y="2044699"/>
                </a:lnTo>
                <a:lnTo>
                  <a:pt x="2487192" y="2057399"/>
                </a:lnTo>
                <a:lnTo>
                  <a:pt x="2669689" y="2057399"/>
                </a:lnTo>
                <a:lnTo>
                  <a:pt x="2626995" y="2044699"/>
                </a:lnTo>
                <a:close/>
              </a:path>
              <a:path w="7618095" h="2095500">
                <a:moveTo>
                  <a:pt x="3268521" y="2044699"/>
                </a:moveTo>
                <a:lnTo>
                  <a:pt x="3038587" y="2044699"/>
                </a:lnTo>
                <a:lnTo>
                  <a:pt x="2956269" y="2057399"/>
                </a:lnTo>
                <a:lnTo>
                  <a:pt x="3198202" y="2057399"/>
                </a:lnTo>
                <a:lnTo>
                  <a:pt x="3268521" y="2044699"/>
                </a:lnTo>
                <a:close/>
              </a:path>
              <a:path w="7618095" h="2095500">
                <a:moveTo>
                  <a:pt x="2542165" y="2031999"/>
                </a:moveTo>
                <a:lnTo>
                  <a:pt x="2397898" y="2031999"/>
                </a:lnTo>
                <a:lnTo>
                  <a:pt x="2442545" y="2044699"/>
                </a:lnTo>
                <a:lnTo>
                  <a:pt x="2585417" y="2044699"/>
                </a:lnTo>
                <a:lnTo>
                  <a:pt x="2542165" y="2031999"/>
                </a:lnTo>
                <a:close/>
              </a:path>
              <a:path w="7618095" h="2095500">
                <a:moveTo>
                  <a:pt x="3335771" y="2031999"/>
                </a:moveTo>
                <a:lnTo>
                  <a:pt x="3188714" y="2031999"/>
                </a:lnTo>
                <a:lnTo>
                  <a:pt x="3114767" y="2044699"/>
                </a:lnTo>
                <a:lnTo>
                  <a:pt x="3269358" y="2044699"/>
                </a:lnTo>
                <a:lnTo>
                  <a:pt x="3335771" y="2031999"/>
                </a:lnTo>
                <a:close/>
              </a:path>
              <a:path w="7618095" h="2095500">
                <a:moveTo>
                  <a:pt x="2498633" y="2019299"/>
                </a:moveTo>
                <a:lnTo>
                  <a:pt x="2352413" y="2019299"/>
                </a:lnTo>
                <a:lnTo>
                  <a:pt x="2397340" y="2031999"/>
                </a:lnTo>
                <a:lnTo>
                  <a:pt x="2542723" y="2031999"/>
                </a:lnTo>
                <a:lnTo>
                  <a:pt x="2498633" y="2019299"/>
                </a:lnTo>
                <a:close/>
              </a:path>
              <a:path w="7618095" h="2095500">
                <a:moveTo>
                  <a:pt x="3399673" y="2006599"/>
                </a:moveTo>
                <a:lnTo>
                  <a:pt x="3257918" y="2006599"/>
                </a:lnTo>
                <a:lnTo>
                  <a:pt x="3187877" y="2031999"/>
                </a:lnTo>
                <a:lnTo>
                  <a:pt x="3336888" y="2031999"/>
                </a:lnTo>
                <a:lnTo>
                  <a:pt x="3399673" y="2006599"/>
                </a:lnTo>
                <a:close/>
              </a:path>
              <a:path w="7618095" h="2095500">
                <a:moveTo>
                  <a:pt x="2455102" y="2006599"/>
                </a:moveTo>
                <a:lnTo>
                  <a:pt x="2306650" y="2006599"/>
                </a:lnTo>
                <a:lnTo>
                  <a:pt x="2351855" y="2019299"/>
                </a:lnTo>
                <a:lnTo>
                  <a:pt x="2499191" y="2019299"/>
                </a:lnTo>
                <a:lnTo>
                  <a:pt x="2455102" y="2006599"/>
                </a:lnTo>
                <a:close/>
              </a:path>
              <a:path w="7618095" h="2095500">
                <a:moveTo>
                  <a:pt x="2366645" y="1981199"/>
                </a:moveTo>
                <a:lnTo>
                  <a:pt x="2260607" y="1981199"/>
                </a:lnTo>
                <a:lnTo>
                  <a:pt x="2306371" y="2006599"/>
                </a:lnTo>
                <a:lnTo>
                  <a:pt x="2455660" y="2006599"/>
                </a:lnTo>
                <a:lnTo>
                  <a:pt x="2411013" y="1993899"/>
                </a:lnTo>
                <a:lnTo>
                  <a:pt x="2411571" y="1993899"/>
                </a:lnTo>
                <a:lnTo>
                  <a:pt x="2366645" y="1981199"/>
                </a:lnTo>
                <a:close/>
              </a:path>
              <a:path w="7618095" h="2095500">
                <a:moveTo>
                  <a:pt x="5400991" y="368299"/>
                </a:moveTo>
                <a:lnTo>
                  <a:pt x="5293000" y="368299"/>
                </a:lnTo>
                <a:lnTo>
                  <a:pt x="5208170" y="406399"/>
                </a:lnTo>
                <a:lnTo>
                  <a:pt x="5207333" y="406399"/>
                </a:lnTo>
                <a:lnTo>
                  <a:pt x="5126968" y="444499"/>
                </a:lnTo>
                <a:lnTo>
                  <a:pt x="5126131" y="444499"/>
                </a:lnTo>
                <a:lnTo>
                  <a:pt x="5049951" y="482599"/>
                </a:lnTo>
                <a:lnTo>
                  <a:pt x="5049114" y="482599"/>
                </a:lnTo>
                <a:lnTo>
                  <a:pt x="4976841" y="520699"/>
                </a:lnTo>
                <a:lnTo>
                  <a:pt x="4976004" y="520699"/>
                </a:lnTo>
                <a:lnTo>
                  <a:pt x="4907638" y="558799"/>
                </a:lnTo>
                <a:lnTo>
                  <a:pt x="4907080" y="558799"/>
                </a:lnTo>
                <a:lnTo>
                  <a:pt x="4842062" y="609599"/>
                </a:lnTo>
                <a:lnTo>
                  <a:pt x="4841504" y="609599"/>
                </a:lnTo>
                <a:lnTo>
                  <a:pt x="4780114" y="647699"/>
                </a:lnTo>
                <a:lnTo>
                  <a:pt x="4779276" y="647699"/>
                </a:lnTo>
                <a:lnTo>
                  <a:pt x="4665705" y="736599"/>
                </a:lnTo>
                <a:lnTo>
                  <a:pt x="4664868" y="736599"/>
                </a:lnTo>
                <a:lnTo>
                  <a:pt x="4562179" y="825499"/>
                </a:lnTo>
                <a:lnTo>
                  <a:pt x="4469814" y="927099"/>
                </a:lnTo>
                <a:lnTo>
                  <a:pt x="4468977" y="927099"/>
                </a:lnTo>
                <a:lnTo>
                  <a:pt x="4384984" y="1015999"/>
                </a:lnTo>
                <a:lnTo>
                  <a:pt x="4384426" y="1015999"/>
                </a:lnTo>
                <a:lnTo>
                  <a:pt x="4306852" y="1117599"/>
                </a:lnTo>
                <a:lnTo>
                  <a:pt x="4306573" y="1117599"/>
                </a:lnTo>
                <a:lnTo>
                  <a:pt x="4234021" y="1206499"/>
                </a:lnTo>
                <a:lnTo>
                  <a:pt x="4164817" y="1295399"/>
                </a:lnTo>
                <a:lnTo>
                  <a:pt x="4097288" y="1384299"/>
                </a:lnTo>
                <a:lnTo>
                  <a:pt x="4097567" y="1384299"/>
                </a:lnTo>
                <a:lnTo>
                  <a:pt x="4030596" y="1473199"/>
                </a:lnTo>
                <a:lnTo>
                  <a:pt x="4030875" y="1473199"/>
                </a:lnTo>
                <a:lnTo>
                  <a:pt x="3962509" y="1562099"/>
                </a:lnTo>
                <a:lnTo>
                  <a:pt x="3963067" y="1562099"/>
                </a:lnTo>
                <a:lnTo>
                  <a:pt x="3891631" y="1638299"/>
                </a:lnTo>
                <a:lnTo>
                  <a:pt x="3892468" y="1638299"/>
                </a:lnTo>
                <a:lnTo>
                  <a:pt x="3816568" y="1714499"/>
                </a:lnTo>
                <a:lnTo>
                  <a:pt x="3817405" y="1714499"/>
                </a:lnTo>
                <a:lnTo>
                  <a:pt x="3735644" y="1777999"/>
                </a:lnTo>
                <a:lnTo>
                  <a:pt x="3737040" y="1777999"/>
                </a:lnTo>
                <a:lnTo>
                  <a:pt x="3647187" y="1841499"/>
                </a:lnTo>
                <a:lnTo>
                  <a:pt x="3648861" y="1841499"/>
                </a:lnTo>
                <a:lnTo>
                  <a:pt x="3549800" y="1904999"/>
                </a:lnTo>
                <a:lnTo>
                  <a:pt x="3551753" y="1904999"/>
                </a:lnTo>
                <a:lnTo>
                  <a:pt x="3441809" y="1955799"/>
                </a:lnTo>
                <a:lnTo>
                  <a:pt x="3443483" y="1955799"/>
                </a:lnTo>
                <a:lnTo>
                  <a:pt x="3384046" y="1968499"/>
                </a:lnTo>
                <a:lnTo>
                  <a:pt x="3384884" y="1968499"/>
                </a:lnTo>
                <a:lnTo>
                  <a:pt x="3322098" y="1993899"/>
                </a:lnTo>
                <a:lnTo>
                  <a:pt x="3323214" y="1993899"/>
                </a:lnTo>
                <a:lnTo>
                  <a:pt x="3256801" y="2006599"/>
                </a:lnTo>
                <a:lnTo>
                  <a:pt x="3400510" y="2006599"/>
                </a:lnTo>
                <a:lnTo>
                  <a:pt x="3459947" y="1981199"/>
                </a:lnTo>
                <a:lnTo>
                  <a:pt x="3461621" y="1981199"/>
                </a:lnTo>
                <a:lnTo>
                  <a:pt x="3571286" y="1930399"/>
                </a:lnTo>
                <a:lnTo>
                  <a:pt x="3573240" y="1930399"/>
                </a:lnTo>
                <a:lnTo>
                  <a:pt x="3673975" y="1866899"/>
                </a:lnTo>
                <a:lnTo>
                  <a:pt x="3763549" y="1803399"/>
                </a:lnTo>
                <a:lnTo>
                  <a:pt x="3764944" y="1803399"/>
                </a:lnTo>
                <a:lnTo>
                  <a:pt x="3846984" y="1739899"/>
                </a:lnTo>
                <a:lnTo>
                  <a:pt x="3847821" y="1739899"/>
                </a:lnTo>
                <a:lnTo>
                  <a:pt x="3924000" y="1663699"/>
                </a:lnTo>
                <a:lnTo>
                  <a:pt x="3924838" y="1663699"/>
                </a:lnTo>
                <a:lnTo>
                  <a:pt x="3995994" y="1574799"/>
                </a:lnTo>
                <a:lnTo>
                  <a:pt x="3996552" y="1574799"/>
                </a:lnTo>
                <a:lnTo>
                  <a:pt x="4064919" y="1498599"/>
                </a:lnTo>
                <a:lnTo>
                  <a:pt x="4065477" y="1498599"/>
                </a:lnTo>
                <a:lnTo>
                  <a:pt x="4132448" y="1409699"/>
                </a:lnTo>
                <a:lnTo>
                  <a:pt x="4199977" y="1320799"/>
                </a:lnTo>
                <a:lnTo>
                  <a:pt x="4268901" y="1219199"/>
                </a:lnTo>
                <a:lnTo>
                  <a:pt x="4268622" y="1219199"/>
                </a:lnTo>
                <a:lnTo>
                  <a:pt x="4341174" y="1130299"/>
                </a:lnTo>
                <a:lnTo>
                  <a:pt x="4340616" y="1130299"/>
                </a:lnTo>
                <a:lnTo>
                  <a:pt x="4418470" y="1041399"/>
                </a:lnTo>
                <a:lnTo>
                  <a:pt x="4417912" y="1041399"/>
                </a:lnTo>
                <a:lnTo>
                  <a:pt x="4501905" y="952499"/>
                </a:lnTo>
                <a:lnTo>
                  <a:pt x="4501347" y="952499"/>
                </a:lnTo>
                <a:lnTo>
                  <a:pt x="4593711" y="850899"/>
                </a:lnTo>
                <a:lnTo>
                  <a:pt x="4592874" y="850899"/>
                </a:lnTo>
                <a:lnTo>
                  <a:pt x="4694726" y="761999"/>
                </a:lnTo>
                <a:lnTo>
                  <a:pt x="4693888" y="761999"/>
                </a:lnTo>
                <a:lnTo>
                  <a:pt x="4807181" y="673099"/>
                </a:lnTo>
                <a:lnTo>
                  <a:pt x="4806344" y="673099"/>
                </a:lnTo>
                <a:lnTo>
                  <a:pt x="4868013" y="634999"/>
                </a:lnTo>
                <a:lnTo>
                  <a:pt x="4867455" y="634999"/>
                </a:lnTo>
                <a:lnTo>
                  <a:pt x="4932194" y="596899"/>
                </a:lnTo>
                <a:lnTo>
                  <a:pt x="4931636" y="596899"/>
                </a:lnTo>
                <a:lnTo>
                  <a:pt x="5000002" y="546099"/>
                </a:lnTo>
                <a:lnTo>
                  <a:pt x="4999444" y="546099"/>
                </a:lnTo>
                <a:lnTo>
                  <a:pt x="5071717" y="507999"/>
                </a:lnTo>
                <a:lnTo>
                  <a:pt x="5071159" y="507999"/>
                </a:lnTo>
                <a:lnTo>
                  <a:pt x="5147617" y="469899"/>
                </a:lnTo>
                <a:lnTo>
                  <a:pt x="5146780" y="469899"/>
                </a:lnTo>
                <a:lnTo>
                  <a:pt x="5227424" y="431799"/>
                </a:lnTo>
                <a:lnTo>
                  <a:pt x="5226866" y="431799"/>
                </a:lnTo>
                <a:lnTo>
                  <a:pt x="5311696" y="393699"/>
                </a:lnTo>
                <a:lnTo>
                  <a:pt x="5311138" y="393699"/>
                </a:lnTo>
                <a:lnTo>
                  <a:pt x="5400991" y="368299"/>
                </a:lnTo>
                <a:close/>
              </a:path>
              <a:path w="7618095" h="2095500">
                <a:moveTo>
                  <a:pt x="173650" y="736599"/>
                </a:moveTo>
                <a:lnTo>
                  <a:pt x="74533" y="736599"/>
                </a:lnTo>
                <a:lnTo>
                  <a:pt x="151968" y="774699"/>
                </a:lnTo>
                <a:lnTo>
                  <a:pt x="151549" y="774699"/>
                </a:lnTo>
                <a:lnTo>
                  <a:pt x="231273" y="812799"/>
                </a:lnTo>
                <a:lnTo>
                  <a:pt x="230910" y="812799"/>
                </a:lnTo>
                <a:lnTo>
                  <a:pt x="312726" y="863599"/>
                </a:lnTo>
                <a:lnTo>
                  <a:pt x="312419" y="863599"/>
                </a:lnTo>
                <a:lnTo>
                  <a:pt x="396133" y="914399"/>
                </a:lnTo>
                <a:lnTo>
                  <a:pt x="395938" y="914399"/>
                </a:lnTo>
                <a:lnTo>
                  <a:pt x="481745" y="965199"/>
                </a:lnTo>
                <a:lnTo>
                  <a:pt x="481521" y="965199"/>
                </a:lnTo>
                <a:lnTo>
                  <a:pt x="568779" y="1015999"/>
                </a:lnTo>
                <a:lnTo>
                  <a:pt x="657432" y="1066799"/>
                </a:lnTo>
                <a:lnTo>
                  <a:pt x="747508" y="1130299"/>
                </a:lnTo>
                <a:lnTo>
                  <a:pt x="838923" y="1193799"/>
                </a:lnTo>
                <a:lnTo>
                  <a:pt x="1024963" y="1308099"/>
                </a:lnTo>
                <a:lnTo>
                  <a:pt x="1214017" y="1435099"/>
                </a:lnTo>
                <a:lnTo>
                  <a:pt x="1214185" y="1435099"/>
                </a:lnTo>
                <a:lnTo>
                  <a:pt x="1309395" y="1485899"/>
                </a:lnTo>
                <a:lnTo>
                  <a:pt x="1309535" y="1485899"/>
                </a:lnTo>
                <a:lnTo>
                  <a:pt x="1405192" y="1549399"/>
                </a:lnTo>
                <a:lnTo>
                  <a:pt x="1405359" y="1549399"/>
                </a:lnTo>
                <a:lnTo>
                  <a:pt x="1501211" y="1600199"/>
                </a:lnTo>
                <a:lnTo>
                  <a:pt x="1501435" y="1600199"/>
                </a:lnTo>
                <a:lnTo>
                  <a:pt x="1597510" y="1663699"/>
                </a:lnTo>
                <a:lnTo>
                  <a:pt x="1597761" y="1663699"/>
                </a:lnTo>
                <a:lnTo>
                  <a:pt x="1693418" y="1714499"/>
                </a:lnTo>
                <a:lnTo>
                  <a:pt x="1693697" y="1714499"/>
                </a:lnTo>
                <a:lnTo>
                  <a:pt x="1789131" y="1765299"/>
                </a:lnTo>
                <a:lnTo>
                  <a:pt x="1789522" y="1765299"/>
                </a:lnTo>
                <a:lnTo>
                  <a:pt x="1884732" y="1816099"/>
                </a:lnTo>
                <a:lnTo>
                  <a:pt x="1885151" y="1816099"/>
                </a:lnTo>
                <a:lnTo>
                  <a:pt x="1980222" y="1866899"/>
                </a:lnTo>
                <a:lnTo>
                  <a:pt x="2073981" y="1904999"/>
                </a:lnTo>
                <a:lnTo>
                  <a:pt x="2074595" y="1904999"/>
                </a:lnTo>
                <a:lnTo>
                  <a:pt x="2167406" y="1943099"/>
                </a:lnTo>
                <a:lnTo>
                  <a:pt x="2168243" y="1943099"/>
                </a:lnTo>
                <a:lnTo>
                  <a:pt x="2260049" y="1981199"/>
                </a:lnTo>
                <a:lnTo>
                  <a:pt x="2366924" y="1981199"/>
                </a:lnTo>
                <a:lnTo>
                  <a:pt x="2321718" y="1968499"/>
                </a:lnTo>
                <a:lnTo>
                  <a:pt x="2322276" y="1968499"/>
                </a:lnTo>
                <a:lnTo>
                  <a:pt x="2276513" y="1955799"/>
                </a:lnTo>
                <a:lnTo>
                  <a:pt x="2277350" y="1955799"/>
                </a:lnTo>
                <a:lnTo>
                  <a:pt x="2185265" y="1917699"/>
                </a:lnTo>
                <a:lnTo>
                  <a:pt x="2186102" y="1917699"/>
                </a:lnTo>
                <a:lnTo>
                  <a:pt x="2093068" y="1879599"/>
                </a:lnTo>
                <a:lnTo>
                  <a:pt x="2093682" y="1879599"/>
                </a:lnTo>
                <a:lnTo>
                  <a:pt x="1999922" y="1828799"/>
                </a:lnTo>
                <a:lnTo>
                  <a:pt x="2000397" y="1828799"/>
                </a:lnTo>
                <a:lnTo>
                  <a:pt x="1905800" y="1790699"/>
                </a:lnTo>
                <a:lnTo>
                  <a:pt x="1906219" y="1790699"/>
                </a:lnTo>
                <a:lnTo>
                  <a:pt x="1810980" y="1739899"/>
                </a:lnTo>
                <a:lnTo>
                  <a:pt x="1811371" y="1739899"/>
                </a:lnTo>
                <a:lnTo>
                  <a:pt x="1715937" y="1689099"/>
                </a:lnTo>
                <a:lnTo>
                  <a:pt x="1716216" y="1689099"/>
                </a:lnTo>
                <a:lnTo>
                  <a:pt x="1620587" y="1625599"/>
                </a:lnTo>
                <a:lnTo>
                  <a:pt x="1620838" y="1625599"/>
                </a:lnTo>
                <a:lnTo>
                  <a:pt x="1524763" y="1574799"/>
                </a:lnTo>
                <a:lnTo>
                  <a:pt x="1525014" y="1574799"/>
                </a:lnTo>
                <a:lnTo>
                  <a:pt x="1448332" y="1523999"/>
                </a:lnTo>
                <a:lnTo>
                  <a:pt x="1429329" y="1523999"/>
                </a:lnTo>
                <a:lnTo>
                  <a:pt x="1333700" y="1460499"/>
                </a:lnTo>
                <a:lnTo>
                  <a:pt x="1333839" y="1460499"/>
                </a:lnTo>
                <a:lnTo>
                  <a:pt x="1238601" y="1396999"/>
                </a:lnTo>
                <a:lnTo>
                  <a:pt x="1238768" y="1396999"/>
                </a:lnTo>
                <a:lnTo>
                  <a:pt x="1049799" y="1282699"/>
                </a:lnTo>
                <a:lnTo>
                  <a:pt x="863786" y="1155699"/>
                </a:lnTo>
                <a:lnTo>
                  <a:pt x="772343" y="1104899"/>
                </a:lnTo>
                <a:lnTo>
                  <a:pt x="682072" y="1041399"/>
                </a:lnTo>
                <a:lnTo>
                  <a:pt x="593223" y="990599"/>
                </a:lnTo>
                <a:lnTo>
                  <a:pt x="505854" y="927099"/>
                </a:lnTo>
                <a:lnTo>
                  <a:pt x="505631" y="927099"/>
                </a:lnTo>
                <a:lnTo>
                  <a:pt x="419824" y="876299"/>
                </a:lnTo>
                <a:lnTo>
                  <a:pt x="419629" y="876299"/>
                </a:lnTo>
                <a:lnTo>
                  <a:pt x="335915" y="825499"/>
                </a:lnTo>
                <a:lnTo>
                  <a:pt x="335608" y="825499"/>
                </a:lnTo>
                <a:lnTo>
                  <a:pt x="253764" y="787399"/>
                </a:lnTo>
                <a:lnTo>
                  <a:pt x="253401" y="787399"/>
                </a:lnTo>
                <a:lnTo>
                  <a:pt x="173650" y="736599"/>
                </a:lnTo>
                <a:close/>
              </a:path>
              <a:path w="7618095" h="2095500">
                <a:moveTo>
                  <a:pt x="1429162" y="1511299"/>
                </a:moveTo>
                <a:lnTo>
                  <a:pt x="1429329" y="1523999"/>
                </a:lnTo>
                <a:lnTo>
                  <a:pt x="1448332" y="1523999"/>
                </a:lnTo>
                <a:lnTo>
                  <a:pt x="1429162" y="1511299"/>
                </a:lnTo>
                <a:close/>
              </a:path>
              <a:path w="7618095" h="2095500">
                <a:moveTo>
                  <a:pt x="20063" y="660399"/>
                </a:moveTo>
                <a:lnTo>
                  <a:pt x="0" y="698499"/>
                </a:lnTo>
                <a:lnTo>
                  <a:pt x="75147" y="736599"/>
                </a:lnTo>
                <a:lnTo>
                  <a:pt x="173231" y="736599"/>
                </a:lnTo>
                <a:lnTo>
                  <a:pt x="95796" y="698499"/>
                </a:lnTo>
                <a:lnTo>
                  <a:pt x="95182" y="698499"/>
                </a:lnTo>
                <a:lnTo>
                  <a:pt x="20063" y="660399"/>
                </a:lnTo>
                <a:close/>
              </a:path>
              <a:path w="7618095" h="2095500">
                <a:moveTo>
                  <a:pt x="5494750" y="330199"/>
                </a:moveTo>
                <a:lnTo>
                  <a:pt x="5383411" y="330199"/>
                </a:lnTo>
                <a:lnTo>
                  <a:pt x="5293837" y="368299"/>
                </a:lnTo>
                <a:lnTo>
                  <a:pt x="5400154" y="368299"/>
                </a:lnTo>
                <a:lnTo>
                  <a:pt x="5494750" y="330199"/>
                </a:lnTo>
                <a:close/>
              </a:path>
              <a:path w="7618095" h="2095500">
                <a:moveTo>
                  <a:pt x="5593533" y="292099"/>
                </a:moveTo>
                <a:lnTo>
                  <a:pt x="5478566" y="292099"/>
                </a:lnTo>
                <a:lnTo>
                  <a:pt x="5384248" y="330199"/>
                </a:lnTo>
                <a:lnTo>
                  <a:pt x="5493913" y="330199"/>
                </a:lnTo>
                <a:lnTo>
                  <a:pt x="5593533" y="292099"/>
                </a:lnTo>
                <a:close/>
              </a:path>
              <a:path w="7618095" h="2095500">
                <a:moveTo>
                  <a:pt x="5697617" y="266699"/>
                </a:moveTo>
                <a:lnTo>
                  <a:pt x="5578743" y="266699"/>
                </a:lnTo>
                <a:lnTo>
                  <a:pt x="5479124" y="292099"/>
                </a:lnTo>
                <a:lnTo>
                  <a:pt x="5592975" y="292099"/>
                </a:lnTo>
                <a:lnTo>
                  <a:pt x="5697617" y="266699"/>
                </a:lnTo>
                <a:close/>
              </a:path>
              <a:path w="7618095" h="2095500">
                <a:moveTo>
                  <a:pt x="5922249" y="203199"/>
                </a:moveTo>
                <a:lnTo>
                  <a:pt x="5794725" y="203199"/>
                </a:lnTo>
                <a:lnTo>
                  <a:pt x="5684781" y="228599"/>
                </a:lnTo>
                <a:lnTo>
                  <a:pt x="5579301" y="266699"/>
                </a:lnTo>
                <a:lnTo>
                  <a:pt x="5697059" y="266699"/>
                </a:lnTo>
                <a:lnTo>
                  <a:pt x="5807003" y="241299"/>
                </a:lnTo>
                <a:lnTo>
                  <a:pt x="5806445" y="241299"/>
                </a:lnTo>
                <a:lnTo>
                  <a:pt x="5922249" y="203199"/>
                </a:lnTo>
                <a:close/>
              </a:path>
              <a:path w="7618095" h="2095500">
                <a:moveTo>
                  <a:pt x="6043355" y="177799"/>
                </a:moveTo>
                <a:lnTo>
                  <a:pt x="5911087" y="177799"/>
                </a:lnTo>
                <a:lnTo>
                  <a:pt x="5795283" y="203199"/>
                </a:lnTo>
                <a:lnTo>
                  <a:pt x="5921691" y="203199"/>
                </a:lnTo>
                <a:lnTo>
                  <a:pt x="6043355" y="177799"/>
                </a:lnTo>
                <a:close/>
              </a:path>
              <a:path w="7618095" h="2095500">
                <a:moveTo>
                  <a:pt x="6170321" y="152399"/>
                </a:moveTo>
                <a:lnTo>
                  <a:pt x="6033309" y="152399"/>
                </a:lnTo>
                <a:lnTo>
                  <a:pt x="5911645" y="177799"/>
                </a:lnTo>
                <a:lnTo>
                  <a:pt x="6042797" y="177799"/>
                </a:lnTo>
                <a:lnTo>
                  <a:pt x="6170321" y="152399"/>
                </a:lnTo>
                <a:close/>
              </a:path>
              <a:path w="7618095" h="2095500">
                <a:moveTo>
                  <a:pt x="6589448" y="101599"/>
                </a:moveTo>
                <a:lnTo>
                  <a:pt x="6295892" y="101599"/>
                </a:lnTo>
                <a:lnTo>
                  <a:pt x="6161949" y="126999"/>
                </a:lnTo>
                <a:lnTo>
                  <a:pt x="6161391" y="126999"/>
                </a:lnTo>
                <a:lnTo>
                  <a:pt x="6033867" y="152399"/>
                </a:lnTo>
                <a:lnTo>
                  <a:pt x="6169763" y="152399"/>
                </a:lnTo>
                <a:lnTo>
                  <a:pt x="6303426" y="139699"/>
                </a:lnTo>
                <a:lnTo>
                  <a:pt x="6303147" y="139699"/>
                </a:lnTo>
                <a:lnTo>
                  <a:pt x="6443228" y="114299"/>
                </a:lnTo>
                <a:lnTo>
                  <a:pt x="6442670" y="114299"/>
                </a:lnTo>
                <a:lnTo>
                  <a:pt x="6589448" y="101599"/>
                </a:lnTo>
                <a:close/>
              </a:path>
              <a:path w="7618095" h="2095500">
                <a:moveTo>
                  <a:pt x="6902817" y="63499"/>
                </a:moveTo>
                <a:lnTo>
                  <a:pt x="6583588" y="63499"/>
                </a:lnTo>
                <a:lnTo>
                  <a:pt x="6437089" y="76199"/>
                </a:lnTo>
                <a:lnTo>
                  <a:pt x="6436531" y="76199"/>
                </a:lnTo>
                <a:lnTo>
                  <a:pt x="6296171" y="101599"/>
                </a:lnTo>
                <a:lnTo>
                  <a:pt x="6588890" y="101599"/>
                </a:lnTo>
                <a:lnTo>
                  <a:pt x="6742644" y="88899"/>
                </a:lnTo>
                <a:lnTo>
                  <a:pt x="6742086" y="88899"/>
                </a:lnTo>
                <a:lnTo>
                  <a:pt x="6902817" y="63499"/>
                </a:lnTo>
                <a:close/>
              </a:path>
              <a:path w="7618095" h="2095500">
                <a:moveTo>
                  <a:pt x="7245206" y="50799"/>
                </a:moveTo>
                <a:lnTo>
                  <a:pt x="6737900" y="50799"/>
                </a:lnTo>
                <a:lnTo>
                  <a:pt x="6584146" y="63499"/>
                </a:lnTo>
                <a:lnTo>
                  <a:pt x="7069686" y="63499"/>
                </a:lnTo>
                <a:lnTo>
                  <a:pt x="7245206" y="50799"/>
                </a:lnTo>
                <a:close/>
              </a:path>
              <a:path w="7618095" h="2095500">
                <a:moveTo>
                  <a:pt x="7616895" y="0"/>
                </a:moveTo>
                <a:lnTo>
                  <a:pt x="7426028" y="12699"/>
                </a:lnTo>
                <a:lnTo>
                  <a:pt x="7242695" y="12699"/>
                </a:lnTo>
                <a:lnTo>
                  <a:pt x="7067454" y="25399"/>
                </a:lnTo>
                <a:lnTo>
                  <a:pt x="7066896" y="25399"/>
                </a:lnTo>
                <a:lnTo>
                  <a:pt x="6899468" y="38099"/>
                </a:lnTo>
                <a:lnTo>
                  <a:pt x="6898910" y="38099"/>
                </a:lnTo>
                <a:lnTo>
                  <a:pt x="6738180" y="50799"/>
                </a:lnTo>
                <a:lnTo>
                  <a:pt x="7427144" y="50799"/>
                </a:lnTo>
                <a:lnTo>
                  <a:pt x="7617733" y="38099"/>
                </a:lnTo>
                <a:lnTo>
                  <a:pt x="7616895" y="0"/>
                </a:lnTo>
                <a:close/>
              </a:path>
            </a:pathLst>
          </a:custGeom>
          <a:solidFill>
            <a:srgbClr val="00A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9" name="object 49"/>
          <p:cNvGraphicFramePr>
            <a:graphicFrameLocks noGrp="1"/>
          </p:cNvGraphicFramePr>
          <p:nvPr/>
        </p:nvGraphicFramePr>
        <p:xfrm>
          <a:off x="1111351" y="1270508"/>
          <a:ext cx="7851137" cy="3798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1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34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0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09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34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09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56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816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221F1F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B w="38100">
                      <a:solidFill>
                        <a:srgbClr val="A7A9AC"/>
                      </a:solidFill>
                      <a:prstDash val="solid"/>
                    </a:lnB>
                    <a:solidFill>
                      <a:srgbClr val="D1D2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B w="38100">
                      <a:solidFill>
                        <a:srgbClr val="A7A9AC"/>
                      </a:solidFill>
                      <a:prstDash val="solid"/>
                    </a:lnB>
                    <a:solidFill>
                      <a:srgbClr val="D1D2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B w="38100">
                      <a:solidFill>
                        <a:srgbClr val="A7A9AC"/>
                      </a:solidFill>
                      <a:prstDash val="solid"/>
                    </a:lnB>
                    <a:solidFill>
                      <a:srgbClr val="D1D2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B w="38100">
                      <a:solidFill>
                        <a:srgbClr val="A7A9AC"/>
                      </a:solidFill>
                      <a:prstDash val="solid"/>
                    </a:lnB>
                    <a:solidFill>
                      <a:srgbClr val="D1D2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B w="38100">
                      <a:solidFill>
                        <a:srgbClr val="A7A9AC"/>
                      </a:solidFill>
                      <a:prstDash val="solid"/>
                    </a:lnB>
                    <a:solidFill>
                      <a:srgbClr val="D1D2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B w="38100">
                      <a:solidFill>
                        <a:srgbClr val="A7A9AC"/>
                      </a:solidFill>
                      <a:prstDash val="solid"/>
                    </a:lnB>
                    <a:solidFill>
                      <a:srgbClr val="D1D2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B w="38100">
                      <a:solidFill>
                        <a:srgbClr val="A7A9AC"/>
                      </a:solidFill>
                      <a:prstDash val="solid"/>
                    </a:lnB>
                    <a:solidFill>
                      <a:srgbClr val="D1D2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B w="38100">
                      <a:solidFill>
                        <a:srgbClr val="A7A9AC"/>
                      </a:solidFill>
                      <a:prstDash val="solid"/>
                    </a:lnB>
                    <a:solidFill>
                      <a:srgbClr val="D1D2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12700">
                      <a:solidFill>
                        <a:srgbClr val="221F1F"/>
                      </a:solidFill>
                      <a:prstDash val="solid"/>
                    </a:lnR>
                    <a:lnB w="38100">
                      <a:solidFill>
                        <a:srgbClr val="A7A9AC"/>
                      </a:solidFill>
                      <a:prstDash val="solid"/>
                    </a:lnB>
                    <a:solidFill>
                      <a:srgbClr val="D1D2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1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221F1F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38100">
                      <a:solidFill>
                        <a:srgbClr val="A7A9AC"/>
                      </a:solidFill>
                      <a:prstDash val="solid"/>
                    </a:lnB>
                    <a:solidFill>
                      <a:srgbClr val="D1D2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38100">
                      <a:solidFill>
                        <a:srgbClr val="A7A9AC"/>
                      </a:solidFill>
                      <a:prstDash val="solid"/>
                    </a:lnB>
                    <a:solidFill>
                      <a:srgbClr val="D1D2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38100">
                      <a:solidFill>
                        <a:srgbClr val="A7A9AC"/>
                      </a:solidFill>
                      <a:prstDash val="solid"/>
                    </a:lnB>
                    <a:solidFill>
                      <a:srgbClr val="D1D2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38100">
                      <a:solidFill>
                        <a:srgbClr val="A7A9AC"/>
                      </a:solidFill>
                      <a:prstDash val="solid"/>
                    </a:lnB>
                    <a:solidFill>
                      <a:srgbClr val="D1D2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38100">
                      <a:solidFill>
                        <a:srgbClr val="A7A9AC"/>
                      </a:solidFill>
                      <a:prstDash val="solid"/>
                    </a:lnB>
                    <a:solidFill>
                      <a:srgbClr val="D1D2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38100">
                      <a:solidFill>
                        <a:srgbClr val="A7A9AC"/>
                      </a:solidFill>
                      <a:prstDash val="solid"/>
                    </a:lnB>
                    <a:solidFill>
                      <a:srgbClr val="D1D2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38100">
                      <a:solidFill>
                        <a:srgbClr val="A7A9AC"/>
                      </a:solidFill>
                      <a:prstDash val="solid"/>
                    </a:lnB>
                    <a:solidFill>
                      <a:srgbClr val="D1D2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38100">
                      <a:solidFill>
                        <a:srgbClr val="A7A9AC"/>
                      </a:solidFill>
                      <a:prstDash val="solid"/>
                    </a:lnB>
                    <a:solidFill>
                      <a:srgbClr val="D1D2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12700">
                      <a:solidFill>
                        <a:srgbClr val="221F1F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38100">
                      <a:solidFill>
                        <a:srgbClr val="A7A9AC"/>
                      </a:solidFill>
                      <a:prstDash val="solid"/>
                    </a:lnB>
                    <a:solidFill>
                      <a:srgbClr val="D1D2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221F1F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38100">
                      <a:solidFill>
                        <a:srgbClr val="A7A9AC"/>
                      </a:solidFill>
                      <a:prstDash val="solid"/>
                    </a:lnB>
                    <a:solidFill>
                      <a:srgbClr val="D1D2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38100">
                      <a:solidFill>
                        <a:srgbClr val="A7A9AC"/>
                      </a:solidFill>
                      <a:prstDash val="solid"/>
                    </a:lnB>
                    <a:solidFill>
                      <a:srgbClr val="D1D2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38100">
                      <a:solidFill>
                        <a:srgbClr val="A7A9AC"/>
                      </a:solidFill>
                      <a:prstDash val="solid"/>
                    </a:lnB>
                    <a:solidFill>
                      <a:srgbClr val="D1D2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38100">
                      <a:solidFill>
                        <a:srgbClr val="A7A9AC"/>
                      </a:solidFill>
                      <a:prstDash val="solid"/>
                    </a:lnB>
                    <a:solidFill>
                      <a:srgbClr val="D1D2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38100">
                      <a:solidFill>
                        <a:srgbClr val="A7A9AC"/>
                      </a:solidFill>
                      <a:prstDash val="solid"/>
                    </a:lnB>
                    <a:solidFill>
                      <a:srgbClr val="D1D2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38100">
                      <a:solidFill>
                        <a:srgbClr val="A7A9AC"/>
                      </a:solidFill>
                      <a:prstDash val="solid"/>
                    </a:lnB>
                    <a:solidFill>
                      <a:srgbClr val="D1D2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38100">
                      <a:solidFill>
                        <a:srgbClr val="A7A9AC"/>
                      </a:solidFill>
                      <a:prstDash val="solid"/>
                    </a:lnB>
                    <a:solidFill>
                      <a:srgbClr val="D1D2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38100">
                      <a:solidFill>
                        <a:srgbClr val="A7A9AC"/>
                      </a:solidFill>
                      <a:prstDash val="solid"/>
                    </a:lnB>
                    <a:solidFill>
                      <a:srgbClr val="D1D2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12700">
                      <a:solidFill>
                        <a:srgbClr val="221F1F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38100">
                      <a:solidFill>
                        <a:srgbClr val="A7A9AC"/>
                      </a:solidFill>
                      <a:prstDash val="solid"/>
                    </a:lnB>
                    <a:solidFill>
                      <a:srgbClr val="D1D2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1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221F1F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38100">
                      <a:solidFill>
                        <a:srgbClr val="A7A9AC"/>
                      </a:solidFill>
                      <a:prstDash val="solid"/>
                    </a:lnB>
                    <a:solidFill>
                      <a:srgbClr val="D1D2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38100">
                      <a:solidFill>
                        <a:srgbClr val="A7A9AC"/>
                      </a:solidFill>
                      <a:prstDash val="solid"/>
                    </a:lnB>
                    <a:solidFill>
                      <a:srgbClr val="D1D2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38100">
                      <a:solidFill>
                        <a:srgbClr val="A7A9AC"/>
                      </a:solidFill>
                      <a:prstDash val="solid"/>
                    </a:lnB>
                    <a:solidFill>
                      <a:srgbClr val="D1D2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38100">
                      <a:solidFill>
                        <a:srgbClr val="A7A9AC"/>
                      </a:solidFill>
                      <a:prstDash val="solid"/>
                    </a:lnB>
                    <a:solidFill>
                      <a:srgbClr val="D1D2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38100">
                      <a:solidFill>
                        <a:srgbClr val="A7A9AC"/>
                      </a:solidFill>
                      <a:prstDash val="solid"/>
                    </a:lnB>
                    <a:solidFill>
                      <a:srgbClr val="D1D2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38100">
                      <a:solidFill>
                        <a:srgbClr val="A7A9AC"/>
                      </a:solidFill>
                      <a:prstDash val="solid"/>
                    </a:lnB>
                    <a:solidFill>
                      <a:srgbClr val="D1D2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38100">
                      <a:solidFill>
                        <a:srgbClr val="A7A9AC"/>
                      </a:solidFill>
                      <a:prstDash val="solid"/>
                    </a:lnB>
                    <a:solidFill>
                      <a:srgbClr val="D1D2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38100">
                      <a:solidFill>
                        <a:srgbClr val="A7A9AC"/>
                      </a:solidFill>
                      <a:prstDash val="solid"/>
                    </a:lnB>
                    <a:solidFill>
                      <a:srgbClr val="D1D2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12700">
                      <a:solidFill>
                        <a:srgbClr val="221F1F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38100">
                      <a:solidFill>
                        <a:srgbClr val="A7A9AC"/>
                      </a:solidFill>
                      <a:prstDash val="solid"/>
                    </a:lnB>
                    <a:solidFill>
                      <a:srgbClr val="D1D2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5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221F1F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38100">
                      <a:solidFill>
                        <a:srgbClr val="A7A9AC"/>
                      </a:solidFill>
                      <a:prstDash val="solid"/>
                    </a:lnB>
                    <a:solidFill>
                      <a:srgbClr val="D1D2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38100">
                      <a:solidFill>
                        <a:srgbClr val="A7A9AC"/>
                      </a:solidFill>
                      <a:prstDash val="solid"/>
                    </a:lnB>
                    <a:solidFill>
                      <a:srgbClr val="D1D2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38100">
                      <a:solidFill>
                        <a:srgbClr val="A7A9AC"/>
                      </a:solidFill>
                      <a:prstDash val="solid"/>
                    </a:lnB>
                    <a:solidFill>
                      <a:srgbClr val="D1D2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38100">
                      <a:solidFill>
                        <a:srgbClr val="A7A9AC"/>
                      </a:solidFill>
                      <a:prstDash val="solid"/>
                    </a:lnB>
                    <a:solidFill>
                      <a:srgbClr val="D1D2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38100">
                      <a:solidFill>
                        <a:srgbClr val="A7A9AC"/>
                      </a:solidFill>
                      <a:prstDash val="solid"/>
                    </a:lnB>
                    <a:solidFill>
                      <a:srgbClr val="D1D2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38100">
                      <a:solidFill>
                        <a:srgbClr val="A7A9AC"/>
                      </a:solidFill>
                      <a:prstDash val="solid"/>
                    </a:lnB>
                    <a:solidFill>
                      <a:srgbClr val="D1D2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38100">
                      <a:solidFill>
                        <a:srgbClr val="A7A9AC"/>
                      </a:solidFill>
                      <a:prstDash val="solid"/>
                    </a:lnB>
                    <a:solidFill>
                      <a:srgbClr val="D1D2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38100">
                      <a:solidFill>
                        <a:srgbClr val="A7A9AC"/>
                      </a:solidFill>
                      <a:prstDash val="solid"/>
                    </a:lnB>
                    <a:solidFill>
                      <a:srgbClr val="D1D2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12700">
                      <a:solidFill>
                        <a:srgbClr val="221F1F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38100">
                      <a:solidFill>
                        <a:srgbClr val="A7A9AC"/>
                      </a:solidFill>
                      <a:prstDash val="solid"/>
                    </a:lnB>
                    <a:solidFill>
                      <a:srgbClr val="D1D2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62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221F1F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38100">
                      <a:solidFill>
                        <a:srgbClr val="A7A9AC"/>
                      </a:solidFill>
                      <a:prstDash val="solid"/>
                    </a:lnB>
                    <a:solidFill>
                      <a:srgbClr val="D1D2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38100">
                      <a:solidFill>
                        <a:srgbClr val="A7A9AC"/>
                      </a:solidFill>
                      <a:prstDash val="solid"/>
                    </a:lnB>
                    <a:solidFill>
                      <a:srgbClr val="D1D2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38100">
                      <a:solidFill>
                        <a:srgbClr val="A7A9AC"/>
                      </a:solidFill>
                      <a:prstDash val="solid"/>
                    </a:lnB>
                    <a:solidFill>
                      <a:srgbClr val="D1D2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38100">
                      <a:solidFill>
                        <a:srgbClr val="A7A9AC"/>
                      </a:solidFill>
                      <a:prstDash val="solid"/>
                    </a:lnB>
                    <a:solidFill>
                      <a:srgbClr val="D1D2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38100">
                      <a:solidFill>
                        <a:srgbClr val="A7A9AC"/>
                      </a:solidFill>
                      <a:prstDash val="solid"/>
                    </a:lnB>
                    <a:solidFill>
                      <a:srgbClr val="D1D2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38100">
                      <a:solidFill>
                        <a:srgbClr val="A7A9AC"/>
                      </a:solidFill>
                      <a:prstDash val="solid"/>
                    </a:lnB>
                    <a:solidFill>
                      <a:srgbClr val="D1D2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38100">
                      <a:solidFill>
                        <a:srgbClr val="A7A9AC"/>
                      </a:solidFill>
                      <a:prstDash val="solid"/>
                    </a:lnB>
                    <a:solidFill>
                      <a:srgbClr val="D1D2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38100">
                      <a:solidFill>
                        <a:srgbClr val="A7A9AC"/>
                      </a:solidFill>
                      <a:prstDash val="solid"/>
                    </a:lnB>
                    <a:solidFill>
                      <a:srgbClr val="D1D2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12700">
                      <a:solidFill>
                        <a:srgbClr val="221F1F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38100">
                      <a:solidFill>
                        <a:srgbClr val="A7A9AC"/>
                      </a:solidFill>
                      <a:prstDash val="solid"/>
                    </a:lnB>
                    <a:solidFill>
                      <a:srgbClr val="D1D2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60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221F1F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28575">
                      <a:solidFill>
                        <a:srgbClr val="221F1F"/>
                      </a:solidFill>
                      <a:prstDash val="solid"/>
                    </a:lnB>
                    <a:solidFill>
                      <a:srgbClr val="D1D2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28575">
                      <a:solidFill>
                        <a:srgbClr val="221F1F"/>
                      </a:solidFill>
                      <a:prstDash val="solid"/>
                    </a:lnB>
                    <a:solidFill>
                      <a:srgbClr val="D1D2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28575">
                      <a:solidFill>
                        <a:srgbClr val="221F1F"/>
                      </a:solidFill>
                      <a:prstDash val="solid"/>
                    </a:lnB>
                    <a:solidFill>
                      <a:srgbClr val="D1D2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28575">
                      <a:solidFill>
                        <a:srgbClr val="221F1F"/>
                      </a:solidFill>
                      <a:prstDash val="solid"/>
                    </a:lnB>
                    <a:solidFill>
                      <a:srgbClr val="D1D2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28575">
                      <a:solidFill>
                        <a:srgbClr val="221F1F"/>
                      </a:solidFill>
                      <a:prstDash val="solid"/>
                    </a:lnB>
                    <a:solidFill>
                      <a:srgbClr val="D1D2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28575">
                      <a:solidFill>
                        <a:srgbClr val="221F1F"/>
                      </a:solidFill>
                      <a:prstDash val="solid"/>
                    </a:lnB>
                    <a:solidFill>
                      <a:srgbClr val="D1D2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28575">
                      <a:solidFill>
                        <a:srgbClr val="221F1F"/>
                      </a:solidFill>
                      <a:prstDash val="solid"/>
                    </a:lnB>
                    <a:solidFill>
                      <a:srgbClr val="D1D2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53975">
                      <a:solidFill>
                        <a:srgbClr val="A7A9AC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28575">
                      <a:solidFill>
                        <a:srgbClr val="221F1F"/>
                      </a:solidFill>
                      <a:prstDash val="solid"/>
                    </a:lnB>
                    <a:solidFill>
                      <a:srgbClr val="D1D2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A7A9AC"/>
                      </a:solidFill>
                      <a:prstDash val="solid"/>
                    </a:lnL>
                    <a:lnR w="12700">
                      <a:solidFill>
                        <a:srgbClr val="221F1F"/>
                      </a:solidFill>
                      <a:prstDash val="solid"/>
                    </a:lnR>
                    <a:lnT w="38100">
                      <a:solidFill>
                        <a:srgbClr val="A7A9AC"/>
                      </a:solidFill>
                      <a:prstDash val="solid"/>
                    </a:lnT>
                    <a:lnB w="28575">
                      <a:solidFill>
                        <a:srgbClr val="221F1F"/>
                      </a:solidFill>
                      <a:prstDash val="solid"/>
                    </a:lnB>
                    <a:solidFill>
                      <a:srgbClr val="D1D2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object 50"/>
          <p:cNvSpPr/>
          <p:nvPr/>
        </p:nvSpPr>
        <p:spPr>
          <a:xfrm>
            <a:off x="493847" y="3379604"/>
            <a:ext cx="95966" cy="19517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30718" y="2345894"/>
            <a:ext cx="159094" cy="15677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82883" y="4468245"/>
            <a:ext cx="119320" cy="153148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929358" y="5323407"/>
            <a:ext cx="726440" cy="0"/>
          </a:xfrm>
          <a:custGeom>
            <a:avLst/>
            <a:gdLst/>
            <a:ahLst/>
            <a:cxnLst/>
            <a:rect l="l" t="t" r="r" b="b"/>
            <a:pathLst>
              <a:path w="726439">
                <a:moveTo>
                  <a:pt x="0" y="0"/>
                </a:moveTo>
                <a:lnTo>
                  <a:pt x="0" y="0"/>
                </a:lnTo>
                <a:lnTo>
                  <a:pt x="726356" y="0"/>
                </a:lnTo>
              </a:path>
            </a:pathLst>
          </a:custGeom>
          <a:ln w="23704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366243" y="5237706"/>
            <a:ext cx="60960" cy="147955"/>
          </a:xfrm>
          <a:custGeom>
            <a:avLst/>
            <a:gdLst/>
            <a:ahLst/>
            <a:cxnLst/>
            <a:rect l="l" t="t" r="r" b="b"/>
            <a:pathLst>
              <a:path w="60960" h="147954">
                <a:moveTo>
                  <a:pt x="39624" y="49242"/>
                </a:moveTo>
                <a:lnTo>
                  <a:pt x="16742" y="49242"/>
                </a:lnTo>
                <a:lnTo>
                  <a:pt x="16742" y="124006"/>
                </a:lnTo>
                <a:lnTo>
                  <a:pt x="17754" y="133092"/>
                </a:lnTo>
                <a:lnTo>
                  <a:pt x="21695" y="140640"/>
                </a:lnTo>
                <a:lnTo>
                  <a:pt x="29927" y="145795"/>
                </a:lnTo>
                <a:lnTo>
                  <a:pt x="43810" y="147704"/>
                </a:lnTo>
                <a:lnTo>
                  <a:pt x="46042" y="147704"/>
                </a:lnTo>
                <a:lnTo>
                  <a:pt x="52460" y="145881"/>
                </a:lnTo>
                <a:lnTo>
                  <a:pt x="60832" y="145881"/>
                </a:lnTo>
                <a:lnTo>
                  <a:pt x="60832" y="131297"/>
                </a:lnTo>
                <a:lnTo>
                  <a:pt x="39624" y="131297"/>
                </a:lnTo>
                <a:lnTo>
                  <a:pt x="39624" y="49242"/>
                </a:lnTo>
                <a:close/>
              </a:path>
              <a:path w="60960" h="147954">
                <a:moveTo>
                  <a:pt x="60832" y="32836"/>
                </a:moveTo>
                <a:lnTo>
                  <a:pt x="0" y="32836"/>
                </a:lnTo>
                <a:lnTo>
                  <a:pt x="0" y="49242"/>
                </a:lnTo>
                <a:lnTo>
                  <a:pt x="60832" y="49242"/>
                </a:lnTo>
                <a:lnTo>
                  <a:pt x="60832" y="32836"/>
                </a:lnTo>
                <a:close/>
              </a:path>
              <a:path w="60960" h="147954">
                <a:moveTo>
                  <a:pt x="39624" y="0"/>
                </a:moveTo>
                <a:lnTo>
                  <a:pt x="16742" y="0"/>
                </a:lnTo>
                <a:lnTo>
                  <a:pt x="16742" y="32836"/>
                </a:lnTo>
                <a:lnTo>
                  <a:pt x="39624" y="32836"/>
                </a:lnTo>
                <a:lnTo>
                  <a:pt x="39624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459444" y="5270543"/>
            <a:ext cx="0" cy="113664"/>
          </a:xfrm>
          <a:custGeom>
            <a:avLst/>
            <a:gdLst/>
            <a:ahLst/>
            <a:cxnLst/>
            <a:rect l="l" t="t" r="r" b="b"/>
            <a:pathLst>
              <a:path h="113664">
                <a:moveTo>
                  <a:pt x="0" y="0"/>
                </a:moveTo>
                <a:lnTo>
                  <a:pt x="0" y="113044"/>
                </a:lnTo>
              </a:path>
            </a:pathLst>
          </a:custGeom>
          <a:ln w="22881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448003" y="5228592"/>
            <a:ext cx="23495" cy="22225"/>
          </a:xfrm>
          <a:custGeom>
            <a:avLst/>
            <a:gdLst/>
            <a:ahLst/>
            <a:cxnLst/>
            <a:rect l="l" t="t" r="r" b="b"/>
            <a:pathLst>
              <a:path w="23495" h="22225">
                <a:moveTo>
                  <a:pt x="22881" y="0"/>
                </a:moveTo>
                <a:lnTo>
                  <a:pt x="0" y="0"/>
                </a:lnTo>
                <a:lnTo>
                  <a:pt x="0" y="21874"/>
                </a:lnTo>
                <a:lnTo>
                  <a:pt x="22881" y="21874"/>
                </a:lnTo>
                <a:lnTo>
                  <a:pt x="22881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504371" y="5266897"/>
            <a:ext cx="173845" cy="11669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707516" y="5266897"/>
            <a:ext cx="117199" cy="120336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82883" y="3934011"/>
            <a:ext cx="123505" cy="151422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84976" y="3397833"/>
            <a:ext cx="119320" cy="15677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84976" y="2861898"/>
            <a:ext cx="119320" cy="156770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61471" y="2325720"/>
            <a:ext cx="64878" cy="153124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84976" y="2325720"/>
            <a:ext cx="121412" cy="15677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61471" y="1789542"/>
            <a:ext cx="64878" cy="153367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82883" y="1789542"/>
            <a:ext cx="119320" cy="153367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613858" y="5276012"/>
            <a:ext cx="128270" cy="95250"/>
          </a:xfrm>
          <a:custGeom>
            <a:avLst/>
            <a:gdLst/>
            <a:ahLst/>
            <a:cxnLst/>
            <a:rect l="l" t="t" r="r" b="b"/>
            <a:pathLst>
              <a:path w="128270" h="95250">
                <a:moveTo>
                  <a:pt x="0" y="0"/>
                </a:moveTo>
                <a:lnTo>
                  <a:pt x="23160" y="47395"/>
                </a:lnTo>
                <a:lnTo>
                  <a:pt x="0" y="94815"/>
                </a:lnTo>
                <a:lnTo>
                  <a:pt x="127803" y="47395"/>
                </a:lnTo>
                <a:lnTo>
                  <a:pt x="0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B3B4959C-43A9-466F-A402-9692E8BB842B}" type="datetime9">
              <a:rPr lang="en-US" spc="-5" smtClean="0"/>
              <a:t>2/21/2019 11:55:41 AM</a:t>
            </a:fld>
            <a:endParaRPr spc="-5" dirty="0"/>
          </a:p>
        </p:txBody>
      </p:sp>
      <p:sp>
        <p:nvSpPr>
          <p:cNvPr id="68" name="object 6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69" name="object 6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spc="5" dirty="0"/>
              <a:t>9</a:t>
            </a:r>
            <a:r>
              <a:rPr sz="975" spc="7" baseline="25641" dirty="0"/>
              <a:t>th</a:t>
            </a:r>
            <a:r>
              <a:rPr sz="975" spc="150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4051" y="5849937"/>
            <a:ext cx="1284224" cy="792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24711" y="219532"/>
            <a:ext cx="692848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Examples </a:t>
            </a:r>
            <a:r>
              <a:rPr dirty="0"/>
              <a:t>of </a:t>
            </a:r>
            <a:r>
              <a:rPr spc="-5" dirty="0"/>
              <a:t>Exponential</a:t>
            </a:r>
            <a:r>
              <a:rPr spc="-50" dirty="0"/>
              <a:t> </a:t>
            </a:r>
            <a:r>
              <a:rPr spc="-5" dirty="0"/>
              <a:t>Averaging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884C42C9-96AC-408E-872E-2A1CFBB42274}" type="datetime9">
              <a:rPr lang="en-US" spc="-5" smtClean="0"/>
              <a:t>2/21/2019 11:55:41 AM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spc="5" dirty="0"/>
              <a:t>9</a:t>
            </a:r>
            <a:r>
              <a:rPr sz="975" spc="7" baseline="25641" dirty="0"/>
              <a:t>th</a:t>
            </a:r>
            <a:r>
              <a:rPr sz="975" spc="150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478942" y="974216"/>
            <a:ext cx="4565015" cy="341693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4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Symbol"/>
                <a:cs typeface="Symbol"/>
              </a:rPr>
              <a:t>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=0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4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dirty="0">
                <a:latin typeface="Symbol"/>
                <a:cs typeface="Symbol"/>
              </a:rPr>
              <a:t></a:t>
            </a:r>
            <a:r>
              <a:rPr sz="1800" baseline="-20833" dirty="0">
                <a:latin typeface="Arial"/>
                <a:cs typeface="Arial"/>
              </a:rPr>
              <a:t>n+1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220" dirty="0">
                <a:latin typeface="Arial"/>
                <a:cs typeface="Arial"/>
              </a:rPr>
              <a:t> </a:t>
            </a:r>
            <a:r>
              <a:rPr sz="1800" spc="10" dirty="0">
                <a:latin typeface="Symbol"/>
                <a:cs typeface="Symbol"/>
              </a:rPr>
              <a:t></a:t>
            </a:r>
            <a:r>
              <a:rPr sz="1800" spc="15" baseline="-20833" dirty="0">
                <a:latin typeface="Arial"/>
                <a:cs typeface="Arial"/>
              </a:rPr>
              <a:t>n</a:t>
            </a:r>
            <a:endParaRPr sz="1800" baseline="-20833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4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Recent history does not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count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CC6600"/>
              </a:buClr>
              <a:buFont typeface="Wingdings"/>
              <a:buChar char=""/>
            </a:pP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CC6600"/>
              </a:buClr>
              <a:buFont typeface="Wingdings"/>
              <a:buChar char=""/>
            </a:pPr>
            <a:endParaRPr sz="18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Symbol"/>
                <a:cs typeface="Symbol"/>
              </a:rPr>
              <a:t>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=1</a:t>
            </a:r>
            <a:endParaRPr sz="1800">
              <a:latin typeface="Arial"/>
              <a:cs typeface="Arial"/>
            </a:endParaRPr>
          </a:p>
          <a:p>
            <a:pPr marL="819785" lvl="1" indent="-349885">
              <a:lnSpc>
                <a:spcPct val="100000"/>
              </a:lnSpc>
              <a:spcBef>
                <a:spcPts val="54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819785" algn="l"/>
                <a:tab pos="820419" algn="l"/>
              </a:tabLst>
            </a:pPr>
            <a:r>
              <a:rPr sz="1800" dirty="0">
                <a:latin typeface="Symbol"/>
                <a:cs typeface="Symbol"/>
              </a:rPr>
              <a:t></a:t>
            </a:r>
            <a:r>
              <a:rPr sz="1800" baseline="-20833" dirty="0">
                <a:latin typeface="Arial"/>
                <a:cs typeface="Arial"/>
              </a:rPr>
              <a:t>n+1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21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t</a:t>
            </a:r>
            <a:r>
              <a:rPr sz="1800" spc="-7" baseline="-20833" dirty="0">
                <a:latin typeface="Arial"/>
                <a:cs typeface="Arial"/>
              </a:rPr>
              <a:t>n</a:t>
            </a:r>
            <a:endParaRPr sz="1800" baseline="-20833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4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Only the </a:t>
            </a:r>
            <a:r>
              <a:rPr sz="1800" spc="-5" dirty="0">
                <a:latin typeface="Arial"/>
                <a:cs typeface="Arial"/>
              </a:rPr>
              <a:t>actual last CPU burst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counts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CC6600"/>
              </a:buClr>
              <a:buFont typeface="Wingdings"/>
              <a:buChar char=""/>
            </a:pP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CC6600"/>
              </a:buClr>
              <a:buFont typeface="Wingdings"/>
              <a:buChar char=""/>
            </a:pPr>
            <a:endParaRPr sz="18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If </a:t>
            </a:r>
            <a:r>
              <a:rPr sz="1800" spc="-25" dirty="0">
                <a:latin typeface="Arial"/>
                <a:cs typeface="Arial"/>
              </a:rPr>
              <a:t>we </a:t>
            </a:r>
            <a:r>
              <a:rPr sz="1800" spc="-10" dirty="0">
                <a:latin typeface="Arial"/>
                <a:cs typeface="Arial"/>
              </a:rPr>
              <a:t>expand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formula, </a:t>
            </a:r>
            <a:r>
              <a:rPr sz="1800" spc="-25" dirty="0">
                <a:latin typeface="Arial"/>
                <a:cs typeface="Arial"/>
              </a:rPr>
              <a:t>we</a:t>
            </a:r>
            <a:r>
              <a:rPr sz="1800" spc="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get: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0650" y="4764868"/>
            <a:ext cx="27051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50290" algn="l"/>
                <a:tab pos="1374775" algn="l"/>
                <a:tab pos="2557780" algn="l"/>
              </a:tabLst>
            </a:pPr>
            <a:r>
              <a:rPr sz="1900" i="1" spc="-20" dirty="0">
                <a:latin typeface="Symbol"/>
                <a:cs typeface="Symbol"/>
              </a:rPr>
              <a:t></a:t>
            </a:r>
            <a:r>
              <a:rPr sz="1800" i="1" spc="-7" baseline="-20833" dirty="0">
                <a:latin typeface="Arial"/>
                <a:cs typeface="Arial"/>
              </a:rPr>
              <a:t>n+1</a:t>
            </a:r>
            <a:r>
              <a:rPr sz="1800" i="1" spc="187" baseline="-20833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900" i="1" spc="-60" dirty="0">
                <a:latin typeface="Symbol"/>
                <a:cs typeface="Symbol"/>
              </a:rPr>
              <a:t></a:t>
            </a:r>
            <a:r>
              <a:rPr sz="1800" i="1" dirty="0">
                <a:latin typeface="Arial"/>
                <a:cs typeface="Arial"/>
              </a:rPr>
              <a:t>t</a:t>
            </a:r>
            <a:r>
              <a:rPr sz="1800" i="1" spc="-7" baseline="-20833" dirty="0">
                <a:latin typeface="Arial"/>
                <a:cs typeface="Arial"/>
              </a:rPr>
              <a:t>n</a:t>
            </a:r>
            <a:r>
              <a:rPr sz="1800" i="1" baseline="-20833" dirty="0">
                <a:latin typeface="Arial"/>
                <a:cs typeface="Arial"/>
              </a:rPr>
              <a:t>	</a:t>
            </a:r>
            <a:r>
              <a:rPr sz="1800" dirty="0">
                <a:latin typeface="Arial"/>
                <a:cs typeface="Arial"/>
              </a:rPr>
              <a:t>+	</a:t>
            </a:r>
            <a:r>
              <a:rPr sz="1800" spc="-5" dirty="0">
                <a:latin typeface="Arial"/>
                <a:cs typeface="Arial"/>
              </a:rPr>
              <a:t>(1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-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900" i="1" spc="-65" dirty="0">
                <a:latin typeface="Symbol"/>
                <a:cs typeface="Symbol"/>
              </a:rPr>
              <a:t></a:t>
            </a:r>
            <a:r>
              <a:rPr sz="1800" dirty="0">
                <a:latin typeface="Arial"/>
                <a:cs typeface="Arial"/>
              </a:rPr>
              <a:t>)</a:t>
            </a:r>
            <a:r>
              <a:rPr sz="1900" i="1" spc="-65" dirty="0">
                <a:latin typeface="Symbol"/>
                <a:cs typeface="Symbol"/>
              </a:rPr>
              <a:t></a:t>
            </a:r>
            <a:r>
              <a:rPr sz="1800" i="1" dirty="0">
                <a:latin typeface="Arial"/>
                <a:cs typeface="Arial"/>
              </a:rPr>
              <a:t>t</a:t>
            </a:r>
            <a:r>
              <a:rPr sz="1800" i="1" spc="-7" baseline="-20833" dirty="0">
                <a:latin typeface="Arial"/>
                <a:cs typeface="Arial"/>
              </a:rPr>
              <a:t>n</a:t>
            </a:r>
            <a:r>
              <a:rPr sz="1800" spc="-7" baseline="-20833" dirty="0">
                <a:latin typeface="Arial"/>
                <a:cs typeface="Arial"/>
              </a:rPr>
              <a:t>-1</a:t>
            </a:r>
            <a:r>
              <a:rPr sz="1800" baseline="-20833" dirty="0">
                <a:latin typeface="Arial"/>
                <a:cs typeface="Arial"/>
              </a:rPr>
              <a:t>	</a:t>
            </a:r>
            <a:r>
              <a:rPr sz="1800" dirty="0"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59355" y="4764868"/>
            <a:ext cx="180784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1800" algn="l"/>
                <a:tab pos="756285" algn="l"/>
              </a:tabLst>
            </a:pPr>
            <a:r>
              <a:rPr sz="1800" dirty="0">
                <a:latin typeface="Arial"/>
                <a:cs typeface="Arial"/>
              </a:rPr>
              <a:t>…	</a:t>
            </a:r>
            <a:r>
              <a:rPr sz="1800" i="1" dirty="0">
                <a:latin typeface="Arial"/>
                <a:cs typeface="Arial"/>
              </a:rPr>
              <a:t>+	</a:t>
            </a:r>
            <a:r>
              <a:rPr sz="1800" spc="-5" dirty="0">
                <a:latin typeface="Arial"/>
                <a:cs typeface="Arial"/>
              </a:rPr>
              <a:t>(1 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900" i="1" spc="-20" dirty="0">
                <a:latin typeface="Symbol"/>
                <a:cs typeface="Symbol"/>
              </a:rPr>
              <a:t></a:t>
            </a:r>
            <a:r>
              <a:rPr sz="1800" spc="-20" dirty="0">
                <a:latin typeface="Arial"/>
                <a:cs typeface="Arial"/>
              </a:rPr>
              <a:t>)</a:t>
            </a:r>
            <a:r>
              <a:rPr sz="1800" i="1" spc="-30" baseline="25462" dirty="0">
                <a:latin typeface="Arial"/>
                <a:cs typeface="Arial"/>
              </a:rPr>
              <a:t>j</a:t>
            </a:r>
            <a:r>
              <a:rPr sz="1900" i="1" spc="-20" dirty="0">
                <a:latin typeface="Symbol"/>
                <a:cs typeface="Symbol"/>
              </a:rPr>
              <a:t></a:t>
            </a:r>
            <a:r>
              <a:rPr sz="1800" i="1" spc="-20" dirty="0">
                <a:latin typeface="Arial"/>
                <a:cs typeface="Arial"/>
              </a:rPr>
              <a:t>t</a:t>
            </a:r>
            <a:r>
              <a:rPr sz="1800" i="1" spc="-30" baseline="-20833" dirty="0">
                <a:latin typeface="Arial"/>
                <a:cs typeface="Arial"/>
              </a:rPr>
              <a:t>n</a:t>
            </a:r>
            <a:r>
              <a:rPr sz="1800" spc="-30" baseline="-20833" dirty="0">
                <a:latin typeface="Arial"/>
                <a:cs typeface="Arial"/>
              </a:rPr>
              <a:t>-</a:t>
            </a:r>
            <a:r>
              <a:rPr sz="1800" i="1" spc="-30" baseline="-20833" dirty="0">
                <a:latin typeface="Arial"/>
                <a:cs typeface="Arial"/>
              </a:rPr>
              <a:t>j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0214" y="4764868"/>
            <a:ext cx="216662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6550" algn="l"/>
                <a:tab pos="756285" algn="l"/>
                <a:tab pos="1078865" algn="l"/>
              </a:tabLst>
            </a:pPr>
            <a:r>
              <a:rPr sz="1800" dirty="0">
                <a:latin typeface="Arial"/>
                <a:cs typeface="Arial"/>
              </a:rPr>
              <a:t>+	…	</a:t>
            </a:r>
            <a:r>
              <a:rPr sz="1800" i="1" dirty="0">
                <a:latin typeface="Arial"/>
                <a:cs typeface="Arial"/>
              </a:rPr>
              <a:t>+	</a:t>
            </a:r>
            <a:r>
              <a:rPr sz="1800" spc="-5" dirty="0">
                <a:latin typeface="Arial"/>
                <a:cs typeface="Arial"/>
              </a:rPr>
              <a:t>(1 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900" i="1" spc="-15" dirty="0">
                <a:latin typeface="Symbol"/>
                <a:cs typeface="Symbol"/>
              </a:rPr>
              <a:t></a:t>
            </a:r>
            <a:r>
              <a:rPr sz="1800" spc="-15" dirty="0">
                <a:latin typeface="Arial"/>
                <a:cs typeface="Arial"/>
              </a:rPr>
              <a:t>)</a:t>
            </a:r>
            <a:r>
              <a:rPr sz="1800" i="1" spc="-22" baseline="25462" dirty="0">
                <a:latin typeface="Arial"/>
                <a:cs typeface="Arial"/>
              </a:rPr>
              <a:t>n</a:t>
            </a:r>
            <a:r>
              <a:rPr sz="1800" spc="-22" baseline="25462" dirty="0">
                <a:latin typeface="Arial"/>
                <a:cs typeface="Arial"/>
              </a:rPr>
              <a:t>+1</a:t>
            </a:r>
            <a:r>
              <a:rPr sz="1900" i="1" spc="-15" dirty="0">
                <a:latin typeface="Symbol"/>
                <a:cs typeface="Symbol"/>
              </a:rPr>
              <a:t></a:t>
            </a:r>
            <a:r>
              <a:rPr sz="1800" spc="-22" baseline="-20833" dirty="0">
                <a:latin typeface="Arial"/>
                <a:cs typeface="Arial"/>
              </a:rPr>
              <a:t>0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8942" y="5615736"/>
            <a:ext cx="8250555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55600" marR="5080" indent="-342900">
              <a:lnSpc>
                <a:spcPts val="1939"/>
              </a:lnSpc>
              <a:spcBef>
                <a:spcPts val="34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Since both </a:t>
            </a:r>
            <a:r>
              <a:rPr sz="1800" dirty="0">
                <a:latin typeface="Symbol"/>
                <a:cs typeface="Symbol"/>
              </a:rPr>
              <a:t>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and (1 </a:t>
            </a:r>
            <a:r>
              <a:rPr sz="1800" dirty="0">
                <a:latin typeface="Arial"/>
                <a:cs typeface="Arial"/>
              </a:rPr>
              <a:t>- </a:t>
            </a:r>
            <a:r>
              <a:rPr sz="1800" dirty="0">
                <a:latin typeface="Symbol"/>
                <a:cs typeface="Symbol"/>
              </a:rPr>
              <a:t></a:t>
            </a:r>
            <a:r>
              <a:rPr sz="1800" dirty="0">
                <a:latin typeface="Arial"/>
                <a:cs typeface="Arial"/>
              </a:rPr>
              <a:t>) </a:t>
            </a:r>
            <a:r>
              <a:rPr sz="1800" spc="-5" dirty="0">
                <a:latin typeface="Arial"/>
                <a:cs typeface="Arial"/>
              </a:rPr>
              <a:t>are less than </a:t>
            </a:r>
            <a:r>
              <a:rPr sz="1800" spc="-10" dirty="0">
                <a:latin typeface="Arial"/>
                <a:cs typeface="Arial"/>
              </a:rPr>
              <a:t>or </a:t>
            </a:r>
            <a:r>
              <a:rPr sz="1800" spc="-5" dirty="0">
                <a:latin typeface="Arial"/>
                <a:cs typeface="Arial"/>
              </a:rPr>
              <a:t>equal </a:t>
            </a:r>
            <a:r>
              <a:rPr sz="1800" dirty="0">
                <a:latin typeface="Arial"/>
                <a:cs typeface="Arial"/>
              </a:rPr>
              <a:t>to 1, </a:t>
            </a:r>
            <a:r>
              <a:rPr sz="1800" spc="-5" dirty="0">
                <a:latin typeface="Arial"/>
                <a:cs typeface="Arial"/>
              </a:rPr>
              <a:t>each successive </a:t>
            </a:r>
            <a:r>
              <a:rPr sz="1800" dirty="0">
                <a:latin typeface="Arial"/>
                <a:cs typeface="Arial"/>
              </a:rPr>
              <a:t>term </a:t>
            </a:r>
            <a:r>
              <a:rPr sz="1800" spc="-5" dirty="0">
                <a:latin typeface="Arial"/>
                <a:cs typeface="Arial"/>
              </a:rPr>
              <a:t>has  less </a:t>
            </a:r>
            <a:r>
              <a:rPr sz="1800" spc="-15" dirty="0">
                <a:latin typeface="Arial"/>
                <a:cs typeface="Arial"/>
              </a:rPr>
              <a:t>weight </a:t>
            </a:r>
            <a:r>
              <a:rPr sz="1800" spc="-5" dirty="0">
                <a:latin typeface="Arial"/>
                <a:cs typeface="Arial"/>
              </a:rPr>
              <a:t>than </a:t>
            </a:r>
            <a:r>
              <a:rPr sz="1800" dirty="0">
                <a:latin typeface="Arial"/>
                <a:cs typeface="Arial"/>
              </a:rPr>
              <a:t>its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predecessor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4051" y="5849937"/>
            <a:ext cx="1284224" cy="792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0761" y="359740"/>
            <a:ext cx="72390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Example of</a:t>
            </a:r>
            <a:r>
              <a:rPr sz="2800" spc="70" dirty="0"/>
              <a:t> </a:t>
            </a:r>
            <a:r>
              <a:rPr sz="2800" spc="-5" dirty="0"/>
              <a:t>Shortest-Remaining-Time-First</a:t>
            </a:r>
            <a:endParaRPr sz="2800"/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DCEE3588-6197-4DB8-9526-39B21003D46D}" type="datetime9">
              <a:rPr lang="en-US" spc="-5" smtClean="0"/>
              <a:t>2/21/2019 11:55:41 AM</a:t>
            </a:fld>
            <a:endParaRPr spc="-5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spc="5" dirty="0"/>
              <a:t>9</a:t>
            </a:r>
            <a:r>
              <a:rPr sz="975" spc="7" baseline="25641" dirty="0"/>
              <a:t>th</a:t>
            </a:r>
            <a:r>
              <a:rPr sz="975" spc="150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250342" y="1070228"/>
            <a:ext cx="8502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Now </a:t>
            </a:r>
            <a:r>
              <a:rPr sz="1800" spc="-25" dirty="0">
                <a:latin typeface="Arial"/>
                <a:cs typeface="Arial"/>
              </a:rPr>
              <a:t>we </a:t>
            </a:r>
            <a:r>
              <a:rPr sz="1800" spc="-5" dirty="0">
                <a:latin typeface="Arial"/>
                <a:cs typeface="Arial"/>
              </a:rPr>
              <a:t>add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concepts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10" dirty="0">
                <a:latin typeface="Arial"/>
                <a:cs typeface="Arial"/>
              </a:rPr>
              <a:t>varying </a:t>
            </a:r>
            <a:r>
              <a:rPr sz="1800" spc="-5" dirty="0">
                <a:latin typeface="Arial"/>
                <a:cs typeface="Arial"/>
              </a:rPr>
              <a:t>arrival </a:t>
            </a:r>
            <a:r>
              <a:rPr sz="1800" dirty="0">
                <a:latin typeface="Arial"/>
                <a:cs typeface="Arial"/>
              </a:rPr>
              <a:t>times </a:t>
            </a:r>
            <a:r>
              <a:rPr sz="1800" spc="-10" dirty="0">
                <a:latin typeface="Arial"/>
                <a:cs typeface="Arial"/>
              </a:rPr>
              <a:t>and </a:t>
            </a:r>
            <a:r>
              <a:rPr sz="1800" spc="-5" dirty="0">
                <a:latin typeface="Arial"/>
                <a:cs typeface="Arial"/>
              </a:rPr>
              <a:t>preemption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the</a:t>
            </a:r>
            <a:r>
              <a:rPr sz="1800" spc="2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analysis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631823" y="1474915"/>
          <a:ext cx="4358639" cy="17773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9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1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76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860">
                <a:tc>
                  <a:txBody>
                    <a:bodyPr/>
                    <a:lstStyle/>
                    <a:p>
                      <a:pPr marL="31750">
                        <a:lnSpc>
                          <a:spcPts val="1989"/>
                        </a:lnSpc>
                      </a:pPr>
                      <a:r>
                        <a:rPr sz="1800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Process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2415">
                        <a:lnSpc>
                          <a:spcPts val="1989"/>
                        </a:lnSpc>
                      </a:pPr>
                      <a:r>
                        <a:rPr sz="1800" i="1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Arrival</a:t>
                      </a:r>
                      <a:r>
                        <a:rPr sz="1800" i="1" u="sng" spc="-1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1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Time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6700" algn="ctr">
                        <a:lnSpc>
                          <a:spcPts val="1989"/>
                        </a:lnSpc>
                      </a:pPr>
                      <a:r>
                        <a:rPr sz="1800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Burst</a:t>
                      </a:r>
                      <a:r>
                        <a:rPr sz="1800" u="sng" spc="-4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1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Time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642"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i="1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i="1" spc="-7" baseline="-20833" dirty="0">
                          <a:latin typeface="Arial"/>
                          <a:cs typeface="Arial"/>
                        </a:rPr>
                        <a:t>1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27305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26860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56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522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i="1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i="1" spc="-7" baseline="-20833" dirty="0">
                          <a:latin typeface="Arial"/>
                          <a:cs typeface="Arial"/>
                        </a:rPr>
                        <a:t>2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R="27305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26860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87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331"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i="1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i="1" spc="-7" baseline="-20833" dirty="0">
                          <a:latin typeface="Arial"/>
                          <a:cs typeface="Arial"/>
                        </a:rPr>
                        <a:t>3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R="27305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26860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980"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i="1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i="1" spc="-7" baseline="-20833" dirty="0">
                          <a:latin typeface="Arial"/>
                          <a:cs typeface="Arial"/>
                        </a:rPr>
                        <a:t>4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R="27305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26860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50342" y="3663188"/>
            <a:ext cx="3237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i="1" spc="-5" dirty="0">
                <a:latin typeface="Arial"/>
                <a:cs typeface="Arial"/>
              </a:rPr>
              <a:t>Preemptive </a:t>
            </a:r>
            <a:r>
              <a:rPr sz="1800" dirty="0">
                <a:latin typeface="Arial"/>
                <a:cs typeface="Arial"/>
              </a:rPr>
              <a:t>SJF </a:t>
            </a:r>
            <a:r>
              <a:rPr sz="1800" spc="-5" dirty="0">
                <a:latin typeface="Arial"/>
                <a:cs typeface="Arial"/>
              </a:rPr>
              <a:t>Gantt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Chart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0342" y="5515152"/>
            <a:ext cx="8356600" cy="1040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Average </a:t>
            </a:r>
            <a:r>
              <a:rPr sz="1800" spc="-10" dirty="0">
                <a:latin typeface="Arial"/>
                <a:cs typeface="Arial"/>
              </a:rPr>
              <a:t>waiting </a:t>
            </a:r>
            <a:r>
              <a:rPr sz="1800" dirty="0">
                <a:latin typeface="Arial"/>
                <a:cs typeface="Arial"/>
              </a:rPr>
              <a:t>time = [(10-1) + </a:t>
            </a:r>
            <a:r>
              <a:rPr sz="1800" spc="-5" dirty="0">
                <a:latin typeface="Arial"/>
                <a:cs typeface="Arial"/>
              </a:rPr>
              <a:t>(1-1)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5" dirty="0">
                <a:latin typeface="Arial"/>
                <a:cs typeface="Arial"/>
              </a:rPr>
              <a:t>(17-2)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5" dirty="0">
                <a:latin typeface="Arial"/>
                <a:cs typeface="Arial"/>
              </a:rPr>
              <a:t>(5-3)]/4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latin typeface="Arial"/>
                <a:cs typeface="Arial"/>
              </a:rPr>
              <a:t>26/4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latin typeface="Arial"/>
                <a:cs typeface="Arial"/>
              </a:rPr>
              <a:t>6.5 </a:t>
            </a:r>
            <a:r>
              <a:rPr sz="1800" dirty="0">
                <a:latin typeface="Arial"/>
                <a:cs typeface="Arial"/>
              </a:rPr>
              <a:t>time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units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93300"/>
              </a:buClr>
              <a:buFont typeface="Wingdings"/>
              <a:buChar char=""/>
            </a:pP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37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Nonpreemptive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SJF 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will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result in 7.75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sz="1800" spc="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units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75181" y="4910365"/>
            <a:ext cx="9525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1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71325" y="4910365"/>
            <a:ext cx="9525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10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01789" y="4910365"/>
            <a:ext cx="164465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15" dirty="0">
                <a:latin typeface="Arial"/>
                <a:cs typeface="Arial"/>
              </a:rPr>
              <a:t>2</a:t>
            </a:r>
            <a:r>
              <a:rPr sz="1000" spc="-10" dirty="0">
                <a:latin typeface="Arial"/>
                <a:cs typeface="Arial"/>
              </a:rPr>
              <a:t>6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85830" y="4910365"/>
            <a:ext cx="164465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15" dirty="0">
                <a:latin typeface="Arial"/>
                <a:cs typeface="Arial"/>
              </a:rPr>
              <a:t>1</a:t>
            </a:r>
            <a:r>
              <a:rPr sz="1000" spc="-1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514652" y="4305733"/>
          <a:ext cx="6371588" cy="5702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6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8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65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28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0236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650" spc="-9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500" spc="-135" baseline="-27777" dirty="0">
                          <a:latin typeface="Arial"/>
                          <a:cs typeface="Arial"/>
                        </a:rPr>
                        <a:t>1</a:t>
                      </a:r>
                      <a:endParaRPr sz="1500" baseline="-27777">
                        <a:latin typeface="Arial"/>
                        <a:cs typeface="Arial"/>
                      </a:endParaRPr>
                    </a:p>
                  </a:txBody>
                  <a:tcPr marL="0" marR="0" marT="1244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650" spc="-8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500" spc="-120" baseline="-27777" dirty="0">
                          <a:latin typeface="Arial"/>
                          <a:cs typeface="Arial"/>
                        </a:rPr>
                        <a:t>2</a:t>
                      </a:r>
                      <a:endParaRPr sz="1500" baseline="-27777">
                        <a:latin typeface="Arial"/>
                        <a:cs typeface="Arial"/>
                      </a:endParaRPr>
                    </a:p>
                  </a:txBody>
                  <a:tcPr marL="0" marR="0" marT="1244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650" spc="-14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500" spc="-217" baseline="-27777" dirty="0">
                          <a:latin typeface="Arial"/>
                          <a:cs typeface="Arial"/>
                        </a:rPr>
                        <a:t>4</a:t>
                      </a:r>
                      <a:endParaRPr sz="1500" baseline="-27777">
                        <a:latin typeface="Arial"/>
                        <a:cs typeface="Arial"/>
                      </a:endParaRPr>
                    </a:p>
                  </a:txBody>
                  <a:tcPr marL="0" marR="0" marT="1244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65405"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650" spc="-14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500" spc="-217" baseline="-27777" dirty="0">
                          <a:latin typeface="Arial"/>
                          <a:cs typeface="Arial"/>
                        </a:rPr>
                        <a:t>1</a:t>
                      </a:r>
                      <a:endParaRPr sz="1500" baseline="-27777">
                        <a:latin typeface="Arial"/>
                        <a:cs typeface="Arial"/>
                      </a:endParaRPr>
                    </a:p>
                  </a:txBody>
                  <a:tcPr marL="0" marR="0" marT="1244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650" spc="-14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500" spc="-217" baseline="-27777" dirty="0">
                          <a:latin typeface="Arial"/>
                          <a:cs typeface="Arial"/>
                        </a:rPr>
                        <a:t>3</a:t>
                      </a:r>
                      <a:endParaRPr sz="1500" baseline="-27777">
                        <a:latin typeface="Arial"/>
                        <a:cs typeface="Arial"/>
                      </a:endParaRPr>
                    </a:p>
                  </a:txBody>
                  <a:tcPr marL="0" marR="0" marT="1244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2727002" y="4910365"/>
            <a:ext cx="9525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10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50653" y="4910365"/>
            <a:ext cx="164465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15" dirty="0">
                <a:latin typeface="Arial"/>
                <a:cs typeface="Arial"/>
              </a:rPr>
              <a:t>1</a:t>
            </a:r>
            <a:r>
              <a:rPr sz="1000" spc="-10" dirty="0">
                <a:latin typeface="Arial"/>
                <a:cs typeface="Arial"/>
              </a:rPr>
              <a:t>7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4051" y="5849937"/>
            <a:ext cx="1284224" cy="792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49955" y="219532"/>
            <a:ext cx="37509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Priority</a:t>
            </a:r>
            <a:r>
              <a:rPr spc="-65" dirty="0"/>
              <a:t> </a:t>
            </a:r>
            <a:r>
              <a:rPr spc="-5" dirty="0"/>
              <a:t>Scheduling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B50F5277-A41A-49BF-817C-52B18767B994}" type="datetime9">
              <a:rPr lang="en-US" spc="-5" smtClean="0"/>
              <a:t>2/21/2019 11:55:41 AM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spc="5" dirty="0"/>
              <a:t>9</a:t>
            </a:r>
            <a:r>
              <a:rPr sz="975" spc="7" baseline="25641" dirty="0"/>
              <a:t>th</a:t>
            </a:r>
            <a:r>
              <a:rPr sz="975" spc="150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250342" y="1055878"/>
            <a:ext cx="8590915" cy="532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priority number (integer) is associated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spc="-5" dirty="0">
                <a:latin typeface="Arial"/>
                <a:cs typeface="Arial"/>
              </a:rPr>
              <a:t>each</a:t>
            </a:r>
            <a:r>
              <a:rPr sz="1800" spc="1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93300"/>
              </a:buClr>
              <a:buFont typeface="Wingdings"/>
              <a:buChar char=""/>
            </a:pPr>
            <a:endParaRPr sz="17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CPU is allocated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the process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highest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priority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993300"/>
              </a:buClr>
              <a:buFont typeface="Wingdings"/>
              <a:buChar char=""/>
            </a:pPr>
            <a:endParaRPr sz="165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  <a:tab pos="4526915" algn="l"/>
              </a:tabLst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We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assume that </a:t>
            </a:r>
            <a:r>
              <a:rPr sz="1800" b="1" i="1" spc="-10" dirty="0">
                <a:solidFill>
                  <a:srgbClr val="FF0000"/>
                </a:solidFill>
                <a:latin typeface="Arial"/>
                <a:cs typeface="Arial"/>
              </a:rPr>
              <a:t>smallest</a:t>
            </a:r>
            <a:r>
              <a:rPr sz="1800" b="1" i="1" spc="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integer</a:t>
            </a:r>
            <a:r>
              <a:rPr sz="1800" b="1" i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00" b="1" i="1" spc="-55" dirty="0">
                <a:solidFill>
                  <a:srgbClr val="FF0000"/>
                </a:solidFill>
                <a:latin typeface="Symbol"/>
                <a:cs typeface="Symbol"/>
              </a:rPr>
              <a:t></a:t>
            </a:r>
            <a:r>
              <a:rPr sz="1900" spc="-5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highest</a:t>
            </a:r>
            <a:r>
              <a:rPr sz="1800" b="1" i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FF0000"/>
                </a:solidFill>
                <a:latin typeface="Arial"/>
                <a:cs typeface="Arial"/>
              </a:rPr>
              <a:t>priority</a:t>
            </a:r>
            <a:endParaRPr sz="1800">
              <a:latin typeface="Arial"/>
              <a:cs typeface="Arial"/>
            </a:endParaRPr>
          </a:p>
          <a:p>
            <a:pPr marL="870585">
              <a:lnSpc>
                <a:spcPct val="100000"/>
              </a:lnSpc>
              <a:spcBef>
                <a:spcPts val="735"/>
              </a:spcBef>
            </a:pPr>
            <a:r>
              <a:rPr sz="1350" spc="5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350" spc="5" dirty="0">
                <a:solidFill>
                  <a:srgbClr val="009900"/>
                </a:solidFill>
                <a:latin typeface="Times New Roman"/>
                <a:cs typeface="Times New Roman"/>
              </a:rPr>
              <a:t> 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Internally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defined priority: based on criteria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within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OS.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Ex: memory</a:t>
            </a:r>
            <a:r>
              <a:rPr sz="1800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needs</a:t>
            </a:r>
            <a:endParaRPr sz="1800">
              <a:latin typeface="Arial"/>
              <a:cs typeface="Arial"/>
            </a:endParaRPr>
          </a:p>
          <a:p>
            <a:pPr marL="870585">
              <a:lnSpc>
                <a:spcPct val="100000"/>
              </a:lnSpc>
              <a:spcBef>
                <a:spcPts val="760"/>
              </a:spcBef>
            </a:pPr>
            <a:r>
              <a:rPr sz="1350" spc="5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350" spc="5" dirty="0">
                <a:solidFill>
                  <a:srgbClr val="009900"/>
                </a:solidFill>
                <a:latin typeface="Times New Roman"/>
                <a:cs typeface="Times New Roman"/>
              </a:rPr>
              <a:t> 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Externally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defined priority: based on criteria outside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OS.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Ex: paid</a:t>
            </a:r>
            <a:r>
              <a:rPr sz="1800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Preemptive: a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running process is preempted by a new higher priority</a:t>
            </a:r>
            <a:r>
              <a:rPr sz="1800" spc="1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Nonpreemptive: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running process holds CPU until termination or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I/O</a:t>
            </a:r>
            <a:r>
              <a:rPr sz="1800" spc="1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request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har char=""/>
            </a:pPr>
            <a:endParaRPr sz="17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SJF </a:t>
            </a:r>
            <a:r>
              <a:rPr sz="1800" spc="-10" dirty="0">
                <a:latin typeface="Arial"/>
                <a:cs typeface="Arial"/>
              </a:rPr>
              <a:t>is </a:t>
            </a:r>
            <a:r>
              <a:rPr sz="1800" spc="-5" dirty="0">
                <a:latin typeface="Arial"/>
                <a:cs typeface="Arial"/>
              </a:rPr>
              <a:t>priority scheduling: priority is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inverse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predicted </a:t>
            </a:r>
            <a:r>
              <a:rPr sz="1800" spc="-10" dirty="0">
                <a:latin typeface="Arial"/>
                <a:cs typeface="Arial"/>
              </a:rPr>
              <a:t>next </a:t>
            </a:r>
            <a:r>
              <a:rPr sz="1800" spc="-5" dirty="0">
                <a:latin typeface="Arial"/>
                <a:cs typeface="Arial"/>
              </a:rPr>
              <a:t>CPU burst</a:t>
            </a:r>
            <a:r>
              <a:rPr sz="1800" spc="1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93300"/>
              </a:buClr>
              <a:buFont typeface="Wingdings"/>
              <a:buChar char=""/>
            </a:pPr>
            <a:endParaRPr sz="17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Problem </a:t>
            </a:r>
            <a:r>
              <a:rPr sz="1800" dirty="0">
                <a:latin typeface="Symbol"/>
                <a:cs typeface="Symbol"/>
              </a:rPr>
              <a:t>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3366FF"/>
                </a:solidFill>
                <a:latin typeface="Arial"/>
                <a:cs typeface="Arial"/>
              </a:rPr>
              <a:t>Starvation </a:t>
            </a:r>
            <a:r>
              <a:rPr sz="1800" spc="-5" dirty="0">
                <a:latin typeface="Arial"/>
                <a:cs typeface="Arial"/>
              </a:rPr>
              <a:t>– some low priority process may never get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2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CPU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85"/>
              </a:spcBef>
              <a:buClr>
                <a:srgbClr val="CC6600"/>
              </a:buClr>
              <a:buSzPct val="7812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Process </a:t>
            </a:r>
            <a:r>
              <a:rPr sz="1600" spc="-10" dirty="0">
                <a:solidFill>
                  <a:srgbClr val="FF0000"/>
                </a:solidFill>
                <a:latin typeface="Arial"/>
                <a:cs typeface="Arial"/>
              </a:rPr>
              <a:t>wait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indefinitely in the ready queue due to stream of high priority</a:t>
            </a:r>
            <a:r>
              <a:rPr sz="1600" spc="1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processes</a:t>
            </a:r>
            <a:endParaRPr sz="1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har char=""/>
            </a:pPr>
            <a:endParaRPr sz="17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Solution </a:t>
            </a:r>
            <a:r>
              <a:rPr sz="1800" dirty="0">
                <a:latin typeface="Symbol"/>
                <a:cs typeface="Symbol"/>
              </a:rPr>
              <a:t>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solidFill>
                  <a:srgbClr val="3366FF"/>
                </a:solidFill>
                <a:latin typeface="Arial"/>
                <a:cs typeface="Arial"/>
              </a:rPr>
              <a:t>Aging </a:t>
            </a:r>
            <a:r>
              <a:rPr sz="1800" dirty="0">
                <a:latin typeface="Arial"/>
                <a:cs typeface="Arial"/>
              </a:rPr>
              <a:t>– </a:t>
            </a:r>
            <a:r>
              <a:rPr sz="1800" spc="-5" dirty="0">
                <a:latin typeface="Arial"/>
                <a:cs typeface="Arial"/>
              </a:rPr>
              <a:t>as </a:t>
            </a:r>
            <a:r>
              <a:rPr sz="1800" dirty="0">
                <a:latin typeface="Arial"/>
                <a:cs typeface="Arial"/>
              </a:rPr>
              <a:t>time </a:t>
            </a:r>
            <a:r>
              <a:rPr sz="1800" spc="-5" dirty="0">
                <a:latin typeface="Arial"/>
                <a:cs typeface="Arial"/>
              </a:rPr>
              <a:t>progresses increase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priority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the</a:t>
            </a:r>
            <a:r>
              <a:rPr sz="1800" spc="1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Example: do </a:t>
            </a:r>
            <a:r>
              <a:rPr sz="1800" b="1" i="1" dirty="0">
                <a:solidFill>
                  <a:srgbClr val="FF0000"/>
                </a:solidFill>
                <a:latin typeface="Arial"/>
                <a:cs typeface="Arial"/>
              </a:rPr>
              <a:t>priority = priority –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1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every 15</a:t>
            </a:r>
            <a:r>
              <a:rPr sz="1800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minutes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4051" y="5849937"/>
            <a:ext cx="1284224" cy="792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1873" y="219532"/>
            <a:ext cx="60293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Example </a:t>
            </a:r>
            <a:r>
              <a:rPr dirty="0"/>
              <a:t>of Priority</a:t>
            </a:r>
            <a:r>
              <a:rPr spc="-65" dirty="0"/>
              <a:t> </a:t>
            </a:r>
            <a:r>
              <a:rPr spc="-5" dirty="0"/>
              <a:t>Scheduling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95BA24A1-F2AB-4E59-8466-8B66A627F865}" type="datetime9">
              <a:rPr lang="en-US" spc="-5" smtClean="0"/>
              <a:t>2/21/2019 11:55:41 AM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spc="5" dirty="0"/>
              <a:t>9</a:t>
            </a:r>
            <a:r>
              <a:rPr sz="975" spc="7" baseline="25641" dirty="0"/>
              <a:t>th</a:t>
            </a:r>
            <a:r>
              <a:rPr sz="975" spc="150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44650" y="1104583"/>
          <a:ext cx="4163060" cy="21476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7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5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9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860">
                <a:tc>
                  <a:txBody>
                    <a:bodyPr/>
                    <a:lstStyle/>
                    <a:p>
                      <a:pPr marL="31750">
                        <a:lnSpc>
                          <a:spcPts val="1989"/>
                        </a:lnSpc>
                      </a:pPr>
                      <a:r>
                        <a:rPr sz="1800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Process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0990">
                        <a:lnSpc>
                          <a:spcPts val="1989"/>
                        </a:lnSpc>
                      </a:pPr>
                      <a:r>
                        <a:rPr sz="1800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Burst </a:t>
                      </a:r>
                      <a:r>
                        <a:rPr sz="1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Time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5605" algn="ctr">
                        <a:lnSpc>
                          <a:spcPts val="1989"/>
                        </a:lnSpc>
                      </a:pPr>
                      <a:r>
                        <a:rPr sz="1800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Priority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452"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i="1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i="1" spc="-7" baseline="-20833" dirty="0">
                          <a:latin typeface="Arial"/>
                          <a:cs typeface="Arial"/>
                        </a:rPr>
                        <a:t>1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599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3943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56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522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i="1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i="1" spc="-7" baseline="-20833" dirty="0">
                          <a:latin typeface="Arial"/>
                          <a:cs typeface="Arial"/>
                        </a:rPr>
                        <a:t>2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R="37274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3943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522"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i="1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i="1" spc="-7" baseline="-20833" dirty="0">
                          <a:latin typeface="Arial"/>
                          <a:cs typeface="Arial"/>
                        </a:rPr>
                        <a:t>3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R="37274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39433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87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331"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i="1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i="1" spc="-7" baseline="-20833" dirty="0">
                          <a:latin typeface="Arial"/>
                          <a:cs typeface="Arial"/>
                        </a:rPr>
                        <a:t>4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R="37274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3943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980"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i="1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i="1" spc="-7" baseline="-20833" dirty="0">
                          <a:latin typeface="Arial"/>
                          <a:cs typeface="Arial"/>
                        </a:rPr>
                        <a:t>5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R="37274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3943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64668" y="3539490"/>
            <a:ext cx="34785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Priority scheduling Gantt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Chart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86556" y="4972547"/>
            <a:ext cx="253365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280" dirty="0">
                <a:latin typeface="Arial"/>
                <a:cs typeface="Arial"/>
              </a:rPr>
              <a:t>16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4668" y="4972547"/>
            <a:ext cx="3676650" cy="7194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75260">
              <a:lnSpc>
                <a:spcPct val="100000"/>
              </a:lnSpc>
              <a:spcBef>
                <a:spcPts val="130"/>
              </a:spcBef>
              <a:tabLst>
                <a:tab pos="618490" algn="l"/>
                <a:tab pos="2836545" algn="l"/>
              </a:tabLst>
            </a:pPr>
            <a:r>
              <a:rPr sz="1100" spc="280" dirty="0">
                <a:latin typeface="Arial"/>
                <a:cs typeface="Arial"/>
              </a:rPr>
              <a:t>0	1	6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Average </a:t>
            </a:r>
            <a:r>
              <a:rPr sz="1800" spc="-10" dirty="0">
                <a:latin typeface="Arial"/>
                <a:cs typeface="Arial"/>
              </a:rPr>
              <a:t>waiting </a:t>
            </a:r>
            <a:r>
              <a:rPr sz="1800" dirty="0">
                <a:latin typeface="Arial"/>
                <a:cs typeface="Arial"/>
              </a:rPr>
              <a:t>time = 8.2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msec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71012" y="4972547"/>
            <a:ext cx="663575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22275" algn="l"/>
              </a:tabLst>
            </a:pPr>
            <a:r>
              <a:rPr sz="1100" spc="280" dirty="0">
                <a:latin typeface="Arial"/>
                <a:cs typeface="Arial"/>
              </a:rPr>
              <a:t>18	19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85654" y="4285643"/>
          <a:ext cx="8345167" cy="647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1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49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8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45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751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1850" spc="29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650" spc="442" baseline="-30303" dirty="0">
                          <a:latin typeface="Arial"/>
                          <a:cs typeface="Arial"/>
                        </a:rPr>
                        <a:t>1</a:t>
                      </a:r>
                      <a:endParaRPr sz="1650" baseline="-30303">
                        <a:latin typeface="Arial"/>
                        <a:cs typeface="Arial"/>
                      </a:endParaRPr>
                    </a:p>
                  </a:txBody>
                  <a:tcPr marL="0" marR="0" marT="1422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R="80645"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1850" spc="28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650" spc="427" baseline="-30303" dirty="0">
                          <a:latin typeface="Arial"/>
                          <a:cs typeface="Arial"/>
                        </a:rPr>
                        <a:t>2</a:t>
                      </a:r>
                      <a:endParaRPr sz="1650" baseline="-30303">
                        <a:latin typeface="Arial"/>
                        <a:cs typeface="Arial"/>
                      </a:endParaRPr>
                    </a:p>
                  </a:txBody>
                  <a:tcPr marL="0" marR="0" marT="1422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1850" spc="19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650" spc="292" baseline="-30303" dirty="0">
                          <a:latin typeface="Arial"/>
                          <a:cs typeface="Arial"/>
                        </a:rPr>
                        <a:t>1</a:t>
                      </a:r>
                      <a:endParaRPr sz="1650" baseline="-30303">
                        <a:latin typeface="Arial"/>
                        <a:cs typeface="Arial"/>
                      </a:endParaRPr>
                    </a:p>
                  </a:txBody>
                  <a:tcPr marL="0" marR="0" marT="1422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302895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1850" spc="19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650" spc="292" baseline="-30303" dirty="0">
                          <a:latin typeface="Arial"/>
                          <a:cs typeface="Arial"/>
                        </a:rPr>
                        <a:t>3</a:t>
                      </a:r>
                      <a:endParaRPr sz="1650" baseline="-30303">
                        <a:latin typeface="Arial"/>
                        <a:cs typeface="Arial"/>
                      </a:endParaRPr>
                    </a:p>
                  </a:txBody>
                  <a:tcPr marL="0" marR="0" marT="1422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1850" spc="19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650" spc="292" baseline="-30303" dirty="0">
                          <a:latin typeface="Arial"/>
                          <a:cs typeface="Arial"/>
                        </a:rPr>
                        <a:t>4</a:t>
                      </a:r>
                      <a:endParaRPr sz="1650" baseline="-30303">
                        <a:latin typeface="Arial"/>
                        <a:cs typeface="Arial"/>
                      </a:endParaRPr>
                    </a:p>
                  </a:txBody>
                  <a:tcPr marL="0" marR="0" marT="1422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4051" y="5849937"/>
            <a:ext cx="1284224" cy="792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00350" y="194309"/>
            <a:ext cx="35426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Round Robin</a:t>
            </a:r>
            <a:r>
              <a:rPr spc="-140" dirty="0"/>
              <a:t> </a:t>
            </a:r>
            <a:r>
              <a:rPr dirty="0"/>
              <a:t>(RR)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538B8524-5510-4F5A-ACBD-AA693257ACDA}" type="datetime9">
              <a:rPr lang="en-US" spc="-5" smtClean="0"/>
              <a:t>2/21/2019 11:55:41 AM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spc="5" dirty="0"/>
              <a:t>9</a:t>
            </a:r>
            <a:r>
              <a:rPr sz="975" spc="7" baseline="25641" dirty="0"/>
              <a:t>th</a:t>
            </a:r>
            <a:r>
              <a:rPr sz="975" spc="150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493268" y="1070228"/>
            <a:ext cx="8129270" cy="5142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  <a:tab pos="3338829" algn="l"/>
              </a:tabLst>
            </a:pPr>
            <a:r>
              <a:rPr sz="1800" spc="-5" dirty="0">
                <a:latin typeface="Arial"/>
                <a:cs typeface="Arial"/>
              </a:rPr>
              <a:t>Each process gets a small unit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CPU </a:t>
            </a:r>
            <a:r>
              <a:rPr sz="1800" dirty="0">
                <a:latin typeface="Arial"/>
                <a:cs typeface="Arial"/>
              </a:rPr>
              <a:t>time (</a:t>
            </a: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time quantum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or </a:t>
            </a: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time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slice </a:t>
            </a:r>
            <a:r>
              <a:rPr sz="1800" i="1" spc="-5" dirty="0">
                <a:latin typeface="Arial"/>
                <a:cs typeface="Arial"/>
              </a:rPr>
              <a:t>q</a:t>
            </a:r>
            <a:r>
              <a:rPr sz="1800" spc="-5" dirty="0">
                <a:latin typeface="Arial"/>
                <a:cs typeface="Arial"/>
              </a:rPr>
              <a:t>),  usually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10-100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milliseconds.	</a:t>
            </a:r>
            <a:r>
              <a:rPr sz="1800" dirty="0">
                <a:latin typeface="Arial"/>
                <a:cs typeface="Arial"/>
              </a:rPr>
              <a:t>After </a:t>
            </a:r>
            <a:r>
              <a:rPr sz="1800" spc="-5" dirty="0">
                <a:latin typeface="Arial"/>
                <a:cs typeface="Arial"/>
              </a:rPr>
              <a:t>this </a:t>
            </a:r>
            <a:r>
              <a:rPr sz="1800" dirty="0">
                <a:latin typeface="Arial"/>
                <a:cs typeface="Arial"/>
              </a:rPr>
              <a:t>time </a:t>
            </a:r>
            <a:r>
              <a:rPr sz="1800" spc="-5" dirty="0">
                <a:latin typeface="Arial"/>
                <a:cs typeface="Arial"/>
              </a:rPr>
              <a:t>has elapsed, the process is  preempted and added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the end </a:t>
            </a:r>
            <a:r>
              <a:rPr sz="1800" dirty="0">
                <a:latin typeface="Arial"/>
                <a:cs typeface="Arial"/>
              </a:rPr>
              <a:t>of the </a:t>
            </a:r>
            <a:r>
              <a:rPr sz="1800" spc="-5" dirty="0">
                <a:latin typeface="Arial"/>
                <a:cs typeface="Arial"/>
              </a:rPr>
              <a:t>ready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queue.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93300"/>
              </a:buClr>
              <a:buFont typeface="Wingdings"/>
              <a:buChar char=""/>
            </a:pPr>
            <a:endParaRPr sz="175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Ready queue is treated as a circular</a:t>
            </a:r>
            <a:r>
              <a:rPr sz="1800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queue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CC6600"/>
              </a:buClr>
              <a:buFont typeface="Wingdings"/>
              <a:buChar char=""/>
            </a:pPr>
            <a:endParaRPr sz="1750">
              <a:latin typeface="Times New Roman"/>
              <a:cs typeface="Times New Roman"/>
            </a:endParaRPr>
          </a:p>
          <a:p>
            <a:pPr marL="355600" marR="144780" indent="-342900">
              <a:lnSpc>
                <a:spcPct val="100299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  <a:tab pos="1040765" algn="l"/>
              </a:tabLst>
            </a:pPr>
            <a:r>
              <a:rPr sz="1800" dirty="0">
                <a:latin typeface="Arial"/>
                <a:cs typeface="Arial"/>
              </a:rPr>
              <a:t>If </a:t>
            </a:r>
            <a:r>
              <a:rPr sz="1800" spc="-5" dirty="0">
                <a:latin typeface="Arial"/>
                <a:cs typeface="Arial"/>
              </a:rPr>
              <a:t>there are </a:t>
            </a:r>
            <a:r>
              <a:rPr sz="1800" i="1" spc="-5" dirty="0">
                <a:latin typeface="Arial"/>
                <a:cs typeface="Arial"/>
              </a:rPr>
              <a:t>n </a:t>
            </a:r>
            <a:r>
              <a:rPr sz="1800" spc="-5" dirty="0">
                <a:latin typeface="Arial"/>
                <a:cs typeface="Arial"/>
              </a:rPr>
              <a:t>processes in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ready queue and </a:t>
            </a:r>
            <a:r>
              <a:rPr sz="1800" dirty="0">
                <a:latin typeface="Arial"/>
                <a:cs typeface="Arial"/>
              </a:rPr>
              <a:t>the time </a:t>
            </a:r>
            <a:r>
              <a:rPr sz="1800" spc="-5" dirty="0">
                <a:latin typeface="Arial"/>
                <a:cs typeface="Arial"/>
              </a:rPr>
              <a:t>quantum is </a:t>
            </a:r>
            <a:r>
              <a:rPr sz="1800" i="1" spc="-5" dirty="0">
                <a:latin typeface="Arial"/>
                <a:cs typeface="Arial"/>
              </a:rPr>
              <a:t>q</a:t>
            </a:r>
            <a:r>
              <a:rPr sz="1800" spc="-5" dirty="0">
                <a:latin typeface="Arial"/>
                <a:cs typeface="Arial"/>
              </a:rPr>
              <a:t>, then  each process gets 1/</a:t>
            </a:r>
            <a:r>
              <a:rPr sz="1800" i="1" spc="-5" dirty="0">
                <a:latin typeface="Arial"/>
                <a:cs typeface="Arial"/>
              </a:rPr>
              <a:t>n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the CPU </a:t>
            </a:r>
            <a:r>
              <a:rPr sz="1800" dirty="0">
                <a:latin typeface="Arial"/>
                <a:cs typeface="Arial"/>
              </a:rPr>
              <a:t>time </a:t>
            </a:r>
            <a:r>
              <a:rPr sz="1800" spc="-5" dirty="0">
                <a:latin typeface="Arial"/>
                <a:cs typeface="Arial"/>
              </a:rPr>
              <a:t>in chunks of </a:t>
            </a:r>
            <a:r>
              <a:rPr sz="1800" dirty="0">
                <a:latin typeface="Arial"/>
                <a:cs typeface="Arial"/>
              </a:rPr>
              <a:t>at most </a:t>
            </a:r>
            <a:r>
              <a:rPr sz="1800" i="1" spc="-5" dirty="0">
                <a:latin typeface="Arial"/>
                <a:cs typeface="Arial"/>
              </a:rPr>
              <a:t>q </a:t>
            </a:r>
            <a:r>
              <a:rPr sz="1800" dirty="0">
                <a:latin typeface="Arial"/>
                <a:cs typeface="Arial"/>
              </a:rPr>
              <a:t>time </a:t>
            </a:r>
            <a:r>
              <a:rPr sz="1800" spc="-5" dirty="0">
                <a:latin typeface="Arial"/>
                <a:cs typeface="Arial"/>
              </a:rPr>
              <a:t>units </a:t>
            </a:r>
            <a:r>
              <a:rPr sz="1800" dirty="0">
                <a:latin typeface="Arial"/>
                <a:cs typeface="Arial"/>
              </a:rPr>
              <a:t>at  </a:t>
            </a:r>
            <a:r>
              <a:rPr sz="1800" spc="-5" dirty="0">
                <a:latin typeface="Arial"/>
                <a:cs typeface="Arial"/>
              </a:rPr>
              <a:t>once.	No process </a:t>
            </a:r>
            <a:r>
              <a:rPr sz="1800" spc="-15" dirty="0">
                <a:latin typeface="Arial"/>
                <a:cs typeface="Arial"/>
              </a:rPr>
              <a:t>waits </a:t>
            </a:r>
            <a:r>
              <a:rPr sz="1800" spc="-5" dirty="0">
                <a:latin typeface="Arial"/>
                <a:cs typeface="Arial"/>
              </a:rPr>
              <a:t>more than (</a:t>
            </a:r>
            <a:r>
              <a:rPr sz="1800" i="1" spc="-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-1)</a:t>
            </a:r>
            <a:r>
              <a:rPr sz="1800" spc="-5" dirty="0">
                <a:latin typeface="MS PGothic"/>
                <a:cs typeface="MS PGothic"/>
              </a:rPr>
              <a:t>×</a:t>
            </a:r>
            <a:r>
              <a:rPr sz="1800" i="1" spc="-5" dirty="0">
                <a:latin typeface="Arial"/>
                <a:cs typeface="Arial"/>
              </a:rPr>
              <a:t>q </a:t>
            </a:r>
            <a:r>
              <a:rPr sz="1800" dirty="0">
                <a:latin typeface="Arial"/>
                <a:cs typeface="Arial"/>
              </a:rPr>
              <a:t>time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units.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993300"/>
              </a:buClr>
              <a:buFont typeface="Wingdings"/>
              <a:buChar char=""/>
            </a:pPr>
            <a:endParaRPr sz="17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Timer interrupts at every quantum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schedule </a:t>
            </a:r>
            <a:r>
              <a:rPr sz="1800" spc="-10" dirty="0">
                <a:latin typeface="Arial"/>
                <a:cs typeface="Arial"/>
              </a:rPr>
              <a:t>next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93300"/>
              </a:buClr>
              <a:buFont typeface="Wingdings"/>
              <a:buChar char=""/>
            </a:pPr>
            <a:endParaRPr sz="17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Performance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depends on heavily on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size of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 time</a:t>
            </a:r>
            <a:r>
              <a:rPr sz="1800" spc="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quantum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93300"/>
              </a:buClr>
              <a:buFont typeface="Wingdings"/>
              <a:buChar char=""/>
            </a:pPr>
            <a:endParaRPr sz="175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If </a:t>
            </a:r>
            <a:r>
              <a:rPr sz="1800" i="1" spc="-5" dirty="0">
                <a:latin typeface="Arial"/>
                <a:cs typeface="Arial"/>
              </a:rPr>
              <a:t>q </a:t>
            </a:r>
            <a:r>
              <a:rPr sz="1800" dirty="0">
                <a:latin typeface="Arial"/>
                <a:cs typeface="Arial"/>
              </a:rPr>
              <a:t>very </a:t>
            </a:r>
            <a:r>
              <a:rPr sz="1800" spc="-5" dirty="0">
                <a:latin typeface="Arial"/>
                <a:cs typeface="Arial"/>
              </a:rPr>
              <a:t>large </a:t>
            </a:r>
            <a:r>
              <a:rPr sz="1800" dirty="0">
                <a:latin typeface="Symbol"/>
                <a:cs typeface="Symbol"/>
              </a:rPr>
              <a:t>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RR scheduling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= FCFS</a:t>
            </a:r>
            <a:r>
              <a:rPr sz="1800" spc="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scheduling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CC6600"/>
              </a:buClr>
              <a:buFont typeface="Wingdings"/>
              <a:buChar char=""/>
            </a:pPr>
            <a:endParaRPr sz="175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If </a:t>
            </a:r>
            <a:r>
              <a:rPr sz="1800" i="1" spc="-5" dirty="0">
                <a:latin typeface="Arial"/>
                <a:cs typeface="Arial"/>
              </a:rPr>
              <a:t>q </a:t>
            </a:r>
            <a:r>
              <a:rPr sz="1800" dirty="0">
                <a:latin typeface="Arial"/>
                <a:cs typeface="Arial"/>
              </a:rPr>
              <a:t>very </a:t>
            </a:r>
            <a:r>
              <a:rPr sz="1800" spc="-5" dirty="0">
                <a:latin typeface="Arial"/>
                <a:cs typeface="Arial"/>
              </a:rPr>
              <a:t>small </a:t>
            </a:r>
            <a:r>
              <a:rPr sz="1800" dirty="0">
                <a:latin typeface="Symbol"/>
                <a:cs typeface="Symbol"/>
              </a:rPr>
              <a:t>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Arial"/>
                <a:cs typeface="Arial"/>
              </a:rPr>
              <a:t>q </a:t>
            </a:r>
            <a:r>
              <a:rPr sz="1800" dirty="0">
                <a:latin typeface="Arial"/>
                <a:cs typeface="Arial"/>
              </a:rPr>
              <a:t>must </a:t>
            </a:r>
            <a:r>
              <a:rPr sz="1800" spc="-5" dirty="0">
                <a:latin typeface="Arial"/>
                <a:cs typeface="Arial"/>
              </a:rPr>
              <a:t>be large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spc="-5" dirty="0">
                <a:latin typeface="Arial"/>
                <a:cs typeface="Arial"/>
              </a:rPr>
              <a:t>respect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context</a:t>
            </a:r>
            <a:r>
              <a:rPr sz="1800" spc="1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switch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Times New Roman"/>
              <a:cs typeface="Times New Roman"/>
            </a:endParaRPr>
          </a:p>
          <a:p>
            <a:pPr marL="870585">
              <a:lnSpc>
                <a:spcPct val="100000"/>
              </a:lnSpc>
            </a:pPr>
            <a:r>
              <a:rPr sz="1350" spc="5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350" spc="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Otherwise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overhead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number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context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switches 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will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be is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too</a:t>
            </a:r>
            <a:r>
              <a:rPr sz="18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high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4051" y="5849937"/>
            <a:ext cx="1284224" cy="792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05458" y="229362"/>
            <a:ext cx="74593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 </a:t>
            </a:r>
            <a:r>
              <a:rPr dirty="0"/>
              <a:t>of RR with Time Quantum =</a:t>
            </a:r>
            <a:r>
              <a:rPr spc="-140" dirty="0"/>
              <a:t> </a:t>
            </a:r>
            <a:r>
              <a:rPr dirty="0"/>
              <a:t>4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87378809-64EC-4D1D-9E6E-03E5521C3C26}" type="datetime9">
              <a:rPr lang="en-US" spc="-5" smtClean="0"/>
              <a:t>2/21/2019 11:55:41 AM</a:t>
            </a:fld>
            <a:endParaRPr spc="-5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spc="5" dirty="0"/>
              <a:t>9</a:t>
            </a:r>
            <a:r>
              <a:rPr sz="975" spc="7" baseline="25641" dirty="0"/>
              <a:t>th</a:t>
            </a:r>
            <a:r>
              <a:rPr sz="975" spc="150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037588" y="1062800"/>
          <a:ext cx="2806065" cy="1325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1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9144">
                <a:tc>
                  <a:txBody>
                    <a:bodyPr/>
                    <a:lstStyle/>
                    <a:p>
                      <a:pPr marL="31750">
                        <a:lnSpc>
                          <a:spcPts val="1989"/>
                        </a:lnSpc>
                      </a:pPr>
                      <a:r>
                        <a:rPr sz="1800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Process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3380" algn="ctr">
                        <a:lnSpc>
                          <a:spcPts val="1989"/>
                        </a:lnSpc>
                      </a:pPr>
                      <a:r>
                        <a:rPr sz="1800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Burst</a:t>
                      </a:r>
                      <a:r>
                        <a:rPr sz="1800" u="sng" spc="-4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1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Time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020">
                <a:tc>
                  <a:txBody>
                    <a:bodyPr/>
                    <a:lstStyle/>
                    <a:p>
                      <a:pPr marL="3270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i="1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i="1" spc="-7" baseline="-20833" dirty="0">
                          <a:latin typeface="Arial"/>
                          <a:cs typeface="Arial"/>
                        </a:rPr>
                        <a:t>1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L="37338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24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22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52">
                <a:tc>
                  <a:txBody>
                    <a:bodyPr/>
                    <a:lstStyle/>
                    <a:p>
                      <a:pPr marL="35941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i="1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i="1" spc="-7" baseline="-20833" dirty="0">
                          <a:latin typeface="Arial"/>
                          <a:cs typeface="Arial"/>
                        </a:rPr>
                        <a:t>2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41783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593">
                <a:tc>
                  <a:txBody>
                    <a:bodyPr/>
                    <a:lstStyle/>
                    <a:p>
                      <a:pPr marL="35941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i="1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i="1" spc="-7" baseline="-20833" dirty="0">
                          <a:latin typeface="Arial"/>
                          <a:cs typeface="Arial"/>
                        </a:rPr>
                        <a:t>3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37592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50342" y="2552827"/>
            <a:ext cx="2247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Gantt chart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is: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0342" y="4816220"/>
            <a:ext cx="7226934" cy="1670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10" dirty="0">
                <a:latin typeface="Arial"/>
                <a:cs typeface="Arial"/>
              </a:rPr>
              <a:t>Typically, </a:t>
            </a:r>
            <a:r>
              <a:rPr sz="1800" spc="-5" dirty="0">
                <a:latin typeface="Arial"/>
                <a:cs typeface="Arial"/>
              </a:rPr>
              <a:t>higher average turnaround than </a:t>
            </a:r>
            <a:r>
              <a:rPr sz="1800" dirty="0">
                <a:latin typeface="Arial"/>
                <a:cs typeface="Arial"/>
              </a:rPr>
              <a:t>SJF, </a:t>
            </a:r>
            <a:r>
              <a:rPr sz="1800" spc="-5" dirty="0">
                <a:latin typeface="Arial"/>
                <a:cs typeface="Arial"/>
              </a:rPr>
              <a:t>but better</a:t>
            </a:r>
            <a:r>
              <a:rPr sz="1800" spc="170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response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993300"/>
              </a:buClr>
              <a:buFont typeface="Wingdings"/>
              <a:buChar char=""/>
            </a:pP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i="1" spc="-5" dirty="0">
                <a:latin typeface="Arial"/>
                <a:cs typeface="Arial"/>
              </a:rPr>
              <a:t>q </a:t>
            </a:r>
            <a:r>
              <a:rPr sz="1800" spc="-5" dirty="0">
                <a:latin typeface="Arial"/>
                <a:cs typeface="Arial"/>
              </a:rPr>
              <a:t>should be large compared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context </a:t>
            </a:r>
            <a:r>
              <a:rPr sz="1800" spc="-10" dirty="0">
                <a:latin typeface="Arial"/>
                <a:cs typeface="Arial"/>
              </a:rPr>
              <a:t>switch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993300"/>
              </a:buClr>
              <a:buFont typeface="Wingdings"/>
              <a:buChar char=""/>
            </a:pP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i="1" spc="-5" dirty="0">
                <a:latin typeface="Arial"/>
                <a:cs typeface="Arial"/>
              </a:rPr>
              <a:t>q </a:t>
            </a:r>
            <a:r>
              <a:rPr sz="1800" spc="-5" dirty="0">
                <a:latin typeface="Arial"/>
                <a:cs typeface="Arial"/>
              </a:rPr>
              <a:t>usually </a:t>
            </a:r>
            <a:r>
              <a:rPr sz="1800" spc="-10" dirty="0">
                <a:latin typeface="Arial"/>
                <a:cs typeface="Arial"/>
              </a:rPr>
              <a:t>between </a:t>
            </a:r>
            <a:r>
              <a:rPr sz="1800" spc="-5" dirty="0">
                <a:latin typeface="Arial"/>
                <a:cs typeface="Arial"/>
              </a:rPr>
              <a:t>10ms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100ms, context </a:t>
            </a:r>
            <a:r>
              <a:rPr sz="1800" spc="-10" dirty="0">
                <a:latin typeface="Arial"/>
                <a:cs typeface="Arial"/>
              </a:rPr>
              <a:t>switch </a:t>
            </a:r>
            <a:r>
              <a:rPr sz="1800" dirty="0">
                <a:latin typeface="Arial"/>
                <a:cs typeface="Arial"/>
              </a:rPr>
              <a:t>&lt; </a:t>
            </a:r>
            <a:r>
              <a:rPr sz="1800" spc="-5" dirty="0">
                <a:latin typeface="Arial"/>
                <a:cs typeface="Arial"/>
              </a:rPr>
              <a:t>10</a:t>
            </a:r>
            <a:r>
              <a:rPr sz="1800" spc="165" dirty="0">
                <a:latin typeface="Arial"/>
                <a:cs typeface="Arial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μ</a:t>
            </a:r>
            <a:r>
              <a:rPr sz="1800" spc="-5" dirty="0">
                <a:latin typeface="Arial"/>
                <a:cs typeface="Arial"/>
              </a:rPr>
              <a:t>sec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17939" y="3854593"/>
            <a:ext cx="15748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5" dirty="0">
                <a:latin typeface="Arial"/>
                <a:cs typeface="Arial"/>
              </a:rPr>
              <a:t>3</a:t>
            </a:r>
            <a:r>
              <a:rPr sz="900" spc="20" dirty="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43810" y="3854593"/>
            <a:ext cx="15748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5" dirty="0">
                <a:latin typeface="Arial"/>
                <a:cs typeface="Arial"/>
              </a:rPr>
              <a:t>2</a:t>
            </a:r>
            <a:r>
              <a:rPr sz="900" spc="20" dirty="0"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0342" y="3785308"/>
            <a:ext cx="5979795" cy="6451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166495">
              <a:lnSpc>
                <a:spcPct val="100000"/>
              </a:lnSpc>
              <a:spcBef>
                <a:spcPts val="675"/>
              </a:spcBef>
              <a:tabLst>
                <a:tab pos="2040889" algn="l"/>
                <a:tab pos="2694940" algn="l"/>
                <a:tab pos="3310890" algn="l"/>
                <a:tab pos="4224020" algn="l"/>
                <a:tab pos="5118735" algn="l"/>
              </a:tabLst>
            </a:pPr>
            <a:r>
              <a:rPr sz="900" spc="20" dirty="0">
                <a:latin typeface="Arial"/>
                <a:cs typeface="Arial"/>
              </a:rPr>
              <a:t>0	4	7	</a:t>
            </a:r>
            <a:r>
              <a:rPr sz="900" spc="15" dirty="0">
                <a:latin typeface="Arial"/>
                <a:cs typeface="Arial"/>
              </a:rPr>
              <a:t>10	14	18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Average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waiting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time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under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RR scheduling is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often</a:t>
            </a:r>
            <a:r>
              <a:rPr sz="1800" spc="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long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49148" y="3854593"/>
            <a:ext cx="15748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5" dirty="0">
                <a:latin typeface="Arial"/>
                <a:cs typeface="Arial"/>
              </a:rPr>
              <a:t>2</a:t>
            </a:r>
            <a:r>
              <a:rPr sz="900" spc="20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442777" y="3293605"/>
          <a:ext cx="6668134" cy="542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3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47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24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47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29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1831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550" spc="-6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350" spc="-89" baseline="-30864" dirty="0">
                          <a:latin typeface="Arial"/>
                          <a:cs typeface="Arial"/>
                        </a:rPr>
                        <a:t>1</a:t>
                      </a:r>
                      <a:endParaRPr sz="1350" baseline="-30864">
                        <a:latin typeface="Arial"/>
                        <a:cs typeface="Arial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550" spc="-6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350" spc="-89" baseline="-30864" dirty="0">
                          <a:latin typeface="Arial"/>
                          <a:cs typeface="Arial"/>
                        </a:rPr>
                        <a:t>2</a:t>
                      </a:r>
                      <a:endParaRPr sz="1350" baseline="-30864">
                        <a:latin typeface="Arial"/>
                        <a:cs typeface="Arial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550" spc="-6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350" spc="-89" baseline="-30864" dirty="0">
                          <a:latin typeface="Arial"/>
                          <a:cs typeface="Arial"/>
                        </a:rPr>
                        <a:t>3</a:t>
                      </a:r>
                      <a:endParaRPr sz="1350" baseline="-30864">
                        <a:latin typeface="Arial"/>
                        <a:cs typeface="Arial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550" spc="-6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350" spc="-89" baseline="-30864" dirty="0">
                          <a:latin typeface="Arial"/>
                          <a:cs typeface="Arial"/>
                        </a:rPr>
                        <a:t>1</a:t>
                      </a:r>
                      <a:endParaRPr sz="1350" baseline="-30864">
                        <a:latin typeface="Arial"/>
                        <a:cs typeface="Arial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47625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550" spc="-6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350" spc="-97" baseline="-30864" dirty="0">
                          <a:latin typeface="Arial"/>
                          <a:cs typeface="Arial"/>
                        </a:rPr>
                        <a:t>1</a:t>
                      </a:r>
                      <a:endParaRPr sz="1350" baseline="-30864">
                        <a:latin typeface="Arial"/>
                        <a:cs typeface="Arial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550" spc="-6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350" spc="-97" baseline="-30864" dirty="0">
                          <a:latin typeface="Arial"/>
                          <a:cs typeface="Arial"/>
                        </a:rPr>
                        <a:t>1</a:t>
                      </a:r>
                      <a:endParaRPr sz="1350" baseline="-30864">
                        <a:latin typeface="Arial"/>
                        <a:cs typeface="Arial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L="88265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550" spc="-6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350" spc="-97" baseline="-30864" dirty="0">
                          <a:latin typeface="Arial"/>
                          <a:cs typeface="Arial"/>
                        </a:rPr>
                        <a:t>1</a:t>
                      </a:r>
                      <a:endParaRPr sz="1350" baseline="-30864">
                        <a:latin typeface="Arial"/>
                        <a:cs typeface="Arial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550" spc="-14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350" spc="-209" baseline="-30864" dirty="0">
                          <a:latin typeface="Arial"/>
                          <a:cs typeface="Arial"/>
                        </a:rPr>
                        <a:t>1</a:t>
                      </a:r>
                      <a:endParaRPr sz="1350" baseline="-30864">
                        <a:latin typeface="Arial"/>
                        <a:cs typeface="Arial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2860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5720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4051" y="5849937"/>
            <a:ext cx="1284224" cy="792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56385" y="213741"/>
            <a:ext cx="68453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Time Quantum and Context Switch</a:t>
            </a:r>
            <a:r>
              <a:rPr sz="2800" spc="70" dirty="0"/>
              <a:t> </a:t>
            </a:r>
            <a:r>
              <a:rPr sz="2800" spc="-5" dirty="0"/>
              <a:t>Time</a:t>
            </a:r>
            <a:endParaRPr sz="2800"/>
          </a:p>
        </p:txBody>
      </p:sp>
      <p:sp>
        <p:nvSpPr>
          <p:cNvPr id="6" name="object 6"/>
          <p:cNvSpPr/>
          <p:nvPr/>
        </p:nvSpPr>
        <p:spPr>
          <a:xfrm>
            <a:off x="400050" y="1014475"/>
            <a:ext cx="8572500" cy="56720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A948B329-8296-4B90-AACE-E20A93C75294}" type="datetime9">
              <a:rPr lang="en-US" spc="-5" smtClean="0"/>
              <a:t>2/21/2019 11:55:41 AM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spc="5" dirty="0"/>
              <a:t>9</a:t>
            </a:r>
            <a:r>
              <a:rPr sz="975" spc="7" baseline="25641" dirty="0"/>
              <a:t>th</a:t>
            </a:r>
            <a:r>
              <a:rPr sz="975" spc="150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4051" y="5849937"/>
            <a:ext cx="1284224" cy="792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31870" y="194309"/>
            <a:ext cx="208216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Objecti</a:t>
            </a:r>
            <a:r>
              <a:rPr spc="-15" dirty="0"/>
              <a:t>v</a:t>
            </a:r>
            <a:r>
              <a:rPr dirty="0"/>
              <a:t>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56F9B810-E34B-446B-BEFB-298C7DC148DF}" type="datetime9">
              <a:rPr lang="en-US" spc="-5" smtClean="0"/>
              <a:t>2/21/2019 11:55:41 AM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4380357" y="6656752"/>
            <a:ext cx="21399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6.</a:t>
            </a:r>
            <a:fld id="{81D60167-4931-47E6-BA6A-407CBD079E47}" type="slidenum"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spc="5" dirty="0"/>
              <a:t>9</a:t>
            </a:r>
            <a:r>
              <a:rPr sz="975" spc="7" baseline="25641" dirty="0"/>
              <a:t>th</a:t>
            </a:r>
            <a:r>
              <a:rPr sz="975" spc="150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250342" y="1070228"/>
            <a:ext cx="8039734" cy="538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CPU scheduling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basis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multi-programmed operating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systems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93300"/>
              </a:buClr>
              <a:buFont typeface="Wingdings"/>
              <a:buChar char=""/>
            </a:pP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37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Process</a:t>
            </a:r>
            <a:r>
              <a:rPr sz="1800" b="1" i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Scheduling</a:t>
            </a:r>
            <a:endParaRPr sz="1800">
              <a:latin typeface="Arial"/>
              <a:cs typeface="Arial"/>
            </a:endParaRPr>
          </a:p>
          <a:p>
            <a:pPr marL="870585">
              <a:lnSpc>
                <a:spcPct val="100000"/>
              </a:lnSpc>
              <a:spcBef>
                <a:spcPts val="760"/>
              </a:spcBef>
            </a:pPr>
            <a:r>
              <a:rPr sz="1350" spc="5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350" spc="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By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switching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among processes (see</a:t>
            </a:r>
            <a:r>
              <a:rPr sz="1800" spc="1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Chap-3)</a:t>
            </a:r>
            <a:endParaRPr sz="1800">
              <a:latin typeface="Arial"/>
              <a:cs typeface="Arial"/>
            </a:endParaRPr>
          </a:p>
          <a:p>
            <a:pPr marL="1213485">
              <a:lnSpc>
                <a:spcPct val="100000"/>
              </a:lnSpc>
              <a:spcBef>
                <a:spcPts val="755"/>
              </a:spcBef>
              <a:tabLst>
                <a:tab pos="1442085" algn="l"/>
              </a:tabLst>
            </a:pPr>
            <a:r>
              <a:rPr sz="1350" dirty="0">
                <a:solidFill>
                  <a:srgbClr val="FFCC00"/>
                </a:solidFill>
                <a:latin typeface="Arial"/>
                <a:cs typeface="Arial"/>
              </a:rPr>
              <a:t>–	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Increases productivity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1800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computer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37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Thread </a:t>
            </a:r>
            <a:r>
              <a:rPr sz="1800" b="1" i="1" dirty="0">
                <a:solidFill>
                  <a:srgbClr val="FF0000"/>
                </a:solidFill>
                <a:latin typeface="Arial"/>
                <a:cs typeface="Arial"/>
              </a:rPr>
              <a:t>Scheduling</a:t>
            </a:r>
            <a:endParaRPr sz="1800">
              <a:latin typeface="Arial"/>
              <a:cs typeface="Arial"/>
            </a:endParaRPr>
          </a:p>
          <a:p>
            <a:pPr marL="870585">
              <a:lnSpc>
                <a:spcPct val="100000"/>
              </a:lnSpc>
              <a:spcBef>
                <a:spcPts val="755"/>
              </a:spcBef>
            </a:pPr>
            <a:r>
              <a:rPr sz="1350" spc="5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350" spc="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By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switching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among kernel threads (see</a:t>
            </a:r>
            <a:r>
              <a:rPr sz="1800" spc="1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Chap-4)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37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5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describe various CPU-scheduling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algorithms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93300"/>
              </a:buClr>
              <a:buFont typeface="Wingdings"/>
              <a:buChar char=""/>
            </a:pPr>
            <a:endParaRPr sz="20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137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5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discuss evaluation criteria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selecting a CPU-scheduling algorithm for a  particular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93300"/>
              </a:buClr>
              <a:buFont typeface="Wingdings"/>
              <a:buChar char=""/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37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5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examine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scheduling algorithms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several operating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systems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C6A8DE4-B5F1-4C5E-8272-50050909803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IN" spc="-5"/>
              <a:t>6.</a:t>
            </a:r>
            <a:fld id="{81D60167-4931-47E6-BA6A-407CBD079E47}" type="slidenum">
              <a:rPr spc="-5" smtClean="0"/>
              <a:t>3</a:t>
            </a:fld>
            <a:endParaRPr spc="-5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2860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5720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4051" y="5849937"/>
            <a:ext cx="1284224" cy="792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40510" y="292100"/>
            <a:ext cx="7113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Turnaround Time Varies </a:t>
            </a:r>
            <a:r>
              <a:rPr sz="2400" dirty="0"/>
              <a:t>With The </a:t>
            </a:r>
            <a:r>
              <a:rPr sz="2400" spc="-5" dirty="0"/>
              <a:t>Time</a:t>
            </a:r>
            <a:r>
              <a:rPr sz="2400" spc="-55" dirty="0"/>
              <a:t> </a:t>
            </a:r>
            <a:r>
              <a:rPr sz="2400" dirty="0"/>
              <a:t>Quantum</a:t>
            </a:r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171450" y="1028636"/>
            <a:ext cx="8750300" cy="56436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688581" y="3778758"/>
            <a:ext cx="207454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Verdana"/>
                <a:cs typeface="Verdana"/>
              </a:rPr>
              <a:t>80% of </a:t>
            </a:r>
            <a:r>
              <a:rPr sz="1300" spc="-10" dirty="0">
                <a:latin typeface="Verdana"/>
                <a:cs typeface="Verdana"/>
              </a:rPr>
              <a:t>CPU bursts  </a:t>
            </a:r>
            <a:r>
              <a:rPr sz="1300" spc="-5" dirty="0">
                <a:latin typeface="Verdana"/>
                <a:cs typeface="Verdana"/>
              </a:rPr>
              <a:t>should be shorter than</a:t>
            </a:r>
            <a:r>
              <a:rPr sz="1300" spc="-2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q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5504CC22-5764-48C0-B5B0-0320405252D7}" type="datetime9">
              <a:rPr lang="en-US" spc="-5" smtClean="0"/>
              <a:t>2/21/2019 11:55:41 AM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30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spc="5" dirty="0"/>
              <a:t>9</a:t>
            </a:r>
            <a:r>
              <a:rPr sz="975" spc="7" baseline="25641" dirty="0"/>
              <a:t>th</a:t>
            </a:r>
            <a:r>
              <a:rPr sz="975" spc="150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4051" y="5849937"/>
            <a:ext cx="1284224" cy="792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4717" y="171957"/>
            <a:ext cx="32518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Multilevel</a:t>
            </a:r>
            <a:r>
              <a:rPr spc="-80" dirty="0"/>
              <a:t> </a:t>
            </a:r>
            <a:r>
              <a:rPr dirty="0"/>
              <a:t>Queue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5AA74D8F-C573-4747-943D-F055453DB9D7}" type="datetime9">
              <a:rPr lang="en-US" spc="-5" smtClean="0"/>
              <a:t>2/21/2019 11:55:41 AM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31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spc="5" dirty="0"/>
              <a:t>9</a:t>
            </a:r>
            <a:r>
              <a:rPr sz="975" spc="7" baseline="25641" dirty="0"/>
              <a:t>th</a:t>
            </a:r>
            <a:r>
              <a:rPr sz="975" spc="150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264668" y="974216"/>
            <a:ext cx="8457565" cy="551307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Ready queue is partitioned into separate queues; e.g., </a:t>
            </a:r>
            <a:r>
              <a:rPr sz="1800" spc="-15" dirty="0">
                <a:latin typeface="Arial"/>
                <a:cs typeface="Arial"/>
              </a:rPr>
              <a:t>two </a:t>
            </a:r>
            <a:r>
              <a:rPr sz="1800" spc="-5" dirty="0">
                <a:latin typeface="Arial"/>
                <a:cs typeface="Arial"/>
              </a:rPr>
              <a:t>queues</a:t>
            </a:r>
            <a:r>
              <a:rPr sz="1800" spc="1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containing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foreground </a:t>
            </a:r>
            <a:r>
              <a:rPr sz="1800" spc="-5" dirty="0">
                <a:latin typeface="Arial"/>
                <a:cs typeface="Arial"/>
              </a:rPr>
              <a:t>(interactive)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processes</a:t>
            </a:r>
            <a:endParaRPr sz="1800">
              <a:latin typeface="Arial"/>
              <a:cs typeface="Arial"/>
            </a:endParaRPr>
          </a:p>
          <a:p>
            <a:pPr marL="870585">
              <a:lnSpc>
                <a:spcPct val="100000"/>
              </a:lnSpc>
              <a:spcBef>
                <a:spcPts val="755"/>
              </a:spcBef>
            </a:pPr>
            <a:r>
              <a:rPr sz="1350" spc="5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350" spc="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May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have externally defined priority over background</a:t>
            </a:r>
            <a:r>
              <a:rPr sz="1800" spc="1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processes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background </a:t>
            </a:r>
            <a:r>
              <a:rPr sz="1800" spc="-5" dirty="0">
                <a:latin typeface="Arial"/>
                <a:cs typeface="Arial"/>
              </a:rPr>
              <a:t>(batch)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processes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CC6600"/>
              </a:buClr>
              <a:buFont typeface="Wingdings"/>
              <a:buChar char=""/>
            </a:pPr>
            <a:endParaRPr sz="17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Process permanently associated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a given queue;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no move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 different</a:t>
            </a:r>
            <a:r>
              <a:rPr sz="1800" spc="1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queue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93300"/>
              </a:buClr>
              <a:buFont typeface="Wingdings"/>
              <a:buChar char=""/>
            </a:pPr>
            <a:endParaRPr sz="17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Each queue has </a:t>
            </a:r>
            <a:r>
              <a:rPr sz="1800" dirty="0">
                <a:latin typeface="Arial"/>
                <a:cs typeface="Arial"/>
              </a:rPr>
              <a:t>its </a:t>
            </a:r>
            <a:r>
              <a:rPr sz="1800" spc="-20" dirty="0">
                <a:latin typeface="Arial"/>
                <a:cs typeface="Arial"/>
              </a:rPr>
              <a:t>own </a:t>
            </a:r>
            <a:r>
              <a:rPr sz="1800" spc="-5" dirty="0">
                <a:latin typeface="Arial"/>
                <a:cs typeface="Arial"/>
              </a:rPr>
              <a:t>scheduling need, and hence, different</a:t>
            </a:r>
            <a:r>
              <a:rPr sz="1800" spc="1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algorithm: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foreground </a:t>
            </a:r>
            <a:r>
              <a:rPr sz="1800" dirty="0">
                <a:latin typeface="Arial"/>
                <a:cs typeface="Arial"/>
              </a:rPr>
              <a:t>– </a:t>
            </a:r>
            <a:r>
              <a:rPr sz="1800" spc="-5" dirty="0">
                <a:latin typeface="Arial"/>
                <a:cs typeface="Arial"/>
              </a:rPr>
              <a:t>RR or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background </a:t>
            </a:r>
            <a:r>
              <a:rPr sz="1800" dirty="0">
                <a:latin typeface="Arial"/>
                <a:cs typeface="Arial"/>
              </a:rPr>
              <a:t>– FCFS </a:t>
            </a:r>
            <a:r>
              <a:rPr sz="1800" spc="-5" dirty="0">
                <a:latin typeface="Arial"/>
                <a:cs typeface="Arial"/>
              </a:rPr>
              <a:t>or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CC6600"/>
              </a:buClr>
              <a:buFont typeface="Wingdings"/>
              <a:buChar char=""/>
            </a:pPr>
            <a:endParaRPr sz="17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Must </a:t>
            </a:r>
            <a:r>
              <a:rPr sz="1800" spc="-5" dirty="0">
                <a:latin typeface="Arial"/>
                <a:cs typeface="Arial"/>
              </a:rPr>
              <a:t>schedule among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queues </a:t>
            </a:r>
            <a:r>
              <a:rPr sz="1800" dirty="0">
                <a:latin typeface="Arial"/>
                <a:cs typeface="Arial"/>
              </a:rPr>
              <a:t>too </a:t>
            </a:r>
            <a:r>
              <a:rPr sz="1800" spc="-5" dirty="0">
                <a:latin typeface="Arial"/>
                <a:cs typeface="Arial"/>
              </a:rPr>
              <a:t>(not just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processes):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Fixed priority scheduling; </a:t>
            </a:r>
            <a:r>
              <a:rPr sz="1800" dirty="0">
                <a:latin typeface="Arial"/>
                <a:cs typeface="Arial"/>
              </a:rPr>
              <a:t>(i.e., </a:t>
            </a:r>
            <a:r>
              <a:rPr sz="1800" spc="-5" dirty="0">
                <a:latin typeface="Arial"/>
                <a:cs typeface="Arial"/>
              </a:rPr>
              <a:t>serve all </a:t>
            </a:r>
            <a:r>
              <a:rPr sz="1800" dirty="0">
                <a:latin typeface="Arial"/>
                <a:cs typeface="Arial"/>
              </a:rPr>
              <a:t>from </a:t>
            </a:r>
            <a:r>
              <a:rPr sz="1800" spc="-5" dirty="0">
                <a:latin typeface="Arial"/>
                <a:cs typeface="Arial"/>
              </a:rPr>
              <a:t>foreground then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endParaRPr sz="18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tabLst>
                <a:tab pos="2216150" algn="l"/>
              </a:tabLst>
            </a:pPr>
            <a:r>
              <a:rPr sz="1800" spc="-5" dirty="0">
                <a:latin typeface="Arial"/>
                <a:cs typeface="Arial"/>
              </a:rPr>
              <a:t>background).	Possibility of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starvation.</a:t>
            </a:r>
            <a:endParaRPr sz="1800">
              <a:latin typeface="Arial"/>
              <a:cs typeface="Arial"/>
            </a:endParaRPr>
          </a:p>
          <a:p>
            <a:pPr marL="756285" marR="403225" lvl="1" indent="-286385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Time </a:t>
            </a:r>
            <a:r>
              <a:rPr sz="1800" spc="-5" dirty="0">
                <a:latin typeface="Arial"/>
                <a:cs typeface="Arial"/>
              </a:rPr>
              <a:t>slice </a:t>
            </a:r>
            <a:r>
              <a:rPr sz="1800" dirty="0">
                <a:latin typeface="Arial"/>
                <a:cs typeface="Arial"/>
              </a:rPr>
              <a:t>– </a:t>
            </a:r>
            <a:r>
              <a:rPr sz="1800" spc="-5" dirty="0">
                <a:latin typeface="Arial"/>
                <a:cs typeface="Arial"/>
              </a:rPr>
              <a:t>each queue gets a certain amount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CPU </a:t>
            </a:r>
            <a:r>
              <a:rPr sz="1800" dirty="0">
                <a:latin typeface="Arial"/>
                <a:cs typeface="Arial"/>
              </a:rPr>
              <a:t>time </a:t>
            </a:r>
            <a:r>
              <a:rPr sz="1800" spc="-15" dirty="0">
                <a:latin typeface="Arial"/>
                <a:cs typeface="Arial"/>
              </a:rPr>
              <a:t>which </a:t>
            </a:r>
            <a:r>
              <a:rPr sz="1800" dirty="0">
                <a:latin typeface="Arial"/>
                <a:cs typeface="Arial"/>
              </a:rPr>
              <a:t>it </a:t>
            </a:r>
            <a:r>
              <a:rPr sz="1800" spc="-5" dirty="0">
                <a:latin typeface="Arial"/>
                <a:cs typeface="Arial"/>
              </a:rPr>
              <a:t>can  schedule amongst </a:t>
            </a:r>
            <a:r>
              <a:rPr sz="1800" dirty="0">
                <a:latin typeface="Arial"/>
                <a:cs typeface="Arial"/>
              </a:rPr>
              <a:t>its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processes;</a:t>
            </a:r>
            <a:endParaRPr sz="1800">
              <a:latin typeface="Arial"/>
              <a:cs typeface="Arial"/>
            </a:endParaRPr>
          </a:p>
          <a:p>
            <a:pPr marL="870585">
              <a:lnSpc>
                <a:spcPct val="100000"/>
              </a:lnSpc>
              <a:spcBef>
                <a:spcPts val="755"/>
              </a:spcBef>
            </a:pPr>
            <a:r>
              <a:rPr sz="1350" spc="5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350" spc="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80%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foreground in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RR,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and, 20%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background in</a:t>
            </a:r>
            <a:r>
              <a:rPr sz="1800" spc="1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FCFS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2860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5720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4051" y="5849937"/>
            <a:ext cx="1284224" cy="792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13533" y="207009"/>
            <a:ext cx="55518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Multilevel </a:t>
            </a:r>
            <a:r>
              <a:rPr dirty="0"/>
              <a:t>Queue</a:t>
            </a:r>
            <a:r>
              <a:rPr spc="-60" dirty="0"/>
              <a:t> </a:t>
            </a:r>
            <a:r>
              <a:rPr spc="-5" dirty="0"/>
              <a:t>Scheduling</a:t>
            </a:r>
          </a:p>
        </p:txBody>
      </p:sp>
      <p:sp>
        <p:nvSpPr>
          <p:cNvPr id="6" name="object 6"/>
          <p:cNvSpPr/>
          <p:nvPr/>
        </p:nvSpPr>
        <p:spPr>
          <a:xfrm>
            <a:off x="171450" y="1042987"/>
            <a:ext cx="8801100" cy="5629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03EF7C1A-086C-4148-BADC-A3132211962F}" type="datetime9">
              <a:rPr lang="en-US" spc="-5" smtClean="0"/>
              <a:t>2/21/2019 11:55:41 AM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32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spc="5" dirty="0"/>
              <a:t>9</a:t>
            </a:r>
            <a:r>
              <a:rPr sz="975" spc="7" baseline="25641" dirty="0"/>
              <a:t>th</a:t>
            </a:r>
            <a:r>
              <a:rPr sz="975" spc="150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4051" y="5849937"/>
            <a:ext cx="1284224" cy="792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56892" y="257632"/>
            <a:ext cx="52355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Multilevel Feedback</a:t>
            </a:r>
            <a:r>
              <a:rPr spc="-85" dirty="0"/>
              <a:t> </a:t>
            </a:r>
            <a:r>
              <a:rPr dirty="0"/>
              <a:t>Queue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6A14F8D8-AB3C-4B79-AB7D-CCAC8DCF9EFC}" type="datetime9">
              <a:rPr lang="en-US" spc="-5" smtClean="0"/>
              <a:t>2/21/2019 11:55:41 AM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33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spc="5" dirty="0"/>
              <a:t>9</a:t>
            </a:r>
            <a:r>
              <a:rPr sz="975" spc="7" baseline="25641" dirty="0"/>
              <a:t>th</a:t>
            </a:r>
            <a:r>
              <a:rPr sz="975" spc="150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236016" y="1070228"/>
            <a:ext cx="8250555" cy="538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process can move </a:t>
            </a:r>
            <a:r>
              <a:rPr sz="1800" spc="-10" dirty="0">
                <a:latin typeface="Arial"/>
                <a:cs typeface="Arial"/>
              </a:rPr>
              <a:t>between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queues; aging can be implemented </a:t>
            </a:r>
            <a:r>
              <a:rPr sz="1800" dirty="0">
                <a:latin typeface="Arial"/>
                <a:cs typeface="Arial"/>
              </a:rPr>
              <a:t>this</a:t>
            </a:r>
            <a:r>
              <a:rPr sz="1800" spc="13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way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93300"/>
              </a:buClr>
              <a:buFont typeface="Wingdings"/>
              <a:buChar char=""/>
            </a:pPr>
            <a:endParaRPr sz="175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Move heavy foreground CPU-bound process to the background</a:t>
            </a:r>
            <a:r>
              <a:rPr sz="1800" spc="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queue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CC6600"/>
              </a:buClr>
              <a:buFont typeface="Wingdings"/>
              <a:buChar char=""/>
            </a:pPr>
            <a:endParaRPr sz="175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Move starving background process to the foreground</a:t>
            </a:r>
            <a:r>
              <a:rPr sz="1800" spc="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queue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CC6600"/>
              </a:buClr>
              <a:buFont typeface="Wingdings"/>
              <a:buChar char=""/>
            </a:pPr>
            <a:endParaRPr sz="17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Multilevel-feedback-queue scheduler defined by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following</a:t>
            </a:r>
            <a:r>
              <a:rPr sz="1800" spc="1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parameters: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93300"/>
              </a:buClr>
              <a:buFont typeface="Wingdings"/>
              <a:buChar char=""/>
            </a:pPr>
            <a:endParaRPr sz="175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number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queues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CC6600"/>
              </a:buClr>
              <a:buFont typeface="Wingdings"/>
              <a:buChar char=""/>
            </a:pPr>
            <a:endParaRPr sz="175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10" dirty="0">
                <a:latin typeface="Arial"/>
                <a:cs typeface="Arial"/>
              </a:rPr>
              <a:t>scheduling </a:t>
            </a:r>
            <a:r>
              <a:rPr sz="1800" spc="-5" dirty="0">
                <a:latin typeface="Arial"/>
                <a:cs typeface="Arial"/>
              </a:rPr>
              <a:t>algorithms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each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queue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CC6600"/>
              </a:buClr>
              <a:buFont typeface="Wingdings"/>
              <a:buChar char=""/>
            </a:pPr>
            <a:endParaRPr sz="175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method used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determine </a:t>
            </a:r>
            <a:r>
              <a:rPr sz="1800" spc="-15" dirty="0">
                <a:latin typeface="Arial"/>
                <a:cs typeface="Arial"/>
              </a:rPr>
              <a:t>when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upgrade a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CC6600"/>
              </a:buClr>
              <a:buFont typeface="Wingdings"/>
              <a:buChar char=""/>
            </a:pPr>
            <a:endParaRPr sz="175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method used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determine </a:t>
            </a:r>
            <a:r>
              <a:rPr sz="1800" spc="-15" dirty="0">
                <a:latin typeface="Arial"/>
                <a:cs typeface="Arial"/>
              </a:rPr>
              <a:t>when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demote a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CC6600"/>
              </a:buClr>
              <a:buFont typeface="Wingdings"/>
              <a:buChar char=""/>
            </a:pPr>
            <a:endParaRPr sz="175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method used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determine </a:t>
            </a:r>
            <a:r>
              <a:rPr sz="1800" spc="-10" dirty="0">
                <a:latin typeface="Arial"/>
                <a:cs typeface="Arial"/>
              </a:rPr>
              <a:t>which queue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process </a:t>
            </a:r>
            <a:r>
              <a:rPr sz="1800" spc="-15" dirty="0">
                <a:latin typeface="Arial"/>
                <a:cs typeface="Arial"/>
              </a:rPr>
              <a:t>will </a:t>
            </a:r>
            <a:r>
              <a:rPr sz="1800" spc="-5" dirty="0">
                <a:latin typeface="Arial"/>
                <a:cs typeface="Arial"/>
              </a:rPr>
              <a:t>enter </a:t>
            </a:r>
            <a:r>
              <a:rPr sz="1800" spc="-20" dirty="0">
                <a:latin typeface="Arial"/>
                <a:cs typeface="Arial"/>
              </a:rPr>
              <a:t>when</a:t>
            </a:r>
            <a:r>
              <a:rPr sz="1800" spc="2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that</a:t>
            </a:r>
            <a:endParaRPr sz="18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process needs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service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…</a:t>
            </a:r>
            <a:r>
              <a:rPr sz="1800" spc="-5" dirty="0">
                <a:latin typeface="Arial"/>
                <a:cs typeface="Arial"/>
              </a:rPr>
              <a:t> etc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4051" y="5849937"/>
            <a:ext cx="1284224" cy="792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70786" y="171957"/>
            <a:ext cx="751585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 </a:t>
            </a:r>
            <a:r>
              <a:rPr dirty="0"/>
              <a:t>of </a:t>
            </a:r>
            <a:r>
              <a:rPr spc="-5" dirty="0"/>
              <a:t>Multilevel </a:t>
            </a:r>
            <a:r>
              <a:rPr dirty="0"/>
              <a:t>Feedback</a:t>
            </a:r>
            <a:r>
              <a:rPr spc="-90" dirty="0"/>
              <a:t> </a:t>
            </a:r>
            <a:r>
              <a:rPr dirty="0"/>
              <a:t>Queue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0342" y="1070228"/>
            <a:ext cx="4530090" cy="5139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Three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queues: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993300"/>
              </a:buClr>
              <a:buFont typeface="Wingdings"/>
              <a:buChar char=""/>
            </a:pPr>
            <a:endParaRPr sz="16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Clr>
                <a:srgbClr val="CC6600"/>
              </a:buClr>
              <a:buSzPct val="78571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400" i="1" spc="5" dirty="0">
                <a:latin typeface="Arial"/>
                <a:cs typeface="Arial"/>
              </a:rPr>
              <a:t>Q</a:t>
            </a:r>
            <a:r>
              <a:rPr sz="1350" spc="7" baseline="-21604" dirty="0">
                <a:latin typeface="Arial"/>
                <a:cs typeface="Arial"/>
              </a:rPr>
              <a:t>0 </a:t>
            </a:r>
            <a:r>
              <a:rPr sz="1400" dirty="0">
                <a:latin typeface="Arial"/>
                <a:cs typeface="Arial"/>
              </a:rPr>
              <a:t>– </a:t>
            </a:r>
            <a:r>
              <a:rPr sz="1400" spc="-5" dirty="0">
                <a:latin typeface="Arial"/>
                <a:cs typeface="Arial"/>
              </a:rPr>
              <a:t>RR with time </a:t>
            </a:r>
            <a:r>
              <a:rPr sz="1400" dirty="0">
                <a:latin typeface="Arial"/>
                <a:cs typeface="Arial"/>
              </a:rPr>
              <a:t>quantum 8</a:t>
            </a:r>
            <a:r>
              <a:rPr sz="1400" spc="-2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milliseconds</a:t>
            </a:r>
            <a:endParaRPr sz="1400">
              <a:latin typeface="Arial"/>
              <a:cs typeface="Arial"/>
            </a:endParaRPr>
          </a:p>
          <a:p>
            <a:pPr marL="870585">
              <a:lnSpc>
                <a:spcPct val="100000"/>
              </a:lnSpc>
              <a:spcBef>
                <a:spcPts val="590"/>
              </a:spcBef>
            </a:pPr>
            <a:r>
              <a:rPr sz="1050" spc="5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050" spc="270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Highest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priority.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Preempts </a:t>
            </a:r>
            <a:r>
              <a:rPr sz="1400" i="1" spc="5" dirty="0">
                <a:solidFill>
                  <a:srgbClr val="FF0000"/>
                </a:solidFill>
                <a:latin typeface="Arial"/>
                <a:cs typeface="Arial"/>
              </a:rPr>
              <a:t>Q</a:t>
            </a:r>
            <a:r>
              <a:rPr sz="1350" spc="7" baseline="-21604" dirty="0">
                <a:solidFill>
                  <a:srgbClr val="FF0000"/>
                </a:solidFill>
                <a:latin typeface="Arial"/>
                <a:cs typeface="Arial"/>
              </a:rPr>
              <a:t>1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and </a:t>
            </a:r>
            <a:r>
              <a:rPr sz="1400" i="1" spc="5" dirty="0">
                <a:solidFill>
                  <a:srgbClr val="FF0000"/>
                </a:solidFill>
                <a:latin typeface="Arial"/>
                <a:cs typeface="Arial"/>
              </a:rPr>
              <a:t>Q</a:t>
            </a:r>
            <a:r>
              <a:rPr sz="1350" spc="7" baseline="-21604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1350" spc="165" baseline="-2160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proc’s</a:t>
            </a:r>
            <a:endParaRPr sz="1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90"/>
              </a:spcBef>
              <a:buClr>
                <a:srgbClr val="CC6600"/>
              </a:buClr>
              <a:buSzPct val="78571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400" i="1" spc="5" dirty="0">
                <a:latin typeface="Arial"/>
                <a:cs typeface="Arial"/>
              </a:rPr>
              <a:t>Q</a:t>
            </a:r>
            <a:r>
              <a:rPr sz="1350" spc="7" baseline="-21604" dirty="0">
                <a:latin typeface="Arial"/>
                <a:cs typeface="Arial"/>
              </a:rPr>
              <a:t>1 </a:t>
            </a:r>
            <a:r>
              <a:rPr sz="1400" dirty="0">
                <a:latin typeface="Arial"/>
                <a:cs typeface="Arial"/>
              </a:rPr>
              <a:t>– </a:t>
            </a:r>
            <a:r>
              <a:rPr sz="1400" spc="-5" dirty="0">
                <a:latin typeface="Arial"/>
                <a:cs typeface="Arial"/>
              </a:rPr>
              <a:t>RR time </a:t>
            </a:r>
            <a:r>
              <a:rPr sz="1400" dirty="0">
                <a:latin typeface="Arial"/>
                <a:cs typeface="Arial"/>
              </a:rPr>
              <a:t>quantum 16</a:t>
            </a:r>
            <a:r>
              <a:rPr sz="1400" spc="-2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milliseconds</a:t>
            </a:r>
            <a:endParaRPr sz="1400">
              <a:latin typeface="Arial"/>
              <a:cs typeface="Arial"/>
            </a:endParaRPr>
          </a:p>
          <a:p>
            <a:pPr marL="870585">
              <a:lnSpc>
                <a:spcPct val="100000"/>
              </a:lnSpc>
              <a:spcBef>
                <a:spcPts val="590"/>
              </a:spcBef>
            </a:pPr>
            <a:r>
              <a:rPr sz="1050" spc="5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050" spc="270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Medium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priority.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Preempts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processes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1400" spc="-1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i="1" spc="5" dirty="0">
                <a:solidFill>
                  <a:srgbClr val="FF0000"/>
                </a:solidFill>
                <a:latin typeface="Arial"/>
                <a:cs typeface="Arial"/>
              </a:rPr>
              <a:t>Q</a:t>
            </a:r>
            <a:r>
              <a:rPr sz="1350" spc="7" baseline="-21604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1350" baseline="-21604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85"/>
              </a:spcBef>
              <a:buClr>
                <a:srgbClr val="CC6600"/>
              </a:buClr>
              <a:buSzPct val="78571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400" i="1" spc="5" dirty="0">
                <a:latin typeface="Arial"/>
                <a:cs typeface="Arial"/>
              </a:rPr>
              <a:t>Q</a:t>
            </a:r>
            <a:r>
              <a:rPr sz="1350" spc="7" baseline="-21604" dirty="0">
                <a:latin typeface="Arial"/>
                <a:cs typeface="Arial"/>
              </a:rPr>
              <a:t>2 </a:t>
            </a:r>
            <a:r>
              <a:rPr sz="1400" dirty="0">
                <a:latin typeface="Arial"/>
                <a:cs typeface="Arial"/>
              </a:rPr>
              <a:t>–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FCFS</a:t>
            </a:r>
            <a:endParaRPr sz="1400">
              <a:latin typeface="Arial"/>
              <a:cs typeface="Arial"/>
            </a:endParaRPr>
          </a:p>
          <a:p>
            <a:pPr marL="870585">
              <a:lnSpc>
                <a:spcPct val="100000"/>
              </a:lnSpc>
              <a:spcBef>
                <a:spcPts val="590"/>
              </a:spcBef>
            </a:pPr>
            <a:r>
              <a:rPr sz="1050" spc="5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050" spc="270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Lowest</a:t>
            </a:r>
            <a:r>
              <a:rPr sz="1400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priority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Scheduling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993300"/>
              </a:buClr>
              <a:buFont typeface="Wingdings"/>
              <a:buChar char=""/>
            </a:pPr>
            <a:endParaRPr sz="16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Clr>
                <a:srgbClr val="CC6600"/>
              </a:buClr>
              <a:buSzPct val="78571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400" dirty="0">
                <a:latin typeface="Arial"/>
                <a:cs typeface="Arial"/>
              </a:rPr>
              <a:t>A new job enters queue </a:t>
            </a:r>
            <a:r>
              <a:rPr sz="1400" i="1" spc="5" dirty="0">
                <a:latin typeface="Arial"/>
                <a:cs typeface="Arial"/>
              </a:rPr>
              <a:t>Q</a:t>
            </a:r>
            <a:r>
              <a:rPr sz="1350" i="1" spc="7" baseline="-21604" dirty="0">
                <a:latin typeface="Arial"/>
                <a:cs typeface="Arial"/>
              </a:rPr>
              <a:t>0 </a:t>
            </a:r>
            <a:r>
              <a:rPr sz="1400" spc="-5" dirty="0">
                <a:latin typeface="Arial"/>
                <a:cs typeface="Arial"/>
              </a:rPr>
              <a:t>which </a:t>
            </a:r>
            <a:r>
              <a:rPr sz="1400" dirty="0">
                <a:latin typeface="Arial"/>
                <a:cs typeface="Arial"/>
              </a:rPr>
              <a:t>uses</a:t>
            </a:r>
            <a:r>
              <a:rPr sz="1400" spc="-2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RR-8</a:t>
            </a:r>
            <a:endParaRPr sz="1400">
              <a:latin typeface="Arial"/>
              <a:cs typeface="Arial"/>
            </a:endParaRPr>
          </a:p>
          <a:p>
            <a:pPr marL="1099185" marR="730885" indent="-228600">
              <a:lnSpc>
                <a:spcPct val="100000"/>
              </a:lnSpc>
              <a:spcBef>
                <a:spcPts val="590"/>
              </a:spcBef>
            </a:pPr>
            <a:r>
              <a:rPr sz="1050" spc="5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050" spc="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latin typeface="Arial"/>
                <a:cs typeface="Arial"/>
              </a:rPr>
              <a:t>When </a:t>
            </a:r>
            <a:r>
              <a:rPr sz="1400" dirty="0">
                <a:latin typeface="Arial"/>
                <a:cs typeface="Arial"/>
              </a:rPr>
              <a:t>it gains </a:t>
            </a:r>
            <a:r>
              <a:rPr sz="1400" spc="-5" dirty="0">
                <a:latin typeface="Arial"/>
                <a:cs typeface="Arial"/>
              </a:rPr>
              <a:t>CPU, </a:t>
            </a:r>
            <a:r>
              <a:rPr sz="1400" dirty="0">
                <a:latin typeface="Arial"/>
                <a:cs typeface="Arial"/>
              </a:rPr>
              <a:t>job </a:t>
            </a:r>
            <a:r>
              <a:rPr sz="1400" spc="-5" dirty="0">
                <a:latin typeface="Arial"/>
                <a:cs typeface="Arial"/>
              </a:rPr>
              <a:t>receives </a:t>
            </a:r>
            <a:r>
              <a:rPr sz="1400" dirty="0">
                <a:latin typeface="Arial"/>
                <a:cs typeface="Arial"/>
              </a:rPr>
              <a:t>8  milliseconds</a:t>
            </a:r>
            <a:endParaRPr sz="1400">
              <a:latin typeface="Arial"/>
              <a:cs typeface="Arial"/>
            </a:endParaRPr>
          </a:p>
          <a:p>
            <a:pPr marL="1099185" marR="132080" indent="-228600">
              <a:lnSpc>
                <a:spcPct val="100000"/>
              </a:lnSpc>
              <a:spcBef>
                <a:spcPts val="585"/>
              </a:spcBef>
            </a:pPr>
            <a:r>
              <a:rPr sz="1050" spc="5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050" spc="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latin typeface="Arial"/>
                <a:cs typeface="Arial"/>
              </a:rPr>
              <a:t>If it does not finish in 8 milliseconds, job is  </a:t>
            </a:r>
            <a:r>
              <a:rPr sz="1400" spc="-5" dirty="0">
                <a:latin typeface="Arial"/>
                <a:cs typeface="Arial"/>
              </a:rPr>
              <a:t>moved </a:t>
            </a:r>
            <a:r>
              <a:rPr sz="1400" dirty="0">
                <a:latin typeface="Arial"/>
                <a:cs typeface="Arial"/>
              </a:rPr>
              <a:t>to queue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i="1" spc="5" dirty="0">
                <a:latin typeface="Arial"/>
                <a:cs typeface="Arial"/>
              </a:rPr>
              <a:t>Q</a:t>
            </a:r>
            <a:r>
              <a:rPr sz="1350" spc="7" baseline="-21604" dirty="0">
                <a:latin typeface="Arial"/>
                <a:cs typeface="Arial"/>
              </a:rPr>
              <a:t>1</a:t>
            </a:r>
            <a:endParaRPr sz="1350" baseline="-21604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"/>
              </a:spcBef>
              <a:buClr>
                <a:srgbClr val="CC6600"/>
              </a:buClr>
              <a:buSzPct val="78571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400" dirty="0">
                <a:latin typeface="Arial"/>
                <a:cs typeface="Arial"/>
              </a:rPr>
              <a:t>At </a:t>
            </a:r>
            <a:r>
              <a:rPr sz="1400" i="1" spc="5" dirty="0">
                <a:latin typeface="Arial"/>
                <a:cs typeface="Arial"/>
              </a:rPr>
              <a:t>Q</a:t>
            </a:r>
            <a:r>
              <a:rPr sz="1350" spc="7" baseline="-21604" dirty="0">
                <a:latin typeface="Arial"/>
                <a:cs typeface="Arial"/>
              </a:rPr>
              <a:t>1 </a:t>
            </a:r>
            <a:r>
              <a:rPr sz="1400" dirty="0">
                <a:latin typeface="Arial"/>
                <a:cs typeface="Arial"/>
              </a:rPr>
              <a:t>job is </a:t>
            </a:r>
            <a:r>
              <a:rPr sz="1400" spc="-5" dirty="0">
                <a:latin typeface="Arial"/>
                <a:cs typeface="Arial"/>
              </a:rPr>
              <a:t>receives </a:t>
            </a:r>
            <a:r>
              <a:rPr sz="1400" dirty="0">
                <a:latin typeface="Arial"/>
                <a:cs typeface="Arial"/>
              </a:rPr>
              <a:t>16 additional</a:t>
            </a:r>
            <a:r>
              <a:rPr sz="1400" spc="-2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milliseconds</a:t>
            </a:r>
            <a:endParaRPr sz="1400">
              <a:latin typeface="Arial"/>
              <a:cs typeface="Arial"/>
            </a:endParaRPr>
          </a:p>
          <a:p>
            <a:pPr marL="1099185" marR="119380" indent="-228600">
              <a:lnSpc>
                <a:spcPct val="100000"/>
              </a:lnSpc>
              <a:spcBef>
                <a:spcPts val="585"/>
              </a:spcBef>
            </a:pPr>
            <a:r>
              <a:rPr sz="1050" spc="5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050" spc="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latin typeface="Arial"/>
                <a:cs typeface="Arial"/>
              </a:rPr>
              <a:t>If it still does not complete, it is preempted  and </a:t>
            </a:r>
            <a:r>
              <a:rPr sz="1400" spc="-5" dirty="0">
                <a:latin typeface="Arial"/>
                <a:cs typeface="Arial"/>
              </a:rPr>
              <a:t>moved </a:t>
            </a:r>
            <a:r>
              <a:rPr sz="1400" dirty="0">
                <a:latin typeface="Arial"/>
                <a:cs typeface="Arial"/>
              </a:rPr>
              <a:t>to queue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i="1" spc="5" dirty="0">
                <a:latin typeface="Arial"/>
                <a:cs typeface="Arial"/>
              </a:rPr>
              <a:t>Q</a:t>
            </a:r>
            <a:r>
              <a:rPr sz="1350" spc="7" baseline="-21604" dirty="0">
                <a:latin typeface="Arial"/>
                <a:cs typeface="Arial"/>
              </a:rPr>
              <a:t>2</a:t>
            </a:r>
            <a:endParaRPr sz="1350" baseline="-21604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72050" y="1043050"/>
            <a:ext cx="3986149" cy="56434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8C8E497E-0C14-43F2-B383-DF29DBF93DD9}" type="datetime9">
              <a:rPr lang="en-US" spc="-5" smtClean="0"/>
              <a:t>2/21/2019 11:55:41 AM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34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spc="5" dirty="0"/>
              <a:t>9</a:t>
            </a:r>
            <a:r>
              <a:rPr sz="975" spc="7" baseline="25641" dirty="0"/>
              <a:t>th</a:t>
            </a:r>
            <a:r>
              <a:rPr sz="975" spc="150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4051" y="5849937"/>
            <a:ext cx="1284224" cy="792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31770" y="219532"/>
            <a:ext cx="36836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Thread</a:t>
            </a:r>
            <a:r>
              <a:rPr spc="-105" dirty="0"/>
              <a:t> </a:t>
            </a:r>
            <a:r>
              <a:rPr dirty="0"/>
              <a:t>Scheduling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5443FC6B-0F5E-47A0-8ED4-2D7FF8118822}" type="datetime9">
              <a:rPr lang="en-US" spc="-5" smtClean="0"/>
              <a:t>2/21/2019 11:55:41 AM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35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spc="5" dirty="0"/>
              <a:t>9</a:t>
            </a:r>
            <a:r>
              <a:rPr sz="975" spc="7" baseline="25641" dirty="0"/>
              <a:t>th</a:t>
            </a:r>
            <a:r>
              <a:rPr sz="975" spc="150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250342" y="1055878"/>
            <a:ext cx="8599170" cy="5128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Distinction </a:t>
            </a:r>
            <a:r>
              <a:rPr sz="1800" spc="-10" dirty="0">
                <a:latin typeface="Arial"/>
                <a:cs typeface="Arial"/>
              </a:rPr>
              <a:t>between </a:t>
            </a:r>
            <a:r>
              <a:rPr sz="1800" spc="-5" dirty="0">
                <a:latin typeface="Arial"/>
                <a:cs typeface="Arial"/>
              </a:rPr>
              <a:t>user-level and kernel-level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threads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93300"/>
              </a:buClr>
              <a:buFont typeface="Wingdings"/>
              <a:buChar char=""/>
            </a:pPr>
            <a:endParaRPr sz="17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When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OS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support threading, then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kernel threads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are scheduled; not</a:t>
            </a:r>
            <a:r>
              <a:rPr sz="1800" spc="1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processes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93300"/>
              </a:buClr>
              <a:buFont typeface="Wingdings"/>
              <a:buChar char=""/>
            </a:pPr>
            <a:endParaRPr sz="17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On OS </a:t>
            </a:r>
            <a:r>
              <a:rPr sz="1800" spc="-5" dirty="0">
                <a:latin typeface="Arial"/>
                <a:cs typeface="Arial"/>
              </a:rPr>
              <a:t>using </a:t>
            </a:r>
            <a:r>
              <a:rPr sz="1800" spc="-10" dirty="0">
                <a:latin typeface="Arial"/>
                <a:cs typeface="Arial"/>
              </a:rPr>
              <a:t>many-to-one </a:t>
            </a:r>
            <a:r>
              <a:rPr sz="1800" spc="-5" dirty="0">
                <a:latin typeface="Arial"/>
                <a:cs typeface="Arial"/>
              </a:rPr>
              <a:t>or </a:t>
            </a:r>
            <a:r>
              <a:rPr sz="1800" spc="-10" dirty="0">
                <a:latin typeface="Arial"/>
                <a:cs typeface="Arial"/>
              </a:rPr>
              <a:t>many-to-many mapping </a:t>
            </a:r>
            <a:r>
              <a:rPr sz="1800" spc="-5" dirty="0">
                <a:latin typeface="Arial"/>
                <a:cs typeface="Arial"/>
              </a:rPr>
              <a:t>models,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thread</a:t>
            </a:r>
            <a:r>
              <a:rPr sz="1800" spc="1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library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schedules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user threads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run on an available </a:t>
            </a:r>
            <a:r>
              <a:rPr sz="1800" spc="-10" dirty="0">
                <a:latin typeface="Arial"/>
                <a:cs typeface="Arial"/>
              </a:rPr>
              <a:t>lightweight </a:t>
            </a:r>
            <a:r>
              <a:rPr sz="1800" spc="-5" dirty="0">
                <a:latin typeface="Arial"/>
                <a:cs typeface="Arial"/>
              </a:rPr>
              <a:t>process</a:t>
            </a:r>
            <a:r>
              <a:rPr sz="1800" spc="1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(LWP)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Times New Roman"/>
              <a:cs typeface="Times New Roman"/>
            </a:endParaRPr>
          </a:p>
          <a:p>
            <a:pPr marL="756285" marR="23495" lvl="1" indent="-286385">
              <a:lnSpc>
                <a:spcPct val="100000"/>
              </a:lnSpc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15" dirty="0">
                <a:latin typeface="Arial"/>
                <a:cs typeface="Arial"/>
              </a:rPr>
              <a:t>Known </a:t>
            </a:r>
            <a:r>
              <a:rPr sz="1800" spc="-5" dirty="0">
                <a:latin typeface="Arial"/>
                <a:cs typeface="Arial"/>
              </a:rPr>
              <a:t>as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process-contention scope </a:t>
            </a:r>
            <a:r>
              <a:rPr sz="1800" b="1" spc="-5" dirty="0">
                <a:latin typeface="Arial"/>
                <a:cs typeface="Arial"/>
              </a:rPr>
              <a:t>(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PCS</a:t>
            </a:r>
            <a:r>
              <a:rPr sz="1800" b="1" spc="-5" dirty="0">
                <a:latin typeface="Arial"/>
                <a:cs typeface="Arial"/>
              </a:rPr>
              <a:t>) </a:t>
            </a:r>
            <a:r>
              <a:rPr sz="1800" spc="-5" dirty="0">
                <a:latin typeface="Arial"/>
                <a:cs typeface="Arial"/>
              </a:rPr>
              <a:t>since scheduling competition is  </a:t>
            </a:r>
            <a:r>
              <a:rPr sz="1800" spc="-10" dirty="0">
                <a:latin typeface="Arial"/>
                <a:cs typeface="Arial"/>
              </a:rPr>
              <a:t>within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process;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i.e.,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among user threads belonging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the same</a:t>
            </a:r>
            <a:r>
              <a:rPr sz="1800" spc="1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CC6600"/>
              </a:buClr>
              <a:buFont typeface="Wingdings"/>
              <a:buChar char=""/>
            </a:pPr>
            <a:endParaRPr sz="1750">
              <a:latin typeface="Times New Roman"/>
              <a:cs typeface="Times New Roman"/>
            </a:endParaRPr>
          </a:p>
          <a:p>
            <a:pPr marL="870585">
              <a:lnSpc>
                <a:spcPct val="100000"/>
              </a:lnSpc>
            </a:pPr>
            <a:r>
              <a:rPr sz="1350" spc="5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350" spc="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Which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user thread goes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1800" spc="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kernel…?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Typically done via user thread priorities </a:t>
            </a:r>
            <a:r>
              <a:rPr sz="1800" dirty="0">
                <a:latin typeface="Arial"/>
                <a:cs typeface="Arial"/>
              </a:rPr>
              <a:t>set </a:t>
            </a:r>
            <a:r>
              <a:rPr sz="1800" spc="-5" dirty="0">
                <a:latin typeface="Arial"/>
                <a:cs typeface="Arial"/>
              </a:rPr>
              <a:t>by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programmer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CC6600"/>
              </a:buClr>
              <a:buFont typeface="Wingdings"/>
              <a:buChar char=""/>
            </a:pPr>
            <a:endParaRPr sz="17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Kernel thread scheduled onto available CPU is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system-contention scope</a:t>
            </a:r>
            <a:r>
              <a:rPr sz="1800" b="1" spc="195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(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SCS</a:t>
            </a:r>
            <a:r>
              <a:rPr sz="1800" b="1" spc="-5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993300"/>
              </a:buClr>
              <a:buFont typeface="Wingdings"/>
              <a:buChar char=""/>
            </a:pPr>
            <a:endParaRPr sz="175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Competition is among all kernel threads in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CC6600"/>
              </a:buClr>
              <a:buFont typeface="Wingdings"/>
              <a:buChar char=""/>
            </a:pPr>
            <a:endParaRPr sz="175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Also on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OS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using one-to-one mapping</a:t>
            </a:r>
            <a:r>
              <a:rPr sz="1800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model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4051" y="5849937"/>
            <a:ext cx="1284224" cy="792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77998" y="207009"/>
            <a:ext cx="384047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Pthread</a:t>
            </a:r>
            <a:r>
              <a:rPr spc="-65" dirty="0"/>
              <a:t> </a:t>
            </a:r>
            <a:r>
              <a:rPr spc="-5" dirty="0"/>
              <a:t>Scheduling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AFDEB9B5-0C6A-4D63-AEA0-54ACB29BB6F3}" type="datetime9">
              <a:rPr lang="en-US" spc="-5" smtClean="0"/>
              <a:t>2/21/2019 11:55:41 AM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36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spc="5" dirty="0"/>
              <a:t>9</a:t>
            </a:r>
            <a:r>
              <a:rPr sz="975" spc="7" baseline="25641" dirty="0"/>
              <a:t>th</a:t>
            </a:r>
            <a:r>
              <a:rPr sz="975" spc="150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250342" y="1070228"/>
            <a:ext cx="6767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API </a:t>
            </a:r>
            <a:r>
              <a:rPr sz="1800" spc="-15" dirty="0">
                <a:latin typeface="Arial"/>
                <a:cs typeface="Arial"/>
              </a:rPr>
              <a:t>allows </a:t>
            </a:r>
            <a:r>
              <a:rPr sz="1800" spc="-5" dirty="0">
                <a:latin typeface="Arial"/>
                <a:cs typeface="Arial"/>
              </a:rPr>
              <a:t>specifying either </a:t>
            </a:r>
            <a:r>
              <a:rPr sz="1800" dirty="0">
                <a:latin typeface="Arial"/>
                <a:cs typeface="Arial"/>
              </a:rPr>
              <a:t>PCS </a:t>
            </a:r>
            <a:r>
              <a:rPr sz="1800" spc="-10" dirty="0">
                <a:latin typeface="Arial"/>
                <a:cs typeface="Arial"/>
              </a:rPr>
              <a:t>or </a:t>
            </a:r>
            <a:r>
              <a:rPr sz="1800" dirty="0">
                <a:latin typeface="Arial"/>
                <a:cs typeface="Arial"/>
              </a:rPr>
              <a:t>SCS </a:t>
            </a:r>
            <a:r>
              <a:rPr sz="1800" spc="-5" dirty="0">
                <a:latin typeface="Arial"/>
                <a:cs typeface="Arial"/>
              </a:rPr>
              <a:t>during thread</a:t>
            </a:r>
            <a:r>
              <a:rPr sz="1800" spc="1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creation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7542" y="2181605"/>
            <a:ext cx="77889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299085" algn="l"/>
                <a:tab pos="299720" algn="l"/>
              </a:tabLst>
            </a:pPr>
            <a:r>
              <a:rPr sz="1800" spc="-5" dirty="0">
                <a:latin typeface="Arial"/>
                <a:cs typeface="Arial"/>
              </a:rPr>
              <a:t>PTHREAD_SCOPE_PROCESS schedules threads using </a:t>
            </a:r>
            <a:r>
              <a:rPr sz="1800" dirty="0">
                <a:latin typeface="Arial"/>
                <a:cs typeface="Arial"/>
              </a:rPr>
              <a:t>PCS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scheduling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542" y="3292602"/>
            <a:ext cx="7610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299085" algn="l"/>
                <a:tab pos="299720" algn="l"/>
              </a:tabLst>
            </a:pPr>
            <a:r>
              <a:rPr sz="1800" spc="-5" dirty="0">
                <a:latin typeface="Arial"/>
                <a:cs typeface="Arial"/>
              </a:rPr>
              <a:t>PTHREAD_SCOPE_SYSTEM schedules threads using </a:t>
            </a:r>
            <a:r>
              <a:rPr sz="1800" dirty="0">
                <a:latin typeface="Arial"/>
                <a:cs typeface="Arial"/>
              </a:rPr>
              <a:t>SCS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scheduling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0342" y="4403852"/>
            <a:ext cx="8409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Can be limited by </a:t>
            </a:r>
            <a:r>
              <a:rPr sz="1800" dirty="0">
                <a:latin typeface="Arial"/>
                <a:cs typeface="Arial"/>
              </a:rPr>
              <a:t>OS – </a:t>
            </a:r>
            <a:r>
              <a:rPr sz="1800" spc="-5" dirty="0">
                <a:latin typeface="Arial"/>
                <a:cs typeface="Arial"/>
              </a:rPr>
              <a:t>Linux and </a:t>
            </a:r>
            <a:r>
              <a:rPr sz="1800" dirty="0">
                <a:latin typeface="Arial"/>
                <a:cs typeface="Arial"/>
              </a:rPr>
              <a:t>Mac OS X </a:t>
            </a:r>
            <a:r>
              <a:rPr sz="1800" spc="-5" dirty="0">
                <a:latin typeface="Arial"/>
                <a:cs typeface="Arial"/>
              </a:rPr>
              <a:t>only allow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PTHREAD_SCOPE_SYSTEM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4051" y="5849937"/>
            <a:ext cx="1284224" cy="792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58948" y="295732"/>
            <a:ext cx="46297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Pthread Scheduling</a:t>
            </a:r>
            <a:r>
              <a:rPr spc="-130" dirty="0"/>
              <a:t> </a:t>
            </a:r>
            <a:r>
              <a:rPr dirty="0"/>
              <a:t>API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C3050D01-36C9-4F9E-922A-8BE37F658EFE}" type="datetime9">
              <a:rPr lang="en-US" spc="-5" smtClean="0"/>
              <a:t>2/21/2019 11:55:41 AM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37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spc="5" dirty="0"/>
              <a:t>9</a:t>
            </a:r>
            <a:r>
              <a:rPr sz="975" spc="7" baseline="25641" dirty="0"/>
              <a:t>th</a:t>
            </a:r>
            <a:r>
              <a:rPr sz="975" spc="150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1617344" y="880602"/>
            <a:ext cx="6196965" cy="556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38904">
              <a:lnSpc>
                <a:spcPct val="135000"/>
              </a:lnSpc>
              <a:spcBef>
                <a:spcPts val="100"/>
              </a:spcBef>
            </a:pPr>
            <a:r>
              <a:rPr sz="1400" spc="-5" dirty="0">
                <a:latin typeface="Courier New"/>
                <a:cs typeface="Courier New"/>
              </a:rPr>
              <a:t>#include </a:t>
            </a:r>
            <a:r>
              <a:rPr sz="1400" spc="-10" dirty="0">
                <a:latin typeface="Courier New"/>
                <a:cs typeface="Courier New"/>
              </a:rPr>
              <a:t>&lt;pthread.h&gt;  </a:t>
            </a:r>
            <a:r>
              <a:rPr sz="1400" spc="-5" dirty="0">
                <a:latin typeface="Courier New"/>
                <a:cs typeface="Courier New"/>
              </a:rPr>
              <a:t>#include </a:t>
            </a:r>
            <a:r>
              <a:rPr sz="1400" spc="-10" dirty="0">
                <a:latin typeface="Courier New"/>
                <a:cs typeface="Courier New"/>
              </a:rPr>
              <a:t>&lt;stdio.h&gt;  </a:t>
            </a:r>
            <a:r>
              <a:rPr sz="1400" spc="-5" dirty="0">
                <a:latin typeface="Courier New"/>
                <a:cs typeface="Courier New"/>
              </a:rPr>
              <a:t>#define NUM_THREADS</a:t>
            </a:r>
            <a:r>
              <a:rPr sz="1400" spc="-8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5</a:t>
            </a:r>
            <a:endParaRPr sz="1400">
              <a:latin typeface="Courier New"/>
              <a:cs typeface="Courier New"/>
            </a:endParaRPr>
          </a:p>
          <a:p>
            <a:pPr marL="332740" marR="2555875" indent="-320040">
              <a:lnSpc>
                <a:spcPct val="135000"/>
              </a:lnSpc>
            </a:pPr>
            <a:r>
              <a:rPr sz="1400" spc="-5" dirty="0">
                <a:latin typeface="Courier New"/>
                <a:cs typeface="Courier New"/>
              </a:rPr>
              <a:t>int </a:t>
            </a:r>
            <a:r>
              <a:rPr sz="1400" spc="-10" dirty="0">
                <a:latin typeface="Courier New"/>
                <a:cs typeface="Courier New"/>
              </a:rPr>
              <a:t>main(int </a:t>
            </a:r>
            <a:r>
              <a:rPr sz="1400" spc="-5" dirty="0">
                <a:latin typeface="Courier New"/>
                <a:cs typeface="Courier New"/>
              </a:rPr>
              <a:t>argc, char </a:t>
            </a:r>
            <a:r>
              <a:rPr sz="1400" spc="-10" dirty="0">
                <a:latin typeface="Courier New"/>
                <a:cs typeface="Courier New"/>
              </a:rPr>
              <a:t>*argv[]) </a:t>
            </a:r>
            <a:r>
              <a:rPr sz="1400" dirty="0">
                <a:latin typeface="Courier New"/>
                <a:cs typeface="Courier New"/>
              </a:rPr>
              <a:t>{  </a:t>
            </a:r>
            <a:r>
              <a:rPr sz="1400" spc="-5" dirty="0">
                <a:latin typeface="Courier New"/>
                <a:cs typeface="Courier New"/>
              </a:rPr>
              <a:t>int i,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scope;</a:t>
            </a:r>
            <a:endParaRPr sz="140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pthread_t </a:t>
            </a:r>
            <a:r>
              <a:rPr sz="1400" spc="-5" dirty="0">
                <a:latin typeface="Courier New"/>
                <a:cs typeface="Courier New"/>
              </a:rPr>
              <a:t>tid[NUM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THREADS];</a:t>
            </a:r>
            <a:endParaRPr sz="140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590"/>
              </a:spcBef>
            </a:pPr>
            <a:r>
              <a:rPr sz="1400" spc="-10" dirty="0">
                <a:latin typeface="Courier New"/>
                <a:cs typeface="Courier New"/>
              </a:rPr>
              <a:t>pthread_attr_t </a:t>
            </a:r>
            <a:r>
              <a:rPr sz="1400" spc="-5" dirty="0">
                <a:latin typeface="Courier New"/>
                <a:cs typeface="Courier New"/>
              </a:rPr>
              <a:t>attr;</a:t>
            </a:r>
            <a:endParaRPr sz="1400">
              <a:latin typeface="Courier New"/>
              <a:cs typeface="Courier New"/>
            </a:endParaRPr>
          </a:p>
          <a:p>
            <a:pPr marL="332740" marR="2449830">
              <a:lnSpc>
                <a:spcPct val="135000"/>
              </a:lnSpc>
            </a:pPr>
            <a:r>
              <a:rPr sz="1400" spc="-5" dirty="0">
                <a:latin typeface="Courier New"/>
                <a:cs typeface="Courier New"/>
              </a:rPr>
              <a:t>/* </a:t>
            </a:r>
            <a:r>
              <a:rPr sz="1400" spc="-10" dirty="0">
                <a:latin typeface="Courier New"/>
                <a:cs typeface="Courier New"/>
              </a:rPr>
              <a:t>get the </a:t>
            </a:r>
            <a:r>
              <a:rPr sz="1400" spc="-5" dirty="0">
                <a:latin typeface="Courier New"/>
                <a:cs typeface="Courier New"/>
              </a:rPr>
              <a:t>default attributes */  pthread_attr_init(&amp;attr);</a:t>
            </a:r>
            <a:endParaRPr sz="140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590"/>
              </a:spcBef>
            </a:pPr>
            <a:r>
              <a:rPr sz="1400" spc="-5" dirty="0">
                <a:latin typeface="Courier New"/>
                <a:cs typeface="Courier New"/>
              </a:rPr>
              <a:t>/* first inquire </a:t>
            </a:r>
            <a:r>
              <a:rPr sz="1400" spc="-10" dirty="0">
                <a:latin typeface="Courier New"/>
                <a:cs typeface="Courier New"/>
              </a:rPr>
              <a:t>on the </a:t>
            </a:r>
            <a:r>
              <a:rPr sz="1400" spc="-5" dirty="0">
                <a:latin typeface="Courier New"/>
                <a:cs typeface="Courier New"/>
              </a:rPr>
              <a:t>current scope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*/</a:t>
            </a:r>
            <a:endParaRPr sz="140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if (pthread_attr_getscope(&amp;attr, </a:t>
            </a:r>
            <a:r>
              <a:rPr sz="1400" spc="-10" dirty="0">
                <a:latin typeface="Courier New"/>
                <a:cs typeface="Courier New"/>
              </a:rPr>
              <a:t>&amp;scope) </a:t>
            </a:r>
            <a:r>
              <a:rPr sz="1400" spc="-5" dirty="0">
                <a:latin typeface="Courier New"/>
                <a:cs typeface="Courier New"/>
              </a:rPr>
              <a:t>!=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0)</a:t>
            </a:r>
            <a:endParaRPr sz="1400">
              <a:latin typeface="Courier New"/>
              <a:cs typeface="Courier New"/>
            </a:endParaRPr>
          </a:p>
          <a:p>
            <a:pPr marL="652780">
              <a:lnSpc>
                <a:spcPct val="100000"/>
              </a:lnSpc>
              <a:spcBef>
                <a:spcPts val="590"/>
              </a:spcBef>
            </a:pPr>
            <a:r>
              <a:rPr sz="1400" spc="-10" dirty="0">
                <a:latin typeface="Courier New"/>
                <a:cs typeface="Courier New"/>
              </a:rPr>
              <a:t>fprintf(stderr, "Unable </a:t>
            </a:r>
            <a:r>
              <a:rPr sz="1400" dirty="0">
                <a:latin typeface="Courier New"/>
                <a:cs typeface="Courier New"/>
              </a:rPr>
              <a:t>to </a:t>
            </a:r>
            <a:r>
              <a:rPr sz="1400" spc="-10" dirty="0">
                <a:latin typeface="Courier New"/>
                <a:cs typeface="Courier New"/>
              </a:rPr>
              <a:t>get scheduling</a:t>
            </a:r>
            <a:r>
              <a:rPr sz="1400" spc="7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scope\n");</a:t>
            </a:r>
            <a:endParaRPr sz="140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590"/>
              </a:spcBef>
            </a:pPr>
            <a:r>
              <a:rPr sz="1400" spc="-5" dirty="0">
                <a:latin typeface="Courier New"/>
                <a:cs typeface="Courier New"/>
              </a:rPr>
              <a:t>else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970915" marR="1812289" indent="-318770">
              <a:lnSpc>
                <a:spcPct val="135000"/>
              </a:lnSpc>
            </a:pPr>
            <a:r>
              <a:rPr sz="1400" spc="-10" dirty="0">
                <a:latin typeface="Courier New"/>
                <a:cs typeface="Courier New"/>
              </a:rPr>
              <a:t>if (scope </a:t>
            </a:r>
            <a:r>
              <a:rPr sz="1400" spc="-5" dirty="0">
                <a:latin typeface="Courier New"/>
                <a:cs typeface="Courier New"/>
              </a:rPr>
              <a:t>== </a:t>
            </a:r>
            <a:r>
              <a:rPr sz="1400" spc="-10" dirty="0">
                <a:latin typeface="Courier New"/>
                <a:cs typeface="Courier New"/>
              </a:rPr>
              <a:t>PTHREAD_SCOPE_PROCESS)  printf("PTHREAD_SCOPE_PROCESS");</a:t>
            </a:r>
            <a:endParaRPr sz="1400">
              <a:latin typeface="Courier New"/>
              <a:cs typeface="Courier New"/>
            </a:endParaRPr>
          </a:p>
          <a:p>
            <a:pPr marL="970915" marR="1387475" indent="-318770">
              <a:lnSpc>
                <a:spcPts val="2270"/>
              </a:lnSpc>
              <a:spcBef>
                <a:spcPts val="170"/>
              </a:spcBef>
            </a:pPr>
            <a:r>
              <a:rPr sz="1400" spc="-5" dirty="0">
                <a:latin typeface="Courier New"/>
                <a:cs typeface="Courier New"/>
              </a:rPr>
              <a:t>else if (scope == </a:t>
            </a:r>
            <a:r>
              <a:rPr sz="1400" spc="-10" dirty="0">
                <a:latin typeface="Courier New"/>
                <a:cs typeface="Courier New"/>
              </a:rPr>
              <a:t>PTHREAD_SCOPE_SYSTEM)  printf("PTHREAD_SCOPE_SYSTEM");</a:t>
            </a:r>
            <a:endParaRPr sz="1400">
              <a:latin typeface="Courier New"/>
              <a:cs typeface="Courier New"/>
            </a:endParaRPr>
          </a:p>
          <a:p>
            <a:pPr marL="652780">
              <a:lnSpc>
                <a:spcPct val="100000"/>
              </a:lnSpc>
              <a:spcBef>
                <a:spcPts val="415"/>
              </a:spcBef>
            </a:pPr>
            <a:r>
              <a:rPr sz="1400" spc="-5" dirty="0">
                <a:latin typeface="Courier New"/>
                <a:cs typeface="Courier New"/>
              </a:rPr>
              <a:t>else</a:t>
            </a:r>
            <a:endParaRPr sz="1400">
              <a:latin typeface="Courier New"/>
              <a:cs typeface="Courier New"/>
            </a:endParaRPr>
          </a:p>
          <a:p>
            <a:pPr marL="970915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fprintf(stderr, "Illegal scope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value.\n");</a:t>
            </a:r>
            <a:endParaRPr sz="140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585"/>
              </a:spcBef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4051" y="5849937"/>
            <a:ext cx="1284224" cy="792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82723" y="295732"/>
            <a:ext cx="46297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Pthread Scheduling</a:t>
            </a:r>
            <a:r>
              <a:rPr spc="-130" dirty="0"/>
              <a:t> </a:t>
            </a:r>
            <a:r>
              <a:rPr dirty="0"/>
              <a:t>API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DCA62B31-F1BC-40A8-AA76-82C78AE127EE}" type="datetime9">
              <a:rPr lang="en-US" spc="-5" smtClean="0"/>
              <a:t>2/21/2019 11:55:41 AM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38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spc="5" dirty="0"/>
              <a:t>9</a:t>
            </a:r>
            <a:r>
              <a:rPr sz="975" spc="7" baseline="25641" dirty="0"/>
              <a:t>th</a:t>
            </a:r>
            <a:r>
              <a:rPr sz="975" spc="150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1051966" y="1111986"/>
            <a:ext cx="7053580" cy="4999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2590" marR="5080">
              <a:lnSpc>
                <a:spcPct val="134700"/>
              </a:lnSpc>
              <a:spcBef>
                <a:spcPts val="100"/>
              </a:spcBef>
            </a:pPr>
            <a:r>
              <a:rPr sz="1700" spc="-5" dirty="0">
                <a:latin typeface="Courier New"/>
                <a:cs typeface="Courier New"/>
              </a:rPr>
              <a:t>/* </a:t>
            </a:r>
            <a:r>
              <a:rPr sz="1700" dirty="0">
                <a:latin typeface="Courier New"/>
                <a:cs typeface="Courier New"/>
              </a:rPr>
              <a:t>set the scheduling algorithm </a:t>
            </a:r>
            <a:r>
              <a:rPr sz="1700" spc="-5" dirty="0">
                <a:latin typeface="Courier New"/>
                <a:cs typeface="Courier New"/>
              </a:rPr>
              <a:t>to </a:t>
            </a:r>
            <a:r>
              <a:rPr sz="1700" dirty="0">
                <a:latin typeface="Courier New"/>
                <a:cs typeface="Courier New"/>
              </a:rPr>
              <a:t>PCS or </a:t>
            </a:r>
            <a:r>
              <a:rPr sz="1700" spc="-5" dirty="0">
                <a:latin typeface="Courier New"/>
                <a:cs typeface="Courier New"/>
              </a:rPr>
              <a:t>SCS </a:t>
            </a:r>
            <a:r>
              <a:rPr sz="1700" dirty="0">
                <a:latin typeface="Courier New"/>
                <a:cs typeface="Courier New"/>
              </a:rPr>
              <a:t>*/  pthread_attr_setscope(&amp;attr,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PTHREAD_SCOPE_SYSTEM);</a:t>
            </a:r>
            <a:endParaRPr sz="1700">
              <a:latin typeface="Courier New"/>
              <a:cs typeface="Courier New"/>
            </a:endParaRPr>
          </a:p>
          <a:p>
            <a:pPr marL="402590">
              <a:lnSpc>
                <a:spcPct val="100000"/>
              </a:lnSpc>
              <a:spcBef>
                <a:spcPts val="720"/>
              </a:spcBef>
            </a:pPr>
            <a:r>
              <a:rPr sz="1700" spc="-5" dirty="0">
                <a:latin typeface="Courier New"/>
                <a:cs typeface="Courier New"/>
              </a:rPr>
              <a:t>/* </a:t>
            </a:r>
            <a:r>
              <a:rPr sz="1700" dirty="0">
                <a:latin typeface="Courier New"/>
                <a:cs typeface="Courier New"/>
              </a:rPr>
              <a:t>create </a:t>
            </a:r>
            <a:r>
              <a:rPr sz="1700" spc="-5" dirty="0">
                <a:latin typeface="Courier New"/>
                <a:cs typeface="Courier New"/>
              </a:rPr>
              <a:t>the </a:t>
            </a:r>
            <a:r>
              <a:rPr sz="1700" dirty="0">
                <a:latin typeface="Courier New"/>
                <a:cs typeface="Courier New"/>
              </a:rPr>
              <a:t>threads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*/</a:t>
            </a:r>
            <a:endParaRPr sz="1700">
              <a:latin typeface="Courier New"/>
              <a:cs typeface="Courier New"/>
            </a:endParaRPr>
          </a:p>
          <a:p>
            <a:pPr marL="402590">
              <a:lnSpc>
                <a:spcPct val="100000"/>
              </a:lnSpc>
            </a:pPr>
            <a:r>
              <a:rPr sz="1700" spc="-5" dirty="0">
                <a:latin typeface="Courier New"/>
                <a:cs typeface="Courier New"/>
              </a:rPr>
              <a:t>for </a:t>
            </a:r>
            <a:r>
              <a:rPr sz="1700" spc="5" dirty="0">
                <a:latin typeface="Courier New"/>
                <a:cs typeface="Courier New"/>
              </a:rPr>
              <a:t>(i </a:t>
            </a:r>
            <a:r>
              <a:rPr sz="1700" dirty="0">
                <a:latin typeface="Courier New"/>
                <a:cs typeface="Courier New"/>
              </a:rPr>
              <a:t>= </a:t>
            </a:r>
            <a:r>
              <a:rPr sz="1700" spc="-5" dirty="0">
                <a:latin typeface="Courier New"/>
                <a:cs typeface="Courier New"/>
              </a:rPr>
              <a:t>0; </a:t>
            </a:r>
            <a:r>
              <a:rPr sz="1700" dirty="0">
                <a:latin typeface="Courier New"/>
                <a:cs typeface="Courier New"/>
              </a:rPr>
              <a:t>i &lt; NUM_THREADS;</a:t>
            </a:r>
            <a:r>
              <a:rPr sz="1700" spc="2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i++)</a:t>
            </a:r>
            <a:endParaRPr sz="1700">
              <a:latin typeface="Courier New"/>
              <a:cs typeface="Courier New"/>
            </a:endParaRPr>
          </a:p>
          <a:p>
            <a:pPr marL="793115">
              <a:lnSpc>
                <a:spcPct val="100000"/>
              </a:lnSpc>
              <a:spcBef>
                <a:spcPts val="710"/>
              </a:spcBef>
            </a:pPr>
            <a:r>
              <a:rPr sz="1700" dirty="0">
                <a:latin typeface="Courier New"/>
                <a:cs typeface="Courier New"/>
              </a:rPr>
              <a:t>pthread_create(&amp;tid[i],&amp;attr,runner,NULL);</a:t>
            </a:r>
            <a:endParaRPr sz="1700">
              <a:latin typeface="Courier New"/>
              <a:cs typeface="Courier New"/>
            </a:endParaRPr>
          </a:p>
          <a:p>
            <a:pPr marL="402590">
              <a:lnSpc>
                <a:spcPct val="100000"/>
              </a:lnSpc>
              <a:spcBef>
                <a:spcPts val="720"/>
              </a:spcBef>
            </a:pPr>
            <a:r>
              <a:rPr sz="1700" spc="-5" dirty="0">
                <a:latin typeface="Courier New"/>
                <a:cs typeface="Courier New"/>
              </a:rPr>
              <a:t>/* </a:t>
            </a:r>
            <a:r>
              <a:rPr sz="1700" dirty="0">
                <a:latin typeface="Courier New"/>
                <a:cs typeface="Courier New"/>
              </a:rPr>
              <a:t>now join </a:t>
            </a:r>
            <a:r>
              <a:rPr sz="1700" spc="-5" dirty="0">
                <a:latin typeface="Courier New"/>
                <a:cs typeface="Courier New"/>
              </a:rPr>
              <a:t>on </a:t>
            </a:r>
            <a:r>
              <a:rPr sz="1700" dirty="0">
                <a:latin typeface="Courier New"/>
                <a:cs typeface="Courier New"/>
              </a:rPr>
              <a:t>each </a:t>
            </a:r>
            <a:r>
              <a:rPr sz="1700" spc="-5" dirty="0">
                <a:latin typeface="Courier New"/>
                <a:cs typeface="Courier New"/>
              </a:rPr>
              <a:t>thread</a:t>
            </a:r>
            <a:r>
              <a:rPr sz="1700" spc="3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*/</a:t>
            </a:r>
            <a:endParaRPr sz="1700">
              <a:latin typeface="Courier New"/>
              <a:cs typeface="Courier New"/>
            </a:endParaRPr>
          </a:p>
          <a:p>
            <a:pPr marL="402590">
              <a:lnSpc>
                <a:spcPct val="100000"/>
              </a:lnSpc>
            </a:pPr>
            <a:r>
              <a:rPr sz="1700" spc="-5" dirty="0">
                <a:latin typeface="Courier New"/>
                <a:cs typeface="Courier New"/>
              </a:rPr>
              <a:t>for </a:t>
            </a:r>
            <a:r>
              <a:rPr sz="1700" spc="5" dirty="0">
                <a:latin typeface="Courier New"/>
                <a:cs typeface="Courier New"/>
              </a:rPr>
              <a:t>(i </a:t>
            </a:r>
            <a:r>
              <a:rPr sz="1700" dirty="0">
                <a:latin typeface="Courier New"/>
                <a:cs typeface="Courier New"/>
              </a:rPr>
              <a:t>= </a:t>
            </a:r>
            <a:r>
              <a:rPr sz="1700" spc="-5" dirty="0">
                <a:latin typeface="Courier New"/>
                <a:cs typeface="Courier New"/>
              </a:rPr>
              <a:t>0; </a:t>
            </a:r>
            <a:r>
              <a:rPr sz="1700" dirty="0">
                <a:latin typeface="Courier New"/>
                <a:cs typeface="Courier New"/>
              </a:rPr>
              <a:t>i &lt; NUM_THREADS;</a:t>
            </a:r>
            <a:r>
              <a:rPr sz="1700" spc="2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i++)</a:t>
            </a:r>
            <a:endParaRPr sz="1700">
              <a:latin typeface="Courier New"/>
              <a:cs typeface="Courier New"/>
            </a:endParaRPr>
          </a:p>
          <a:p>
            <a:pPr marR="1944370" algn="ctr">
              <a:lnSpc>
                <a:spcPct val="100000"/>
              </a:lnSpc>
              <a:spcBef>
                <a:spcPts val="705"/>
              </a:spcBef>
            </a:pPr>
            <a:r>
              <a:rPr sz="1700" dirty="0">
                <a:latin typeface="Courier New"/>
                <a:cs typeface="Courier New"/>
              </a:rPr>
              <a:t>pthread_join(tid[i],</a:t>
            </a:r>
            <a:r>
              <a:rPr sz="1700" spc="-1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NULL);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700" dirty="0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700" dirty="0">
                <a:latin typeface="Courier New"/>
                <a:cs typeface="Courier New"/>
              </a:rPr>
              <a:t>/* Each thread will begin control </a:t>
            </a:r>
            <a:r>
              <a:rPr sz="1700" spc="-5" dirty="0">
                <a:latin typeface="Courier New"/>
                <a:cs typeface="Courier New"/>
              </a:rPr>
              <a:t>in </a:t>
            </a:r>
            <a:r>
              <a:rPr sz="1700" dirty="0">
                <a:latin typeface="Courier New"/>
                <a:cs typeface="Courier New"/>
              </a:rPr>
              <a:t>this function</a:t>
            </a:r>
            <a:r>
              <a:rPr sz="1700" spc="4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*/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700" spc="-5" dirty="0">
                <a:latin typeface="Courier New"/>
                <a:cs typeface="Courier New"/>
              </a:rPr>
              <a:t>void </a:t>
            </a:r>
            <a:r>
              <a:rPr sz="1700" dirty="0">
                <a:latin typeface="Courier New"/>
                <a:cs typeface="Courier New"/>
              </a:rPr>
              <a:t>*runner(void</a:t>
            </a:r>
            <a:r>
              <a:rPr sz="1700" spc="-6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*param)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700" dirty="0">
                <a:latin typeface="Courier New"/>
                <a:cs typeface="Courier New"/>
              </a:rPr>
              <a:t>{</a:t>
            </a:r>
            <a:endParaRPr sz="1700">
              <a:latin typeface="Courier New"/>
              <a:cs typeface="Courier New"/>
            </a:endParaRPr>
          </a:p>
          <a:p>
            <a:pPr marL="402590">
              <a:lnSpc>
                <a:spcPct val="100000"/>
              </a:lnSpc>
              <a:spcBef>
                <a:spcPts val="710"/>
              </a:spcBef>
            </a:pPr>
            <a:r>
              <a:rPr sz="1700" spc="-5" dirty="0">
                <a:latin typeface="Courier New"/>
                <a:cs typeface="Courier New"/>
              </a:rPr>
              <a:t>/* do </a:t>
            </a:r>
            <a:r>
              <a:rPr sz="1700" dirty="0">
                <a:latin typeface="Courier New"/>
                <a:cs typeface="Courier New"/>
              </a:rPr>
              <a:t>some work ...</a:t>
            </a:r>
            <a:r>
              <a:rPr sz="1700" spc="-2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*/</a:t>
            </a:r>
            <a:endParaRPr sz="1700">
              <a:latin typeface="Courier New"/>
              <a:cs typeface="Courier New"/>
            </a:endParaRPr>
          </a:p>
          <a:p>
            <a:pPr marL="402590">
              <a:lnSpc>
                <a:spcPct val="100000"/>
              </a:lnSpc>
              <a:spcBef>
                <a:spcPts val="720"/>
              </a:spcBef>
            </a:pPr>
            <a:r>
              <a:rPr sz="1700" dirty="0">
                <a:latin typeface="Courier New"/>
                <a:cs typeface="Courier New"/>
              </a:rPr>
              <a:t>pthread_exit(0);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700" dirty="0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4051" y="5849937"/>
            <a:ext cx="1284224" cy="792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56205" y="295732"/>
            <a:ext cx="52400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Real-Time </a:t>
            </a:r>
            <a:r>
              <a:rPr dirty="0"/>
              <a:t>CPU</a:t>
            </a:r>
            <a:r>
              <a:rPr spc="-35" dirty="0"/>
              <a:t> </a:t>
            </a:r>
            <a:r>
              <a:rPr spc="-5" dirty="0"/>
              <a:t>Scheduling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0342" y="1070228"/>
            <a:ext cx="3973829" cy="550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Can present obvious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challenges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93300"/>
              </a:buClr>
              <a:buFont typeface="Wingdings"/>
              <a:buChar char=""/>
            </a:pPr>
            <a:endParaRPr sz="1750">
              <a:latin typeface="Times New Roman"/>
              <a:cs typeface="Times New Roman"/>
            </a:endParaRPr>
          </a:p>
          <a:p>
            <a:pPr marL="355600" marR="181610" indent="-342900">
              <a:lnSpc>
                <a:spcPct val="100000"/>
              </a:lnSpc>
              <a:spcBef>
                <a:spcPts val="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Soft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real-time </a:t>
            </a:r>
            <a:r>
              <a:rPr sz="1800" b="1" spc="-10" dirty="0">
                <a:solidFill>
                  <a:srgbClr val="3366FF"/>
                </a:solidFill>
                <a:latin typeface="Arial"/>
                <a:cs typeface="Arial"/>
              </a:rPr>
              <a:t>systems </a:t>
            </a:r>
            <a:r>
              <a:rPr sz="1800" dirty="0">
                <a:latin typeface="Arial"/>
                <a:cs typeface="Arial"/>
              </a:rPr>
              <a:t>– </a:t>
            </a:r>
            <a:r>
              <a:rPr sz="1800" spc="-10" dirty="0">
                <a:latin typeface="Arial"/>
                <a:cs typeface="Arial"/>
              </a:rPr>
              <a:t>no  </a:t>
            </a:r>
            <a:r>
              <a:rPr sz="1800" spc="-5" dirty="0">
                <a:latin typeface="Arial"/>
                <a:cs typeface="Arial"/>
              </a:rPr>
              <a:t>guarantee as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5" dirty="0">
                <a:latin typeface="Arial"/>
                <a:cs typeface="Arial"/>
              </a:rPr>
              <a:t>when </a:t>
            </a:r>
            <a:r>
              <a:rPr sz="1800" spc="-5" dirty="0">
                <a:latin typeface="Arial"/>
                <a:cs typeface="Arial"/>
              </a:rPr>
              <a:t>critical real-  </a:t>
            </a:r>
            <a:r>
              <a:rPr sz="1800" dirty="0">
                <a:latin typeface="Arial"/>
                <a:cs typeface="Arial"/>
              </a:rPr>
              <a:t>time </a:t>
            </a:r>
            <a:r>
              <a:rPr sz="1800" spc="-5" dirty="0">
                <a:latin typeface="Arial"/>
                <a:cs typeface="Arial"/>
              </a:rPr>
              <a:t>process </a:t>
            </a:r>
            <a:r>
              <a:rPr sz="1800" spc="-15" dirty="0">
                <a:latin typeface="Arial"/>
                <a:cs typeface="Arial"/>
              </a:rPr>
              <a:t>will </a:t>
            </a:r>
            <a:r>
              <a:rPr sz="1800" spc="-5" dirty="0">
                <a:latin typeface="Arial"/>
                <a:cs typeface="Arial"/>
              </a:rPr>
              <a:t>be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scheduled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93300"/>
              </a:buClr>
              <a:buFont typeface="Wingdings"/>
              <a:buChar char=""/>
            </a:pPr>
            <a:endParaRPr sz="1750">
              <a:latin typeface="Times New Roman"/>
              <a:cs typeface="Times New Roman"/>
            </a:endParaRPr>
          </a:p>
          <a:p>
            <a:pPr marL="355600" marR="361315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Hard real-time </a:t>
            </a:r>
            <a:r>
              <a:rPr sz="1800" b="1" spc="-10" dirty="0">
                <a:solidFill>
                  <a:srgbClr val="3366FF"/>
                </a:solidFill>
                <a:latin typeface="Arial"/>
                <a:cs typeface="Arial"/>
              </a:rPr>
              <a:t>systems </a:t>
            </a:r>
            <a:r>
              <a:rPr sz="1800" dirty="0">
                <a:latin typeface="Arial"/>
                <a:cs typeface="Arial"/>
              </a:rPr>
              <a:t>– task  must </a:t>
            </a:r>
            <a:r>
              <a:rPr sz="1800" spc="-5" dirty="0">
                <a:latin typeface="Arial"/>
                <a:cs typeface="Arial"/>
              </a:rPr>
              <a:t>be serviced by </a:t>
            </a:r>
            <a:r>
              <a:rPr sz="1800" dirty="0">
                <a:latin typeface="Arial"/>
                <a:cs typeface="Arial"/>
              </a:rPr>
              <a:t>its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deadline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93300"/>
              </a:buClr>
              <a:buFont typeface="Wingdings"/>
              <a:buChar char=""/>
            </a:pPr>
            <a:endParaRPr sz="17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Event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latency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: [occurred to</a:t>
            </a:r>
            <a:r>
              <a:rPr sz="1600" spc="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serviced]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93300"/>
              </a:buClr>
              <a:buFont typeface="Wingdings"/>
              <a:buChar char=""/>
            </a:pPr>
            <a:endParaRPr sz="1750">
              <a:latin typeface="Times New Roman"/>
              <a:cs typeface="Times New Roman"/>
            </a:endParaRPr>
          </a:p>
          <a:p>
            <a:pPr marL="355600" marR="10541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15" dirty="0">
                <a:latin typeface="Arial"/>
                <a:cs typeface="Arial"/>
              </a:rPr>
              <a:t>Two </a:t>
            </a:r>
            <a:r>
              <a:rPr sz="1800" spc="-10" dirty="0">
                <a:latin typeface="Arial"/>
                <a:cs typeface="Arial"/>
              </a:rPr>
              <a:t>types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event latencies </a:t>
            </a:r>
            <a:r>
              <a:rPr sz="1800" dirty="0">
                <a:latin typeface="Arial"/>
                <a:cs typeface="Arial"/>
              </a:rPr>
              <a:t>affect  </a:t>
            </a:r>
            <a:r>
              <a:rPr sz="1800" spc="-5" dirty="0">
                <a:latin typeface="Arial"/>
                <a:cs typeface="Arial"/>
              </a:rPr>
              <a:t>performance</a:t>
            </a:r>
            <a:endParaRPr sz="1800">
              <a:latin typeface="Arial"/>
              <a:cs typeface="Arial"/>
            </a:endParaRPr>
          </a:p>
          <a:p>
            <a:pPr marL="756285" marR="136525" lvl="1" indent="-286385">
              <a:lnSpc>
                <a:spcPct val="100000"/>
              </a:lnSpc>
              <a:spcBef>
                <a:spcPts val="595"/>
              </a:spcBef>
              <a:buClr>
                <a:srgbClr val="CC6600"/>
              </a:buClr>
              <a:buSzPct val="78571"/>
              <a:buAutoNum type="arabicPeriod"/>
              <a:tabLst>
                <a:tab pos="756285" algn="l"/>
                <a:tab pos="756920" algn="l"/>
              </a:tabLst>
            </a:pPr>
            <a:r>
              <a:rPr sz="1400" dirty="0">
                <a:latin typeface="Arial"/>
                <a:cs typeface="Arial"/>
              </a:rPr>
              <a:t>Interrupt latency – </a:t>
            </a:r>
            <a:r>
              <a:rPr sz="1400" spc="-5" dirty="0">
                <a:latin typeface="Arial"/>
                <a:cs typeface="Arial"/>
              </a:rPr>
              <a:t>time </a:t>
            </a:r>
            <a:r>
              <a:rPr sz="1400" dirty="0">
                <a:latin typeface="Arial"/>
                <a:cs typeface="Arial"/>
              </a:rPr>
              <a:t>from </a:t>
            </a:r>
            <a:r>
              <a:rPr sz="1400" spc="-5" dirty="0">
                <a:latin typeface="Arial"/>
                <a:cs typeface="Arial"/>
              </a:rPr>
              <a:t>arrival </a:t>
            </a:r>
            <a:r>
              <a:rPr sz="1400" dirty="0">
                <a:latin typeface="Arial"/>
                <a:cs typeface="Arial"/>
              </a:rPr>
              <a:t>of  interrupt to start of routine that</a:t>
            </a:r>
            <a:r>
              <a:rPr sz="1400" spc="-19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services  </a:t>
            </a:r>
            <a:r>
              <a:rPr sz="1400" dirty="0">
                <a:latin typeface="Arial"/>
                <a:cs typeface="Arial"/>
              </a:rPr>
              <a:t>interrupt</a:t>
            </a:r>
            <a:endParaRPr sz="1400">
              <a:latin typeface="Arial"/>
              <a:cs typeface="Arial"/>
            </a:endParaRPr>
          </a:p>
          <a:p>
            <a:pPr marL="756285" marR="5080" lvl="1" indent="-286385" algn="just">
              <a:lnSpc>
                <a:spcPct val="100000"/>
              </a:lnSpc>
              <a:spcBef>
                <a:spcPts val="590"/>
              </a:spcBef>
              <a:buClr>
                <a:srgbClr val="CC6600"/>
              </a:buClr>
              <a:buSzPct val="78571"/>
              <a:buAutoNum type="arabicPeriod"/>
              <a:tabLst>
                <a:tab pos="756920" algn="l"/>
              </a:tabLst>
            </a:pPr>
            <a:r>
              <a:rPr sz="1400" dirty="0">
                <a:latin typeface="Arial"/>
                <a:cs typeface="Arial"/>
              </a:rPr>
              <a:t>Dispatch latency – </a:t>
            </a:r>
            <a:r>
              <a:rPr sz="1400" spc="-5" dirty="0">
                <a:latin typeface="Arial"/>
                <a:cs typeface="Arial"/>
              </a:rPr>
              <a:t>time </a:t>
            </a:r>
            <a:r>
              <a:rPr sz="1400" dirty="0">
                <a:latin typeface="Arial"/>
                <a:cs typeface="Arial"/>
              </a:rPr>
              <a:t>for dispatcher to  take current process off </a:t>
            </a:r>
            <a:r>
              <a:rPr sz="1400" spc="-5" dirty="0">
                <a:latin typeface="Arial"/>
                <a:cs typeface="Arial"/>
              </a:rPr>
              <a:t>CPU </a:t>
            </a:r>
            <a:r>
              <a:rPr sz="1400" dirty="0">
                <a:latin typeface="Arial"/>
                <a:cs typeface="Arial"/>
              </a:rPr>
              <a:t>and </a:t>
            </a:r>
            <a:r>
              <a:rPr sz="1400" spc="-5" dirty="0">
                <a:latin typeface="Arial"/>
                <a:cs typeface="Arial"/>
              </a:rPr>
              <a:t>switch 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another</a:t>
            </a:r>
            <a:endParaRPr sz="1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CC6600"/>
              </a:buClr>
              <a:buFont typeface="Arial"/>
              <a:buAutoNum type="arabicPeriod"/>
            </a:pPr>
            <a:endParaRPr sz="17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Want to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minimize both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latencies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27576" y="1042987"/>
            <a:ext cx="4813300" cy="5629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E82F51EE-F0BA-4EDB-934C-5A6B2AA79739}" type="datetime9">
              <a:rPr lang="en-US" spc="-5" smtClean="0"/>
              <a:t>2/21/2019 11:55:41 AM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39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spc="5" dirty="0"/>
              <a:t>9</a:t>
            </a:r>
            <a:r>
              <a:rPr sz="975" spc="7" baseline="25641" dirty="0"/>
              <a:t>th</a:t>
            </a:r>
            <a:r>
              <a:rPr sz="975" spc="150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4051" y="5849937"/>
            <a:ext cx="1284224" cy="792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36570" y="222884"/>
            <a:ext cx="30727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Basic</a:t>
            </a:r>
            <a:r>
              <a:rPr spc="-90" dirty="0"/>
              <a:t> </a:t>
            </a:r>
            <a:r>
              <a:rPr dirty="0"/>
              <a:t>Concepts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0342" y="1055878"/>
            <a:ext cx="4859020" cy="519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65735" indent="-342900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Objective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of multiprogramming</a:t>
            </a:r>
            <a:r>
              <a:rPr sz="1800" dirty="0">
                <a:latin typeface="Arial"/>
                <a:cs typeface="Arial"/>
              </a:rPr>
              <a:t>: </a:t>
            </a:r>
            <a:r>
              <a:rPr sz="1800" spc="-5" dirty="0">
                <a:latin typeface="Arial"/>
                <a:cs typeface="Arial"/>
              </a:rPr>
              <a:t>Achieve  maximum CPU utilization as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possible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CPU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always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running a</a:t>
            </a:r>
            <a:r>
              <a:rPr sz="1800" spc="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No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idle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CPU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CC6600"/>
              </a:buClr>
              <a:buFont typeface="Wingdings"/>
              <a:buChar char=""/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37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CPU–I/O Burst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Cycle: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Process execution consists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a </a:t>
            </a:r>
            <a:r>
              <a:rPr sz="1800" b="1" spc="-10" dirty="0">
                <a:solidFill>
                  <a:srgbClr val="3366FF"/>
                </a:solidFill>
                <a:latin typeface="Arial"/>
                <a:cs typeface="Arial"/>
              </a:rPr>
              <a:t>cycle</a:t>
            </a:r>
            <a:r>
              <a:rPr sz="1800" b="1" spc="60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CPU </a:t>
            </a:r>
            <a:r>
              <a:rPr sz="1800" spc="-10" dirty="0">
                <a:latin typeface="Arial"/>
                <a:cs typeface="Arial"/>
              </a:rPr>
              <a:t>execution and </a:t>
            </a:r>
            <a:r>
              <a:rPr sz="1800" dirty="0">
                <a:latin typeface="Arial"/>
                <a:cs typeface="Arial"/>
              </a:rPr>
              <a:t>I/O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wait</a:t>
            </a:r>
            <a:endParaRPr sz="1800">
              <a:latin typeface="Arial"/>
              <a:cs typeface="Arial"/>
            </a:endParaRPr>
          </a:p>
          <a:p>
            <a:pPr marL="756285" marR="146685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When a process is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waiting,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then assign  the CPU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another process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See Process Scheduler on</a:t>
            </a:r>
            <a:r>
              <a:rPr sz="1800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Chap-3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CC6600"/>
              </a:buClr>
              <a:buFont typeface="Wingdings"/>
              <a:buChar char=""/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37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CPU </a:t>
            </a: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burst </a:t>
            </a:r>
            <a:r>
              <a:rPr sz="1800" spc="-10" dirty="0">
                <a:latin typeface="Arial"/>
                <a:cs typeface="Arial"/>
              </a:rPr>
              <a:t>followed </a:t>
            </a:r>
            <a:r>
              <a:rPr sz="1800" spc="-5" dirty="0">
                <a:latin typeface="Arial"/>
                <a:cs typeface="Arial"/>
              </a:rPr>
              <a:t>by </a:t>
            </a: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I/O</a:t>
            </a:r>
            <a:r>
              <a:rPr sz="1800" b="1" spc="35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burst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93300"/>
              </a:buClr>
              <a:buFont typeface="Wingdings"/>
              <a:buChar char=""/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37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CPU burst distribution is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main</a:t>
            </a:r>
            <a:r>
              <a:rPr sz="1800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concern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86595" y="2651664"/>
            <a:ext cx="1657350" cy="465455"/>
          </a:xfrm>
          <a:custGeom>
            <a:avLst/>
            <a:gdLst/>
            <a:ahLst/>
            <a:cxnLst/>
            <a:rect l="l" t="t" r="r" b="b"/>
            <a:pathLst>
              <a:path w="1657350" h="465455">
                <a:moveTo>
                  <a:pt x="0" y="465125"/>
                </a:moveTo>
                <a:lnTo>
                  <a:pt x="1656808" y="465125"/>
                </a:lnTo>
                <a:lnTo>
                  <a:pt x="1656808" y="0"/>
                </a:lnTo>
                <a:lnTo>
                  <a:pt x="0" y="0"/>
                </a:lnTo>
                <a:lnTo>
                  <a:pt x="0" y="465125"/>
                </a:lnTo>
                <a:close/>
              </a:path>
            </a:pathLst>
          </a:custGeom>
          <a:solidFill>
            <a:srgbClr val="C6E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86595" y="2651664"/>
            <a:ext cx="1657350" cy="465455"/>
          </a:xfrm>
          <a:custGeom>
            <a:avLst/>
            <a:gdLst/>
            <a:ahLst/>
            <a:cxnLst/>
            <a:rect l="l" t="t" r="r" b="b"/>
            <a:pathLst>
              <a:path w="1657350" h="465455">
                <a:moveTo>
                  <a:pt x="0" y="0"/>
                </a:moveTo>
                <a:lnTo>
                  <a:pt x="1656808" y="0"/>
                </a:lnTo>
                <a:lnTo>
                  <a:pt x="1656808" y="465125"/>
                </a:lnTo>
                <a:lnTo>
                  <a:pt x="0" y="465125"/>
                </a:lnTo>
                <a:lnTo>
                  <a:pt x="0" y="0"/>
                </a:lnTo>
                <a:close/>
              </a:path>
            </a:pathLst>
          </a:custGeom>
          <a:ln w="8496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15559" y="1594425"/>
            <a:ext cx="156210" cy="918210"/>
          </a:xfrm>
          <a:custGeom>
            <a:avLst/>
            <a:gdLst/>
            <a:ahLst/>
            <a:cxnLst/>
            <a:rect l="l" t="t" r="r" b="b"/>
            <a:pathLst>
              <a:path w="156209" h="918210">
                <a:moveTo>
                  <a:pt x="0" y="917589"/>
                </a:moveTo>
                <a:lnTo>
                  <a:pt x="34932" y="911718"/>
                </a:lnTo>
                <a:lnTo>
                  <a:pt x="63343" y="895757"/>
                </a:lnTo>
                <a:lnTo>
                  <a:pt x="82439" y="872185"/>
                </a:lnTo>
                <a:lnTo>
                  <a:pt x="89426" y="843482"/>
                </a:lnTo>
                <a:lnTo>
                  <a:pt x="89426" y="529364"/>
                </a:lnTo>
                <a:lnTo>
                  <a:pt x="92789" y="500750"/>
                </a:lnTo>
                <a:lnTo>
                  <a:pt x="103916" y="478648"/>
                </a:lnTo>
                <a:lnTo>
                  <a:pt x="124358" y="464401"/>
                </a:lnTo>
                <a:lnTo>
                  <a:pt x="155667" y="459353"/>
                </a:lnTo>
                <a:lnTo>
                  <a:pt x="124358" y="453714"/>
                </a:lnTo>
                <a:lnTo>
                  <a:pt x="103916" y="438266"/>
                </a:lnTo>
                <a:lnTo>
                  <a:pt x="92789" y="415206"/>
                </a:lnTo>
                <a:lnTo>
                  <a:pt x="89426" y="386735"/>
                </a:lnTo>
                <a:lnTo>
                  <a:pt x="89426" y="75410"/>
                </a:lnTo>
                <a:lnTo>
                  <a:pt x="82439" y="45953"/>
                </a:lnTo>
                <a:lnTo>
                  <a:pt x="63343" y="21994"/>
                </a:lnTo>
                <a:lnTo>
                  <a:pt x="34932" y="5891"/>
                </a:lnTo>
                <a:lnTo>
                  <a:pt x="0" y="0"/>
                </a:lnTo>
              </a:path>
            </a:pathLst>
          </a:custGeom>
          <a:ln w="9897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15559" y="2521697"/>
            <a:ext cx="156210" cy="698500"/>
          </a:xfrm>
          <a:custGeom>
            <a:avLst/>
            <a:gdLst/>
            <a:ahLst/>
            <a:cxnLst/>
            <a:rect l="l" t="t" r="r" b="b"/>
            <a:pathLst>
              <a:path w="156209" h="698500">
                <a:moveTo>
                  <a:pt x="0" y="698432"/>
                </a:moveTo>
                <a:lnTo>
                  <a:pt x="34932" y="692541"/>
                </a:lnTo>
                <a:lnTo>
                  <a:pt x="63343" y="676438"/>
                </a:lnTo>
                <a:lnTo>
                  <a:pt x="82439" y="652479"/>
                </a:lnTo>
                <a:lnTo>
                  <a:pt x="89426" y="623022"/>
                </a:lnTo>
                <a:lnTo>
                  <a:pt x="89426" y="412058"/>
                </a:lnTo>
                <a:lnTo>
                  <a:pt x="92789" y="383474"/>
                </a:lnTo>
                <a:lnTo>
                  <a:pt x="103916" y="361435"/>
                </a:lnTo>
                <a:lnTo>
                  <a:pt x="124358" y="347252"/>
                </a:lnTo>
                <a:lnTo>
                  <a:pt x="155667" y="342234"/>
                </a:lnTo>
                <a:lnTo>
                  <a:pt x="124358" y="336595"/>
                </a:lnTo>
                <a:lnTo>
                  <a:pt x="103916" y="321146"/>
                </a:lnTo>
                <a:lnTo>
                  <a:pt x="92789" y="298087"/>
                </a:lnTo>
                <a:lnTo>
                  <a:pt x="89426" y="269616"/>
                </a:lnTo>
                <a:lnTo>
                  <a:pt x="89426" y="74107"/>
                </a:lnTo>
                <a:lnTo>
                  <a:pt x="82439" y="45403"/>
                </a:lnTo>
                <a:lnTo>
                  <a:pt x="63343" y="21831"/>
                </a:lnTo>
                <a:lnTo>
                  <a:pt x="34932" y="5871"/>
                </a:lnTo>
                <a:lnTo>
                  <a:pt x="0" y="0"/>
                </a:lnTo>
              </a:path>
            </a:pathLst>
          </a:custGeom>
          <a:ln w="9867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86595" y="3898826"/>
            <a:ext cx="1657350" cy="466725"/>
          </a:xfrm>
          <a:custGeom>
            <a:avLst/>
            <a:gdLst/>
            <a:ahLst/>
            <a:cxnLst/>
            <a:rect l="l" t="t" r="r" b="b"/>
            <a:pathLst>
              <a:path w="1657350" h="466725">
                <a:moveTo>
                  <a:pt x="0" y="0"/>
                </a:moveTo>
                <a:lnTo>
                  <a:pt x="1656808" y="0"/>
                </a:lnTo>
                <a:lnTo>
                  <a:pt x="1656808" y="466615"/>
                </a:lnTo>
                <a:lnTo>
                  <a:pt x="0" y="466615"/>
                </a:lnTo>
                <a:lnTo>
                  <a:pt x="0" y="0"/>
                </a:lnTo>
                <a:close/>
              </a:path>
            </a:pathLst>
          </a:custGeom>
          <a:ln w="8497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15559" y="3220130"/>
            <a:ext cx="156210" cy="539115"/>
          </a:xfrm>
          <a:custGeom>
            <a:avLst/>
            <a:gdLst/>
            <a:ahLst/>
            <a:cxnLst/>
            <a:rect l="l" t="t" r="r" b="b"/>
            <a:pathLst>
              <a:path w="156209" h="539114">
                <a:moveTo>
                  <a:pt x="0" y="539046"/>
                </a:moveTo>
                <a:lnTo>
                  <a:pt x="34932" y="533178"/>
                </a:lnTo>
                <a:lnTo>
                  <a:pt x="63343" y="517237"/>
                </a:lnTo>
                <a:lnTo>
                  <a:pt x="82439" y="493721"/>
                </a:lnTo>
                <a:lnTo>
                  <a:pt x="89426" y="465125"/>
                </a:lnTo>
                <a:lnTo>
                  <a:pt x="89426" y="364577"/>
                </a:lnTo>
                <a:lnTo>
                  <a:pt x="92789" y="336543"/>
                </a:lnTo>
                <a:lnTo>
                  <a:pt x="103916" y="314443"/>
                </a:lnTo>
                <a:lnTo>
                  <a:pt x="124358" y="299955"/>
                </a:lnTo>
                <a:lnTo>
                  <a:pt x="155667" y="294753"/>
                </a:lnTo>
                <a:lnTo>
                  <a:pt x="124358" y="289318"/>
                </a:lnTo>
                <a:lnTo>
                  <a:pt x="103916" y="274317"/>
                </a:lnTo>
                <a:lnTo>
                  <a:pt x="92789" y="251706"/>
                </a:lnTo>
                <a:lnTo>
                  <a:pt x="89426" y="223438"/>
                </a:lnTo>
                <a:lnTo>
                  <a:pt x="89426" y="73921"/>
                </a:lnTo>
                <a:lnTo>
                  <a:pt x="82439" y="45324"/>
                </a:lnTo>
                <a:lnTo>
                  <a:pt x="63343" y="21808"/>
                </a:lnTo>
                <a:lnTo>
                  <a:pt x="34932" y="5868"/>
                </a:lnTo>
                <a:lnTo>
                  <a:pt x="0" y="0"/>
                </a:lnTo>
              </a:path>
            </a:pathLst>
          </a:custGeom>
          <a:ln w="9820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15559" y="3769045"/>
            <a:ext cx="156210" cy="642620"/>
          </a:xfrm>
          <a:custGeom>
            <a:avLst/>
            <a:gdLst/>
            <a:ahLst/>
            <a:cxnLst/>
            <a:rect l="l" t="t" r="r" b="b"/>
            <a:pathLst>
              <a:path w="156209" h="642620">
                <a:moveTo>
                  <a:pt x="0" y="642387"/>
                </a:moveTo>
                <a:lnTo>
                  <a:pt x="34932" y="636518"/>
                </a:lnTo>
                <a:lnTo>
                  <a:pt x="63343" y="620578"/>
                </a:lnTo>
                <a:lnTo>
                  <a:pt x="82439" y="597062"/>
                </a:lnTo>
                <a:lnTo>
                  <a:pt x="89426" y="568465"/>
                </a:lnTo>
                <a:lnTo>
                  <a:pt x="89426" y="412058"/>
                </a:lnTo>
                <a:lnTo>
                  <a:pt x="92789" y="384024"/>
                </a:lnTo>
                <a:lnTo>
                  <a:pt x="103916" y="361924"/>
                </a:lnTo>
                <a:lnTo>
                  <a:pt x="124358" y="347435"/>
                </a:lnTo>
                <a:lnTo>
                  <a:pt x="155667" y="342234"/>
                </a:lnTo>
                <a:lnTo>
                  <a:pt x="124358" y="336778"/>
                </a:lnTo>
                <a:lnTo>
                  <a:pt x="103916" y="321635"/>
                </a:lnTo>
                <a:lnTo>
                  <a:pt x="92789" y="298637"/>
                </a:lnTo>
                <a:lnTo>
                  <a:pt x="89426" y="269616"/>
                </a:lnTo>
                <a:lnTo>
                  <a:pt x="89426" y="73921"/>
                </a:lnTo>
                <a:lnTo>
                  <a:pt x="82439" y="45324"/>
                </a:lnTo>
                <a:lnTo>
                  <a:pt x="63343" y="21808"/>
                </a:lnTo>
                <a:lnTo>
                  <a:pt x="34932" y="5868"/>
                </a:lnTo>
                <a:lnTo>
                  <a:pt x="0" y="0"/>
                </a:lnTo>
              </a:path>
            </a:pathLst>
          </a:custGeom>
          <a:ln w="9854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86595" y="5594504"/>
            <a:ext cx="1657350" cy="465455"/>
          </a:xfrm>
          <a:custGeom>
            <a:avLst/>
            <a:gdLst/>
            <a:ahLst/>
            <a:cxnLst/>
            <a:rect l="l" t="t" r="r" b="b"/>
            <a:pathLst>
              <a:path w="1657350" h="465454">
                <a:moveTo>
                  <a:pt x="0" y="465106"/>
                </a:moveTo>
                <a:lnTo>
                  <a:pt x="1656808" y="465106"/>
                </a:lnTo>
                <a:lnTo>
                  <a:pt x="1656808" y="0"/>
                </a:lnTo>
                <a:lnTo>
                  <a:pt x="0" y="0"/>
                </a:lnTo>
                <a:lnTo>
                  <a:pt x="0" y="465106"/>
                </a:lnTo>
                <a:close/>
              </a:path>
            </a:pathLst>
          </a:custGeom>
          <a:solidFill>
            <a:srgbClr val="D1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86595" y="5594504"/>
            <a:ext cx="1657350" cy="465455"/>
          </a:xfrm>
          <a:custGeom>
            <a:avLst/>
            <a:gdLst/>
            <a:ahLst/>
            <a:cxnLst/>
            <a:rect l="l" t="t" r="r" b="b"/>
            <a:pathLst>
              <a:path w="1657350" h="465454">
                <a:moveTo>
                  <a:pt x="0" y="0"/>
                </a:moveTo>
                <a:lnTo>
                  <a:pt x="1656808" y="0"/>
                </a:lnTo>
                <a:lnTo>
                  <a:pt x="1656808" y="465106"/>
                </a:lnTo>
                <a:lnTo>
                  <a:pt x="0" y="465106"/>
                </a:lnTo>
                <a:lnTo>
                  <a:pt x="0" y="0"/>
                </a:lnTo>
                <a:close/>
              </a:path>
            </a:pathLst>
          </a:custGeom>
          <a:ln w="8496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15559" y="4421301"/>
            <a:ext cx="156210" cy="1033780"/>
          </a:xfrm>
          <a:custGeom>
            <a:avLst/>
            <a:gdLst/>
            <a:ahLst/>
            <a:cxnLst/>
            <a:rect l="l" t="t" r="r" b="b"/>
            <a:pathLst>
              <a:path w="156209" h="1033779">
                <a:moveTo>
                  <a:pt x="0" y="1033535"/>
                </a:moveTo>
                <a:lnTo>
                  <a:pt x="34932" y="1027643"/>
                </a:lnTo>
                <a:lnTo>
                  <a:pt x="63343" y="1011538"/>
                </a:lnTo>
                <a:lnTo>
                  <a:pt x="82439" y="987574"/>
                </a:lnTo>
                <a:lnTo>
                  <a:pt x="89426" y="958106"/>
                </a:lnTo>
                <a:lnTo>
                  <a:pt x="89426" y="597773"/>
                </a:lnTo>
                <a:lnTo>
                  <a:pt x="92789" y="569767"/>
                </a:lnTo>
                <a:lnTo>
                  <a:pt x="103916" y="547658"/>
                </a:lnTo>
                <a:lnTo>
                  <a:pt x="124358" y="533145"/>
                </a:lnTo>
                <a:lnTo>
                  <a:pt x="155667" y="527930"/>
                </a:lnTo>
                <a:lnTo>
                  <a:pt x="124358" y="522475"/>
                </a:lnTo>
                <a:lnTo>
                  <a:pt x="103916" y="507329"/>
                </a:lnTo>
                <a:lnTo>
                  <a:pt x="92789" y="484325"/>
                </a:lnTo>
                <a:lnTo>
                  <a:pt x="89426" y="455294"/>
                </a:lnTo>
                <a:lnTo>
                  <a:pt x="89426" y="73921"/>
                </a:lnTo>
                <a:lnTo>
                  <a:pt x="82439" y="45324"/>
                </a:lnTo>
                <a:lnTo>
                  <a:pt x="63343" y="21808"/>
                </a:lnTo>
                <a:lnTo>
                  <a:pt x="34932" y="5868"/>
                </a:lnTo>
                <a:lnTo>
                  <a:pt x="0" y="0"/>
                </a:lnTo>
              </a:path>
            </a:pathLst>
          </a:custGeom>
          <a:ln w="9906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15559" y="5463215"/>
            <a:ext cx="156210" cy="690245"/>
          </a:xfrm>
          <a:custGeom>
            <a:avLst/>
            <a:gdLst/>
            <a:ahLst/>
            <a:cxnLst/>
            <a:rect l="l" t="t" r="r" b="b"/>
            <a:pathLst>
              <a:path w="156209" h="690245">
                <a:moveTo>
                  <a:pt x="0" y="689979"/>
                </a:moveTo>
                <a:lnTo>
                  <a:pt x="34932" y="684085"/>
                </a:lnTo>
                <a:lnTo>
                  <a:pt x="63343" y="667975"/>
                </a:lnTo>
                <a:lnTo>
                  <a:pt x="82439" y="644010"/>
                </a:lnTo>
                <a:lnTo>
                  <a:pt x="89426" y="614550"/>
                </a:lnTo>
                <a:lnTo>
                  <a:pt x="89426" y="412021"/>
                </a:lnTo>
                <a:lnTo>
                  <a:pt x="92789" y="384026"/>
                </a:lnTo>
                <a:lnTo>
                  <a:pt x="103916" y="361922"/>
                </a:lnTo>
                <a:lnTo>
                  <a:pt x="124358" y="347411"/>
                </a:lnTo>
                <a:lnTo>
                  <a:pt x="155667" y="342196"/>
                </a:lnTo>
                <a:lnTo>
                  <a:pt x="124358" y="336763"/>
                </a:lnTo>
                <a:lnTo>
                  <a:pt x="103916" y="321770"/>
                </a:lnTo>
                <a:lnTo>
                  <a:pt x="92789" y="299181"/>
                </a:lnTo>
                <a:lnTo>
                  <a:pt x="89426" y="270956"/>
                </a:lnTo>
                <a:lnTo>
                  <a:pt x="89426" y="75429"/>
                </a:lnTo>
                <a:lnTo>
                  <a:pt x="82439" y="45961"/>
                </a:lnTo>
                <a:lnTo>
                  <a:pt x="63343" y="21997"/>
                </a:lnTo>
                <a:lnTo>
                  <a:pt x="34932" y="5891"/>
                </a:lnTo>
                <a:lnTo>
                  <a:pt x="0" y="0"/>
                </a:lnTo>
              </a:path>
            </a:pathLst>
          </a:custGeom>
          <a:ln w="9865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057340" y="1992333"/>
            <a:ext cx="125858" cy="1258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09695" y="1995126"/>
            <a:ext cx="106207" cy="1202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40633" y="1995126"/>
            <a:ext cx="111064" cy="1230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36266" y="1995126"/>
            <a:ext cx="89426" cy="12307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647110" y="2028642"/>
            <a:ext cx="84568" cy="8956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759942" y="2003505"/>
            <a:ext cx="198283" cy="11469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96772" y="180948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098"/>
                </a:lnTo>
              </a:path>
            </a:pathLst>
          </a:custGeom>
          <a:ln w="28165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30736" y="1809485"/>
            <a:ext cx="334672" cy="12140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938318" y="1816375"/>
            <a:ext cx="284971" cy="11451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43162" y="1838719"/>
            <a:ext cx="169004" cy="9216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74404" y="1995126"/>
            <a:ext cx="213719" cy="12307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708019" y="1995126"/>
            <a:ext cx="101062" cy="12307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883647" y="2002202"/>
            <a:ext cx="284948" cy="11600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188490" y="2024545"/>
            <a:ext cx="168982" cy="9365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81033" y="2182442"/>
            <a:ext cx="394311" cy="12140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946599" y="2180953"/>
            <a:ext cx="221997" cy="12289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188490" y="2211676"/>
            <a:ext cx="139173" cy="8937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400551" y="2180953"/>
            <a:ext cx="82846" cy="12009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518196" y="2182442"/>
            <a:ext cx="0" cy="118745"/>
          </a:xfrm>
          <a:custGeom>
            <a:avLst/>
            <a:gdLst/>
            <a:ahLst/>
            <a:cxnLst/>
            <a:rect l="l" t="t" r="r" b="b"/>
            <a:pathLst>
              <a:path h="118744">
                <a:moveTo>
                  <a:pt x="0" y="0"/>
                </a:moveTo>
                <a:lnTo>
                  <a:pt x="0" y="118608"/>
                </a:lnTo>
              </a:path>
            </a:pathLst>
          </a:custGeom>
          <a:ln w="16560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48005" y="2211676"/>
            <a:ext cx="94438" cy="9216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74404" y="3271707"/>
            <a:ext cx="284973" cy="11469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779250" y="3292748"/>
            <a:ext cx="169004" cy="9365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037714" y="326332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284"/>
                </a:lnTo>
              </a:path>
            </a:pathLst>
          </a:custGeom>
          <a:ln w="26518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079148" y="3292748"/>
            <a:ext cx="94438" cy="9086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193458" y="3292748"/>
            <a:ext cx="284971" cy="9365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498302" y="3271707"/>
            <a:ext cx="457287" cy="11469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496772" y="3481367"/>
            <a:ext cx="0" cy="88265"/>
          </a:xfrm>
          <a:custGeom>
            <a:avLst/>
            <a:gdLst/>
            <a:ahLst/>
            <a:cxnLst/>
            <a:rect l="l" t="t" r="r" b="b"/>
            <a:pathLst>
              <a:path h="88264">
                <a:moveTo>
                  <a:pt x="0" y="0"/>
                </a:moveTo>
                <a:lnTo>
                  <a:pt x="0" y="87885"/>
                </a:lnTo>
              </a:path>
            </a:pathLst>
          </a:custGeom>
          <a:ln w="28165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482689" y="3449155"/>
            <a:ext cx="28575" cy="22860"/>
          </a:xfrm>
          <a:custGeom>
            <a:avLst/>
            <a:gdLst/>
            <a:ahLst/>
            <a:cxnLst/>
            <a:rect l="l" t="t" r="r" b="b"/>
            <a:pathLst>
              <a:path w="28575" h="22860">
                <a:moveTo>
                  <a:pt x="28165" y="0"/>
                </a:moveTo>
                <a:lnTo>
                  <a:pt x="0" y="0"/>
                </a:lnTo>
                <a:lnTo>
                  <a:pt x="0" y="22343"/>
                </a:lnTo>
                <a:lnTo>
                  <a:pt x="28165" y="22343"/>
                </a:lnTo>
                <a:lnTo>
                  <a:pt x="28165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537365" y="3478574"/>
            <a:ext cx="94431" cy="9067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651691" y="3450645"/>
            <a:ext cx="333018" cy="12140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471093" y="3634982"/>
            <a:ext cx="455611" cy="12289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91333" y="3644664"/>
            <a:ext cx="155733" cy="11320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211675" y="3634982"/>
            <a:ext cx="82846" cy="121401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330976" y="3636285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098"/>
                </a:lnTo>
              </a:path>
            </a:pathLst>
          </a:custGeom>
          <a:ln w="16560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360807" y="3667008"/>
            <a:ext cx="94438" cy="90865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496772" y="4735605"/>
            <a:ext cx="0" cy="118745"/>
          </a:xfrm>
          <a:custGeom>
            <a:avLst/>
            <a:gdLst/>
            <a:ahLst/>
            <a:cxnLst/>
            <a:rect l="l" t="t" r="r" b="b"/>
            <a:pathLst>
              <a:path h="118745">
                <a:moveTo>
                  <a:pt x="0" y="0"/>
                </a:moveTo>
                <a:lnTo>
                  <a:pt x="0" y="118646"/>
                </a:lnTo>
              </a:path>
            </a:pathLst>
          </a:custGeom>
          <a:ln w="28165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530736" y="4735605"/>
            <a:ext cx="334672" cy="121439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938318" y="4742494"/>
            <a:ext cx="284971" cy="114549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243162" y="4763535"/>
            <a:ext cx="169004" cy="93509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474404" y="4921301"/>
            <a:ext cx="213719" cy="121513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708019" y="4921301"/>
            <a:ext cx="101062" cy="121513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883647" y="4928284"/>
            <a:ext cx="284948" cy="114531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188490" y="4950628"/>
            <a:ext cx="168982" cy="92187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481033" y="5108450"/>
            <a:ext cx="394311" cy="121513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946599" y="5105657"/>
            <a:ext cx="221997" cy="124306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188490" y="5137795"/>
            <a:ext cx="139173" cy="89375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400551" y="5105657"/>
            <a:ext cx="82846" cy="121513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518196" y="5108450"/>
            <a:ext cx="0" cy="118745"/>
          </a:xfrm>
          <a:custGeom>
            <a:avLst/>
            <a:gdLst/>
            <a:ahLst/>
            <a:cxnLst/>
            <a:rect l="l" t="t" r="r" b="b"/>
            <a:pathLst>
              <a:path h="118745">
                <a:moveTo>
                  <a:pt x="0" y="0"/>
                </a:moveTo>
                <a:lnTo>
                  <a:pt x="0" y="118720"/>
                </a:lnTo>
              </a:path>
            </a:pathLst>
          </a:custGeom>
          <a:ln w="16560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548005" y="5137795"/>
            <a:ext cx="94438" cy="92168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759378" y="2824829"/>
            <a:ext cx="346266" cy="121588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160316" y="2822036"/>
            <a:ext cx="236923" cy="124381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448599" y="2820733"/>
            <a:ext cx="254540" cy="125684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759378" y="4072177"/>
            <a:ext cx="346266" cy="121401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160316" y="4070688"/>
            <a:ext cx="236923" cy="122891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448599" y="4069384"/>
            <a:ext cx="254540" cy="125684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759378" y="5766310"/>
            <a:ext cx="346266" cy="121513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160316" y="5764914"/>
            <a:ext cx="236923" cy="122910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448599" y="5763517"/>
            <a:ext cx="254540" cy="125703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067276" y="2802485"/>
            <a:ext cx="238690" cy="125684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380378" y="2805278"/>
            <a:ext cx="91192" cy="121588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493209" y="2837491"/>
            <a:ext cx="82801" cy="89375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605820" y="2813657"/>
            <a:ext cx="200490" cy="113209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067276" y="4049833"/>
            <a:ext cx="238690" cy="125684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380378" y="4052626"/>
            <a:ext cx="91192" cy="121401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493209" y="4084653"/>
            <a:ext cx="82801" cy="89375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605820" y="4061005"/>
            <a:ext cx="200490" cy="113022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067276" y="5743948"/>
            <a:ext cx="238690" cy="125703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380378" y="5748137"/>
            <a:ext cx="91192" cy="121513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493209" y="5780275"/>
            <a:ext cx="82801" cy="89375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605820" y="5756516"/>
            <a:ext cx="200490" cy="113134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057340" y="3454741"/>
            <a:ext cx="125858" cy="125684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209695" y="3459024"/>
            <a:ext cx="106207" cy="118608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340633" y="3459024"/>
            <a:ext cx="111064" cy="121401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536266" y="3459024"/>
            <a:ext cx="89426" cy="121401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647110" y="3491050"/>
            <a:ext cx="84568" cy="89375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759942" y="3465913"/>
            <a:ext cx="198283" cy="114512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057340" y="4886389"/>
            <a:ext cx="125858" cy="125703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209695" y="4890579"/>
            <a:ext cx="106207" cy="118720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340633" y="4890579"/>
            <a:ext cx="111064" cy="121513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536266" y="4890579"/>
            <a:ext cx="89426" cy="121513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647110" y="4922698"/>
            <a:ext cx="84568" cy="89394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759942" y="4897561"/>
            <a:ext cx="198283" cy="114531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181866" y="1097087"/>
            <a:ext cx="64769" cy="55880"/>
          </a:xfrm>
          <a:custGeom>
            <a:avLst/>
            <a:gdLst/>
            <a:ahLst/>
            <a:cxnLst/>
            <a:rect l="l" t="t" r="r" b="b"/>
            <a:pathLst>
              <a:path w="64770" h="55880">
                <a:moveTo>
                  <a:pt x="33120" y="0"/>
                </a:moveTo>
                <a:lnTo>
                  <a:pt x="20260" y="2216"/>
                </a:lnTo>
                <a:lnTo>
                  <a:pt x="9729" y="8239"/>
                </a:lnTo>
                <a:lnTo>
                  <a:pt x="2613" y="17124"/>
                </a:lnTo>
                <a:lnTo>
                  <a:pt x="0" y="27929"/>
                </a:lnTo>
                <a:lnTo>
                  <a:pt x="2613" y="38813"/>
                </a:lnTo>
                <a:lnTo>
                  <a:pt x="9729" y="47690"/>
                </a:lnTo>
                <a:lnTo>
                  <a:pt x="20260" y="53668"/>
                </a:lnTo>
                <a:lnTo>
                  <a:pt x="33120" y="55859"/>
                </a:lnTo>
                <a:lnTo>
                  <a:pt x="45036" y="53668"/>
                </a:lnTo>
                <a:lnTo>
                  <a:pt x="55082" y="47690"/>
                </a:lnTo>
                <a:lnTo>
                  <a:pt x="62019" y="38813"/>
                </a:lnTo>
                <a:lnTo>
                  <a:pt x="64607" y="27929"/>
                </a:lnTo>
                <a:lnTo>
                  <a:pt x="62019" y="17124"/>
                </a:lnTo>
                <a:lnTo>
                  <a:pt x="55082" y="8239"/>
                </a:lnTo>
                <a:lnTo>
                  <a:pt x="45036" y="2216"/>
                </a:lnTo>
                <a:lnTo>
                  <a:pt x="33120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181866" y="1264667"/>
            <a:ext cx="64769" cy="55880"/>
          </a:xfrm>
          <a:custGeom>
            <a:avLst/>
            <a:gdLst/>
            <a:ahLst/>
            <a:cxnLst/>
            <a:rect l="l" t="t" r="r" b="b"/>
            <a:pathLst>
              <a:path w="64770" h="55880">
                <a:moveTo>
                  <a:pt x="33120" y="0"/>
                </a:moveTo>
                <a:lnTo>
                  <a:pt x="20260" y="2216"/>
                </a:lnTo>
                <a:lnTo>
                  <a:pt x="9729" y="8239"/>
                </a:lnTo>
                <a:lnTo>
                  <a:pt x="2613" y="17124"/>
                </a:lnTo>
                <a:lnTo>
                  <a:pt x="0" y="27929"/>
                </a:lnTo>
                <a:lnTo>
                  <a:pt x="2613" y="38813"/>
                </a:lnTo>
                <a:lnTo>
                  <a:pt x="9729" y="47690"/>
                </a:lnTo>
                <a:lnTo>
                  <a:pt x="20260" y="53668"/>
                </a:lnTo>
                <a:lnTo>
                  <a:pt x="33120" y="55859"/>
                </a:lnTo>
                <a:lnTo>
                  <a:pt x="45036" y="53668"/>
                </a:lnTo>
                <a:lnTo>
                  <a:pt x="55082" y="47690"/>
                </a:lnTo>
                <a:lnTo>
                  <a:pt x="62019" y="38813"/>
                </a:lnTo>
                <a:lnTo>
                  <a:pt x="64607" y="27929"/>
                </a:lnTo>
                <a:lnTo>
                  <a:pt x="62019" y="17124"/>
                </a:lnTo>
                <a:lnTo>
                  <a:pt x="55082" y="8239"/>
                </a:lnTo>
                <a:lnTo>
                  <a:pt x="45036" y="2216"/>
                </a:lnTo>
                <a:lnTo>
                  <a:pt x="33120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181866" y="1432432"/>
            <a:ext cx="64769" cy="55880"/>
          </a:xfrm>
          <a:custGeom>
            <a:avLst/>
            <a:gdLst/>
            <a:ahLst/>
            <a:cxnLst/>
            <a:rect l="l" t="t" r="r" b="b"/>
            <a:pathLst>
              <a:path w="64770" h="55880">
                <a:moveTo>
                  <a:pt x="33120" y="0"/>
                </a:moveTo>
                <a:lnTo>
                  <a:pt x="20260" y="2190"/>
                </a:lnTo>
                <a:lnTo>
                  <a:pt x="9729" y="8169"/>
                </a:lnTo>
                <a:lnTo>
                  <a:pt x="2613" y="17045"/>
                </a:lnTo>
                <a:lnTo>
                  <a:pt x="0" y="27929"/>
                </a:lnTo>
                <a:lnTo>
                  <a:pt x="2613" y="38735"/>
                </a:lnTo>
                <a:lnTo>
                  <a:pt x="9729" y="47620"/>
                </a:lnTo>
                <a:lnTo>
                  <a:pt x="20260" y="53642"/>
                </a:lnTo>
                <a:lnTo>
                  <a:pt x="33120" y="55859"/>
                </a:lnTo>
                <a:lnTo>
                  <a:pt x="45036" y="53642"/>
                </a:lnTo>
                <a:lnTo>
                  <a:pt x="55082" y="47620"/>
                </a:lnTo>
                <a:lnTo>
                  <a:pt x="62019" y="38735"/>
                </a:lnTo>
                <a:lnTo>
                  <a:pt x="64607" y="27929"/>
                </a:lnTo>
                <a:lnTo>
                  <a:pt x="62019" y="17045"/>
                </a:lnTo>
                <a:lnTo>
                  <a:pt x="55082" y="8169"/>
                </a:lnTo>
                <a:lnTo>
                  <a:pt x="45036" y="2190"/>
                </a:lnTo>
                <a:lnTo>
                  <a:pt x="33120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181866" y="6211847"/>
            <a:ext cx="64769" cy="54610"/>
          </a:xfrm>
          <a:custGeom>
            <a:avLst/>
            <a:gdLst/>
            <a:ahLst/>
            <a:cxnLst/>
            <a:rect l="l" t="t" r="r" b="b"/>
            <a:pathLst>
              <a:path w="64770" h="54610">
                <a:moveTo>
                  <a:pt x="33120" y="0"/>
                </a:moveTo>
                <a:lnTo>
                  <a:pt x="20260" y="1985"/>
                </a:lnTo>
                <a:lnTo>
                  <a:pt x="9729" y="7506"/>
                </a:lnTo>
                <a:lnTo>
                  <a:pt x="2613" y="15906"/>
                </a:lnTo>
                <a:lnTo>
                  <a:pt x="0" y="26533"/>
                </a:lnTo>
                <a:lnTo>
                  <a:pt x="2613" y="37380"/>
                </a:lnTo>
                <a:lnTo>
                  <a:pt x="9729" y="46268"/>
                </a:lnTo>
                <a:lnTo>
                  <a:pt x="20260" y="52275"/>
                </a:lnTo>
                <a:lnTo>
                  <a:pt x="33120" y="54481"/>
                </a:lnTo>
                <a:lnTo>
                  <a:pt x="45036" y="52275"/>
                </a:lnTo>
                <a:lnTo>
                  <a:pt x="55082" y="46268"/>
                </a:lnTo>
                <a:lnTo>
                  <a:pt x="62019" y="37380"/>
                </a:lnTo>
                <a:lnTo>
                  <a:pt x="64607" y="26533"/>
                </a:lnTo>
                <a:lnTo>
                  <a:pt x="62019" y="15906"/>
                </a:lnTo>
                <a:lnTo>
                  <a:pt x="55082" y="7506"/>
                </a:lnTo>
                <a:lnTo>
                  <a:pt x="45036" y="1985"/>
                </a:lnTo>
                <a:lnTo>
                  <a:pt x="33120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181866" y="6379445"/>
            <a:ext cx="64769" cy="54610"/>
          </a:xfrm>
          <a:custGeom>
            <a:avLst/>
            <a:gdLst/>
            <a:ahLst/>
            <a:cxnLst/>
            <a:rect l="l" t="t" r="r" b="b"/>
            <a:pathLst>
              <a:path w="64770" h="54610">
                <a:moveTo>
                  <a:pt x="33120" y="0"/>
                </a:moveTo>
                <a:lnTo>
                  <a:pt x="20260" y="1988"/>
                </a:lnTo>
                <a:lnTo>
                  <a:pt x="9729" y="7515"/>
                </a:lnTo>
                <a:lnTo>
                  <a:pt x="2613" y="15922"/>
                </a:lnTo>
                <a:lnTo>
                  <a:pt x="0" y="26551"/>
                </a:lnTo>
                <a:lnTo>
                  <a:pt x="2613" y="37396"/>
                </a:lnTo>
                <a:lnTo>
                  <a:pt x="9729" y="46277"/>
                </a:lnTo>
                <a:lnTo>
                  <a:pt x="20260" y="52278"/>
                </a:lnTo>
                <a:lnTo>
                  <a:pt x="33120" y="54481"/>
                </a:lnTo>
                <a:lnTo>
                  <a:pt x="45036" y="52278"/>
                </a:lnTo>
                <a:lnTo>
                  <a:pt x="55082" y="46277"/>
                </a:lnTo>
                <a:lnTo>
                  <a:pt x="62019" y="37396"/>
                </a:lnTo>
                <a:lnTo>
                  <a:pt x="64607" y="26551"/>
                </a:lnTo>
                <a:lnTo>
                  <a:pt x="62019" y="15922"/>
                </a:lnTo>
                <a:lnTo>
                  <a:pt x="55082" y="7515"/>
                </a:lnTo>
                <a:lnTo>
                  <a:pt x="45036" y="1988"/>
                </a:lnTo>
                <a:lnTo>
                  <a:pt x="33120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181866" y="6547058"/>
            <a:ext cx="64769" cy="54610"/>
          </a:xfrm>
          <a:custGeom>
            <a:avLst/>
            <a:gdLst/>
            <a:ahLst/>
            <a:cxnLst/>
            <a:rect l="l" t="t" r="r" b="b"/>
            <a:pathLst>
              <a:path w="64770" h="54609">
                <a:moveTo>
                  <a:pt x="33120" y="0"/>
                </a:moveTo>
                <a:lnTo>
                  <a:pt x="20260" y="1985"/>
                </a:lnTo>
                <a:lnTo>
                  <a:pt x="9729" y="7507"/>
                </a:lnTo>
                <a:lnTo>
                  <a:pt x="2613" y="15909"/>
                </a:lnTo>
                <a:lnTo>
                  <a:pt x="0" y="26537"/>
                </a:lnTo>
                <a:lnTo>
                  <a:pt x="2613" y="37383"/>
                </a:lnTo>
                <a:lnTo>
                  <a:pt x="9729" y="46265"/>
                </a:lnTo>
                <a:lnTo>
                  <a:pt x="20260" y="52266"/>
                </a:lnTo>
                <a:lnTo>
                  <a:pt x="33120" y="54470"/>
                </a:lnTo>
                <a:lnTo>
                  <a:pt x="45036" y="52266"/>
                </a:lnTo>
                <a:lnTo>
                  <a:pt x="55082" y="46265"/>
                </a:lnTo>
                <a:lnTo>
                  <a:pt x="62019" y="37383"/>
                </a:lnTo>
                <a:lnTo>
                  <a:pt x="64607" y="26537"/>
                </a:lnTo>
                <a:lnTo>
                  <a:pt x="62019" y="15909"/>
                </a:lnTo>
                <a:lnTo>
                  <a:pt x="55082" y="7507"/>
                </a:lnTo>
                <a:lnTo>
                  <a:pt x="45036" y="1985"/>
                </a:lnTo>
                <a:lnTo>
                  <a:pt x="33120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7BF0148D-E74D-41BF-B074-FCDB356C5BEA}" type="datetime9">
              <a:rPr lang="en-US" spc="-5" smtClean="0"/>
              <a:t>2/21/2019 11:55:41 AM</a:t>
            </a:fld>
            <a:endParaRPr spc="-5" dirty="0"/>
          </a:p>
        </p:txBody>
      </p:sp>
      <p:sp>
        <p:nvSpPr>
          <p:cNvPr id="105" name="object 105"/>
          <p:cNvSpPr txBox="1"/>
          <p:nvPr/>
        </p:nvSpPr>
        <p:spPr>
          <a:xfrm>
            <a:off x="4380357" y="6656752"/>
            <a:ext cx="21399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6.</a:t>
            </a:r>
            <a:fld id="{81D60167-4931-47E6-BA6A-407CBD079E47}" type="slidenum"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106" name="object 10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spc="5" dirty="0"/>
              <a:t>9</a:t>
            </a:r>
            <a:r>
              <a:rPr sz="975" spc="7" baseline="25641" dirty="0"/>
              <a:t>th</a:t>
            </a:r>
            <a:r>
              <a:rPr sz="975" spc="150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107" name="Slide Number Placeholder 106">
            <a:extLst>
              <a:ext uri="{FF2B5EF4-FFF2-40B4-BE49-F238E27FC236}">
                <a16:creationId xmlns:a16="http://schemas.microsoft.com/office/drawing/2014/main" id="{6468EDD0-3214-466B-AD43-CBFEF50A949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IN" spc="-5"/>
              <a:t>6.</a:t>
            </a:r>
            <a:fld id="{81D60167-4931-47E6-BA6A-407CBD079E47}" type="slidenum">
              <a:rPr spc="-5" smtClean="0"/>
              <a:t>4</a:t>
            </a:fld>
            <a:endParaRPr spc="-5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4051" y="5849937"/>
            <a:ext cx="1284224" cy="792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71570" y="76961"/>
            <a:ext cx="328802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0" marR="5080" indent="-4953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Real-Time </a:t>
            </a:r>
            <a:r>
              <a:rPr sz="2000" dirty="0"/>
              <a:t>CPU</a:t>
            </a:r>
            <a:r>
              <a:rPr sz="2000" spc="-60" dirty="0"/>
              <a:t> </a:t>
            </a:r>
            <a:r>
              <a:rPr sz="2000" dirty="0"/>
              <a:t>Scheduling  [Dispatch</a:t>
            </a:r>
            <a:r>
              <a:rPr sz="2000" spc="-50" dirty="0"/>
              <a:t> </a:t>
            </a:r>
            <a:r>
              <a:rPr sz="2000" spc="-5" dirty="0"/>
              <a:t>Latency]</a:t>
            </a:r>
            <a:endParaRPr sz="2000"/>
          </a:p>
        </p:txBody>
      </p:sp>
      <p:sp>
        <p:nvSpPr>
          <p:cNvPr id="4" name="object 4"/>
          <p:cNvSpPr txBox="1"/>
          <p:nvPr/>
        </p:nvSpPr>
        <p:spPr>
          <a:xfrm>
            <a:off x="250342" y="1055878"/>
            <a:ext cx="3485515" cy="2741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00" indent="-342900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Conflict phase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dispatch  </a:t>
            </a:r>
            <a:r>
              <a:rPr sz="1800" spc="-10" dirty="0">
                <a:latin typeface="Arial"/>
                <a:cs typeface="Arial"/>
              </a:rPr>
              <a:t>latency: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93300"/>
              </a:buClr>
              <a:buFont typeface="Wingdings"/>
              <a:buChar char=""/>
            </a:pPr>
            <a:endParaRPr sz="175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"/>
              </a:spcBef>
              <a:buClr>
                <a:srgbClr val="CC6600"/>
              </a:buClr>
              <a:buSzPct val="80555"/>
              <a:buAutoNum type="arabicPeriod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Preemption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any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running </a:t>
            </a:r>
            <a:r>
              <a:rPr sz="1800" dirty="0">
                <a:latin typeface="Arial"/>
                <a:cs typeface="Arial"/>
              </a:rPr>
              <a:t>in </a:t>
            </a:r>
            <a:r>
              <a:rPr sz="1800" spc="-5" dirty="0">
                <a:latin typeface="Arial"/>
                <a:cs typeface="Arial"/>
              </a:rPr>
              <a:t>kernel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mode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Times New Roman"/>
              <a:cs typeface="Times New Roman"/>
            </a:endParaRPr>
          </a:p>
          <a:p>
            <a:pPr marL="756285" marR="208915" lvl="1" indent="-286385">
              <a:lnSpc>
                <a:spcPct val="100000"/>
              </a:lnSpc>
              <a:buClr>
                <a:srgbClr val="CC6600"/>
              </a:buClr>
              <a:buSzPct val="80555"/>
              <a:buAutoNum type="arabicPeriod" startAt="2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Release by low-priority  processes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resources  needed by a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high-priority  process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20294" y="4760494"/>
            <a:ext cx="279400" cy="24130"/>
          </a:xfrm>
          <a:custGeom>
            <a:avLst/>
            <a:gdLst/>
            <a:ahLst/>
            <a:cxnLst/>
            <a:rect l="l" t="t" r="r" b="b"/>
            <a:pathLst>
              <a:path w="279400" h="24129">
                <a:moveTo>
                  <a:pt x="0" y="23951"/>
                </a:moveTo>
                <a:lnTo>
                  <a:pt x="278951" y="23951"/>
                </a:lnTo>
                <a:lnTo>
                  <a:pt x="278951" y="0"/>
                </a:lnTo>
                <a:lnTo>
                  <a:pt x="0" y="0"/>
                </a:lnTo>
                <a:lnTo>
                  <a:pt x="0" y="23951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10860" y="4760494"/>
            <a:ext cx="304165" cy="24130"/>
          </a:xfrm>
          <a:custGeom>
            <a:avLst/>
            <a:gdLst/>
            <a:ahLst/>
            <a:cxnLst/>
            <a:rect l="l" t="t" r="r" b="b"/>
            <a:pathLst>
              <a:path w="304164" h="24129">
                <a:moveTo>
                  <a:pt x="0" y="23951"/>
                </a:moveTo>
                <a:lnTo>
                  <a:pt x="303537" y="23951"/>
                </a:lnTo>
                <a:lnTo>
                  <a:pt x="303537" y="0"/>
                </a:lnTo>
                <a:lnTo>
                  <a:pt x="0" y="0"/>
                </a:lnTo>
                <a:lnTo>
                  <a:pt x="0" y="23951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84500" y="1082054"/>
            <a:ext cx="1157573" cy="191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70825" y="6309053"/>
            <a:ext cx="98425" cy="118110"/>
          </a:xfrm>
          <a:custGeom>
            <a:avLst/>
            <a:gdLst/>
            <a:ahLst/>
            <a:cxnLst/>
            <a:rect l="l" t="t" r="r" b="b"/>
            <a:pathLst>
              <a:path w="98425" h="118110">
                <a:moveTo>
                  <a:pt x="0" y="0"/>
                </a:moveTo>
                <a:lnTo>
                  <a:pt x="0" y="117900"/>
                </a:lnTo>
                <a:lnTo>
                  <a:pt x="98279" y="58962"/>
                </a:lnTo>
                <a:lnTo>
                  <a:pt x="0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84913" y="6368015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>
                <a:moveTo>
                  <a:pt x="0" y="0"/>
                </a:moveTo>
                <a:lnTo>
                  <a:pt x="0" y="0"/>
                </a:lnTo>
                <a:lnTo>
                  <a:pt x="393283" y="0"/>
                </a:lnTo>
              </a:path>
            </a:pathLst>
          </a:custGeom>
          <a:ln w="23951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84913" y="6368015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>
                <a:moveTo>
                  <a:pt x="0" y="0"/>
                </a:moveTo>
                <a:lnTo>
                  <a:pt x="0" y="0"/>
                </a:lnTo>
                <a:lnTo>
                  <a:pt x="393283" y="0"/>
                </a:lnTo>
              </a:path>
            </a:pathLst>
          </a:custGeom>
          <a:ln w="23951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99161" y="4768786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394" y="0"/>
                </a:lnTo>
              </a:path>
            </a:pathLst>
          </a:custGeom>
          <a:ln w="23951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66321" y="4768786"/>
            <a:ext cx="269240" cy="0"/>
          </a:xfrm>
          <a:custGeom>
            <a:avLst/>
            <a:gdLst/>
            <a:ahLst/>
            <a:cxnLst/>
            <a:rect l="l" t="t" r="r" b="b"/>
            <a:pathLst>
              <a:path w="269240">
                <a:moveTo>
                  <a:pt x="0" y="0"/>
                </a:moveTo>
                <a:lnTo>
                  <a:pt x="269123" y="0"/>
                </a:lnTo>
              </a:path>
            </a:pathLst>
          </a:custGeom>
          <a:ln w="23951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88844" y="4415061"/>
            <a:ext cx="0" cy="1584960"/>
          </a:xfrm>
          <a:custGeom>
            <a:avLst/>
            <a:gdLst/>
            <a:ahLst/>
            <a:cxnLst/>
            <a:rect l="l" t="t" r="r" b="b"/>
            <a:pathLst>
              <a:path h="1584960">
                <a:moveTo>
                  <a:pt x="0" y="1584469"/>
                </a:moveTo>
                <a:lnTo>
                  <a:pt x="0" y="1584469"/>
                </a:lnTo>
                <a:lnTo>
                  <a:pt x="0" y="0"/>
                </a:lnTo>
              </a:path>
            </a:pathLst>
          </a:custGeom>
          <a:ln w="15975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29747" y="2401278"/>
            <a:ext cx="0" cy="3598545"/>
          </a:xfrm>
          <a:custGeom>
            <a:avLst/>
            <a:gdLst/>
            <a:ahLst/>
            <a:cxnLst/>
            <a:rect l="l" t="t" r="r" b="b"/>
            <a:pathLst>
              <a:path h="3598545">
                <a:moveTo>
                  <a:pt x="0" y="3598252"/>
                </a:moveTo>
                <a:lnTo>
                  <a:pt x="0" y="3598252"/>
                </a:lnTo>
                <a:lnTo>
                  <a:pt x="0" y="0"/>
                </a:lnTo>
              </a:path>
            </a:pathLst>
          </a:custGeom>
          <a:ln w="15975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27733" y="1443293"/>
            <a:ext cx="0" cy="4556760"/>
          </a:xfrm>
          <a:custGeom>
            <a:avLst/>
            <a:gdLst/>
            <a:ahLst/>
            <a:cxnLst/>
            <a:rect l="l" t="t" r="r" b="b"/>
            <a:pathLst>
              <a:path h="4556760">
                <a:moveTo>
                  <a:pt x="0" y="4556237"/>
                </a:moveTo>
                <a:lnTo>
                  <a:pt x="0" y="4556237"/>
                </a:lnTo>
                <a:lnTo>
                  <a:pt x="0" y="0"/>
                </a:lnTo>
              </a:path>
            </a:pathLst>
          </a:custGeom>
          <a:ln w="15975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551085" y="2401278"/>
            <a:ext cx="0" cy="3598545"/>
          </a:xfrm>
          <a:custGeom>
            <a:avLst/>
            <a:gdLst/>
            <a:ahLst/>
            <a:cxnLst/>
            <a:rect l="l" t="t" r="r" b="b"/>
            <a:pathLst>
              <a:path h="3598545">
                <a:moveTo>
                  <a:pt x="0" y="3598252"/>
                </a:moveTo>
                <a:lnTo>
                  <a:pt x="0" y="3598252"/>
                </a:lnTo>
                <a:lnTo>
                  <a:pt x="0" y="0"/>
                </a:lnTo>
              </a:path>
            </a:pathLst>
          </a:custGeom>
          <a:ln w="15975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451821" y="1443293"/>
            <a:ext cx="0" cy="4556760"/>
          </a:xfrm>
          <a:custGeom>
            <a:avLst/>
            <a:gdLst/>
            <a:ahLst/>
            <a:cxnLst/>
            <a:rect l="l" t="t" r="r" b="b"/>
            <a:pathLst>
              <a:path h="4556760">
                <a:moveTo>
                  <a:pt x="0" y="4556237"/>
                </a:moveTo>
                <a:lnTo>
                  <a:pt x="0" y="4556237"/>
                </a:lnTo>
                <a:lnTo>
                  <a:pt x="0" y="0"/>
                </a:lnTo>
              </a:path>
            </a:pathLst>
          </a:custGeom>
          <a:ln w="15975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41262" y="2734768"/>
            <a:ext cx="98425" cy="118110"/>
          </a:xfrm>
          <a:custGeom>
            <a:avLst/>
            <a:gdLst/>
            <a:ahLst/>
            <a:cxnLst/>
            <a:rect l="l" t="t" r="r" b="b"/>
            <a:pathLst>
              <a:path w="98425" h="118110">
                <a:moveTo>
                  <a:pt x="0" y="0"/>
                </a:moveTo>
                <a:lnTo>
                  <a:pt x="0" y="117875"/>
                </a:lnTo>
                <a:lnTo>
                  <a:pt x="98312" y="58937"/>
                </a:lnTo>
                <a:lnTo>
                  <a:pt x="0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17896" y="2734768"/>
            <a:ext cx="98425" cy="118110"/>
          </a:xfrm>
          <a:custGeom>
            <a:avLst/>
            <a:gdLst/>
            <a:ahLst/>
            <a:cxnLst/>
            <a:rect l="l" t="t" r="r" b="b"/>
            <a:pathLst>
              <a:path w="98425" h="118110">
                <a:moveTo>
                  <a:pt x="98306" y="0"/>
                </a:moveTo>
                <a:lnTo>
                  <a:pt x="0" y="58937"/>
                </a:lnTo>
                <a:lnTo>
                  <a:pt x="98306" y="117875"/>
                </a:lnTo>
                <a:lnTo>
                  <a:pt x="98306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10059" y="2793706"/>
            <a:ext cx="737870" cy="0"/>
          </a:xfrm>
          <a:custGeom>
            <a:avLst/>
            <a:gdLst/>
            <a:ahLst/>
            <a:cxnLst/>
            <a:rect l="l" t="t" r="r" b="b"/>
            <a:pathLst>
              <a:path w="737870">
                <a:moveTo>
                  <a:pt x="737345" y="0"/>
                </a:moveTo>
                <a:lnTo>
                  <a:pt x="737345" y="0"/>
                </a:lnTo>
                <a:lnTo>
                  <a:pt x="0" y="0"/>
                </a:lnTo>
              </a:path>
            </a:pathLst>
          </a:custGeom>
          <a:ln w="23951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93020" y="4713532"/>
            <a:ext cx="98425" cy="118110"/>
          </a:xfrm>
          <a:custGeom>
            <a:avLst/>
            <a:gdLst/>
            <a:ahLst/>
            <a:cxnLst/>
            <a:rect l="l" t="t" r="r" b="b"/>
            <a:pathLst>
              <a:path w="98425" h="118110">
                <a:moveTo>
                  <a:pt x="0" y="0"/>
                </a:moveTo>
                <a:lnTo>
                  <a:pt x="0" y="117900"/>
                </a:lnTo>
                <a:lnTo>
                  <a:pt x="98279" y="58937"/>
                </a:lnTo>
                <a:lnTo>
                  <a:pt x="0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19919" y="4713532"/>
            <a:ext cx="98425" cy="118110"/>
          </a:xfrm>
          <a:custGeom>
            <a:avLst/>
            <a:gdLst/>
            <a:ahLst/>
            <a:cxnLst/>
            <a:rect l="l" t="t" r="r" b="b"/>
            <a:pathLst>
              <a:path w="98425" h="118110">
                <a:moveTo>
                  <a:pt x="98312" y="0"/>
                </a:moveTo>
                <a:lnTo>
                  <a:pt x="0" y="58937"/>
                </a:lnTo>
                <a:lnTo>
                  <a:pt x="98312" y="117900"/>
                </a:lnTo>
                <a:lnTo>
                  <a:pt x="98312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20294" y="4760494"/>
            <a:ext cx="279400" cy="24130"/>
          </a:xfrm>
          <a:custGeom>
            <a:avLst/>
            <a:gdLst/>
            <a:ahLst/>
            <a:cxnLst/>
            <a:rect l="l" t="t" r="r" b="b"/>
            <a:pathLst>
              <a:path w="279400" h="24129">
                <a:moveTo>
                  <a:pt x="0" y="23951"/>
                </a:moveTo>
                <a:lnTo>
                  <a:pt x="278951" y="23951"/>
                </a:lnTo>
                <a:lnTo>
                  <a:pt x="278951" y="0"/>
                </a:lnTo>
                <a:lnTo>
                  <a:pt x="0" y="0"/>
                </a:lnTo>
                <a:lnTo>
                  <a:pt x="0" y="23951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10860" y="4760494"/>
            <a:ext cx="304165" cy="24130"/>
          </a:xfrm>
          <a:custGeom>
            <a:avLst/>
            <a:gdLst/>
            <a:ahLst/>
            <a:cxnLst/>
            <a:rect l="l" t="t" r="r" b="b"/>
            <a:pathLst>
              <a:path w="304164" h="24129">
                <a:moveTo>
                  <a:pt x="0" y="23951"/>
                </a:moveTo>
                <a:lnTo>
                  <a:pt x="303537" y="23951"/>
                </a:lnTo>
                <a:lnTo>
                  <a:pt x="303537" y="0"/>
                </a:lnTo>
                <a:lnTo>
                  <a:pt x="0" y="0"/>
                </a:lnTo>
                <a:lnTo>
                  <a:pt x="0" y="23951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450184" y="3140212"/>
            <a:ext cx="99060" cy="118110"/>
          </a:xfrm>
          <a:custGeom>
            <a:avLst/>
            <a:gdLst/>
            <a:ahLst/>
            <a:cxnLst/>
            <a:rect l="l" t="t" r="r" b="b"/>
            <a:pathLst>
              <a:path w="99059" h="118110">
                <a:moveTo>
                  <a:pt x="0" y="0"/>
                </a:moveTo>
                <a:lnTo>
                  <a:pt x="0" y="117875"/>
                </a:lnTo>
                <a:lnTo>
                  <a:pt x="98443" y="58937"/>
                </a:lnTo>
                <a:lnTo>
                  <a:pt x="0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19919" y="3140212"/>
            <a:ext cx="98425" cy="118110"/>
          </a:xfrm>
          <a:custGeom>
            <a:avLst/>
            <a:gdLst/>
            <a:ahLst/>
            <a:cxnLst/>
            <a:rect l="l" t="t" r="r" b="b"/>
            <a:pathLst>
              <a:path w="98425" h="118110">
                <a:moveTo>
                  <a:pt x="98312" y="0"/>
                </a:moveTo>
                <a:lnTo>
                  <a:pt x="0" y="58937"/>
                </a:lnTo>
                <a:lnTo>
                  <a:pt x="98312" y="117875"/>
                </a:lnTo>
                <a:lnTo>
                  <a:pt x="98312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02110" y="3199149"/>
            <a:ext cx="554355" cy="0"/>
          </a:xfrm>
          <a:custGeom>
            <a:avLst/>
            <a:gdLst/>
            <a:ahLst/>
            <a:cxnLst/>
            <a:rect l="l" t="t" r="r" b="b"/>
            <a:pathLst>
              <a:path w="554354">
                <a:moveTo>
                  <a:pt x="0" y="0"/>
                </a:moveTo>
                <a:lnTo>
                  <a:pt x="554298" y="0"/>
                </a:lnTo>
              </a:path>
            </a:pathLst>
          </a:custGeom>
          <a:ln w="23951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10860" y="3199149"/>
            <a:ext cx="711835" cy="0"/>
          </a:xfrm>
          <a:custGeom>
            <a:avLst/>
            <a:gdLst/>
            <a:ahLst/>
            <a:cxnLst/>
            <a:rect l="l" t="t" r="r" b="b"/>
            <a:pathLst>
              <a:path w="711835">
                <a:moveTo>
                  <a:pt x="0" y="0"/>
                </a:moveTo>
                <a:lnTo>
                  <a:pt x="711563" y="0"/>
                </a:lnTo>
              </a:path>
            </a:pathLst>
          </a:custGeom>
          <a:ln w="23951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355998" y="4356099"/>
            <a:ext cx="98425" cy="118110"/>
          </a:xfrm>
          <a:custGeom>
            <a:avLst/>
            <a:gdLst/>
            <a:ahLst/>
            <a:cxnLst/>
            <a:rect l="l" t="t" r="r" b="b"/>
            <a:pathLst>
              <a:path w="98425" h="118110">
                <a:moveTo>
                  <a:pt x="0" y="0"/>
                </a:moveTo>
                <a:lnTo>
                  <a:pt x="0" y="117900"/>
                </a:lnTo>
                <a:lnTo>
                  <a:pt x="98279" y="58962"/>
                </a:lnTo>
                <a:lnTo>
                  <a:pt x="0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541257" y="4356099"/>
            <a:ext cx="98425" cy="118110"/>
          </a:xfrm>
          <a:custGeom>
            <a:avLst/>
            <a:gdLst/>
            <a:ahLst/>
            <a:cxnLst/>
            <a:rect l="l" t="t" r="r" b="b"/>
            <a:pathLst>
              <a:path w="98425" h="118110">
                <a:moveTo>
                  <a:pt x="98279" y="0"/>
                </a:moveTo>
                <a:lnTo>
                  <a:pt x="0" y="58962"/>
                </a:lnTo>
                <a:lnTo>
                  <a:pt x="98279" y="117900"/>
                </a:lnTo>
                <a:lnTo>
                  <a:pt x="98279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633313" y="4415061"/>
            <a:ext cx="728980" cy="0"/>
          </a:xfrm>
          <a:custGeom>
            <a:avLst/>
            <a:gdLst/>
            <a:ahLst/>
            <a:cxnLst/>
            <a:rect l="l" t="t" r="r" b="b"/>
            <a:pathLst>
              <a:path w="728979">
                <a:moveTo>
                  <a:pt x="728745" y="0"/>
                </a:moveTo>
                <a:lnTo>
                  <a:pt x="728745" y="0"/>
                </a:lnTo>
                <a:lnTo>
                  <a:pt x="0" y="0"/>
                </a:lnTo>
              </a:path>
            </a:pathLst>
          </a:custGeom>
          <a:ln w="23951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449038" y="4713532"/>
            <a:ext cx="98425" cy="118110"/>
          </a:xfrm>
          <a:custGeom>
            <a:avLst/>
            <a:gdLst/>
            <a:ahLst/>
            <a:cxnLst/>
            <a:rect l="l" t="t" r="r" b="b"/>
            <a:pathLst>
              <a:path w="98425" h="118110">
                <a:moveTo>
                  <a:pt x="0" y="0"/>
                </a:moveTo>
                <a:lnTo>
                  <a:pt x="0" y="117900"/>
                </a:lnTo>
                <a:lnTo>
                  <a:pt x="98279" y="58937"/>
                </a:lnTo>
                <a:lnTo>
                  <a:pt x="0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279015" y="4713532"/>
            <a:ext cx="99060" cy="118110"/>
          </a:xfrm>
          <a:custGeom>
            <a:avLst/>
            <a:gdLst/>
            <a:ahLst/>
            <a:cxnLst/>
            <a:rect l="l" t="t" r="r" b="b"/>
            <a:pathLst>
              <a:path w="99060" h="118110">
                <a:moveTo>
                  <a:pt x="98443" y="0"/>
                </a:moveTo>
                <a:lnTo>
                  <a:pt x="0" y="58937"/>
                </a:lnTo>
                <a:lnTo>
                  <a:pt x="98443" y="117900"/>
                </a:lnTo>
                <a:lnTo>
                  <a:pt x="98443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750102" y="3624729"/>
            <a:ext cx="347747" cy="1620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117506" y="3665249"/>
            <a:ext cx="188042" cy="1215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723075" y="3910333"/>
            <a:ext cx="589843" cy="3665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355998" y="1715881"/>
            <a:ext cx="98425" cy="118110"/>
          </a:xfrm>
          <a:custGeom>
            <a:avLst/>
            <a:gdLst/>
            <a:ahLst/>
            <a:cxnLst/>
            <a:rect l="l" t="t" r="r" b="b"/>
            <a:pathLst>
              <a:path w="98425" h="118110">
                <a:moveTo>
                  <a:pt x="0" y="0"/>
                </a:moveTo>
                <a:lnTo>
                  <a:pt x="0" y="117875"/>
                </a:lnTo>
                <a:lnTo>
                  <a:pt x="98279" y="58937"/>
                </a:lnTo>
                <a:lnTo>
                  <a:pt x="0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030190" y="1715881"/>
            <a:ext cx="98425" cy="118110"/>
          </a:xfrm>
          <a:custGeom>
            <a:avLst/>
            <a:gdLst/>
            <a:ahLst/>
            <a:cxnLst/>
            <a:rect l="l" t="t" r="r" b="b"/>
            <a:pathLst>
              <a:path w="98425" h="118110">
                <a:moveTo>
                  <a:pt x="98312" y="0"/>
                </a:moveTo>
                <a:lnTo>
                  <a:pt x="0" y="58937"/>
                </a:lnTo>
                <a:lnTo>
                  <a:pt x="98312" y="117875"/>
                </a:lnTo>
                <a:lnTo>
                  <a:pt x="98312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36508" y="1774818"/>
            <a:ext cx="1425575" cy="0"/>
          </a:xfrm>
          <a:custGeom>
            <a:avLst/>
            <a:gdLst/>
            <a:ahLst/>
            <a:cxnLst/>
            <a:rect l="l" t="t" r="r" b="b"/>
            <a:pathLst>
              <a:path w="1425575">
                <a:moveTo>
                  <a:pt x="0" y="0"/>
                </a:moveTo>
                <a:lnTo>
                  <a:pt x="1425550" y="0"/>
                </a:lnTo>
              </a:path>
            </a:pathLst>
          </a:custGeom>
          <a:ln w="23951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22344" y="1774818"/>
            <a:ext cx="1610360" cy="0"/>
          </a:xfrm>
          <a:custGeom>
            <a:avLst/>
            <a:gdLst/>
            <a:ahLst/>
            <a:cxnLst/>
            <a:rect l="l" t="t" r="r" b="b"/>
            <a:pathLst>
              <a:path w="1610360">
                <a:moveTo>
                  <a:pt x="0" y="0"/>
                </a:moveTo>
                <a:lnTo>
                  <a:pt x="1609907" y="0"/>
                </a:lnTo>
              </a:path>
            </a:pathLst>
          </a:custGeom>
          <a:ln w="23951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59365" y="1076651"/>
            <a:ext cx="351463" cy="1510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342670" y="4674830"/>
            <a:ext cx="297362" cy="16396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659688" y="4676671"/>
            <a:ext cx="205241" cy="1621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159933" y="6489601"/>
            <a:ext cx="35560" cy="147955"/>
          </a:xfrm>
          <a:custGeom>
            <a:avLst/>
            <a:gdLst/>
            <a:ahLst/>
            <a:cxnLst/>
            <a:rect l="l" t="t" r="r" b="b"/>
            <a:pathLst>
              <a:path w="35560" h="147954">
                <a:moveTo>
                  <a:pt x="23259" y="47904"/>
                </a:moveTo>
                <a:lnTo>
                  <a:pt x="10974" y="47904"/>
                </a:lnTo>
                <a:lnTo>
                  <a:pt x="10974" y="123442"/>
                </a:lnTo>
                <a:lnTo>
                  <a:pt x="11550" y="132626"/>
                </a:lnTo>
                <a:lnTo>
                  <a:pt x="13738" y="140254"/>
                </a:lnTo>
                <a:lnTo>
                  <a:pt x="18230" y="145465"/>
                </a:lnTo>
                <a:lnTo>
                  <a:pt x="25716" y="147393"/>
                </a:lnTo>
                <a:lnTo>
                  <a:pt x="30630" y="147393"/>
                </a:lnTo>
                <a:lnTo>
                  <a:pt x="35544" y="145551"/>
                </a:lnTo>
                <a:lnTo>
                  <a:pt x="35544" y="130812"/>
                </a:lnTo>
                <a:lnTo>
                  <a:pt x="23259" y="130812"/>
                </a:lnTo>
                <a:lnTo>
                  <a:pt x="23259" y="47904"/>
                </a:lnTo>
                <a:close/>
              </a:path>
              <a:path w="35560" h="147954">
                <a:moveTo>
                  <a:pt x="35544" y="31322"/>
                </a:moveTo>
                <a:lnTo>
                  <a:pt x="0" y="31322"/>
                </a:lnTo>
                <a:lnTo>
                  <a:pt x="0" y="47904"/>
                </a:lnTo>
                <a:lnTo>
                  <a:pt x="35544" y="47904"/>
                </a:lnTo>
                <a:lnTo>
                  <a:pt x="35544" y="31322"/>
                </a:lnTo>
                <a:close/>
              </a:path>
              <a:path w="35560" h="147954">
                <a:moveTo>
                  <a:pt x="23259" y="0"/>
                </a:moveTo>
                <a:lnTo>
                  <a:pt x="10974" y="0"/>
                </a:lnTo>
                <a:lnTo>
                  <a:pt x="10974" y="31322"/>
                </a:lnTo>
                <a:lnTo>
                  <a:pt x="23259" y="31322"/>
                </a:lnTo>
                <a:lnTo>
                  <a:pt x="23259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215215" y="6520925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228"/>
                </a:lnTo>
              </a:path>
            </a:pathLst>
          </a:custGeom>
          <a:ln w="12284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209073" y="6478548"/>
            <a:ext cx="12700" cy="22225"/>
          </a:xfrm>
          <a:custGeom>
            <a:avLst/>
            <a:gdLst/>
            <a:ahLst/>
            <a:cxnLst/>
            <a:rect l="l" t="t" r="r" b="b"/>
            <a:pathLst>
              <a:path w="12700" h="22225">
                <a:moveTo>
                  <a:pt x="12284" y="0"/>
                </a:moveTo>
                <a:lnTo>
                  <a:pt x="0" y="0"/>
                </a:lnTo>
                <a:lnTo>
                  <a:pt x="0" y="22109"/>
                </a:lnTo>
                <a:lnTo>
                  <a:pt x="12284" y="22109"/>
                </a:lnTo>
                <a:lnTo>
                  <a:pt x="12284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241014" y="6517238"/>
            <a:ext cx="189188" cy="12159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699325" y="4667462"/>
            <a:ext cx="67945" cy="162560"/>
          </a:xfrm>
          <a:custGeom>
            <a:avLst/>
            <a:gdLst/>
            <a:ahLst/>
            <a:cxnLst/>
            <a:rect l="l" t="t" r="r" b="b"/>
            <a:pathLst>
              <a:path w="67945" h="162560">
                <a:moveTo>
                  <a:pt x="31940" y="40544"/>
                </a:moveTo>
                <a:lnTo>
                  <a:pt x="18174" y="44803"/>
                </a:lnTo>
                <a:lnTo>
                  <a:pt x="8169" y="56660"/>
                </a:lnTo>
                <a:lnTo>
                  <a:pt x="2065" y="74732"/>
                </a:lnTo>
                <a:lnTo>
                  <a:pt x="0" y="97640"/>
                </a:lnTo>
                <a:lnTo>
                  <a:pt x="1556" y="119382"/>
                </a:lnTo>
                <a:lnTo>
                  <a:pt x="6920" y="140253"/>
                </a:lnTo>
                <a:lnTo>
                  <a:pt x="17137" y="155940"/>
                </a:lnTo>
                <a:lnTo>
                  <a:pt x="33251" y="162128"/>
                </a:lnTo>
                <a:lnTo>
                  <a:pt x="38940" y="161293"/>
                </a:lnTo>
                <a:lnTo>
                  <a:pt x="44737" y="158214"/>
                </a:lnTo>
                <a:lnTo>
                  <a:pt x="50319" y="152026"/>
                </a:lnTo>
                <a:lnTo>
                  <a:pt x="53535" y="145551"/>
                </a:lnTo>
                <a:lnTo>
                  <a:pt x="33251" y="145551"/>
                </a:lnTo>
                <a:lnTo>
                  <a:pt x="24444" y="142011"/>
                </a:lnTo>
                <a:lnTo>
                  <a:pt x="18325" y="132425"/>
                </a:lnTo>
                <a:lnTo>
                  <a:pt x="14754" y="118346"/>
                </a:lnTo>
                <a:lnTo>
                  <a:pt x="13595" y="101323"/>
                </a:lnTo>
                <a:lnTo>
                  <a:pt x="13920" y="88201"/>
                </a:lnTo>
                <a:lnTo>
                  <a:pt x="16195" y="73696"/>
                </a:lnTo>
                <a:lnTo>
                  <a:pt x="22371" y="61955"/>
                </a:lnTo>
                <a:lnTo>
                  <a:pt x="34397" y="57120"/>
                </a:lnTo>
                <a:lnTo>
                  <a:pt x="53141" y="57120"/>
                </a:lnTo>
                <a:lnTo>
                  <a:pt x="51474" y="53753"/>
                </a:lnTo>
                <a:lnTo>
                  <a:pt x="47174" y="47681"/>
                </a:lnTo>
                <a:lnTo>
                  <a:pt x="40786" y="42645"/>
                </a:lnTo>
                <a:lnTo>
                  <a:pt x="31940" y="40544"/>
                </a:lnTo>
                <a:close/>
              </a:path>
              <a:path w="67945" h="162560">
                <a:moveTo>
                  <a:pt x="67649" y="141868"/>
                </a:moveTo>
                <a:lnTo>
                  <a:pt x="55364" y="141868"/>
                </a:lnTo>
                <a:lnTo>
                  <a:pt x="55364" y="158444"/>
                </a:lnTo>
                <a:lnTo>
                  <a:pt x="67649" y="158444"/>
                </a:lnTo>
                <a:lnTo>
                  <a:pt x="67649" y="141868"/>
                </a:lnTo>
                <a:close/>
              </a:path>
              <a:path w="67945" h="162560">
                <a:moveTo>
                  <a:pt x="53141" y="57120"/>
                </a:moveTo>
                <a:lnTo>
                  <a:pt x="34397" y="57120"/>
                </a:lnTo>
                <a:lnTo>
                  <a:pt x="45277" y="62300"/>
                </a:lnTo>
                <a:lnTo>
                  <a:pt x="51166" y="75078"/>
                </a:lnTo>
                <a:lnTo>
                  <a:pt x="53585" y="91309"/>
                </a:lnTo>
                <a:lnTo>
                  <a:pt x="54053" y="106849"/>
                </a:lnTo>
                <a:lnTo>
                  <a:pt x="52001" y="125339"/>
                </a:lnTo>
                <a:lnTo>
                  <a:pt x="46846" y="137260"/>
                </a:lnTo>
                <a:lnTo>
                  <a:pt x="40095" y="143652"/>
                </a:lnTo>
                <a:lnTo>
                  <a:pt x="33251" y="145551"/>
                </a:lnTo>
                <a:lnTo>
                  <a:pt x="53535" y="145551"/>
                </a:lnTo>
                <a:lnTo>
                  <a:pt x="55364" y="141868"/>
                </a:lnTo>
                <a:lnTo>
                  <a:pt x="67649" y="141868"/>
                </a:lnTo>
                <a:lnTo>
                  <a:pt x="67649" y="58962"/>
                </a:lnTo>
                <a:lnTo>
                  <a:pt x="54053" y="58962"/>
                </a:lnTo>
                <a:lnTo>
                  <a:pt x="53141" y="57120"/>
                </a:lnTo>
                <a:close/>
              </a:path>
              <a:path w="67945" h="162560">
                <a:moveTo>
                  <a:pt x="67649" y="0"/>
                </a:moveTo>
                <a:lnTo>
                  <a:pt x="54053" y="0"/>
                </a:lnTo>
                <a:lnTo>
                  <a:pt x="54053" y="58962"/>
                </a:lnTo>
                <a:lnTo>
                  <a:pt x="67649" y="58962"/>
                </a:lnTo>
                <a:lnTo>
                  <a:pt x="67649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792200" y="4711690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216"/>
                </a:lnTo>
              </a:path>
            </a:pathLst>
          </a:custGeom>
          <a:ln w="13431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785485" y="4667462"/>
            <a:ext cx="13970" cy="22225"/>
          </a:xfrm>
          <a:custGeom>
            <a:avLst/>
            <a:gdLst/>
            <a:ahLst/>
            <a:cxnLst/>
            <a:rect l="l" t="t" r="r" b="b"/>
            <a:pathLst>
              <a:path w="13970" h="22225">
                <a:moveTo>
                  <a:pt x="13431" y="0"/>
                </a:moveTo>
                <a:lnTo>
                  <a:pt x="0" y="0"/>
                </a:lnTo>
                <a:lnTo>
                  <a:pt x="0" y="22101"/>
                </a:lnTo>
                <a:lnTo>
                  <a:pt x="13431" y="22101"/>
                </a:lnTo>
                <a:lnTo>
                  <a:pt x="13431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813658" y="4708007"/>
            <a:ext cx="62865" cy="121920"/>
          </a:xfrm>
          <a:custGeom>
            <a:avLst/>
            <a:gdLst/>
            <a:ahLst/>
            <a:cxnLst/>
            <a:rect l="l" t="t" r="r" b="b"/>
            <a:pathLst>
              <a:path w="62865" h="121920">
                <a:moveTo>
                  <a:pt x="12284" y="81064"/>
                </a:moveTo>
                <a:lnTo>
                  <a:pt x="0" y="81064"/>
                </a:lnTo>
                <a:lnTo>
                  <a:pt x="844" y="92834"/>
                </a:lnTo>
                <a:lnTo>
                  <a:pt x="4913" y="106158"/>
                </a:lnTo>
                <a:lnTo>
                  <a:pt x="14511" y="117065"/>
                </a:lnTo>
                <a:lnTo>
                  <a:pt x="31940" y="121583"/>
                </a:lnTo>
                <a:lnTo>
                  <a:pt x="44561" y="118907"/>
                </a:lnTo>
                <a:lnTo>
                  <a:pt x="54279" y="111223"/>
                </a:lnTo>
                <a:lnTo>
                  <a:pt x="57469" y="105007"/>
                </a:lnTo>
                <a:lnTo>
                  <a:pt x="31940" y="105007"/>
                </a:lnTo>
                <a:lnTo>
                  <a:pt x="21613" y="102561"/>
                </a:lnTo>
                <a:lnTo>
                  <a:pt x="15663" y="96489"/>
                </a:lnTo>
                <a:lnTo>
                  <a:pt x="12937" y="88690"/>
                </a:lnTo>
                <a:lnTo>
                  <a:pt x="12284" y="81064"/>
                </a:lnTo>
                <a:close/>
              </a:path>
              <a:path w="62865" h="121920">
                <a:moveTo>
                  <a:pt x="30794" y="0"/>
                </a:moveTo>
                <a:lnTo>
                  <a:pt x="20147" y="2129"/>
                </a:lnTo>
                <a:lnTo>
                  <a:pt x="11097" y="8748"/>
                </a:lnTo>
                <a:lnTo>
                  <a:pt x="4811" y="20202"/>
                </a:lnTo>
                <a:lnTo>
                  <a:pt x="2456" y="36836"/>
                </a:lnTo>
                <a:lnTo>
                  <a:pt x="3601" y="46850"/>
                </a:lnTo>
                <a:lnTo>
                  <a:pt x="34397" y="69988"/>
                </a:lnTo>
                <a:lnTo>
                  <a:pt x="45536" y="73696"/>
                </a:lnTo>
                <a:lnTo>
                  <a:pt x="50450" y="77380"/>
                </a:lnTo>
                <a:lnTo>
                  <a:pt x="50450" y="86589"/>
                </a:lnTo>
                <a:lnTo>
                  <a:pt x="48940" y="94906"/>
                </a:lnTo>
                <a:lnTo>
                  <a:pt x="44881" y="100633"/>
                </a:lnTo>
                <a:lnTo>
                  <a:pt x="38979" y="103942"/>
                </a:lnTo>
                <a:lnTo>
                  <a:pt x="31940" y="105007"/>
                </a:lnTo>
                <a:lnTo>
                  <a:pt x="57469" y="105007"/>
                </a:lnTo>
                <a:lnTo>
                  <a:pt x="60526" y="99050"/>
                </a:lnTo>
                <a:lnTo>
                  <a:pt x="62735" y="82905"/>
                </a:lnTo>
                <a:lnTo>
                  <a:pt x="61716" y="72848"/>
                </a:lnTo>
                <a:lnTo>
                  <a:pt x="28337" y="47886"/>
                </a:lnTo>
                <a:lnTo>
                  <a:pt x="18509" y="44203"/>
                </a:lnTo>
                <a:lnTo>
                  <a:pt x="14741" y="42361"/>
                </a:lnTo>
                <a:lnTo>
                  <a:pt x="14741" y="18418"/>
                </a:lnTo>
                <a:lnTo>
                  <a:pt x="25880" y="16576"/>
                </a:lnTo>
                <a:lnTo>
                  <a:pt x="56446" y="16576"/>
                </a:lnTo>
                <a:lnTo>
                  <a:pt x="56101" y="15425"/>
                </a:lnTo>
                <a:lnTo>
                  <a:pt x="47286" y="4690"/>
                </a:lnTo>
                <a:lnTo>
                  <a:pt x="30794" y="0"/>
                </a:lnTo>
                <a:close/>
              </a:path>
              <a:path w="62865" h="121920">
                <a:moveTo>
                  <a:pt x="56446" y="16576"/>
                </a:moveTo>
                <a:lnTo>
                  <a:pt x="29483" y="16576"/>
                </a:lnTo>
                <a:lnTo>
                  <a:pt x="39148" y="18418"/>
                </a:lnTo>
                <a:lnTo>
                  <a:pt x="44758" y="23022"/>
                </a:lnTo>
                <a:lnTo>
                  <a:pt x="47358" y="29008"/>
                </a:lnTo>
                <a:lnTo>
                  <a:pt x="47993" y="34994"/>
                </a:lnTo>
                <a:lnTo>
                  <a:pt x="60278" y="34994"/>
                </a:lnTo>
                <a:lnTo>
                  <a:pt x="59633" y="27195"/>
                </a:lnTo>
                <a:lnTo>
                  <a:pt x="56446" y="16576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891135" y="4708007"/>
            <a:ext cx="66675" cy="164465"/>
          </a:xfrm>
          <a:custGeom>
            <a:avLst/>
            <a:gdLst/>
            <a:ahLst/>
            <a:cxnLst/>
            <a:rect l="l" t="t" r="r" b="b"/>
            <a:pathLst>
              <a:path w="66675" h="164464">
                <a:moveTo>
                  <a:pt x="12284" y="3683"/>
                </a:moveTo>
                <a:lnTo>
                  <a:pt x="0" y="3683"/>
                </a:lnTo>
                <a:lnTo>
                  <a:pt x="0" y="163969"/>
                </a:lnTo>
                <a:lnTo>
                  <a:pt x="12284" y="163969"/>
                </a:lnTo>
                <a:lnTo>
                  <a:pt x="12284" y="105007"/>
                </a:lnTo>
                <a:lnTo>
                  <a:pt x="33087" y="105007"/>
                </a:lnTo>
                <a:lnTo>
                  <a:pt x="26243" y="103107"/>
                </a:lnTo>
                <a:lnTo>
                  <a:pt x="19492" y="96716"/>
                </a:lnTo>
                <a:lnTo>
                  <a:pt x="14337" y="84794"/>
                </a:lnTo>
                <a:lnTo>
                  <a:pt x="12284" y="66305"/>
                </a:lnTo>
                <a:lnTo>
                  <a:pt x="12771" y="50764"/>
                </a:lnTo>
                <a:lnTo>
                  <a:pt x="15315" y="34533"/>
                </a:lnTo>
                <a:lnTo>
                  <a:pt x="21544" y="21756"/>
                </a:lnTo>
                <a:lnTo>
                  <a:pt x="28983" y="18418"/>
                </a:lnTo>
                <a:lnTo>
                  <a:pt x="12284" y="18418"/>
                </a:lnTo>
                <a:lnTo>
                  <a:pt x="12284" y="3683"/>
                </a:lnTo>
                <a:close/>
              </a:path>
              <a:path w="66675" h="164464">
                <a:moveTo>
                  <a:pt x="58324" y="16576"/>
                </a:moveTo>
                <a:lnTo>
                  <a:pt x="33087" y="16576"/>
                </a:lnTo>
                <a:lnTo>
                  <a:pt x="44655" y="21411"/>
                </a:lnTo>
                <a:lnTo>
                  <a:pt x="50941" y="33152"/>
                </a:lnTo>
                <a:lnTo>
                  <a:pt x="53542" y="47656"/>
                </a:lnTo>
                <a:lnTo>
                  <a:pt x="54053" y="60779"/>
                </a:lnTo>
                <a:lnTo>
                  <a:pt x="52689" y="77801"/>
                </a:lnTo>
                <a:lnTo>
                  <a:pt x="48669" y="91881"/>
                </a:lnTo>
                <a:lnTo>
                  <a:pt x="42099" y="101467"/>
                </a:lnTo>
                <a:lnTo>
                  <a:pt x="33087" y="105007"/>
                </a:lnTo>
                <a:lnTo>
                  <a:pt x="13431" y="105007"/>
                </a:lnTo>
                <a:lnTo>
                  <a:pt x="16157" y="111482"/>
                </a:lnTo>
                <a:lnTo>
                  <a:pt x="20495" y="116749"/>
                </a:lnTo>
                <a:lnTo>
                  <a:pt x="26215" y="120288"/>
                </a:lnTo>
                <a:lnTo>
                  <a:pt x="33087" y="121583"/>
                </a:lnTo>
                <a:lnTo>
                  <a:pt x="49201" y="115396"/>
                </a:lnTo>
                <a:lnTo>
                  <a:pt x="59418" y="99709"/>
                </a:lnTo>
                <a:lnTo>
                  <a:pt x="64782" y="78837"/>
                </a:lnTo>
                <a:lnTo>
                  <a:pt x="66338" y="57096"/>
                </a:lnTo>
                <a:lnTo>
                  <a:pt x="64273" y="34188"/>
                </a:lnTo>
                <a:lnTo>
                  <a:pt x="58324" y="16576"/>
                </a:lnTo>
                <a:close/>
              </a:path>
              <a:path w="66675" h="164464">
                <a:moveTo>
                  <a:pt x="34397" y="0"/>
                </a:moveTo>
                <a:lnTo>
                  <a:pt x="25552" y="2100"/>
                </a:lnTo>
                <a:lnTo>
                  <a:pt x="19164" y="7137"/>
                </a:lnTo>
                <a:lnTo>
                  <a:pt x="14864" y="13209"/>
                </a:lnTo>
                <a:lnTo>
                  <a:pt x="12284" y="18418"/>
                </a:lnTo>
                <a:lnTo>
                  <a:pt x="28983" y="18418"/>
                </a:lnTo>
                <a:lnTo>
                  <a:pt x="33087" y="16576"/>
                </a:lnTo>
                <a:lnTo>
                  <a:pt x="58324" y="16576"/>
                </a:lnTo>
                <a:lnTo>
                  <a:pt x="58169" y="16115"/>
                </a:lnTo>
                <a:lnTo>
                  <a:pt x="48164" y="4259"/>
                </a:lnTo>
                <a:lnTo>
                  <a:pt x="34397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969759" y="4708007"/>
            <a:ext cx="73025" cy="121920"/>
          </a:xfrm>
          <a:custGeom>
            <a:avLst/>
            <a:gdLst/>
            <a:ahLst/>
            <a:cxnLst/>
            <a:rect l="l" t="t" r="r" b="b"/>
            <a:pathLst>
              <a:path w="73025" h="121920">
                <a:moveTo>
                  <a:pt x="60860" y="16576"/>
                </a:moveTo>
                <a:lnTo>
                  <a:pt x="33087" y="16576"/>
                </a:lnTo>
                <a:lnTo>
                  <a:pt x="41162" y="17641"/>
                </a:lnTo>
                <a:lnTo>
                  <a:pt x="46949" y="20950"/>
                </a:lnTo>
                <a:lnTo>
                  <a:pt x="50432" y="26677"/>
                </a:lnTo>
                <a:lnTo>
                  <a:pt x="51596" y="34994"/>
                </a:lnTo>
                <a:lnTo>
                  <a:pt x="51596" y="46045"/>
                </a:lnTo>
                <a:lnTo>
                  <a:pt x="47829" y="47886"/>
                </a:lnTo>
                <a:lnTo>
                  <a:pt x="44225" y="47886"/>
                </a:lnTo>
                <a:lnTo>
                  <a:pt x="23259" y="51570"/>
                </a:lnTo>
                <a:lnTo>
                  <a:pt x="10296" y="57330"/>
                </a:lnTo>
                <a:lnTo>
                  <a:pt x="3337" y="67238"/>
                </a:lnTo>
                <a:lnTo>
                  <a:pt x="524" y="78527"/>
                </a:lnTo>
                <a:lnTo>
                  <a:pt x="0" y="88431"/>
                </a:lnTo>
                <a:lnTo>
                  <a:pt x="1745" y="101381"/>
                </a:lnTo>
                <a:lnTo>
                  <a:pt x="6592" y="111914"/>
                </a:lnTo>
                <a:lnTo>
                  <a:pt x="13958" y="118993"/>
                </a:lnTo>
                <a:lnTo>
                  <a:pt x="23259" y="121583"/>
                </a:lnTo>
                <a:lnTo>
                  <a:pt x="33768" y="119742"/>
                </a:lnTo>
                <a:lnTo>
                  <a:pt x="41605" y="115137"/>
                </a:lnTo>
                <a:lnTo>
                  <a:pt x="47353" y="109151"/>
                </a:lnTo>
                <a:lnTo>
                  <a:pt x="50291" y="105007"/>
                </a:lnTo>
                <a:lnTo>
                  <a:pt x="17198" y="105007"/>
                </a:lnTo>
                <a:lnTo>
                  <a:pt x="13431" y="97640"/>
                </a:lnTo>
                <a:lnTo>
                  <a:pt x="13431" y="69988"/>
                </a:lnTo>
                <a:lnTo>
                  <a:pt x="23259" y="68146"/>
                </a:lnTo>
                <a:lnTo>
                  <a:pt x="29483" y="66305"/>
                </a:lnTo>
                <a:lnTo>
                  <a:pt x="45372" y="62621"/>
                </a:lnTo>
                <a:lnTo>
                  <a:pt x="49139" y="60779"/>
                </a:lnTo>
                <a:lnTo>
                  <a:pt x="50286" y="58937"/>
                </a:lnTo>
                <a:lnTo>
                  <a:pt x="63881" y="58937"/>
                </a:lnTo>
                <a:lnTo>
                  <a:pt x="63881" y="31310"/>
                </a:lnTo>
                <a:lnTo>
                  <a:pt x="60860" y="16576"/>
                </a:lnTo>
                <a:close/>
              </a:path>
              <a:path w="73025" h="121920">
                <a:moveTo>
                  <a:pt x="63881" y="103165"/>
                </a:moveTo>
                <a:lnTo>
                  <a:pt x="51596" y="103165"/>
                </a:lnTo>
                <a:lnTo>
                  <a:pt x="51596" y="110532"/>
                </a:lnTo>
                <a:lnTo>
                  <a:pt x="54053" y="119742"/>
                </a:lnTo>
                <a:lnTo>
                  <a:pt x="67649" y="119742"/>
                </a:lnTo>
                <a:lnTo>
                  <a:pt x="70106" y="117900"/>
                </a:lnTo>
                <a:lnTo>
                  <a:pt x="72563" y="117900"/>
                </a:lnTo>
                <a:lnTo>
                  <a:pt x="72563" y="105007"/>
                </a:lnTo>
                <a:lnTo>
                  <a:pt x="65192" y="105007"/>
                </a:lnTo>
                <a:lnTo>
                  <a:pt x="63881" y="103165"/>
                </a:lnTo>
                <a:close/>
              </a:path>
              <a:path w="73025" h="121920">
                <a:moveTo>
                  <a:pt x="63881" y="58937"/>
                </a:moveTo>
                <a:lnTo>
                  <a:pt x="50286" y="58937"/>
                </a:lnTo>
                <a:lnTo>
                  <a:pt x="50286" y="77380"/>
                </a:lnTo>
                <a:lnTo>
                  <a:pt x="48379" y="88690"/>
                </a:lnTo>
                <a:lnTo>
                  <a:pt x="43263" y="97410"/>
                </a:lnTo>
                <a:lnTo>
                  <a:pt x="35844" y="103021"/>
                </a:lnTo>
                <a:lnTo>
                  <a:pt x="27026" y="105007"/>
                </a:lnTo>
                <a:lnTo>
                  <a:pt x="50291" y="105007"/>
                </a:lnTo>
                <a:lnTo>
                  <a:pt x="51596" y="103165"/>
                </a:lnTo>
                <a:lnTo>
                  <a:pt x="63881" y="103165"/>
                </a:lnTo>
                <a:lnTo>
                  <a:pt x="63881" y="58937"/>
                </a:lnTo>
                <a:close/>
              </a:path>
              <a:path w="73025" h="121920">
                <a:moveTo>
                  <a:pt x="72563" y="103165"/>
                </a:moveTo>
                <a:lnTo>
                  <a:pt x="71252" y="105007"/>
                </a:lnTo>
                <a:lnTo>
                  <a:pt x="72563" y="105007"/>
                </a:lnTo>
                <a:lnTo>
                  <a:pt x="72563" y="103165"/>
                </a:lnTo>
                <a:close/>
              </a:path>
              <a:path w="73025" h="121920">
                <a:moveTo>
                  <a:pt x="35544" y="0"/>
                </a:moveTo>
                <a:lnTo>
                  <a:pt x="22261" y="2158"/>
                </a:lnTo>
                <a:lnTo>
                  <a:pt x="12203" y="8978"/>
                </a:lnTo>
                <a:lnTo>
                  <a:pt x="5830" y="20979"/>
                </a:lnTo>
                <a:lnTo>
                  <a:pt x="3603" y="38677"/>
                </a:lnTo>
                <a:lnTo>
                  <a:pt x="15888" y="38677"/>
                </a:lnTo>
                <a:lnTo>
                  <a:pt x="16512" y="31310"/>
                </a:lnTo>
                <a:lnTo>
                  <a:pt x="18959" y="24173"/>
                </a:lnTo>
                <a:lnTo>
                  <a:pt x="24180" y="18734"/>
                </a:lnTo>
                <a:lnTo>
                  <a:pt x="33087" y="16576"/>
                </a:lnTo>
                <a:lnTo>
                  <a:pt x="60860" y="16576"/>
                </a:lnTo>
                <a:lnTo>
                  <a:pt x="60329" y="13986"/>
                </a:lnTo>
                <a:lnTo>
                  <a:pt x="52047" y="4604"/>
                </a:lnTo>
                <a:lnTo>
                  <a:pt x="42598" y="748"/>
                </a:lnTo>
                <a:lnTo>
                  <a:pt x="35544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048383" y="4678513"/>
            <a:ext cx="36195" cy="149860"/>
          </a:xfrm>
          <a:custGeom>
            <a:avLst/>
            <a:gdLst/>
            <a:ahLst/>
            <a:cxnLst/>
            <a:rect l="l" t="t" r="r" b="b"/>
            <a:pathLst>
              <a:path w="36195" h="149860">
                <a:moveTo>
                  <a:pt x="23423" y="47911"/>
                </a:moveTo>
                <a:lnTo>
                  <a:pt x="9827" y="47911"/>
                </a:lnTo>
                <a:lnTo>
                  <a:pt x="9827" y="123450"/>
                </a:lnTo>
                <a:lnTo>
                  <a:pt x="10608" y="133695"/>
                </a:lnTo>
                <a:lnTo>
                  <a:pt x="13247" y="141868"/>
                </a:lnTo>
                <a:lnTo>
                  <a:pt x="18189" y="147278"/>
                </a:lnTo>
                <a:lnTo>
                  <a:pt x="25880" y="149235"/>
                </a:lnTo>
                <a:lnTo>
                  <a:pt x="27026" y="149235"/>
                </a:lnTo>
                <a:lnTo>
                  <a:pt x="30794" y="147393"/>
                </a:lnTo>
                <a:lnTo>
                  <a:pt x="35708" y="147393"/>
                </a:lnTo>
                <a:lnTo>
                  <a:pt x="35708" y="132659"/>
                </a:lnTo>
                <a:lnTo>
                  <a:pt x="23423" y="132659"/>
                </a:lnTo>
                <a:lnTo>
                  <a:pt x="23423" y="47911"/>
                </a:lnTo>
                <a:close/>
              </a:path>
              <a:path w="36195" h="149860">
                <a:moveTo>
                  <a:pt x="35708" y="33177"/>
                </a:moveTo>
                <a:lnTo>
                  <a:pt x="0" y="33177"/>
                </a:lnTo>
                <a:lnTo>
                  <a:pt x="0" y="47911"/>
                </a:lnTo>
                <a:lnTo>
                  <a:pt x="35708" y="47911"/>
                </a:lnTo>
                <a:lnTo>
                  <a:pt x="35708" y="33177"/>
                </a:lnTo>
                <a:close/>
              </a:path>
              <a:path w="36195" h="149860">
                <a:moveTo>
                  <a:pt x="23423" y="0"/>
                </a:moveTo>
                <a:lnTo>
                  <a:pt x="9827" y="0"/>
                </a:lnTo>
                <a:lnTo>
                  <a:pt x="9827" y="33177"/>
                </a:lnTo>
                <a:lnTo>
                  <a:pt x="23423" y="33177"/>
                </a:lnTo>
                <a:lnTo>
                  <a:pt x="23423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091463" y="4708007"/>
            <a:ext cx="65405" cy="121920"/>
          </a:xfrm>
          <a:custGeom>
            <a:avLst/>
            <a:gdLst/>
            <a:ahLst/>
            <a:cxnLst/>
            <a:rect l="l" t="t" r="r" b="b"/>
            <a:pathLst>
              <a:path w="65404" h="121920">
                <a:moveTo>
                  <a:pt x="36854" y="0"/>
                </a:moveTo>
                <a:lnTo>
                  <a:pt x="20730" y="4892"/>
                </a:lnTo>
                <a:lnTo>
                  <a:pt x="9213" y="18418"/>
                </a:lnTo>
                <a:lnTo>
                  <a:pt x="2303" y="38850"/>
                </a:lnTo>
                <a:lnTo>
                  <a:pt x="0" y="64463"/>
                </a:lnTo>
                <a:lnTo>
                  <a:pt x="2426" y="86607"/>
                </a:lnTo>
                <a:lnTo>
                  <a:pt x="9336" y="104774"/>
                </a:lnTo>
                <a:lnTo>
                  <a:pt x="20178" y="117065"/>
                </a:lnTo>
                <a:lnTo>
                  <a:pt x="34397" y="121583"/>
                </a:lnTo>
                <a:lnTo>
                  <a:pt x="48351" y="117267"/>
                </a:lnTo>
                <a:lnTo>
                  <a:pt x="57575" y="106388"/>
                </a:lnTo>
                <a:lnTo>
                  <a:pt x="58085" y="105007"/>
                </a:lnTo>
                <a:lnTo>
                  <a:pt x="34397" y="105007"/>
                </a:lnTo>
                <a:lnTo>
                  <a:pt x="23866" y="100690"/>
                </a:lnTo>
                <a:lnTo>
                  <a:pt x="17465" y="89809"/>
                </a:lnTo>
                <a:lnTo>
                  <a:pt x="14288" y="75470"/>
                </a:lnTo>
                <a:lnTo>
                  <a:pt x="13431" y="60779"/>
                </a:lnTo>
                <a:lnTo>
                  <a:pt x="14652" y="45325"/>
                </a:lnTo>
                <a:lnTo>
                  <a:pt x="18529" y="31080"/>
                </a:lnTo>
                <a:lnTo>
                  <a:pt x="25386" y="20633"/>
                </a:lnTo>
                <a:lnTo>
                  <a:pt x="35544" y="16576"/>
                </a:lnTo>
                <a:lnTo>
                  <a:pt x="59429" y="16576"/>
                </a:lnTo>
                <a:lnTo>
                  <a:pt x="58312" y="13583"/>
                </a:lnTo>
                <a:lnTo>
                  <a:pt x="49549" y="3769"/>
                </a:lnTo>
                <a:lnTo>
                  <a:pt x="36854" y="0"/>
                </a:lnTo>
                <a:close/>
              </a:path>
              <a:path w="65404" h="121920">
                <a:moveTo>
                  <a:pt x="65028" y="77380"/>
                </a:moveTo>
                <a:lnTo>
                  <a:pt x="52743" y="77380"/>
                </a:lnTo>
                <a:lnTo>
                  <a:pt x="50775" y="88690"/>
                </a:lnTo>
                <a:lnTo>
                  <a:pt x="46826" y="97410"/>
                </a:lnTo>
                <a:lnTo>
                  <a:pt x="41249" y="103021"/>
                </a:lnTo>
                <a:lnTo>
                  <a:pt x="34397" y="105007"/>
                </a:lnTo>
                <a:lnTo>
                  <a:pt x="58085" y="105007"/>
                </a:lnTo>
                <a:lnTo>
                  <a:pt x="62868" y="92057"/>
                </a:lnTo>
                <a:lnTo>
                  <a:pt x="65028" y="77380"/>
                </a:lnTo>
                <a:close/>
              </a:path>
              <a:path w="65404" h="121920">
                <a:moveTo>
                  <a:pt x="59429" y="16576"/>
                </a:moveTo>
                <a:lnTo>
                  <a:pt x="35544" y="16576"/>
                </a:lnTo>
                <a:lnTo>
                  <a:pt x="42216" y="18274"/>
                </a:lnTo>
                <a:lnTo>
                  <a:pt x="47399" y="23252"/>
                </a:lnTo>
                <a:lnTo>
                  <a:pt x="50954" y="31339"/>
                </a:lnTo>
                <a:lnTo>
                  <a:pt x="52743" y="42361"/>
                </a:lnTo>
                <a:lnTo>
                  <a:pt x="65028" y="42361"/>
                </a:lnTo>
                <a:lnTo>
                  <a:pt x="63390" y="27195"/>
                </a:lnTo>
                <a:lnTo>
                  <a:pt x="59429" y="16576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170087" y="4667462"/>
            <a:ext cx="62865" cy="158750"/>
          </a:xfrm>
          <a:custGeom>
            <a:avLst/>
            <a:gdLst/>
            <a:ahLst/>
            <a:cxnLst/>
            <a:rect l="l" t="t" r="r" b="b"/>
            <a:pathLst>
              <a:path w="62865" h="158750">
                <a:moveTo>
                  <a:pt x="13431" y="0"/>
                </a:moveTo>
                <a:lnTo>
                  <a:pt x="0" y="0"/>
                </a:lnTo>
                <a:lnTo>
                  <a:pt x="0" y="158444"/>
                </a:lnTo>
                <a:lnTo>
                  <a:pt x="13431" y="158444"/>
                </a:lnTo>
                <a:lnTo>
                  <a:pt x="13431" y="95798"/>
                </a:lnTo>
                <a:lnTo>
                  <a:pt x="15325" y="77322"/>
                </a:lnTo>
                <a:lnTo>
                  <a:pt x="20229" y="65408"/>
                </a:lnTo>
                <a:lnTo>
                  <a:pt x="26975" y="59019"/>
                </a:lnTo>
                <a:lnTo>
                  <a:pt x="27200" y="58962"/>
                </a:lnTo>
                <a:lnTo>
                  <a:pt x="13431" y="58962"/>
                </a:lnTo>
                <a:lnTo>
                  <a:pt x="13431" y="0"/>
                </a:lnTo>
                <a:close/>
              </a:path>
              <a:path w="62865" h="158750">
                <a:moveTo>
                  <a:pt x="58197" y="57120"/>
                </a:moveTo>
                <a:lnTo>
                  <a:pt x="34397" y="57120"/>
                </a:lnTo>
                <a:lnTo>
                  <a:pt x="42063" y="59077"/>
                </a:lnTo>
                <a:lnTo>
                  <a:pt x="46949" y="64487"/>
                </a:lnTo>
                <a:lnTo>
                  <a:pt x="49531" y="72660"/>
                </a:lnTo>
                <a:lnTo>
                  <a:pt x="50286" y="82905"/>
                </a:lnTo>
                <a:lnTo>
                  <a:pt x="50286" y="158444"/>
                </a:lnTo>
                <a:lnTo>
                  <a:pt x="62571" y="158444"/>
                </a:lnTo>
                <a:lnTo>
                  <a:pt x="62571" y="81064"/>
                </a:lnTo>
                <a:lnTo>
                  <a:pt x="60076" y="60746"/>
                </a:lnTo>
                <a:lnTo>
                  <a:pt x="58197" y="57120"/>
                </a:lnTo>
                <a:close/>
              </a:path>
              <a:path w="62865" h="158750">
                <a:moveTo>
                  <a:pt x="35544" y="40544"/>
                </a:moveTo>
                <a:lnTo>
                  <a:pt x="27436" y="42386"/>
                </a:lnTo>
                <a:lnTo>
                  <a:pt x="21293" y="46990"/>
                </a:lnTo>
                <a:lnTo>
                  <a:pt x="16748" y="52976"/>
                </a:lnTo>
                <a:lnTo>
                  <a:pt x="13431" y="58962"/>
                </a:lnTo>
                <a:lnTo>
                  <a:pt x="27200" y="58962"/>
                </a:lnTo>
                <a:lnTo>
                  <a:pt x="34397" y="57120"/>
                </a:lnTo>
                <a:lnTo>
                  <a:pt x="58197" y="57120"/>
                </a:lnTo>
                <a:lnTo>
                  <a:pt x="53664" y="48371"/>
                </a:lnTo>
                <a:lnTo>
                  <a:pt x="44950" y="42213"/>
                </a:lnTo>
                <a:lnTo>
                  <a:pt x="35544" y="40544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781391" y="1706795"/>
            <a:ext cx="37465" cy="118110"/>
          </a:xfrm>
          <a:custGeom>
            <a:avLst/>
            <a:gdLst/>
            <a:ahLst/>
            <a:cxnLst/>
            <a:rect l="l" t="t" r="r" b="b"/>
            <a:pathLst>
              <a:path w="37464" h="118110">
                <a:moveTo>
                  <a:pt x="12284" y="1719"/>
                </a:moveTo>
                <a:lnTo>
                  <a:pt x="0" y="1719"/>
                </a:lnTo>
                <a:lnTo>
                  <a:pt x="0" y="117875"/>
                </a:lnTo>
                <a:lnTo>
                  <a:pt x="12284" y="117875"/>
                </a:lnTo>
                <a:lnTo>
                  <a:pt x="12284" y="49606"/>
                </a:lnTo>
                <a:lnTo>
                  <a:pt x="13628" y="38060"/>
                </a:lnTo>
                <a:lnTo>
                  <a:pt x="17506" y="28701"/>
                </a:lnTo>
                <a:lnTo>
                  <a:pt x="23686" y="22427"/>
                </a:lnTo>
                <a:lnTo>
                  <a:pt x="24862" y="22101"/>
                </a:lnTo>
                <a:lnTo>
                  <a:pt x="12284" y="22101"/>
                </a:lnTo>
                <a:lnTo>
                  <a:pt x="12284" y="1719"/>
                </a:lnTo>
                <a:close/>
              </a:path>
              <a:path w="37464" h="118110">
                <a:moveTo>
                  <a:pt x="36854" y="0"/>
                </a:moveTo>
                <a:lnTo>
                  <a:pt x="33251" y="0"/>
                </a:lnTo>
                <a:lnTo>
                  <a:pt x="26451" y="1623"/>
                </a:lnTo>
                <a:lnTo>
                  <a:pt x="20864" y="6170"/>
                </a:lnTo>
                <a:lnTo>
                  <a:pt x="16228" y="13157"/>
                </a:lnTo>
                <a:lnTo>
                  <a:pt x="12284" y="22101"/>
                </a:lnTo>
                <a:lnTo>
                  <a:pt x="24862" y="22101"/>
                </a:lnTo>
                <a:lnTo>
                  <a:pt x="31940" y="20137"/>
                </a:lnTo>
                <a:lnTo>
                  <a:pt x="36854" y="20137"/>
                </a:lnTo>
                <a:lnTo>
                  <a:pt x="36854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824471" y="1706795"/>
            <a:ext cx="70485" cy="120014"/>
          </a:xfrm>
          <a:custGeom>
            <a:avLst/>
            <a:gdLst/>
            <a:ahLst/>
            <a:cxnLst/>
            <a:rect l="l" t="t" r="r" b="b"/>
            <a:pathLst>
              <a:path w="70485" h="120014">
                <a:moveTo>
                  <a:pt x="36854" y="0"/>
                </a:moveTo>
                <a:lnTo>
                  <a:pt x="20730" y="4846"/>
                </a:lnTo>
                <a:lnTo>
                  <a:pt x="9213" y="18141"/>
                </a:lnTo>
                <a:lnTo>
                  <a:pt x="2303" y="38021"/>
                </a:lnTo>
                <a:lnTo>
                  <a:pt x="0" y="62621"/>
                </a:lnTo>
                <a:lnTo>
                  <a:pt x="2426" y="85509"/>
                </a:lnTo>
                <a:lnTo>
                  <a:pt x="9336" y="103540"/>
                </a:lnTo>
                <a:lnTo>
                  <a:pt x="20178" y="115354"/>
                </a:lnTo>
                <a:lnTo>
                  <a:pt x="34397" y="119594"/>
                </a:lnTo>
                <a:lnTo>
                  <a:pt x="46682" y="119594"/>
                </a:lnTo>
                <a:lnTo>
                  <a:pt x="51596" y="115911"/>
                </a:lnTo>
                <a:lnTo>
                  <a:pt x="55200" y="112227"/>
                </a:lnTo>
                <a:lnTo>
                  <a:pt x="61471" y="104280"/>
                </a:lnTo>
                <a:lnTo>
                  <a:pt x="62002" y="103141"/>
                </a:lnTo>
                <a:lnTo>
                  <a:pt x="36854" y="103141"/>
                </a:lnTo>
                <a:lnTo>
                  <a:pt x="26975" y="100735"/>
                </a:lnTo>
                <a:lnTo>
                  <a:pt x="19615" y="93655"/>
                </a:lnTo>
                <a:lnTo>
                  <a:pt x="15018" y="82110"/>
                </a:lnTo>
                <a:lnTo>
                  <a:pt x="13431" y="66305"/>
                </a:lnTo>
                <a:lnTo>
                  <a:pt x="69942" y="66305"/>
                </a:lnTo>
                <a:lnTo>
                  <a:pt x="68836" y="51570"/>
                </a:lnTo>
                <a:lnTo>
                  <a:pt x="13431" y="51570"/>
                </a:lnTo>
                <a:lnTo>
                  <a:pt x="15159" y="38313"/>
                </a:lnTo>
                <a:lnTo>
                  <a:pt x="19881" y="27105"/>
                </a:lnTo>
                <a:lnTo>
                  <a:pt x="26906" y="19350"/>
                </a:lnTo>
                <a:lnTo>
                  <a:pt x="35544" y="16453"/>
                </a:lnTo>
                <a:lnTo>
                  <a:pt x="60521" y="16453"/>
                </a:lnTo>
                <a:lnTo>
                  <a:pt x="51353" y="4662"/>
                </a:lnTo>
                <a:lnTo>
                  <a:pt x="36854" y="0"/>
                </a:lnTo>
                <a:close/>
              </a:path>
              <a:path w="70485" h="120014">
                <a:moveTo>
                  <a:pt x="68795" y="81039"/>
                </a:moveTo>
                <a:lnTo>
                  <a:pt x="56510" y="81039"/>
                </a:lnTo>
                <a:lnTo>
                  <a:pt x="54430" y="88326"/>
                </a:lnTo>
                <a:lnTo>
                  <a:pt x="50307" y="95497"/>
                </a:lnTo>
                <a:lnTo>
                  <a:pt x="44371" y="100965"/>
                </a:lnTo>
                <a:lnTo>
                  <a:pt x="36854" y="103141"/>
                </a:lnTo>
                <a:lnTo>
                  <a:pt x="62002" y="103141"/>
                </a:lnTo>
                <a:lnTo>
                  <a:pt x="65683" y="95252"/>
                </a:lnTo>
                <a:lnTo>
                  <a:pt x="68053" y="86914"/>
                </a:lnTo>
                <a:lnTo>
                  <a:pt x="68795" y="81039"/>
                </a:lnTo>
                <a:close/>
              </a:path>
              <a:path w="70485" h="120014">
                <a:moveTo>
                  <a:pt x="60521" y="16453"/>
                </a:moveTo>
                <a:lnTo>
                  <a:pt x="35544" y="16453"/>
                </a:lnTo>
                <a:lnTo>
                  <a:pt x="45039" y="19350"/>
                </a:lnTo>
                <a:lnTo>
                  <a:pt x="51556" y="27105"/>
                </a:lnTo>
                <a:lnTo>
                  <a:pt x="55308" y="38313"/>
                </a:lnTo>
                <a:lnTo>
                  <a:pt x="56510" y="51570"/>
                </a:lnTo>
                <a:lnTo>
                  <a:pt x="68836" y="51570"/>
                </a:lnTo>
                <a:lnTo>
                  <a:pt x="67882" y="38850"/>
                </a:lnTo>
                <a:lnTo>
                  <a:pt x="61691" y="17957"/>
                </a:lnTo>
                <a:lnTo>
                  <a:pt x="60521" y="16453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905551" y="1706795"/>
            <a:ext cx="62865" cy="120014"/>
          </a:xfrm>
          <a:custGeom>
            <a:avLst/>
            <a:gdLst/>
            <a:ahLst/>
            <a:cxnLst/>
            <a:rect l="l" t="t" r="r" b="b"/>
            <a:pathLst>
              <a:path w="62864" h="120014">
                <a:moveTo>
                  <a:pt x="12284" y="81039"/>
                </a:moveTo>
                <a:lnTo>
                  <a:pt x="0" y="81039"/>
                </a:lnTo>
                <a:lnTo>
                  <a:pt x="862" y="92451"/>
                </a:lnTo>
                <a:lnTo>
                  <a:pt x="5057" y="105105"/>
                </a:lnTo>
                <a:lnTo>
                  <a:pt x="14995" y="115366"/>
                </a:lnTo>
                <a:lnTo>
                  <a:pt x="33087" y="119594"/>
                </a:lnTo>
                <a:lnTo>
                  <a:pt x="44950" y="117223"/>
                </a:lnTo>
                <a:lnTo>
                  <a:pt x="54279" y="110201"/>
                </a:lnTo>
                <a:lnTo>
                  <a:pt x="58015" y="103141"/>
                </a:lnTo>
                <a:lnTo>
                  <a:pt x="33087" y="103141"/>
                </a:lnTo>
                <a:lnTo>
                  <a:pt x="22258" y="100965"/>
                </a:lnTo>
                <a:lnTo>
                  <a:pt x="16236" y="95497"/>
                </a:lnTo>
                <a:lnTo>
                  <a:pt x="13439" y="88326"/>
                </a:lnTo>
                <a:lnTo>
                  <a:pt x="12284" y="81039"/>
                </a:lnTo>
                <a:close/>
              </a:path>
              <a:path w="62864" h="120014">
                <a:moveTo>
                  <a:pt x="31940" y="0"/>
                </a:moveTo>
                <a:lnTo>
                  <a:pt x="20562" y="2129"/>
                </a:lnTo>
                <a:lnTo>
                  <a:pt x="11179" y="8748"/>
                </a:lnTo>
                <a:lnTo>
                  <a:pt x="4806" y="20202"/>
                </a:lnTo>
                <a:lnTo>
                  <a:pt x="2456" y="36836"/>
                </a:lnTo>
                <a:lnTo>
                  <a:pt x="3762" y="46590"/>
                </a:lnTo>
                <a:lnTo>
                  <a:pt x="35544" y="69988"/>
                </a:lnTo>
                <a:lnTo>
                  <a:pt x="46682" y="73672"/>
                </a:lnTo>
                <a:lnTo>
                  <a:pt x="50286" y="77355"/>
                </a:lnTo>
                <a:lnTo>
                  <a:pt x="50286" y="97492"/>
                </a:lnTo>
                <a:lnTo>
                  <a:pt x="41768" y="103141"/>
                </a:lnTo>
                <a:lnTo>
                  <a:pt x="58015" y="103141"/>
                </a:lnTo>
                <a:lnTo>
                  <a:pt x="60383" y="98667"/>
                </a:lnTo>
                <a:lnTo>
                  <a:pt x="62571" y="82758"/>
                </a:lnTo>
                <a:lnTo>
                  <a:pt x="61555" y="71980"/>
                </a:lnTo>
                <a:lnTo>
                  <a:pt x="58128" y="63757"/>
                </a:lnTo>
                <a:lnTo>
                  <a:pt x="51722" y="57237"/>
                </a:lnTo>
                <a:lnTo>
                  <a:pt x="41768" y="51570"/>
                </a:lnTo>
                <a:lnTo>
                  <a:pt x="28173" y="47886"/>
                </a:lnTo>
                <a:lnTo>
                  <a:pt x="18345" y="44203"/>
                </a:lnTo>
                <a:lnTo>
                  <a:pt x="14741" y="42238"/>
                </a:lnTo>
                <a:lnTo>
                  <a:pt x="14741" y="18418"/>
                </a:lnTo>
                <a:lnTo>
                  <a:pt x="25716" y="16453"/>
                </a:lnTo>
                <a:lnTo>
                  <a:pt x="56460" y="16453"/>
                </a:lnTo>
                <a:lnTo>
                  <a:pt x="56162" y="15409"/>
                </a:lnTo>
                <a:lnTo>
                  <a:pt x="47745" y="4688"/>
                </a:lnTo>
                <a:lnTo>
                  <a:pt x="31940" y="0"/>
                </a:lnTo>
                <a:close/>
              </a:path>
              <a:path w="62864" h="120014">
                <a:moveTo>
                  <a:pt x="56460" y="16453"/>
                </a:moveTo>
                <a:lnTo>
                  <a:pt x="46682" y="16453"/>
                </a:lnTo>
                <a:lnTo>
                  <a:pt x="47792" y="27143"/>
                </a:lnTo>
                <a:lnTo>
                  <a:pt x="47829" y="34871"/>
                </a:lnTo>
                <a:lnTo>
                  <a:pt x="60114" y="34871"/>
                </a:lnTo>
                <a:lnTo>
                  <a:pt x="59513" y="27143"/>
                </a:lnTo>
                <a:lnTo>
                  <a:pt x="56460" y="16453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982865" y="1706795"/>
            <a:ext cx="67945" cy="162560"/>
          </a:xfrm>
          <a:custGeom>
            <a:avLst/>
            <a:gdLst/>
            <a:ahLst/>
            <a:cxnLst/>
            <a:rect l="l" t="t" r="r" b="b"/>
            <a:pathLst>
              <a:path w="67945" h="162560">
                <a:moveTo>
                  <a:pt x="12284" y="1719"/>
                </a:moveTo>
                <a:lnTo>
                  <a:pt x="0" y="1719"/>
                </a:lnTo>
                <a:lnTo>
                  <a:pt x="0" y="162079"/>
                </a:lnTo>
                <a:lnTo>
                  <a:pt x="13595" y="162079"/>
                </a:lnTo>
                <a:lnTo>
                  <a:pt x="13595" y="104860"/>
                </a:lnTo>
                <a:lnTo>
                  <a:pt x="56249" y="104860"/>
                </a:lnTo>
                <a:lnTo>
                  <a:pt x="57457" y="103141"/>
                </a:lnTo>
                <a:lnTo>
                  <a:pt x="33251" y="103141"/>
                </a:lnTo>
                <a:lnTo>
                  <a:pt x="26312" y="101498"/>
                </a:lnTo>
                <a:lnTo>
                  <a:pt x="19512" y="95528"/>
                </a:lnTo>
                <a:lnTo>
                  <a:pt x="14340" y="83664"/>
                </a:lnTo>
                <a:lnTo>
                  <a:pt x="12284" y="64340"/>
                </a:lnTo>
                <a:lnTo>
                  <a:pt x="12958" y="49087"/>
                </a:lnTo>
                <a:lnTo>
                  <a:pt x="15827" y="33490"/>
                </a:lnTo>
                <a:lnTo>
                  <a:pt x="22166" y="21345"/>
                </a:lnTo>
                <a:lnTo>
                  <a:pt x="28800" y="18418"/>
                </a:lnTo>
                <a:lnTo>
                  <a:pt x="12284" y="18418"/>
                </a:lnTo>
                <a:lnTo>
                  <a:pt x="12284" y="1719"/>
                </a:lnTo>
                <a:close/>
              </a:path>
              <a:path w="67945" h="162560">
                <a:moveTo>
                  <a:pt x="56249" y="104860"/>
                </a:moveTo>
                <a:lnTo>
                  <a:pt x="13595" y="104860"/>
                </a:lnTo>
                <a:lnTo>
                  <a:pt x="17198" y="114192"/>
                </a:lnTo>
                <a:lnTo>
                  <a:pt x="23423" y="119594"/>
                </a:lnTo>
                <a:lnTo>
                  <a:pt x="33251" y="119594"/>
                </a:lnTo>
                <a:lnTo>
                  <a:pt x="50028" y="113712"/>
                </a:lnTo>
                <a:lnTo>
                  <a:pt x="56249" y="104860"/>
                </a:lnTo>
                <a:close/>
              </a:path>
              <a:path w="67945" h="162560">
                <a:moveTo>
                  <a:pt x="59190" y="16453"/>
                </a:moveTo>
                <a:lnTo>
                  <a:pt x="33251" y="16453"/>
                </a:lnTo>
                <a:lnTo>
                  <a:pt x="44794" y="21019"/>
                </a:lnTo>
                <a:lnTo>
                  <a:pt x="51023" y="32170"/>
                </a:lnTo>
                <a:lnTo>
                  <a:pt x="53567" y="46083"/>
                </a:lnTo>
                <a:lnTo>
                  <a:pt x="54053" y="58937"/>
                </a:lnTo>
                <a:lnTo>
                  <a:pt x="52876" y="76722"/>
                </a:lnTo>
                <a:lnTo>
                  <a:pt x="49180" y="90708"/>
                </a:lnTo>
                <a:lnTo>
                  <a:pt x="42721" y="99860"/>
                </a:lnTo>
                <a:lnTo>
                  <a:pt x="33251" y="103141"/>
                </a:lnTo>
                <a:lnTo>
                  <a:pt x="57457" y="103141"/>
                </a:lnTo>
                <a:lnTo>
                  <a:pt x="60585" y="98690"/>
                </a:lnTo>
                <a:lnTo>
                  <a:pt x="66075" y="78464"/>
                </a:lnTo>
                <a:lnTo>
                  <a:pt x="67649" y="56973"/>
                </a:lnTo>
                <a:lnTo>
                  <a:pt x="65422" y="34084"/>
                </a:lnTo>
                <a:lnTo>
                  <a:pt x="59190" y="16453"/>
                </a:lnTo>
                <a:close/>
              </a:path>
              <a:path w="67945" h="162560">
                <a:moveTo>
                  <a:pt x="35708" y="0"/>
                </a:moveTo>
                <a:lnTo>
                  <a:pt x="26842" y="2083"/>
                </a:lnTo>
                <a:lnTo>
                  <a:pt x="20311" y="7090"/>
                </a:lnTo>
                <a:lnTo>
                  <a:pt x="15622" y="13157"/>
                </a:lnTo>
                <a:lnTo>
                  <a:pt x="12284" y="18418"/>
                </a:lnTo>
                <a:lnTo>
                  <a:pt x="28800" y="18418"/>
                </a:lnTo>
                <a:lnTo>
                  <a:pt x="33251" y="16453"/>
                </a:lnTo>
                <a:lnTo>
                  <a:pt x="59190" y="16453"/>
                </a:lnTo>
                <a:lnTo>
                  <a:pt x="59049" y="16054"/>
                </a:lnTo>
                <a:lnTo>
                  <a:pt x="48991" y="4239"/>
                </a:lnTo>
                <a:lnTo>
                  <a:pt x="35708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061653" y="1706795"/>
            <a:ext cx="71755" cy="120014"/>
          </a:xfrm>
          <a:custGeom>
            <a:avLst/>
            <a:gdLst/>
            <a:ahLst/>
            <a:cxnLst/>
            <a:rect l="l" t="t" r="r" b="b"/>
            <a:pathLst>
              <a:path w="71754" h="120014">
                <a:moveTo>
                  <a:pt x="35544" y="0"/>
                </a:moveTo>
                <a:lnTo>
                  <a:pt x="19625" y="5064"/>
                </a:lnTo>
                <a:lnTo>
                  <a:pt x="8558" y="18418"/>
                </a:lnTo>
                <a:lnTo>
                  <a:pt x="2098" y="37296"/>
                </a:lnTo>
                <a:lnTo>
                  <a:pt x="0" y="58937"/>
                </a:lnTo>
                <a:lnTo>
                  <a:pt x="2098" y="81572"/>
                </a:lnTo>
                <a:lnTo>
                  <a:pt x="8558" y="100961"/>
                </a:lnTo>
                <a:lnTo>
                  <a:pt x="19625" y="114502"/>
                </a:lnTo>
                <a:lnTo>
                  <a:pt x="35544" y="119594"/>
                </a:lnTo>
                <a:lnTo>
                  <a:pt x="51489" y="114502"/>
                </a:lnTo>
                <a:lnTo>
                  <a:pt x="60822" y="103141"/>
                </a:lnTo>
                <a:lnTo>
                  <a:pt x="35544" y="103141"/>
                </a:lnTo>
                <a:lnTo>
                  <a:pt x="24349" y="98548"/>
                </a:lnTo>
                <a:lnTo>
                  <a:pt x="17608" y="87209"/>
                </a:lnTo>
                <a:lnTo>
                  <a:pt x="14306" y="72785"/>
                </a:lnTo>
                <a:lnTo>
                  <a:pt x="13431" y="58937"/>
                </a:lnTo>
                <a:lnTo>
                  <a:pt x="14306" y="46083"/>
                </a:lnTo>
                <a:lnTo>
                  <a:pt x="17608" y="32170"/>
                </a:lnTo>
                <a:lnTo>
                  <a:pt x="24349" y="21019"/>
                </a:lnTo>
                <a:lnTo>
                  <a:pt x="35544" y="16453"/>
                </a:lnTo>
                <a:lnTo>
                  <a:pt x="60976" y="16453"/>
                </a:lnTo>
                <a:lnTo>
                  <a:pt x="51489" y="5064"/>
                </a:lnTo>
                <a:lnTo>
                  <a:pt x="35544" y="0"/>
                </a:lnTo>
                <a:close/>
              </a:path>
              <a:path w="71754" h="120014">
                <a:moveTo>
                  <a:pt x="60976" y="16453"/>
                </a:moveTo>
                <a:lnTo>
                  <a:pt x="35544" y="16453"/>
                </a:lnTo>
                <a:lnTo>
                  <a:pt x="46808" y="21019"/>
                </a:lnTo>
                <a:lnTo>
                  <a:pt x="53542" y="32170"/>
                </a:lnTo>
                <a:lnTo>
                  <a:pt x="56805" y="46083"/>
                </a:lnTo>
                <a:lnTo>
                  <a:pt x="57657" y="58937"/>
                </a:lnTo>
                <a:lnTo>
                  <a:pt x="56805" y="72785"/>
                </a:lnTo>
                <a:lnTo>
                  <a:pt x="53542" y="87209"/>
                </a:lnTo>
                <a:lnTo>
                  <a:pt x="46808" y="98548"/>
                </a:lnTo>
                <a:lnTo>
                  <a:pt x="35544" y="103141"/>
                </a:lnTo>
                <a:lnTo>
                  <a:pt x="60822" y="103141"/>
                </a:lnTo>
                <a:lnTo>
                  <a:pt x="62612" y="100961"/>
                </a:lnTo>
                <a:lnTo>
                  <a:pt x="69128" y="81572"/>
                </a:lnTo>
                <a:lnTo>
                  <a:pt x="71252" y="58937"/>
                </a:lnTo>
                <a:lnTo>
                  <a:pt x="69128" y="37296"/>
                </a:lnTo>
                <a:lnTo>
                  <a:pt x="62612" y="18418"/>
                </a:lnTo>
                <a:lnTo>
                  <a:pt x="60976" y="16453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147648" y="1706795"/>
            <a:ext cx="62865" cy="118110"/>
          </a:xfrm>
          <a:custGeom>
            <a:avLst/>
            <a:gdLst/>
            <a:ahLst/>
            <a:cxnLst/>
            <a:rect l="l" t="t" r="r" b="b"/>
            <a:pathLst>
              <a:path w="62864" h="118110">
                <a:moveTo>
                  <a:pt x="12284" y="1719"/>
                </a:moveTo>
                <a:lnTo>
                  <a:pt x="0" y="1719"/>
                </a:lnTo>
                <a:lnTo>
                  <a:pt x="0" y="117875"/>
                </a:lnTo>
                <a:lnTo>
                  <a:pt x="13431" y="117875"/>
                </a:lnTo>
                <a:lnTo>
                  <a:pt x="13431" y="55254"/>
                </a:lnTo>
                <a:lnTo>
                  <a:pt x="15466" y="35930"/>
                </a:lnTo>
                <a:lnTo>
                  <a:pt x="20495" y="24066"/>
                </a:lnTo>
                <a:lnTo>
                  <a:pt x="26560" y="18418"/>
                </a:lnTo>
                <a:lnTo>
                  <a:pt x="12284" y="18418"/>
                </a:lnTo>
                <a:lnTo>
                  <a:pt x="12284" y="1719"/>
                </a:lnTo>
                <a:close/>
              </a:path>
              <a:path w="62864" h="118110">
                <a:moveTo>
                  <a:pt x="58488" y="16453"/>
                </a:moveTo>
                <a:lnTo>
                  <a:pt x="33087" y="16453"/>
                </a:lnTo>
                <a:lnTo>
                  <a:pt x="41510" y="18467"/>
                </a:lnTo>
                <a:lnTo>
                  <a:pt x="46785" y="24281"/>
                </a:lnTo>
                <a:lnTo>
                  <a:pt x="49511" y="33547"/>
                </a:lnTo>
                <a:lnTo>
                  <a:pt x="50286" y="45922"/>
                </a:lnTo>
                <a:lnTo>
                  <a:pt x="50286" y="117875"/>
                </a:lnTo>
                <a:lnTo>
                  <a:pt x="62571" y="117875"/>
                </a:lnTo>
                <a:lnTo>
                  <a:pt x="62571" y="38555"/>
                </a:lnTo>
                <a:lnTo>
                  <a:pt x="60076" y="19373"/>
                </a:lnTo>
                <a:lnTo>
                  <a:pt x="58488" y="16453"/>
                </a:lnTo>
                <a:close/>
              </a:path>
              <a:path w="62864" h="118110">
                <a:moveTo>
                  <a:pt x="35544" y="0"/>
                </a:moveTo>
                <a:lnTo>
                  <a:pt x="27252" y="2083"/>
                </a:lnTo>
                <a:lnTo>
                  <a:pt x="20802" y="7090"/>
                </a:lnTo>
                <a:lnTo>
                  <a:pt x="16195" y="13157"/>
                </a:lnTo>
                <a:lnTo>
                  <a:pt x="13431" y="18418"/>
                </a:lnTo>
                <a:lnTo>
                  <a:pt x="26560" y="18418"/>
                </a:lnTo>
                <a:lnTo>
                  <a:pt x="26906" y="18095"/>
                </a:lnTo>
                <a:lnTo>
                  <a:pt x="33087" y="16453"/>
                </a:lnTo>
                <a:lnTo>
                  <a:pt x="58488" y="16453"/>
                </a:lnTo>
                <a:lnTo>
                  <a:pt x="53664" y="7582"/>
                </a:lnTo>
                <a:lnTo>
                  <a:pt x="44950" y="1638"/>
                </a:lnTo>
                <a:lnTo>
                  <a:pt x="35544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224961" y="1706795"/>
            <a:ext cx="64135" cy="120014"/>
          </a:xfrm>
          <a:custGeom>
            <a:avLst/>
            <a:gdLst/>
            <a:ahLst/>
            <a:cxnLst/>
            <a:rect l="l" t="t" r="r" b="b"/>
            <a:pathLst>
              <a:path w="64135" h="120014">
                <a:moveTo>
                  <a:pt x="12284" y="81039"/>
                </a:moveTo>
                <a:lnTo>
                  <a:pt x="0" y="81039"/>
                </a:lnTo>
                <a:lnTo>
                  <a:pt x="1417" y="92451"/>
                </a:lnTo>
                <a:lnTo>
                  <a:pt x="5569" y="105105"/>
                </a:lnTo>
                <a:lnTo>
                  <a:pt x="15248" y="115366"/>
                </a:lnTo>
                <a:lnTo>
                  <a:pt x="33251" y="119594"/>
                </a:lnTo>
                <a:lnTo>
                  <a:pt x="45293" y="117223"/>
                </a:lnTo>
                <a:lnTo>
                  <a:pt x="55016" y="110201"/>
                </a:lnTo>
                <a:lnTo>
                  <a:pt x="58993" y="103141"/>
                </a:lnTo>
                <a:lnTo>
                  <a:pt x="33251" y="103141"/>
                </a:lnTo>
                <a:lnTo>
                  <a:pt x="22351" y="100965"/>
                </a:lnTo>
                <a:lnTo>
                  <a:pt x="16318" y="95497"/>
                </a:lnTo>
                <a:lnTo>
                  <a:pt x="13510" y="88326"/>
                </a:lnTo>
                <a:lnTo>
                  <a:pt x="12284" y="81039"/>
                </a:lnTo>
                <a:close/>
              </a:path>
              <a:path w="64135" h="120014">
                <a:moveTo>
                  <a:pt x="31940" y="0"/>
                </a:moveTo>
                <a:lnTo>
                  <a:pt x="21114" y="2129"/>
                </a:lnTo>
                <a:lnTo>
                  <a:pt x="11670" y="8748"/>
                </a:lnTo>
                <a:lnTo>
                  <a:pt x="4990" y="20202"/>
                </a:lnTo>
                <a:lnTo>
                  <a:pt x="2456" y="36836"/>
                </a:lnTo>
                <a:lnTo>
                  <a:pt x="3782" y="46590"/>
                </a:lnTo>
                <a:lnTo>
                  <a:pt x="35708" y="69988"/>
                </a:lnTo>
                <a:lnTo>
                  <a:pt x="46682" y="73672"/>
                </a:lnTo>
                <a:lnTo>
                  <a:pt x="50450" y="77355"/>
                </a:lnTo>
                <a:lnTo>
                  <a:pt x="50450" y="97492"/>
                </a:lnTo>
                <a:lnTo>
                  <a:pt x="41768" y="103141"/>
                </a:lnTo>
                <a:lnTo>
                  <a:pt x="58993" y="103141"/>
                </a:lnTo>
                <a:lnTo>
                  <a:pt x="61514" y="98667"/>
                </a:lnTo>
                <a:lnTo>
                  <a:pt x="63881" y="82758"/>
                </a:lnTo>
                <a:lnTo>
                  <a:pt x="62684" y="71980"/>
                </a:lnTo>
                <a:lnTo>
                  <a:pt x="58845" y="63757"/>
                </a:lnTo>
                <a:lnTo>
                  <a:pt x="51996" y="57237"/>
                </a:lnTo>
                <a:lnTo>
                  <a:pt x="41768" y="51570"/>
                </a:lnTo>
                <a:lnTo>
                  <a:pt x="29483" y="47886"/>
                </a:lnTo>
                <a:lnTo>
                  <a:pt x="19655" y="44203"/>
                </a:lnTo>
                <a:lnTo>
                  <a:pt x="14741" y="42238"/>
                </a:lnTo>
                <a:lnTo>
                  <a:pt x="14741" y="18418"/>
                </a:lnTo>
                <a:lnTo>
                  <a:pt x="27026" y="16453"/>
                </a:lnTo>
                <a:lnTo>
                  <a:pt x="57156" y="16453"/>
                </a:lnTo>
                <a:lnTo>
                  <a:pt x="56818" y="15409"/>
                </a:lnTo>
                <a:lnTo>
                  <a:pt x="47949" y="4688"/>
                </a:lnTo>
                <a:lnTo>
                  <a:pt x="31940" y="0"/>
                </a:lnTo>
                <a:close/>
              </a:path>
              <a:path w="64135" h="120014">
                <a:moveTo>
                  <a:pt x="57156" y="16453"/>
                </a:moveTo>
                <a:lnTo>
                  <a:pt x="46682" y="16453"/>
                </a:lnTo>
                <a:lnTo>
                  <a:pt x="47950" y="27143"/>
                </a:lnTo>
                <a:lnTo>
                  <a:pt x="47993" y="34871"/>
                </a:lnTo>
                <a:lnTo>
                  <a:pt x="61424" y="34871"/>
                </a:lnTo>
                <a:lnTo>
                  <a:pt x="60618" y="27143"/>
                </a:lnTo>
                <a:lnTo>
                  <a:pt x="57156" y="16453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299982" y="1706795"/>
            <a:ext cx="70485" cy="120014"/>
          </a:xfrm>
          <a:custGeom>
            <a:avLst/>
            <a:gdLst/>
            <a:ahLst/>
            <a:cxnLst/>
            <a:rect l="l" t="t" r="r" b="b"/>
            <a:pathLst>
              <a:path w="70485" h="120014">
                <a:moveTo>
                  <a:pt x="36854" y="0"/>
                </a:moveTo>
                <a:lnTo>
                  <a:pt x="20247" y="4846"/>
                </a:lnTo>
                <a:lnTo>
                  <a:pt x="8783" y="18141"/>
                </a:lnTo>
                <a:lnTo>
                  <a:pt x="2142" y="38021"/>
                </a:lnTo>
                <a:lnTo>
                  <a:pt x="0" y="62621"/>
                </a:lnTo>
                <a:lnTo>
                  <a:pt x="2449" y="85509"/>
                </a:lnTo>
                <a:lnTo>
                  <a:pt x="9398" y="103540"/>
                </a:lnTo>
                <a:lnTo>
                  <a:pt x="20247" y="115354"/>
                </a:lnTo>
                <a:lnTo>
                  <a:pt x="34397" y="119594"/>
                </a:lnTo>
                <a:lnTo>
                  <a:pt x="46682" y="119594"/>
                </a:lnTo>
                <a:lnTo>
                  <a:pt x="51596" y="115911"/>
                </a:lnTo>
                <a:lnTo>
                  <a:pt x="55364" y="112227"/>
                </a:lnTo>
                <a:lnTo>
                  <a:pt x="61609" y="104280"/>
                </a:lnTo>
                <a:lnTo>
                  <a:pt x="62133" y="103141"/>
                </a:lnTo>
                <a:lnTo>
                  <a:pt x="35708" y="103141"/>
                </a:lnTo>
                <a:lnTo>
                  <a:pt x="26033" y="100735"/>
                </a:lnTo>
                <a:lnTo>
                  <a:pt x="19123" y="93655"/>
                </a:lnTo>
                <a:lnTo>
                  <a:pt x="14977" y="82110"/>
                </a:lnTo>
                <a:lnTo>
                  <a:pt x="13595" y="66305"/>
                </a:lnTo>
                <a:lnTo>
                  <a:pt x="70106" y="66305"/>
                </a:lnTo>
                <a:lnTo>
                  <a:pt x="68986" y="51570"/>
                </a:lnTo>
                <a:lnTo>
                  <a:pt x="13595" y="51570"/>
                </a:lnTo>
                <a:lnTo>
                  <a:pt x="15322" y="38313"/>
                </a:lnTo>
                <a:lnTo>
                  <a:pt x="20045" y="27105"/>
                </a:lnTo>
                <a:lnTo>
                  <a:pt x="27070" y="19350"/>
                </a:lnTo>
                <a:lnTo>
                  <a:pt x="35708" y="16453"/>
                </a:lnTo>
                <a:lnTo>
                  <a:pt x="60597" y="16453"/>
                </a:lnTo>
                <a:lnTo>
                  <a:pt x="51379" y="4662"/>
                </a:lnTo>
                <a:lnTo>
                  <a:pt x="36854" y="0"/>
                </a:lnTo>
                <a:close/>
              </a:path>
              <a:path w="70485" h="120014">
                <a:moveTo>
                  <a:pt x="68795" y="81039"/>
                </a:moveTo>
                <a:lnTo>
                  <a:pt x="55364" y="81039"/>
                </a:lnTo>
                <a:lnTo>
                  <a:pt x="54020" y="88326"/>
                </a:lnTo>
                <a:lnTo>
                  <a:pt x="50143" y="95497"/>
                </a:lnTo>
                <a:lnTo>
                  <a:pt x="43962" y="100965"/>
                </a:lnTo>
                <a:lnTo>
                  <a:pt x="35708" y="103141"/>
                </a:lnTo>
                <a:lnTo>
                  <a:pt x="62133" y="103141"/>
                </a:lnTo>
                <a:lnTo>
                  <a:pt x="65765" y="95252"/>
                </a:lnTo>
                <a:lnTo>
                  <a:pt x="68079" y="86914"/>
                </a:lnTo>
                <a:lnTo>
                  <a:pt x="68795" y="81039"/>
                </a:lnTo>
                <a:close/>
              </a:path>
              <a:path w="70485" h="120014">
                <a:moveTo>
                  <a:pt x="60597" y="16453"/>
                </a:moveTo>
                <a:lnTo>
                  <a:pt x="35708" y="16453"/>
                </a:lnTo>
                <a:lnTo>
                  <a:pt x="45016" y="19350"/>
                </a:lnTo>
                <a:lnTo>
                  <a:pt x="51207" y="27105"/>
                </a:lnTo>
                <a:lnTo>
                  <a:pt x="54849" y="38313"/>
                </a:lnTo>
                <a:lnTo>
                  <a:pt x="56510" y="51570"/>
                </a:lnTo>
                <a:lnTo>
                  <a:pt x="68986" y="51570"/>
                </a:lnTo>
                <a:lnTo>
                  <a:pt x="68020" y="38850"/>
                </a:lnTo>
                <a:lnTo>
                  <a:pt x="61773" y="17957"/>
                </a:lnTo>
                <a:lnTo>
                  <a:pt x="60597" y="16453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433315" y="1708514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6156"/>
                </a:lnTo>
              </a:path>
            </a:pathLst>
          </a:custGeom>
          <a:ln w="13431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426599" y="1666275"/>
            <a:ext cx="13970" cy="22225"/>
          </a:xfrm>
          <a:custGeom>
            <a:avLst/>
            <a:gdLst/>
            <a:ahLst/>
            <a:cxnLst/>
            <a:rect l="l" t="t" r="r" b="b"/>
            <a:pathLst>
              <a:path w="13970" h="22225">
                <a:moveTo>
                  <a:pt x="13431" y="0"/>
                </a:moveTo>
                <a:lnTo>
                  <a:pt x="0" y="0"/>
                </a:lnTo>
                <a:lnTo>
                  <a:pt x="0" y="22101"/>
                </a:lnTo>
                <a:lnTo>
                  <a:pt x="13431" y="22101"/>
                </a:lnTo>
                <a:lnTo>
                  <a:pt x="13431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459687" y="1666275"/>
            <a:ext cx="422767" cy="16011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793676" y="3107059"/>
            <a:ext cx="67945" cy="160655"/>
          </a:xfrm>
          <a:custGeom>
            <a:avLst/>
            <a:gdLst/>
            <a:ahLst/>
            <a:cxnLst/>
            <a:rect l="l" t="t" r="r" b="b"/>
            <a:pathLst>
              <a:path w="67945" h="160654">
                <a:moveTo>
                  <a:pt x="31940" y="40519"/>
                </a:moveTo>
                <a:lnTo>
                  <a:pt x="18105" y="44759"/>
                </a:lnTo>
                <a:lnTo>
                  <a:pt x="8108" y="56574"/>
                </a:lnTo>
                <a:lnTo>
                  <a:pt x="2042" y="74604"/>
                </a:lnTo>
                <a:lnTo>
                  <a:pt x="0" y="97492"/>
                </a:lnTo>
                <a:lnTo>
                  <a:pt x="1556" y="118984"/>
                </a:lnTo>
                <a:lnTo>
                  <a:pt x="6920" y="139209"/>
                </a:lnTo>
                <a:lnTo>
                  <a:pt x="17137" y="154232"/>
                </a:lnTo>
                <a:lnTo>
                  <a:pt x="33251" y="160114"/>
                </a:lnTo>
                <a:lnTo>
                  <a:pt x="38940" y="159584"/>
                </a:lnTo>
                <a:lnTo>
                  <a:pt x="44737" y="157167"/>
                </a:lnTo>
                <a:lnTo>
                  <a:pt x="50319" y="151619"/>
                </a:lnTo>
                <a:lnTo>
                  <a:pt x="54365" y="143660"/>
                </a:lnTo>
                <a:lnTo>
                  <a:pt x="33251" y="143660"/>
                </a:lnTo>
                <a:lnTo>
                  <a:pt x="24444" y="140380"/>
                </a:lnTo>
                <a:lnTo>
                  <a:pt x="18325" y="131228"/>
                </a:lnTo>
                <a:lnTo>
                  <a:pt x="14754" y="117242"/>
                </a:lnTo>
                <a:lnTo>
                  <a:pt x="13595" y="99457"/>
                </a:lnTo>
                <a:lnTo>
                  <a:pt x="13920" y="86603"/>
                </a:lnTo>
                <a:lnTo>
                  <a:pt x="16195" y="72689"/>
                </a:lnTo>
                <a:lnTo>
                  <a:pt x="22371" y="61539"/>
                </a:lnTo>
                <a:lnTo>
                  <a:pt x="34397" y="56973"/>
                </a:lnTo>
                <a:lnTo>
                  <a:pt x="53090" y="56973"/>
                </a:lnTo>
                <a:lnTo>
                  <a:pt x="51474" y="53677"/>
                </a:lnTo>
                <a:lnTo>
                  <a:pt x="47174" y="47610"/>
                </a:lnTo>
                <a:lnTo>
                  <a:pt x="40786" y="42603"/>
                </a:lnTo>
                <a:lnTo>
                  <a:pt x="31940" y="40519"/>
                </a:lnTo>
                <a:close/>
              </a:path>
              <a:path w="67945" h="160654">
                <a:moveTo>
                  <a:pt x="67649" y="141696"/>
                </a:moveTo>
                <a:lnTo>
                  <a:pt x="55364" y="141696"/>
                </a:lnTo>
                <a:lnTo>
                  <a:pt x="55364" y="158395"/>
                </a:lnTo>
                <a:lnTo>
                  <a:pt x="67649" y="158395"/>
                </a:lnTo>
                <a:lnTo>
                  <a:pt x="67649" y="141696"/>
                </a:lnTo>
                <a:close/>
              </a:path>
              <a:path w="67945" h="160654">
                <a:moveTo>
                  <a:pt x="53090" y="56973"/>
                </a:moveTo>
                <a:lnTo>
                  <a:pt x="34397" y="56973"/>
                </a:lnTo>
                <a:lnTo>
                  <a:pt x="45277" y="61896"/>
                </a:lnTo>
                <a:lnTo>
                  <a:pt x="51166" y="74255"/>
                </a:lnTo>
                <a:lnTo>
                  <a:pt x="53585" y="90436"/>
                </a:lnTo>
                <a:lnTo>
                  <a:pt x="54053" y="106824"/>
                </a:lnTo>
                <a:lnTo>
                  <a:pt x="52001" y="125012"/>
                </a:lnTo>
                <a:lnTo>
                  <a:pt x="46846" y="136293"/>
                </a:lnTo>
                <a:lnTo>
                  <a:pt x="40095" y="142049"/>
                </a:lnTo>
                <a:lnTo>
                  <a:pt x="33251" y="143660"/>
                </a:lnTo>
                <a:lnTo>
                  <a:pt x="54365" y="143660"/>
                </a:lnTo>
                <a:lnTo>
                  <a:pt x="55364" y="141696"/>
                </a:lnTo>
                <a:lnTo>
                  <a:pt x="67649" y="141696"/>
                </a:lnTo>
                <a:lnTo>
                  <a:pt x="67649" y="58937"/>
                </a:lnTo>
                <a:lnTo>
                  <a:pt x="54053" y="58937"/>
                </a:lnTo>
                <a:lnTo>
                  <a:pt x="53090" y="56973"/>
                </a:lnTo>
                <a:close/>
              </a:path>
              <a:path w="67945" h="160654">
                <a:moveTo>
                  <a:pt x="67649" y="0"/>
                </a:moveTo>
                <a:lnTo>
                  <a:pt x="55364" y="0"/>
                </a:lnTo>
                <a:lnTo>
                  <a:pt x="55364" y="56973"/>
                </a:lnTo>
                <a:lnTo>
                  <a:pt x="54053" y="58937"/>
                </a:lnTo>
                <a:lnTo>
                  <a:pt x="67649" y="58937"/>
                </a:lnTo>
                <a:lnTo>
                  <a:pt x="67649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886469" y="3149298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4">
                <a:moveTo>
                  <a:pt x="0" y="0"/>
                </a:moveTo>
                <a:lnTo>
                  <a:pt x="0" y="116156"/>
                </a:lnTo>
              </a:path>
            </a:pathLst>
          </a:custGeom>
          <a:ln w="13595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879671" y="3107059"/>
            <a:ext cx="13970" cy="22225"/>
          </a:xfrm>
          <a:custGeom>
            <a:avLst/>
            <a:gdLst/>
            <a:ahLst/>
            <a:cxnLst/>
            <a:rect l="l" t="t" r="r" b="b"/>
            <a:pathLst>
              <a:path w="13970" h="22225">
                <a:moveTo>
                  <a:pt x="13595" y="0"/>
                </a:moveTo>
                <a:lnTo>
                  <a:pt x="0" y="0"/>
                </a:lnTo>
                <a:lnTo>
                  <a:pt x="0" y="22101"/>
                </a:lnTo>
                <a:lnTo>
                  <a:pt x="13595" y="22101"/>
                </a:lnTo>
                <a:lnTo>
                  <a:pt x="13595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908009" y="3147579"/>
            <a:ext cx="62865" cy="120014"/>
          </a:xfrm>
          <a:custGeom>
            <a:avLst/>
            <a:gdLst/>
            <a:ahLst/>
            <a:cxnLst/>
            <a:rect l="l" t="t" r="r" b="b"/>
            <a:pathLst>
              <a:path w="62864" h="120014">
                <a:moveTo>
                  <a:pt x="12284" y="81039"/>
                </a:moveTo>
                <a:lnTo>
                  <a:pt x="0" y="81039"/>
                </a:lnTo>
                <a:lnTo>
                  <a:pt x="862" y="92451"/>
                </a:lnTo>
                <a:lnTo>
                  <a:pt x="5057" y="105105"/>
                </a:lnTo>
                <a:lnTo>
                  <a:pt x="14995" y="115366"/>
                </a:lnTo>
                <a:lnTo>
                  <a:pt x="33087" y="119594"/>
                </a:lnTo>
                <a:lnTo>
                  <a:pt x="44950" y="117223"/>
                </a:lnTo>
                <a:lnTo>
                  <a:pt x="54279" y="110201"/>
                </a:lnTo>
                <a:lnTo>
                  <a:pt x="58015" y="103141"/>
                </a:lnTo>
                <a:lnTo>
                  <a:pt x="31940" y="103141"/>
                </a:lnTo>
                <a:lnTo>
                  <a:pt x="21613" y="100965"/>
                </a:lnTo>
                <a:lnTo>
                  <a:pt x="15663" y="95497"/>
                </a:lnTo>
                <a:lnTo>
                  <a:pt x="12937" y="88326"/>
                </a:lnTo>
                <a:lnTo>
                  <a:pt x="12284" y="81039"/>
                </a:lnTo>
                <a:close/>
              </a:path>
              <a:path w="62864" h="120014">
                <a:moveTo>
                  <a:pt x="30630" y="0"/>
                </a:moveTo>
                <a:lnTo>
                  <a:pt x="20009" y="2129"/>
                </a:lnTo>
                <a:lnTo>
                  <a:pt x="11015" y="8748"/>
                </a:lnTo>
                <a:lnTo>
                  <a:pt x="4786" y="20202"/>
                </a:lnTo>
                <a:lnTo>
                  <a:pt x="2456" y="36836"/>
                </a:lnTo>
                <a:lnTo>
                  <a:pt x="3762" y="46831"/>
                </a:lnTo>
                <a:lnTo>
                  <a:pt x="34397" y="69988"/>
                </a:lnTo>
                <a:lnTo>
                  <a:pt x="45372" y="73672"/>
                </a:lnTo>
                <a:lnTo>
                  <a:pt x="50286" y="77355"/>
                </a:lnTo>
                <a:lnTo>
                  <a:pt x="50286" y="97492"/>
                </a:lnTo>
                <a:lnTo>
                  <a:pt x="41768" y="103141"/>
                </a:lnTo>
                <a:lnTo>
                  <a:pt x="58015" y="103141"/>
                </a:lnTo>
                <a:lnTo>
                  <a:pt x="60383" y="98667"/>
                </a:lnTo>
                <a:lnTo>
                  <a:pt x="62571" y="82758"/>
                </a:lnTo>
                <a:lnTo>
                  <a:pt x="61555" y="71980"/>
                </a:lnTo>
                <a:lnTo>
                  <a:pt x="58128" y="63757"/>
                </a:lnTo>
                <a:lnTo>
                  <a:pt x="51722" y="57237"/>
                </a:lnTo>
                <a:lnTo>
                  <a:pt x="41768" y="51570"/>
                </a:lnTo>
                <a:lnTo>
                  <a:pt x="28173" y="47886"/>
                </a:lnTo>
                <a:lnTo>
                  <a:pt x="18345" y="44203"/>
                </a:lnTo>
                <a:lnTo>
                  <a:pt x="14741" y="42238"/>
                </a:lnTo>
                <a:lnTo>
                  <a:pt x="14741" y="18418"/>
                </a:lnTo>
                <a:lnTo>
                  <a:pt x="25716" y="16453"/>
                </a:lnTo>
                <a:lnTo>
                  <a:pt x="56309" y="16453"/>
                </a:lnTo>
                <a:lnTo>
                  <a:pt x="55999" y="15409"/>
                </a:lnTo>
                <a:lnTo>
                  <a:pt x="47192" y="4688"/>
                </a:lnTo>
                <a:lnTo>
                  <a:pt x="30630" y="0"/>
                </a:lnTo>
                <a:close/>
              </a:path>
              <a:path w="62864" h="120014">
                <a:moveTo>
                  <a:pt x="56309" y="16453"/>
                </a:moveTo>
                <a:lnTo>
                  <a:pt x="29483" y="16453"/>
                </a:lnTo>
                <a:lnTo>
                  <a:pt x="39053" y="18295"/>
                </a:lnTo>
                <a:lnTo>
                  <a:pt x="44614" y="22899"/>
                </a:lnTo>
                <a:lnTo>
                  <a:pt x="47197" y="28885"/>
                </a:lnTo>
                <a:lnTo>
                  <a:pt x="47829" y="34871"/>
                </a:lnTo>
                <a:lnTo>
                  <a:pt x="60114" y="34871"/>
                </a:lnTo>
                <a:lnTo>
                  <a:pt x="59492" y="27143"/>
                </a:lnTo>
                <a:lnTo>
                  <a:pt x="56309" y="16453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985322" y="3147579"/>
            <a:ext cx="66675" cy="162560"/>
          </a:xfrm>
          <a:custGeom>
            <a:avLst/>
            <a:gdLst/>
            <a:ahLst/>
            <a:cxnLst/>
            <a:rect l="l" t="t" r="r" b="b"/>
            <a:pathLst>
              <a:path w="66675" h="162560">
                <a:moveTo>
                  <a:pt x="12284" y="1719"/>
                </a:moveTo>
                <a:lnTo>
                  <a:pt x="0" y="1719"/>
                </a:lnTo>
                <a:lnTo>
                  <a:pt x="0" y="162079"/>
                </a:lnTo>
                <a:lnTo>
                  <a:pt x="12284" y="162079"/>
                </a:lnTo>
                <a:lnTo>
                  <a:pt x="12284" y="104860"/>
                </a:lnTo>
                <a:lnTo>
                  <a:pt x="55321" y="104860"/>
                </a:lnTo>
                <a:lnTo>
                  <a:pt x="56491" y="103141"/>
                </a:lnTo>
                <a:lnTo>
                  <a:pt x="33251" y="103141"/>
                </a:lnTo>
                <a:lnTo>
                  <a:pt x="26312" y="101529"/>
                </a:lnTo>
                <a:lnTo>
                  <a:pt x="19512" y="95773"/>
                </a:lnTo>
                <a:lnTo>
                  <a:pt x="14340" y="84492"/>
                </a:lnTo>
                <a:lnTo>
                  <a:pt x="12284" y="66305"/>
                </a:lnTo>
                <a:lnTo>
                  <a:pt x="12958" y="49916"/>
                </a:lnTo>
                <a:lnTo>
                  <a:pt x="15827" y="33735"/>
                </a:lnTo>
                <a:lnTo>
                  <a:pt x="22166" y="21376"/>
                </a:lnTo>
                <a:lnTo>
                  <a:pt x="28827" y="18418"/>
                </a:lnTo>
                <a:lnTo>
                  <a:pt x="12284" y="18418"/>
                </a:lnTo>
                <a:lnTo>
                  <a:pt x="12284" y="1719"/>
                </a:lnTo>
                <a:close/>
              </a:path>
              <a:path w="66675" h="162560">
                <a:moveTo>
                  <a:pt x="55321" y="104860"/>
                </a:moveTo>
                <a:lnTo>
                  <a:pt x="13595" y="104860"/>
                </a:lnTo>
                <a:lnTo>
                  <a:pt x="16052" y="114192"/>
                </a:lnTo>
                <a:lnTo>
                  <a:pt x="23423" y="119594"/>
                </a:lnTo>
                <a:lnTo>
                  <a:pt x="33251" y="119594"/>
                </a:lnTo>
                <a:lnTo>
                  <a:pt x="49296" y="113712"/>
                </a:lnTo>
                <a:lnTo>
                  <a:pt x="55321" y="104860"/>
                </a:lnTo>
                <a:close/>
              </a:path>
              <a:path w="66675" h="162560">
                <a:moveTo>
                  <a:pt x="58608" y="16453"/>
                </a:moveTo>
                <a:lnTo>
                  <a:pt x="33251" y="16453"/>
                </a:lnTo>
                <a:lnTo>
                  <a:pt x="44794" y="21019"/>
                </a:lnTo>
                <a:lnTo>
                  <a:pt x="51023" y="32170"/>
                </a:lnTo>
                <a:lnTo>
                  <a:pt x="53567" y="46083"/>
                </a:lnTo>
                <a:lnTo>
                  <a:pt x="54053" y="58937"/>
                </a:lnTo>
                <a:lnTo>
                  <a:pt x="52692" y="76722"/>
                </a:lnTo>
                <a:lnTo>
                  <a:pt x="48689" y="90708"/>
                </a:lnTo>
                <a:lnTo>
                  <a:pt x="42168" y="99860"/>
                </a:lnTo>
                <a:lnTo>
                  <a:pt x="33251" y="103141"/>
                </a:lnTo>
                <a:lnTo>
                  <a:pt x="56491" y="103141"/>
                </a:lnTo>
                <a:lnTo>
                  <a:pt x="59520" y="98690"/>
                </a:lnTo>
                <a:lnTo>
                  <a:pt x="64923" y="78464"/>
                </a:lnTo>
                <a:lnTo>
                  <a:pt x="66502" y="56973"/>
                </a:lnTo>
                <a:lnTo>
                  <a:pt x="64455" y="34084"/>
                </a:lnTo>
                <a:lnTo>
                  <a:pt x="58608" y="16453"/>
                </a:lnTo>
                <a:close/>
              </a:path>
              <a:path w="66675" h="162560">
                <a:moveTo>
                  <a:pt x="35708" y="0"/>
                </a:moveTo>
                <a:lnTo>
                  <a:pt x="26174" y="2083"/>
                </a:lnTo>
                <a:lnTo>
                  <a:pt x="19389" y="7090"/>
                </a:lnTo>
                <a:lnTo>
                  <a:pt x="14908" y="13157"/>
                </a:lnTo>
                <a:lnTo>
                  <a:pt x="12284" y="18418"/>
                </a:lnTo>
                <a:lnTo>
                  <a:pt x="28827" y="18418"/>
                </a:lnTo>
                <a:lnTo>
                  <a:pt x="33251" y="16453"/>
                </a:lnTo>
                <a:lnTo>
                  <a:pt x="58608" y="16453"/>
                </a:lnTo>
                <a:lnTo>
                  <a:pt x="58476" y="16054"/>
                </a:lnTo>
                <a:lnTo>
                  <a:pt x="48812" y="4239"/>
                </a:lnTo>
                <a:lnTo>
                  <a:pt x="35708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064110" y="3147579"/>
            <a:ext cx="73025" cy="120014"/>
          </a:xfrm>
          <a:custGeom>
            <a:avLst/>
            <a:gdLst/>
            <a:ahLst/>
            <a:cxnLst/>
            <a:rect l="l" t="t" r="r" b="b"/>
            <a:pathLst>
              <a:path w="73025" h="120014">
                <a:moveTo>
                  <a:pt x="60504" y="14734"/>
                </a:moveTo>
                <a:lnTo>
                  <a:pt x="33087" y="14734"/>
                </a:lnTo>
                <a:lnTo>
                  <a:pt x="41162" y="16058"/>
                </a:lnTo>
                <a:lnTo>
                  <a:pt x="46949" y="19799"/>
                </a:lnTo>
                <a:lnTo>
                  <a:pt x="50432" y="25612"/>
                </a:lnTo>
                <a:lnTo>
                  <a:pt x="51596" y="33152"/>
                </a:lnTo>
                <a:lnTo>
                  <a:pt x="51596" y="45922"/>
                </a:lnTo>
                <a:lnTo>
                  <a:pt x="47829" y="47886"/>
                </a:lnTo>
                <a:lnTo>
                  <a:pt x="44225" y="47886"/>
                </a:lnTo>
                <a:lnTo>
                  <a:pt x="23259" y="51570"/>
                </a:lnTo>
                <a:lnTo>
                  <a:pt x="10849" y="57326"/>
                </a:lnTo>
                <a:lnTo>
                  <a:pt x="3828" y="67225"/>
                </a:lnTo>
                <a:lnTo>
                  <a:pt x="708" y="78507"/>
                </a:lnTo>
                <a:lnTo>
                  <a:pt x="0" y="88406"/>
                </a:lnTo>
                <a:lnTo>
                  <a:pt x="1745" y="101049"/>
                </a:lnTo>
                <a:lnTo>
                  <a:pt x="6592" y="110907"/>
                </a:lnTo>
                <a:lnTo>
                  <a:pt x="13958" y="117311"/>
                </a:lnTo>
                <a:lnTo>
                  <a:pt x="23259" y="119594"/>
                </a:lnTo>
                <a:lnTo>
                  <a:pt x="33768" y="118029"/>
                </a:lnTo>
                <a:lnTo>
                  <a:pt x="41605" y="113885"/>
                </a:lnTo>
                <a:lnTo>
                  <a:pt x="47353" y="107991"/>
                </a:lnTo>
                <a:lnTo>
                  <a:pt x="49303" y="104860"/>
                </a:lnTo>
                <a:lnTo>
                  <a:pt x="17198" y="104860"/>
                </a:lnTo>
                <a:lnTo>
                  <a:pt x="13431" y="97492"/>
                </a:lnTo>
                <a:lnTo>
                  <a:pt x="13431" y="69988"/>
                </a:lnTo>
                <a:lnTo>
                  <a:pt x="23259" y="68024"/>
                </a:lnTo>
                <a:lnTo>
                  <a:pt x="29483" y="66305"/>
                </a:lnTo>
                <a:lnTo>
                  <a:pt x="45372" y="62621"/>
                </a:lnTo>
                <a:lnTo>
                  <a:pt x="49139" y="60656"/>
                </a:lnTo>
                <a:lnTo>
                  <a:pt x="50286" y="58937"/>
                </a:lnTo>
                <a:lnTo>
                  <a:pt x="63881" y="58937"/>
                </a:lnTo>
                <a:lnTo>
                  <a:pt x="63881" y="31187"/>
                </a:lnTo>
                <a:lnTo>
                  <a:pt x="60504" y="14734"/>
                </a:lnTo>
                <a:close/>
              </a:path>
              <a:path w="73025" h="120014">
                <a:moveTo>
                  <a:pt x="63881" y="101176"/>
                </a:moveTo>
                <a:lnTo>
                  <a:pt x="51596" y="101176"/>
                </a:lnTo>
                <a:lnTo>
                  <a:pt x="51704" y="110907"/>
                </a:lnTo>
                <a:lnTo>
                  <a:pt x="54053" y="119594"/>
                </a:lnTo>
                <a:lnTo>
                  <a:pt x="67485" y="119594"/>
                </a:lnTo>
                <a:lnTo>
                  <a:pt x="69942" y="117875"/>
                </a:lnTo>
                <a:lnTo>
                  <a:pt x="72399" y="117875"/>
                </a:lnTo>
                <a:lnTo>
                  <a:pt x="72399" y="104860"/>
                </a:lnTo>
                <a:lnTo>
                  <a:pt x="65028" y="104860"/>
                </a:lnTo>
                <a:lnTo>
                  <a:pt x="63881" y="101176"/>
                </a:lnTo>
                <a:close/>
              </a:path>
              <a:path w="73025" h="120014">
                <a:moveTo>
                  <a:pt x="63881" y="58937"/>
                </a:moveTo>
                <a:lnTo>
                  <a:pt x="50286" y="58937"/>
                </a:lnTo>
                <a:lnTo>
                  <a:pt x="50286" y="77355"/>
                </a:lnTo>
                <a:lnTo>
                  <a:pt x="48379" y="88594"/>
                </a:lnTo>
                <a:lnTo>
                  <a:pt x="43263" y="97278"/>
                </a:lnTo>
                <a:lnTo>
                  <a:pt x="35844" y="102876"/>
                </a:lnTo>
                <a:lnTo>
                  <a:pt x="27026" y="104860"/>
                </a:lnTo>
                <a:lnTo>
                  <a:pt x="49303" y="104860"/>
                </a:lnTo>
                <a:lnTo>
                  <a:pt x="51596" y="101176"/>
                </a:lnTo>
                <a:lnTo>
                  <a:pt x="63881" y="101176"/>
                </a:lnTo>
                <a:lnTo>
                  <a:pt x="63881" y="58937"/>
                </a:lnTo>
                <a:close/>
              </a:path>
              <a:path w="73025" h="120014">
                <a:moveTo>
                  <a:pt x="72399" y="103141"/>
                </a:moveTo>
                <a:lnTo>
                  <a:pt x="71252" y="103141"/>
                </a:lnTo>
                <a:lnTo>
                  <a:pt x="68795" y="104860"/>
                </a:lnTo>
                <a:lnTo>
                  <a:pt x="72399" y="104860"/>
                </a:lnTo>
                <a:lnTo>
                  <a:pt x="72399" y="103141"/>
                </a:lnTo>
                <a:close/>
              </a:path>
              <a:path w="73025" h="120014">
                <a:moveTo>
                  <a:pt x="35544" y="0"/>
                </a:moveTo>
                <a:lnTo>
                  <a:pt x="22445" y="2129"/>
                </a:lnTo>
                <a:lnTo>
                  <a:pt x="12694" y="8748"/>
                </a:lnTo>
                <a:lnTo>
                  <a:pt x="6383" y="20202"/>
                </a:lnTo>
                <a:lnTo>
                  <a:pt x="3603" y="36836"/>
                </a:lnTo>
                <a:lnTo>
                  <a:pt x="15888" y="36836"/>
                </a:lnTo>
                <a:lnTo>
                  <a:pt x="16502" y="30274"/>
                </a:lnTo>
                <a:lnTo>
                  <a:pt x="18959" y="23022"/>
                </a:lnTo>
                <a:lnTo>
                  <a:pt x="24180" y="17151"/>
                </a:lnTo>
                <a:lnTo>
                  <a:pt x="33087" y="14734"/>
                </a:lnTo>
                <a:lnTo>
                  <a:pt x="60504" y="14734"/>
                </a:lnTo>
                <a:lnTo>
                  <a:pt x="60329" y="13882"/>
                </a:lnTo>
                <a:lnTo>
                  <a:pt x="52047" y="4543"/>
                </a:lnTo>
                <a:lnTo>
                  <a:pt x="42598" y="729"/>
                </a:lnTo>
                <a:lnTo>
                  <a:pt x="35544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142734" y="3118110"/>
            <a:ext cx="35560" cy="149225"/>
          </a:xfrm>
          <a:custGeom>
            <a:avLst/>
            <a:gdLst/>
            <a:ahLst/>
            <a:cxnLst/>
            <a:rect l="l" t="t" r="r" b="b"/>
            <a:pathLst>
              <a:path w="35560" h="149225">
                <a:moveTo>
                  <a:pt x="23259" y="47886"/>
                </a:moveTo>
                <a:lnTo>
                  <a:pt x="10974" y="47886"/>
                </a:lnTo>
                <a:lnTo>
                  <a:pt x="10974" y="123278"/>
                </a:lnTo>
                <a:lnTo>
                  <a:pt x="11550" y="133523"/>
                </a:lnTo>
                <a:lnTo>
                  <a:pt x="13738" y="141696"/>
                </a:lnTo>
                <a:lnTo>
                  <a:pt x="18230" y="147106"/>
                </a:lnTo>
                <a:lnTo>
                  <a:pt x="25716" y="149063"/>
                </a:lnTo>
                <a:lnTo>
                  <a:pt x="27026" y="149063"/>
                </a:lnTo>
                <a:lnTo>
                  <a:pt x="30630" y="147344"/>
                </a:lnTo>
                <a:lnTo>
                  <a:pt x="35544" y="147344"/>
                </a:lnTo>
                <a:lnTo>
                  <a:pt x="35544" y="130645"/>
                </a:lnTo>
                <a:lnTo>
                  <a:pt x="23259" y="130645"/>
                </a:lnTo>
                <a:lnTo>
                  <a:pt x="23259" y="47886"/>
                </a:lnTo>
                <a:close/>
              </a:path>
              <a:path w="35560" h="149225">
                <a:moveTo>
                  <a:pt x="35544" y="31187"/>
                </a:moveTo>
                <a:lnTo>
                  <a:pt x="0" y="31187"/>
                </a:lnTo>
                <a:lnTo>
                  <a:pt x="0" y="47886"/>
                </a:lnTo>
                <a:lnTo>
                  <a:pt x="35544" y="47886"/>
                </a:lnTo>
                <a:lnTo>
                  <a:pt x="35544" y="31187"/>
                </a:lnTo>
                <a:close/>
              </a:path>
              <a:path w="35560" h="149225">
                <a:moveTo>
                  <a:pt x="23259" y="0"/>
                </a:moveTo>
                <a:lnTo>
                  <a:pt x="10974" y="0"/>
                </a:lnTo>
                <a:lnTo>
                  <a:pt x="10974" y="31187"/>
                </a:lnTo>
                <a:lnTo>
                  <a:pt x="23259" y="31187"/>
                </a:lnTo>
                <a:lnTo>
                  <a:pt x="23259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185649" y="3147579"/>
            <a:ext cx="66675" cy="120014"/>
          </a:xfrm>
          <a:custGeom>
            <a:avLst/>
            <a:gdLst/>
            <a:ahLst/>
            <a:cxnLst/>
            <a:rect l="l" t="t" r="r" b="b"/>
            <a:pathLst>
              <a:path w="66675" h="120014">
                <a:moveTo>
                  <a:pt x="36854" y="0"/>
                </a:moveTo>
                <a:lnTo>
                  <a:pt x="20730" y="4846"/>
                </a:lnTo>
                <a:lnTo>
                  <a:pt x="9213" y="18141"/>
                </a:lnTo>
                <a:lnTo>
                  <a:pt x="2303" y="38021"/>
                </a:lnTo>
                <a:lnTo>
                  <a:pt x="0" y="62621"/>
                </a:lnTo>
                <a:lnTo>
                  <a:pt x="2449" y="85509"/>
                </a:lnTo>
                <a:lnTo>
                  <a:pt x="9398" y="103540"/>
                </a:lnTo>
                <a:lnTo>
                  <a:pt x="20247" y="115354"/>
                </a:lnTo>
                <a:lnTo>
                  <a:pt x="34397" y="119594"/>
                </a:lnTo>
                <a:lnTo>
                  <a:pt x="48372" y="115584"/>
                </a:lnTo>
                <a:lnTo>
                  <a:pt x="57739" y="105382"/>
                </a:lnTo>
                <a:lnTo>
                  <a:pt x="58671" y="103141"/>
                </a:lnTo>
                <a:lnTo>
                  <a:pt x="35708" y="103141"/>
                </a:lnTo>
                <a:lnTo>
                  <a:pt x="24623" y="99093"/>
                </a:lnTo>
                <a:lnTo>
                  <a:pt x="18284" y="88805"/>
                </a:lnTo>
                <a:lnTo>
                  <a:pt x="15415" y="75065"/>
                </a:lnTo>
                <a:lnTo>
                  <a:pt x="14741" y="60656"/>
                </a:lnTo>
                <a:lnTo>
                  <a:pt x="15760" y="44425"/>
                </a:lnTo>
                <a:lnTo>
                  <a:pt x="19205" y="30267"/>
                </a:lnTo>
                <a:lnTo>
                  <a:pt x="25660" y="20252"/>
                </a:lnTo>
                <a:lnTo>
                  <a:pt x="35708" y="16453"/>
                </a:lnTo>
                <a:lnTo>
                  <a:pt x="59837" y="16453"/>
                </a:lnTo>
                <a:lnTo>
                  <a:pt x="58537" y="13353"/>
                </a:lnTo>
                <a:lnTo>
                  <a:pt x="49592" y="3741"/>
                </a:lnTo>
                <a:lnTo>
                  <a:pt x="36854" y="0"/>
                </a:lnTo>
                <a:close/>
              </a:path>
              <a:path w="66675" h="120014">
                <a:moveTo>
                  <a:pt x="66338" y="77355"/>
                </a:moveTo>
                <a:lnTo>
                  <a:pt x="52907" y="77355"/>
                </a:lnTo>
                <a:lnTo>
                  <a:pt x="50864" y="88326"/>
                </a:lnTo>
                <a:lnTo>
                  <a:pt x="47010" y="96418"/>
                </a:lnTo>
                <a:lnTo>
                  <a:pt x="41804" y="101426"/>
                </a:lnTo>
                <a:lnTo>
                  <a:pt x="35708" y="103141"/>
                </a:lnTo>
                <a:lnTo>
                  <a:pt x="58671" y="103141"/>
                </a:lnTo>
                <a:lnTo>
                  <a:pt x="63421" y="91725"/>
                </a:lnTo>
                <a:lnTo>
                  <a:pt x="66338" y="77355"/>
                </a:lnTo>
                <a:close/>
              </a:path>
              <a:path w="66675" h="120014">
                <a:moveTo>
                  <a:pt x="59837" y="16453"/>
                </a:moveTo>
                <a:lnTo>
                  <a:pt x="35708" y="16453"/>
                </a:lnTo>
                <a:lnTo>
                  <a:pt x="42357" y="18141"/>
                </a:lnTo>
                <a:lnTo>
                  <a:pt x="47501" y="22961"/>
                </a:lnTo>
                <a:lnTo>
                  <a:pt x="51049" y="30543"/>
                </a:lnTo>
                <a:lnTo>
                  <a:pt x="52907" y="40519"/>
                </a:lnTo>
                <a:lnTo>
                  <a:pt x="66338" y="40519"/>
                </a:lnTo>
                <a:lnTo>
                  <a:pt x="64012" y="26418"/>
                </a:lnTo>
                <a:lnTo>
                  <a:pt x="59837" y="16453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264273" y="3107059"/>
            <a:ext cx="62865" cy="158750"/>
          </a:xfrm>
          <a:custGeom>
            <a:avLst/>
            <a:gdLst/>
            <a:ahLst/>
            <a:cxnLst/>
            <a:rect l="l" t="t" r="r" b="b"/>
            <a:pathLst>
              <a:path w="62864" h="158750">
                <a:moveTo>
                  <a:pt x="13595" y="0"/>
                </a:moveTo>
                <a:lnTo>
                  <a:pt x="0" y="0"/>
                </a:lnTo>
                <a:lnTo>
                  <a:pt x="0" y="158395"/>
                </a:lnTo>
                <a:lnTo>
                  <a:pt x="13595" y="158395"/>
                </a:lnTo>
                <a:lnTo>
                  <a:pt x="13595" y="95773"/>
                </a:lnTo>
                <a:lnTo>
                  <a:pt x="15466" y="77279"/>
                </a:lnTo>
                <a:lnTo>
                  <a:pt x="20331" y="65322"/>
                </a:lnTo>
                <a:lnTo>
                  <a:pt x="27022" y="58937"/>
                </a:lnTo>
                <a:lnTo>
                  <a:pt x="13595" y="58937"/>
                </a:lnTo>
                <a:lnTo>
                  <a:pt x="13595" y="0"/>
                </a:lnTo>
                <a:close/>
              </a:path>
              <a:path w="62864" h="158750">
                <a:moveTo>
                  <a:pt x="58652" y="56973"/>
                </a:moveTo>
                <a:lnTo>
                  <a:pt x="34561" y="56973"/>
                </a:lnTo>
                <a:lnTo>
                  <a:pt x="42234" y="58937"/>
                </a:lnTo>
                <a:lnTo>
                  <a:pt x="47112" y="64340"/>
                </a:lnTo>
                <a:lnTo>
                  <a:pt x="49695" y="72513"/>
                </a:lnTo>
                <a:lnTo>
                  <a:pt x="50450" y="82758"/>
                </a:lnTo>
                <a:lnTo>
                  <a:pt x="50450" y="158395"/>
                </a:lnTo>
                <a:lnTo>
                  <a:pt x="62735" y="158395"/>
                </a:lnTo>
                <a:lnTo>
                  <a:pt x="62735" y="79074"/>
                </a:lnTo>
                <a:lnTo>
                  <a:pt x="60239" y="59893"/>
                </a:lnTo>
                <a:lnTo>
                  <a:pt x="58652" y="56973"/>
                </a:lnTo>
                <a:close/>
              </a:path>
              <a:path w="62864" h="158750">
                <a:moveTo>
                  <a:pt x="35708" y="40519"/>
                </a:moveTo>
                <a:lnTo>
                  <a:pt x="27577" y="42361"/>
                </a:lnTo>
                <a:lnTo>
                  <a:pt x="21396" y="46966"/>
                </a:lnTo>
                <a:lnTo>
                  <a:pt x="16843" y="52951"/>
                </a:lnTo>
                <a:lnTo>
                  <a:pt x="13595" y="58937"/>
                </a:lnTo>
                <a:lnTo>
                  <a:pt x="27022" y="58937"/>
                </a:lnTo>
                <a:lnTo>
                  <a:pt x="34561" y="56973"/>
                </a:lnTo>
                <a:lnTo>
                  <a:pt x="58652" y="56973"/>
                </a:lnTo>
                <a:lnTo>
                  <a:pt x="53828" y="48101"/>
                </a:lnTo>
                <a:lnTo>
                  <a:pt x="45114" y="42158"/>
                </a:lnTo>
                <a:lnTo>
                  <a:pt x="35708" y="40519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388434" y="3107059"/>
            <a:ext cx="454708" cy="20431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912548" y="2036601"/>
            <a:ext cx="911923" cy="40519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101802" y="2281438"/>
            <a:ext cx="255609" cy="16035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228044" y="2333255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911"/>
                </a:lnTo>
              </a:path>
            </a:pathLst>
          </a:custGeom>
          <a:ln w="12284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221902" y="2290770"/>
            <a:ext cx="12700" cy="22225"/>
          </a:xfrm>
          <a:custGeom>
            <a:avLst/>
            <a:gdLst/>
            <a:ahLst/>
            <a:cxnLst/>
            <a:rect l="l" t="t" r="r" b="b"/>
            <a:pathLst>
              <a:path w="12700" h="22225">
                <a:moveTo>
                  <a:pt x="12284" y="0"/>
                </a:moveTo>
                <a:lnTo>
                  <a:pt x="0" y="0"/>
                </a:lnTo>
                <a:lnTo>
                  <a:pt x="0" y="22101"/>
                </a:lnTo>
                <a:lnTo>
                  <a:pt x="12284" y="22101"/>
                </a:lnTo>
                <a:lnTo>
                  <a:pt x="12284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253843" y="2301821"/>
            <a:ext cx="364995" cy="14930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638494" y="2301821"/>
            <a:ext cx="110597" cy="19154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134646" y="2576373"/>
            <a:ext cx="66675" cy="164465"/>
          </a:xfrm>
          <a:custGeom>
            <a:avLst/>
            <a:gdLst/>
            <a:ahLst/>
            <a:cxnLst/>
            <a:rect l="l" t="t" r="r" b="b"/>
            <a:pathLst>
              <a:path w="66675" h="164464">
                <a:moveTo>
                  <a:pt x="12284" y="3683"/>
                </a:moveTo>
                <a:lnTo>
                  <a:pt x="0" y="3683"/>
                </a:lnTo>
                <a:lnTo>
                  <a:pt x="0" y="164043"/>
                </a:lnTo>
                <a:lnTo>
                  <a:pt x="12284" y="164043"/>
                </a:lnTo>
                <a:lnTo>
                  <a:pt x="12284" y="104860"/>
                </a:lnTo>
                <a:lnTo>
                  <a:pt x="33169" y="104860"/>
                </a:lnTo>
                <a:lnTo>
                  <a:pt x="26278" y="102980"/>
                </a:lnTo>
                <a:lnTo>
                  <a:pt x="19502" y="96633"/>
                </a:lnTo>
                <a:lnTo>
                  <a:pt x="14338" y="84761"/>
                </a:lnTo>
                <a:lnTo>
                  <a:pt x="12284" y="66305"/>
                </a:lnTo>
                <a:lnTo>
                  <a:pt x="12764" y="50745"/>
                </a:lnTo>
                <a:lnTo>
                  <a:pt x="15202" y="34472"/>
                </a:lnTo>
                <a:lnTo>
                  <a:pt x="21095" y="21652"/>
                </a:lnTo>
                <a:lnTo>
                  <a:pt x="27842" y="18418"/>
                </a:lnTo>
                <a:lnTo>
                  <a:pt x="12284" y="18418"/>
                </a:lnTo>
                <a:lnTo>
                  <a:pt x="12284" y="3683"/>
                </a:lnTo>
                <a:close/>
              </a:path>
              <a:path w="66675" h="164464">
                <a:moveTo>
                  <a:pt x="58349" y="16453"/>
                </a:moveTo>
                <a:lnTo>
                  <a:pt x="31940" y="16453"/>
                </a:lnTo>
                <a:lnTo>
                  <a:pt x="44024" y="21288"/>
                </a:lnTo>
                <a:lnTo>
                  <a:pt x="50229" y="33029"/>
                </a:lnTo>
                <a:lnTo>
                  <a:pt x="52515" y="47533"/>
                </a:lnTo>
                <a:lnTo>
                  <a:pt x="52841" y="60656"/>
                </a:lnTo>
                <a:lnTo>
                  <a:pt x="51670" y="77716"/>
                </a:lnTo>
                <a:lnTo>
                  <a:pt x="48079" y="91783"/>
                </a:lnTo>
                <a:lnTo>
                  <a:pt x="41951" y="101337"/>
                </a:lnTo>
                <a:lnTo>
                  <a:pt x="33169" y="104860"/>
                </a:lnTo>
                <a:lnTo>
                  <a:pt x="12284" y="104860"/>
                </a:lnTo>
                <a:lnTo>
                  <a:pt x="15720" y="111406"/>
                </a:lnTo>
                <a:lnTo>
                  <a:pt x="20423" y="116709"/>
                </a:lnTo>
                <a:lnTo>
                  <a:pt x="26278" y="120262"/>
                </a:lnTo>
                <a:lnTo>
                  <a:pt x="33169" y="121559"/>
                </a:lnTo>
                <a:lnTo>
                  <a:pt x="49245" y="115370"/>
                </a:lnTo>
                <a:lnTo>
                  <a:pt x="59442" y="99672"/>
                </a:lnTo>
                <a:lnTo>
                  <a:pt x="64800" y="78771"/>
                </a:lnTo>
                <a:lnTo>
                  <a:pt x="66355" y="56973"/>
                </a:lnTo>
                <a:lnTo>
                  <a:pt x="64301" y="34084"/>
                </a:lnTo>
                <a:lnTo>
                  <a:pt x="58349" y="16453"/>
                </a:lnTo>
                <a:close/>
              </a:path>
              <a:path w="66675" h="164464">
                <a:moveTo>
                  <a:pt x="34397" y="0"/>
                </a:moveTo>
                <a:lnTo>
                  <a:pt x="25587" y="2083"/>
                </a:lnTo>
                <a:lnTo>
                  <a:pt x="19195" y="7090"/>
                </a:lnTo>
                <a:lnTo>
                  <a:pt x="14876" y="13157"/>
                </a:lnTo>
                <a:lnTo>
                  <a:pt x="12284" y="18418"/>
                </a:lnTo>
                <a:lnTo>
                  <a:pt x="27842" y="18418"/>
                </a:lnTo>
                <a:lnTo>
                  <a:pt x="31940" y="16453"/>
                </a:lnTo>
                <a:lnTo>
                  <a:pt x="58349" y="16453"/>
                </a:lnTo>
                <a:lnTo>
                  <a:pt x="58214" y="16054"/>
                </a:lnTo>
                <a:lnTo>
                  <a:pt x="48208" y="4239"/>
                </a:lnTo>
                <a:lnTo>
                  <a:pt x="34397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219428" y="2576373"/>
            <a:ext cx="37465" cy="118110"/>
          </a:xfrm>
          <a:custGeom>
            <a:avLst/>
            <a:gdLst/>
            <a:ahLst/>
            <a:cxnLst/>
            <a:rect l="l" t="t" r="r" b="b"/>
            <a:pathLst>
              <a:path w="37464" h="118110">
                <a:moveTo>
                  <a:pt x="11072" y="3683"/>
                </a:moveTo>
                <a:lnTo>
                  <a:pt x="0" y="3683"/>
                </a:lnTo>
                <a:lnTo>
                  <a:pt x="0" y="117875"/>
                </a:lnTo>
                <a:lnTo>
                  <a:pt x="12301" y="117875"/>
                </a:lnTo>
                <a:lnTo>
                  <a:pt x="12301" y="51570"/>
                </a:lnTo>
                <a:lnTo>
                  <a:pt x="13645" y="39614"/>
                </a:lnTo>
                <a:lnTo>
                  <a:pt x="17522" y="29591"/>
                </a:lnTo>
                <a:lnTo>
                  <a:pt x="23703" y="22700"/>
                </a:lnTo>
                <a:lnTo>
                  <a:pt x="25630" y="22101"/>
                </a:lnTo>
                <a:lnTo>
                  <a:pt x="11072" y="22101"/>
                </a:lnTo>
                <a:lnTo>
                  <a:pt x="11072" y="3683"/>
                </a:lnTo>
                <a:close/>
              </a:path>
              <a:path w="37464" h="118110">
                <a:moveTo>
                  <a:pt x="36871" y="0"/>
                </a:moveTo>
                <a:lnTo>
                  <a:pt x="33185" y="0"/>
                </a:lnTo>
                <a:lnTo>
                  <a:pt x="26467" y="1623"/>
                </a:lnTo>
                <a:lnTo>
                  <a:pt x="20900" y="6170"/>
                </a:lnTo>
                <a:lnTo>
                  <a:pt x="16255" y="13157"/>
                </a:lnTo>
                <a:lnTo>
                  <a:pt x="12301" y="22101"/>
                </a:lnTo>
                <a:lnTo>
                  <a:pt x="25630" y="22101"/>
                </a:lnTo>
                <a:lnTo>
                  <a:pt x="31957" y="20137"/>
                </a:lnTo>
                <a:lnTo>
                  <a:pt x="36871" y="20137"/>
                </a:lnTo>
                <a:lnTo>
                  <a:pt x="36871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262442" y="2576373"/>
            <a:ext cx="70485" cy="121920"/>
          </a:xfrm>
          <a:custGeom>
            <a:avLst/>
            <a:gdLst/>
            <a:ahLst/>
            <a:cxnLst/>
            <a:rect l="l" t="t" r="r" b="b"/>
            <a:pathLst>
              <a:path w="70485" h="121919">
                <a:moveTo>
                  <a:pt x="34414" y="0"/>
                </a:moveTo>
                <a:lnTo>
                  <a:pt x="19189" y="5333"/>
                </a:lnTo>
                <a:lnTo>
                  <a:pt x="8454" y="19277"/>
                </a:lnTo>
                <a:lnTo>
                  <a:pt x="2094" y="38747"/>
                </a:lnTo>
                <a:lnTo>
                  <a:pt x="0" y="60656"/>
                </a:lnTo>
                <a:lnTo>
                  <a:pt x="2094" y="82605"/>
                </a:lnTo>
                <a:lnTo>
                  <a:pt x="8454" y="102158"/>
                </a:lnTo>
                <a:lnTo>
                  <a:pt x="19189" y="116187"/>
                </a:lnTo>
                <a:lnTo>
                  <a:pt x="34414" y="121559"/>
                </a:lnTo>
                <a:lnTo>
                  <a:pt x="50355" y="116187"/>
                </a:lnTo>
                <a:lnTo>
                  <a:pt x="60678" y="103141"/>
                </a:lnTo>
                <a:lnTo>
                  <a:pt x="34414" y="103141"/>
                </a:lnTo>
                <a:lnTo>
                  <a:pt x="23185" y="98575"/>
                </a:lnTo>
                <a:lnTo>
                  <a:pt x="16447" y="87424"/>
                </a:lnTo>
                <a:lnTo>
                  <a:pt x="13165" y="73511"/>
                </a:lnTo>
                <a:lnTo>
                  <a:pt x="12301" y="60656"/>
                </a:lnTo>
                <a:lnTo>
                  <a:pt x="13165" y="46808"/>
                </a:lnTo>
                <a:lnTo>
                  <a:pt x="16447" y="32385"/>
                </a:lnTo>
                <a:lnTo>
                  <a:pt x="23185" y="21046"/>
                </a:lnTo>
                <a:lnTo>
                  <a:pt x="34414" y="16453"/>
                </a:lnTo>
                <a:lnTo>
                  <a:pt x="59207" y="16453"/>
                </a:lnTo>
                <a:lnTo>
                  <a:pt x="50355" y="5333"/>
                </a:lnTo>
                <a:lnTo>
                  <a:pt x="34414" y="0"/>
                </a:lnTo>
                <a:close/>
              </a:path>
              <a:path w="70485" h="121919">
                <a:moveTo>
                  <a:pt x="59207" y="16453"/>
                </a:moveTo>
                <a:lnTo>
                  <a:pt x="34414" y="16453"/>
                </a:lnTo>
                <a:lnTo>
                  <a:pt x="45838" y="21046"/>
                </a:lnTo>
                <a:lnTo>
                  <a:pt x="53003" y="32385"/>
                </a:lnTo>
                <a:lnTo>
                  <a:pt x="56713" y="46808"/>
                </a:lnTo>
                <a:lnTo>
                  <a:pt x="57772" y="60656"/>
                </a:lnTo>
                <a:lnTo>
                  <a:pt x="56713" y="73511"/>
                </a:lnTo>
                <a:lnTo>
                  <a:pt x="53003" y="87424"/>
                </a:lnTo>
                <a:lnTo>
                  <a:pt x="45838" y="98575"/>
                </a:lnTo>
                <a:lnTo>
                  <a:pt x="34414" y="103141"/>
                </a:lnTo>
                <a:lnTo>
                  <a:pt x="60678" y="103141"/>
                </a:lnTo>
                <a:lnTo>
                  <a:pt x="61455" y="102158"/>
                </a:lnTo>
                <a:lnTo>
                  <a:pt x="67945" y="82605"/>
                </a:lnTo>
                <a:lnTo>
                  <a:pt x="70057" y="60656"/>
                </a:lnTo>
                <a:lnTo>
                  <a:pt x="67945" y="38747"/>
                </a:lnTo>
                <a:lnTo>
                  <a:pt x="61455" y="19277"/>
                </a:lnTo>
                <a:lnTo>
                  <a:pt x="59207" y="16453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343556" y="2576373"/>
            <a:ext cx="65405" cy="121920"/>
          </a:xfrm>
          <a:custGeom>
            <a:avLst/>
            <a:gdLst/>
            <a:ahLst/>
            <a:cxnLst/>
            <a:rect l="l" t="t" r="r" b="b"/>
            <a:pathLst>
              <a:path w="65404" h="121919">
                <a:moveTo>
                  <a:pt x="36871" y="0"/>
                </a:moveTo>
                <a:lnTo>
                  <a:pt x="20219" y="4846"/>
                </a:lnTo>
                <a:lnTo>
                  <a:pt x="8746" y="18168"/>
                </a:lnTo>
                <a:lnTo>
                  <a:pt x="2130" y="38021"/>
                </a:lnTo>
                <a:lnTo>
                  <a:pt x="0" y="62621"/>
                </a:lnTo>
                <a:lnTo>
                  <a:pt x="2265" y="85816"/>
                </a:lnTo>
                <a:lnTo>
                  <a:pt x="8908" y="104522"/>
                </a:lnTo>
                <a:lnTo>
                  <a:pt x="19701" y="117012"/>
                </a:lnTo>
                <a:lnTo>
                  <a:pt x="34414" y="121559"/>
                </a:lnTo>
                <a:lnTo>
                  <a:pt x="48369" y="117242"/>
                </a:lnTo>
                <a:lnTo>
                  <a:pt x="57602" y="106364"/>
                </a:lnTo>
                <a:lnTo>
                  <a:pt x="58160" y="104860"/>
                </a:lnTo>
                <a:lnTo>
                  <a:pt x="34414" y="104860"/>
                </a:lnTo>
                <a:lnTo>
                  <a:pt x="23367" y="100543"/>
                </a:lnTo>
                <a:lnTo>
                  <a:pt x="17047" y="89665"/>
                </a:lnTo>
                <a:lnTo>
                  <a:pt x="14185" y="75333"/>
                </a:lnTo>
                <a:lnTo>
                  <a:pt x="13513" y="60656"/>
                </a:lnTo>
                <a:lnTo>
                  <a:pt x="14531" y="45254"/>
                </a:lnTo>
                <a:lnTo>
                  <a:pt x="17968" y="31003"/>
                </a:lnTo>
                <a:lnTo>
                  <a:pt x="24404" y="20528"/>
                </a:lnTo>
                <a:lnTo>
                  <a:pt x="34414" y="16453"/>
                </a:lnTo>
                <a:lnTo>
                  <a:pt x="58982" y="16453"/>
                </a:lnTo>
                <a:lnTo>
                  <a:pt x="57909" y="13567"/>
                </a:lnTo>
                <a:lnTo>
                  <a:pt x="49405" y="3768"/>
                </a:lnTo>
                <a:lnTo>
                  <a:pt x="36871" y="0"/>
                </a:lnTo>
                <a:close/>
              </a:path>
              <a:path w="65404" h="121919">
                <a:moveTo>
                  <a:pt x="65126" y="77355"/>
                </a:moveTo>
                <a:lnTo>
                  <a:pt x="52841" y="77355"/>
                </a:lnTo>
                <a:lnTo>
                  <a:pt x="50135" y="88594"/>
                </a:lnTo>
                <a:lnTo>
                  <a:pt x="45931" y="97278"/>
                </a:lnTo>
                <a:lnTo>
                  <a:pt x="40576" y="102876"/>
                </a:lnTo>
                <a:lnTo>
                  <a:pt x="34414" y="104860"/>
                </a:lnTo>
                <a:lnTo>
                  <a:pt x="58160" y="104860"/>
                </a:lnTo>
                <a:lnTo>
                  <a:pt x="62919" y="92032"/>
                </a:lnTo>
                <a:lnTo>
                  <a:pt x="65126" y="77355"/>
                </a:lnTo>
                <a:close/>
              </a:path>
              <a:path w="65404" h="121919">
                <a:moveTo>
                  <a:pt x="58982" y="16453"/>
                </a:moveTo>
                <a:lnTo>
                  <a:pt x="34414" y="16453"/>
                </a:lnTo>
                <a:lnTo>
                  <a:pt x="41612" y="18168"/>
                </a:lnTo>
                <a:lnTo>
                  <a:pt x="46852" y="23176"/>
                </a:lnTo>
                <a:lnTo>
                  <a:pt x="50480" y="31268"/>
                </a:lnTo>
                <a:lnTo>
                  <a:pt x="52841" y="42238"/>
                </a:lnTo>
                <a:lnTo>
                  <a:pt x="65126" y="42238"/>
                </a:lnTo>
                <a:lnTo>
                  <a:pt x="62957" y="27143"/>
                </a:lnTo>
                <a:lnTo>
                  <a:pt x="58982" y="16453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418527" y="2576373"/>
            <a:ext cx="70485" cy="121920"/>
          </a:xfrm>
          <a:custGeom>
            <a:avLst/>
            <a:gdLst/>
            <a:ahLst/>
            <a:cxnLst/>
            <a:rect l="l" t="t" r="r" b="b"/>
            <a:pathLst>
              <a:path w="70485" h="121919">
                <a:moveTo>
                  <a:pt x="36854" y="0"/>
                </a:moveTo>
                <a:lnTo>
                  <a:pt x="20212" y="4846"/>
                </a:lnTo>
                <a:lnTo>
                  <a:pt x="8753" y="18141"/>
                </a:lnTo>
                <a:lnTo>
                  <a:pt x="2130" y="38021"/>
                </a:lnTo>
                <a:lnTo>
                  <a:pt x="0" y="62621"/>
                </a:lnTo>
                <a:lnTo>
                  <a:pt x="2265" y="85816"/>
                </a:lnTo>
                <a:lnTo>
                  <a:pt x="8906" y="104522"/>
                </a:lnTo>
                <a:lnTo>
                  <a:pt x="19694" y="117012"/>
                </a:lnTo>
                <a:lnTo>
                  <a:pt x="34397" y="121559"/>
                </a:lnTo>
                <a:lnTo>
                  <a:pt x="46699" y="121559"/>
                </a:lnTo>
                <a:lnTo>
                  <a:pt x="51613" y="115911"/>
                </a:lnTo>
                <a:lnTo>
                  <a:pt x="55298" y="112227"/>
                </a:lnTo>
                <a:lnTo>
                  <a:pt x="60459" y="104860"/>
                </a:lnTo>
                <a:lnTo>
                  <a:pt x="35626" y="104860"/>
                </a:lnTo>
                <a:lnTo>
                  <a:pt x="25952" y="102185"/>
                </a:lnTo>
                <a:lnTo>
                  <a:pt x="19041" y="94515"/>
                </a:lnTo>
                <a:lnTo>
                  <a:pt x="14895" y="82378"/>
                </a:lnTo>
                <a:lnTo>
                  <a:pt x="13513" y="66305"/>
                </a:lnTo>
                <a:lnTo>
                  <a:pt x="70040" y="66305"/>
                </a:lnTo>
                <a:lnTo>
                  <a:pt x="68928" y="51570"/>
                </a:lnTo>
                <a:lnTo>
                  <a:pt x="13513" y="51570"/>
                </a:lnTo>
                <a:lnTo>
                  <a:pt x="15221" y="38313"/>
                </a:lnTo>
                <a:lnTo>
                  <a:pt x="19809" y="27105"/>
                </a:lnTo>
                <a:lnTo>
                  <a:pt x="26470" y="19350"/>
                </a:lnTo>
                <a:lnTo>
                  <a:pt x="34397" y="16453"/>
                </a:lnTo>
                <a:lnTo>
                  <a:pt x="60573" y="16453"/>
                </a:lnTo>
                <a:lnTo>
                  <a:pt x="51376" y="4662"/>
                </a:lnTo>
                <a:lnTo>
                  <a:pt x="36854" y="0"/>
                </a:lnTo>
                <a:close/>
              </a:path>
              <a:path w="70485" h="121919">
                <a:moveTo>
                  <a:pt x="68812" y="81039"/>
                </a:moveTo>
                <a:lnTo>
                  <a:pt x="55298" y="81039"/>
                </a:lnTo>
                <a:lnTo>
                  <a:pt x="53954" y="88594"/>
                </a:lnTo>
                <a:lnTo>
                  <a:pt x="50075" y="96357"/>
                </a:lnTo>
                <a:lnTo>
                  <a:pt x="43889" y="102415"/>
                </a:lnTo>
                <a:lnTo>
                  <a:pt x="35626" y="104860"/>
                </a:lnTo>
                <a:lnTo>
                  <a:pt x="60459" y="104860"/>
                </a:lnTo>
                <a:lnTo>
                  <a:pt x="60865" y="104280"/>
                </a:lnTo>
                <a:lnTo>
                  <a:pt x="64819" y="95252"/>
                </a:lnTo>
                <a:lnTo>
                  <a:pt x="67391" y="86914"/>
                </a:lnTo>
                <a:lnTo>
                  <a:pt x="68812" y="81039"/>
                </a:lnTo>
                <a:close/>
              </a:path>
              <a:path w="70485" h="121919">
                <a:moveTo>
                  <a:pt x="60573" y="16453"/>
                </a:moveTo>
                <a:lnTo>
                  <a:pt x="34397" y="16453"/>
                </a:lnTo>
                <a:lnTo>
                  <a:pt x="44427" y="19350"/>
                </a:lnTo>
                <a:lnTo>
                  <a:pt x="50997" y="27105"/>
                </a:lnTo>
                <a:lnTo>
                  <a:pt x="54799" y="38313"/>
                </a:lnTo>
                <a:lnTo>
                  <a:pt x="56527" y="51570"/>
                </a:lnTo>
                <a:lnTo>
                  <a:pt x="68928" y="51570"/>
                </a:lnTo>
                <a:lnTo>
                  <a:pt x="67967" y="38850"/>
                </a:lnTo>
                <a:lnTo>
                  <a:pt x="61746" y="17957"/>
                </a:lnTo>
                <a:lnTo>
                  <a:pt x="60573" y="16453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499624" y="2576373"/>
            <a:ext cx="62865" cy="121920"/>
          </a:xfrm>
          <a:custGeom>
            <a:avLst/>
            <a:gdLst/>
            <a:ahLst/>
            <a:cxnLst/>
            <a:rect l="l" t="t" r="r" b="b"/>
            <a:pathLst>
              <a:path w="62864" h="121919">
                <a:moveTo>
                  <a:pt x="12284" y="81039"/>
                </a:moveTo>
                <a:lnTo>
                  <a:pt x="0" y="81039"/>
                </a:lnTo>
                <a:lnTo>
                  <a:pt x="844" y="92758"/>
                </a:lnTo>
                <a:lnTo>
                  <a:pt x="4916" y="106088"/>
                </a:lnTo>
                <a:lnTo>
                  <a:pt x="14518" y="117023"/>
                </a:lnTo>
                <a:lnTo>
                  <a:pt x="31957" y="121559"/>
                </a:lnTo>
                <a:lnTo>
                  <a:pt x="44014" y="118880"/>
                </a:lnTo>
                <a:lnTo>
                  <a:pt x="53771" y="111183"/>
                </a:lnTo>
                <a:lnTo>
                  <a:pt x="57154" y="104860"/>
                </a:lnTo>
                <a:lnTo>
                  <a:pt x="31957" y="104860"/>
                </a:lnTo>
                <a:lnTo>
                  <a:pt x="21627" y="102415"/>
                </a:lnTo>
                <a:lnTo>
                  <a:pt x="15671" y="96357"/>
                </a:lnTo>
                <a:lnTo>
                  <a:pt x="12940" y="88594"/>
                </a:lnTo>
                <a:lnTo>
                  <a:pt x="12284" y="81039"/>
                </a:lnTo>
                <a:close/>
              </a:path>
              <a:path w="62864" h="121919">
                <a:moveTo>
                  <a:pt x="30728" y="0"/>
                </a:moveTo>
                <a:lnTo>
                  <a:pt x="20092" y="2129"/>
                </a:lnTo>
                <a:lnTo>
                  <a:pt x="11064" y="8748"/>
                </a:lnTo>
                <a:lnTo>
                  <a:pt x="4801" y="20202"/>
                </a:lnTo>
                <a:lnTo>
                  <a:pt x="2456" y="36836"/>
                </a:lnTo>
                <a:lnTo>
                  <a:pt x="3589" y="46831"/>
                </a:lnTo>
                <a:lnTo>
                  <a:pt x="34414" y="69988"/>
                </a:lnTo>
                <a:lnTo>
                  <a:pt x="45470" y="73672"/>
                </a:lnTo>
                <a:lnTo>
                  <a:pt x="50384" y="77355"/>
                </a:lnTo>
                <a:lnTo>
                  <a:pt x="50384" y="86442"/>
                </a:lnTo>
                <a:lnTo>
                  <a:pt x="48887" y="94810"/>
                </a:lnTo>
                <a:lnTo>
                  <a:pt x="44856" y="100531"/>
                </a:lnTo>
                <a:lnTo>
                  <a:pt x="38982" y="103812"/>
                </a:lnTo>
                <a:lnTo>
                  <a:pt x="31957" y="104860"/>
                </a:lnTo>
                <a:lnTo>
                  <a:pt x="57154" y="104860"/>
                </a:lnTo>
                <a:lnTo>
                  <a:pt x="60303" y="98974"/>
                </a:lnTo>
                <a:lnTo>
                  <a:pt x="62686" y="82758"/>
                </a:lnTo>
                <a:lnTo>
                  <a:pt x="61666" y="72732"/>
                </a:lnTo>
                <a:lnTo>
                  <a:pt x="28271" y="47886"/>
                </a:lnTo>
                <a:lnTo>
                  <a:pt x="18443" y="44203"/>
                </a:lnTo>
                <a:lnTo>
                  <a:pt x="14758" y="42238"/>
                </a:lnTo>
                <a:lnTo>
                  <a:pt x="14758" y="18418"/>
                </a:lnTo>
                <a:lnTo>
                  <a:pt x="25814" y="16453"/>
                </a:lnTo>
                <a:lnTo>
                  <a:pt x="55944" y="16453"/>
                </a:lnTo>
                <a:lnTo>
                  <a:pt x="55605" y="15409"/>
                </a:lnTo>
                <a:lnTo>
                  <a:pt x="46737" y="4688"/>
                </a:lnTo>
                <a:lnTo>
                  <a:pt x="30728" y="0"/>
                </a:lnTo>
                <a:close/>
              </a:path>
              <a:path w="62864" h="121919">
                <a:moveTo>
                  <a:pt x="55944" y="16453"/>
                </a:moveTo>
                <a:lnTo>
                  <a:pt x="29500" y="16453"/>
                </a:lnTo>
                <a:lnTo>
                  <a:pt x="39117" y="18295"/>
                </a:lnTo>
                <a:lnTo>
                  <a:pt x="44703" y="22899"/>
                </a:lnTo>
                <a:lnTo>
                  <a:pt x="47294" y="28885"/>
                </a:lnTo>
                <a:lnTo>
                  <a:pt x="47927" y="34871"/>
                </a:lnTo>
                <a:lnTo>
                  <a:pt x="60212" y="34871"/>
                </a:lnTo>
                <a:lnTo>
                  <a:pt x="59406" y="27143"/>
                </a:lnTo>
                <a:lnTo>
                  <a:pt x="55944" y="16453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573367" y="2576373"/>
            <a:ext cx="62865" cy="121920"/>
          </a:xfrm>
          <a:custGeom>
            <a:avLst/>
            <a:gdLst/>
            <a:ahLst/>
            <a:cxnLst/>
            <a:rect l="l" t="t" r="r" b="b"/>
            <a:pathLst>
              <a:path w="62864" h="121919">
                <a:moveTo>
                  <a:pt x="12284" y="81039"/>
                </a:moveTo>
                <a:lnTo>
                  <a:pt x="0" y="81039"/>
                </a:lnTo>
                <a:lnTo>
                  <a:pt x="844" y="92758"/>
                </a:lnTo>
                <a:lnTo>
                  <a:pt x="4913" y="106088"/>
                </a:lnTo>
                <a:lnTo>
                  <a:pt x="14511" y="117023"/>
                </a:lnTo>
                <a:lnTo>
                  <a:pt x="31940" y="121559"/>
                </a:lnTo>
                <a:lnTo>
                  <a:pt x="44005" y="118880"/>
                </a:lnTo>
                <a:lnTo>
                  <a:pt x="53761" y="111183"/>
                </a:lnTo>
                <a:lnTo>
                  <a:pt x="57142" y="104860"/>
                </a:lnTo>
                <a:lnTo>
                  <a:pt x="31940" y="104860"/>
                </a:lnTo>
                <a:lnTo>
                  <a:pt x="21613" y="102415"/>
                </a:lnTo>
                <a:lnTo>
                  <a:pt x="15663" y="96357"/>
                </a:lnTo>
                <a:lnTo>
                  <a:pt x="12937" y="88594"/>
                </a:lnTo>
                <a:lnTo>
                  <a:pt x="12284" y="81039"/>
                </a:lnTo>
                <a:close/>
              </a:path>
              <a:path w="62864" h="121919">
                <a:moveTo>
                  <a:pt x="30712" y="0"/>
                </a:moveTo>
                <a:lnTo>
                  <a:pt x="20078" y="2129"/>
                </a:lnTo>
                <a:lnTo>
                  <a:pt x="11056" y="8748"/>
                </a:lnTo>
                <a:lnTo>
                  <a:pt x="4798" y="20202"/>
                </a:lnTo>
                <a:lnTo>
                  <a:pt x="2456" y="36836"/>
                </a:lnTo>
                <a:lnTo>
                  <a:pt x="3589" y="46831"/>
                </a:lnTo>
                <a:lnTo>
                  <a:pt x="34397" y="69988"/>
                </a:lnTo>
                <a:lnTo>
                  <a:pt x="45470" y="73672"/>
                </a:lnTo>
                <a:lnTo>
                  <a:pt x="50384" y="77355"/>
                </a:lnTo>
                <a:lnTo>
                  <a:pt x="50384" y="86442"/>
                </a:lnTo>
                <a:lnTo>
                  <a:pt x="48887" y="94810"/>
                </a:lnTo>
                <a:lnTo>
                  <a:pt x="44854" y="100531"/>
                </a:lnTo>
                <a:lnTo>
                  <a:pt x="38975" y="103812"/>
                </a:lnTo>
                <a:lnTo>
                  <a:pt x="31940" y="104860"/>
                </a:lnTo>
                <a:lnTo>
                  <a:pt x="57142" y="104860"/>
                </a:lnTo>
                <a:lnTo>
                  <a:pt x="60289" y="98974"/>
                </a:lnTo>
                <a:lnTo>
                  <a:pt x="62669" y="82758"/>
                </a:lnTo>
                <a:lnTo>
                  <a:pt x="61652" y="72732"/>
                </a:lnTo>
                <a:lnTo>
                  <a:pt x="28255" y="47886"/>
                </a:lnTo>
                <a:lnTo>
                  <a:pt x="18427" y="44203"/>
                </a:lnTo>
                <a:lnTo>
                  <a:pt x="14741" y="42238"/>
                </a:lnTo>
                <a:lnTo>
                  <a:pt x="14741" y="18418"/>
                </a:lnTo>
                <a:lnTo>
                  <a:pt x="25798" y="16453"/>
                </a:lnTo>
                <a:lnTo>
                  <a:pt x="55942" y="16453"/>
                </a:lnTo>
                <a:lnTo>
                  <a:pt x="55603" y="15409"/>
                </a:lnTo>
                <a:lnTo>
                  <a:pt x="46730" y="4688"/>
                </a:lnTo>
                <a:lnTo>
                  <a:pt x="30712" y="0"/>
                </a:lnTo>
                <a:close/>
              </a:path>
              <a:path w="62864" h="121919">
                <a:moveTo>
                  <a:pt x="55942" y="16453"/>
                </a:moveTo>
                <a:lnTo>
                  <a:pt x="29483" y="16453"/>
                </a:lnTo>
                <a:lnTo>
                  <a:pt x="39110" y="18295"/>
                </a:lnTo>
                <a:lnTo>
                  <a:pt x="44700" y="22899"/>
                </a:lnTo>
                <a:lnTo>
                  <a:pt x="47294" y="28885"/>
                </a:lnTo>
                <a:lnTo>
                  <a:pt x="47927" y="34871"/>
                </a:lnTo>
                <a:lnTo>
                  <a:pt x="60212" y="34871"/>
                </a:lnTo>
                <a:lnTo>
                  <a:pt x="59406" y="27143"/>
                </a:lnTo>
                <a:lnTo>
                  <a:pt x="55942" y="16453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658158" y="2580057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192"/>
                </a:lnTo>
              </a:path>
            </a:pathLst>
          </a:custGeom>
          <a:ln w="12301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652007" y="2535853"/>
            <a:ext cx="12700" cy="22225"/>
          </a:xfrm>
          <a:custGeom>
            <a:avLst/>
            <a:gdLst/>
            <a:ahLst/>
            <a:cxnLst/>
            <a:rect l="l" t="t" r="r" b="b"/>
            <a:pathLst>
              <a:path w="12700" h="22225">
                <a:moveTo>
                  <a:pt x="12301" y="0"/>
                </a:moveTo>
                <a:lnTo>
                  <a:pt x="0" y="0"/>
                </a:lnTo>
                <a:lnTo>
                  <a:pt x="0" y="22101"/>
                </a:lnTo>
                <a:lnTo>
                  <a:pt x="12301" y="22101"/>
                </a:lnTo>
                <a:lnTo>
                  <a:pt x="12301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683965" y="2576373"/>
            <a:ext cx="146240" cy="16576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B9DF2ED4-3AE9-42AF-A4CF-3F564CE6CA13}" type="datetime9">
              <a:rPr lang="en-US" spc="-5" smtClean="0"/>
              <a:t>2/21/2019 11:55:41 AM</a:t>
            </a:fld>
            <a:endParaRPr spc="-5" dirty="0"/>
          </a:p>
        </p:txBody>
      </p:sp>
      <p:sp>
        <p:nvSpPr>
          <p:cNvPr id="95" name="object 9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40</a:t>
            </a:fld>
            <a:endParaRPr spc="-5" dirty="0"/>
          </a:p>
        </p:txBody>
      </p:sp>
      <p:sp>
        <p:nvSpPr>
          <p:cNvPr id="96" name="object 9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spc="5" dirty="0"/>
              <a:t>9</a:t>
            </a:r>
            <a:r>
              <a:rPr sz="975" spc="7" baseline="25641" dirty="0"/>
              <a:t>th</a:t>
            </a:r>
            <a:r>
              <a:rPr sz="975" spc="150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7368" y="6644125"/>
            <a:ext cx="8719185" cy="17526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65"/>
              </a:spcBef>
              <a:tabLst>
                <a:tab pos="4080510" algn="l"/>
                <a:tab pos="6421120" algn="l"/>
              </a:tabLst>
            </a:pP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Operating </a:t>
            </a:r>
            <a:r>
              <a:rPr sz="1000" b="1" spc="-10" dirty="0">
                <a:solidFill>
                  <a:srgbClr val="006699"/>
                </a:solidFill>
                <a:latin typeface="Arial"/>
                <a:cs typeface="Arial"/>
              </a:rPr>
              <a:t>System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Concepts –</a:t>
            </a:r>
            <a:r>
              <a:rPr sz="1000" b="1" spc="6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5" dirty="0">
                <a:solidFill>
                  <a:srgbClr val="006699"/>
                </a:solidFill>
                <a:latin typeface="Arial"/>
                <a:cs typeface="Arial"/>
              </a:rPr>
              <a:t>9</a:t>
            </a:r>
            <a:r>
              <a:rPr sz="975" b="1" spc="7" baseline="25641" dirty="0">
                <a:solidFill>
                  <a:srgbClr val="006699"/>
                </a:solidFill>
                <a:latin typeface="Arial"/>
                <a:cs typeface="Arial"/>
              </a:rPr>
              <a:t>th</a:t>
            </a:r>
            <a:r>
              <a:rPr sz="975" b="1" spc="150" baseline="25641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Edition	</a:t>
            </a:r>
            <a:r>
              <a:rPr sz="1500" b="1" spc="-7" baseline="2777" dirty="0">
                <a:solidFill>
                  <a:srgbClr val="006699"/>
                </a:solidFill>
                <a:latin typeface="Arial"/>
                <a:cs typeface="Arial"/>
              </a:rPr>
              <a:t>6.35	</a:t>
            </a:r>
            <a:r>
              <a:rPr sz="1500" b="1" spc="-7" baseline="13888" dirty="0">
                <a:solidFill>
                  <a:srgbClr val="006699"/>
                </a:solidFill>
                <a:latin typeface="Arial"/>
                <a:cs typeface="Arial"/>
              </a:rPr>
              <a:t>Silberschatz, Galvin and Gagne</a:t>
            </a:r>
            <a:r>
              <a:rPr sz="1500" b="1" spc="-82" baseline="13888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1500" b="1" spc="-7" baseline="13888" dirty="0">
                <a:solidFill>
                  <a:srgbClr val="006699"/>
                </a:solidFill>
                <a:latin typeface="Arial"/>
                <a:cs typeface="Arial"/>
              </a:rPr>
              <a:t>©2013</a:t>
            </a:r>
            <a:endParaRPr sz="1500" baseline="13888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74051" y="5849937"/>
            <a:ext cx="1284224" cy="792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24785" y="295732"/>
            <a:ext cx="51041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Priority-Based</a:t>
            </a:r>
            <a:r>
              <a:rPr spc="-80" dirty="0"/>
              <a:t> </a:t>
            </a:r>
            <a:r>
              <a:rPr spc="-5" dirty="0"/>
              <a:t>Scheduling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64668" y="945641"/>
            <a:ext cx="8623935" cy="339852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Real-time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OS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responds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immediately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 real-time process 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when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it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request</a:t>
            </a:r>
            <a:r>
              <a:rPr sz="1800" spc="2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CPU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Real-time scheduler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must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support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preemptive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priority-based</a:t>
            </a:r>
            <a:r>
              <a:rPr sz="1800" spc="1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algorithm</a:t>
            </a:r>
            <a:endParaRPr sz="1800">
              <a:latin typeface="Arial"/>
              <a:cs typeface="Arial"/>
            </a:endParaRPr>
          </a:p>
          <a:p>
            <a:pPr marL="870585">
              <a:lnSpc>
                <a:spcPct val="100000"/>
              </a:lnSpc>
              <a:spcBef>
                <a:spcPts val="760"/>
              </a:spcBef>
            </a:pPr>
            <a:r>
              <a:rPr sz="1350" spc="5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350" spc="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But only guarantees </a:t>
            </a:r>
            <a:r>
              <a:rPr sz="1800" dirty="0">
                <a:latin typeface="Arial"/>
                <a:cs typeface="Arial"/>
              </a:rPr>
              <a:t>soft </a:t>
            </a:r>
            <a:r>
              <a:rPr sz="1800" spc="-5" dirty="0">
                <a:latin typeface="Arial"/>
                <a:cs typeface="Arial"/>
              </a:rPr>
              <a:t>real-time</a:t>
            </a:r>
            <a:r>
              <a:rPr sz="1800" spc="1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functionality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Hard real-time systems </a:t>
            </a:r>
            <a:r>
              <a:rPr sz="1800" dirty="0">
                <a:latin typeface="Arial"/>
                <a:cs typeface="Arial"/>
              </a:rPr>
              <a:t>must </a:t>
            </a:r>
            <a:r>
              <a:rPr sz="1800" spc="-5" dirty="0">
                <a:latin typeface="Arial"/>
                <a:cs typeface="Arial"/>
              </a:rPr>
              <a:t>also provide ability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meet </a:t>
            </a:r>
            <a:r>
              <a:rPr sz="1800" dirty="0">
                <a:latin typeface="Arial"/>
                <a:cs typeface="Arial"/>
              </a:rPr>
              <a:t>task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deadlines</a:t>
            </a:r>
            <a:endParaRPr sz="1800">
              <a:latin typeface="Arial"/>
              <a:cs typeface="Arial"/>
            </a:endParaRPr>
          </a:p>
          <a:p>
            <a:pPr marL="870585">
              <a:lnSpc>
                <a:spcPct val="100000"/>
              </a:lnSpc>
              <a:spcBef>
                <a:spcPts val="680"/>
              </a:spcBef>
            </a:pPr>
            <a:r>
              <a:rPr sz="1200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200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3366FF"/>
                </a:solidFill>
                <a:latin typeface="Arial"/>
                <a:cs typeface="Arial"/>
              </a:rPr>
              <a:t>Periodic </a:t>
            </a:r>
            <a:r>
              <a:rPr sz="1600" spc="-5" dirty="0">
                <a:latin typeface="Arial"/>
                <a:cs typeface="Arial"/>
              </a:rPr>
              <a:t>processes require CPU at constant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intervals</a:t>
            </a:r>
            <a:endParaRPr sz="1600">
              <a:latin typeface="Arial"/>
              <a:cs typeface="Arial"/>
            </a:endParaRPr>
          </a:p>
          <a:p>
            <a:pPr marL="1442085" lvl="2" indent="-228600">
              <a:lnSpc>
                <a:spcPct val="100000"/>
              </a:lnSpc>
              <a:spcBef>
                <a:spcPts val="670"/>
              </a:spcBef>
              <a:buClr>
                <a:srgbClr val="FFCC00"/>
              </a:buClr>
              <a:buSzPct val="75000"/>
              <a:buChar char="–"/>
              <a:tabLst>
                <a:tab pos="1442085" algn="l"/>
                <a:tab pos="1442720" algn="l"/>
              </a:tabLst>
            </a:pPr>
            <a:r>
              <a:rPr sz="1600" spc="-5" dirty="0">
                <a:latin typeface="Arial"/>
                <a:cs typeface="Arial"/>
              </a:rPr>
              <a:t>Each process has a processing time </a:t>
            </a:r>
            <a:r>
              <a:rPr sz="1600" i="1" spc="-5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, a deadline </a:t>
            </a:r>
            <a:r>
              <a:rPr sz="1600" i="1" spc="-5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, and a period</a:t>
            </a:r>
            <a:r>
              <a:rPr sz="1600" spc="12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p</a:t>
            </a:r>
            <a:endParaRPr sz="1600">
              <a:latin typeface="Arial"/>
              <a:cs typeface="Arial"/>
            </a:endParaRPr>
          </a:p>
          <a:p>
            <a:pPr marL="1213485">
              <a:lnSpc>
                <a:spcPct val="100000"/>
              </a:lnSpc>
              <a:spcBef>
                <a:spcPts val="675"/>
              </a:spcBef>
              <a:tabLst>
                <a:tab pos="1442085" algn="l"/>
              </a:tabLst>
            </a:pPr>
            <a:r>
              <a:rPr sz="1200" dirty="0">
                <a:solidFill>
                  <a:srgbClr val="FFCC00"/>
                </a:solidFill>
                <a:latin typeface="Arial"/>
                <a:cs typeface="Arial"/>
              </a:rPr>
              <a:t>–	</a:t>
            </a:r>
            <a:r>
              <a:rPr sz="1600" spc="-5" dirty="0">
                <a:latin typeface="Arial"/>
                <a:cs typeface="Arial"/>
              </a:rPr>
              <a:t>0 ≤ </a:t>
            </a:r>
            <a:r>
              <a:rPr sz="1600" i="1" spc="-5" dirty="0">
                <a:latin typeface="Arial"/>
                <a:cs typeface="Arial"/>
              </a:rPr>
              <a:t>t </a:t>
            </a:r>
            <a:r>
              <a:rPr sz="1600" spc="-5" dirty="0">
                <a:latin typeface="Arial"/>
                <a:cs typeface="Arial"/>
              </a:rPr>
              <a:t>≤ </a:t>
            </a:r>
            <a:r>
              <a:rPr sz="1600" i="1" spc="-5" dirty="0">
                <a:latin typeface="Arial"/>
                <a:cs typeface="Arial"/>
              </a:rPr>
              <a:t>d </a:t>
            </a:r>
            <a:r>
              <a:rPr sz="1600" spc="-5" dirty="0">
                <a:latin typeface="Arial"/>
                <a:cs typeface="Arial"/>
              </a:rPr>
              <a:t>≤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p</a:t>
            </a:r>
            <a:endParaRPr sz="1600">
              <a:latin typeface="Arial"/>
              <a:cs typeface="Arial"/>
            </a:endParaRPr>
          </a:p>
          <a:p>
            <a:pPr marL="1442085" lvl="2" indent="-228600">
              <a:lnSpc>
                <a:spcPct val="100000"/>
              </a:lnSpc>
              <a:spcBef>
                <a:spcPts val="675"/>
              </a:spcBef>
              <a:buClr>
                <a:srgbClr val="FFCC00"/>
              </a:buClr>
              <a:buSzPct val="75000"/>
              <a:buFont typeface="Arial"/>
              <a:buChar char="–"/>
              <a:tabLst>
                <a:tab pos="1442085" algn="l"/>
                <a:tab pos="1442720" algn="l"/>
              </a:tabLst>
            </a:pPr>
            <a:r>
              <a:rPr sz="1600" b="1" spc="-5" dirty="0">
                <a:solidFill>
                  <a:srgbClr val="3366FF"/>
                </a:solidFill>
                <a:latin typeface="Arial"/>
                <a:cs typeface="Arial"/>
              </a:rPr>
              <a:t>Rate </a:t>
            </a:r>
            <a:r>
              <a:rPr sz="1600" spc="-5" dirty="0">
                <a:latin typeface="Arial"/>
                <a:cs typeface="Arial"/>
              </a:rPr>
              <a:t>of periodic task is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1/</a:t>
            </a:r>
            <a:r>
              <a:rPr sz="1600" i="1" dirty="0">
                <a:latin typeface="Arial"/>
                <a:cs typeface="Arial"/>
              </a:rPr>
              <a:t>p</a:t>
            </a:r>
            <a:endParaRPr sz="1600">
              <a:latin typeface="Arial"/>
              <a:cs typeface="Arial"/>
            </a:endParaRPr>
          </a:p>
          <a:p>
            <a:pPr marL="1099185" marR="5080" indent="-228600">
              <a:lnSpc>
                <a:spcPct val="100000"/>
              </a:lnSpc>
              <a:spcBef>
                <a:spcPts val="670"/>
              </a:spcBef>
            </a:pPr>
            <a:r>
              <a:rPr sz="1200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200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Admission-control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: process announces it requirements, then scheduler admits the  process if it can complete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it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on time, or, reject it if it cannot serviced it by</a:t>
            </a:r>
            <a:r>
              <a:rPr sz="1600" spc="1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deadline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0025" y="4389501"/>
            <a:ext cx="8772525" cy="2468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B3F416-C013-4B2D-850A-0D7529A53D89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fld id="{947FAEB1-CE0E-4D4B-9E57-8C6898B62D50}" type="datetime9">
              <a:rPr lang="en-US" spc="-5" smtClean="0"/>
              <a:t>2/21/2019 11:55:41 AM</a:t>
            </a:fld>
            <a:endParaRPr lang="en-US" spc="-5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24EE49-DC8C-4315-A7CF-E800F2A92D6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pc="-5"/>
              <a:t>Operating </a:t>
            </a:r>
            <a:r>
              <a:rPr lang="en-US" spc="-10"/>
              <a:t>System </a:t>
            </a:r>
            <a:r>
              <a:rPr lang="en-US" spc="-5"/>
              <a:t>Concepts – </a:t>
            </a:r>
            <a:r>
              <a:rPr lang="en-US" spc="5"/>
              <a:t>9</a:t>
            </a:r>
            <a:r>
              <a:rPr lang="en-US" sz="975" spc="7" baseline="25641"/>
              <a:t>th</a:t>
            </a:r>
            <a:r>
              <a:rPr lang="en-US" sz="975" spc="150" baseline="25641"/>
              <a:t> </a:t>
            </a:r>
            <a:r>
              <a:rPr lang="en-US" sz="1000" spc="-5"/>
              <a:t>Edition</a:t>
            </a:r>
            <a:endParaRPr lang="en-US" sz="100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44F673-4845-44B7-B04A-E9A4FEFFF0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IN" spc="-5"/>
              <a:t>6.</a:t>
            </a:r>
            <a:fld id="{81D60167-4931-47E6-BA6A-407CBD079E47}" type="slidenum">
              <a:rPr spc="-5" smtClean="0"/>
              <a:t>41</a:t>
            </a:fld>
            <a:endParaRPr spc="-5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4051" y="5849937"/>
            <a:ext cx="1284224" cy="792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85213" y="295732"/>
            <a:ext cx="53924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Rate-Monotonic</a:t>
            </a:r>
            <a:r>
              <a:rPr spc="-110" dirty="0"/>
              <a:t> </a:t>
            </a:r>
            <a:r>
              <a:rPr spc="-5" dirty="0"/>
              <a:t>Scheduling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0342" y="974216"/>
            <a:ext cx="8334375" cy="3729354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Static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priority policy 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with</a:t>
            </a:r>
            <a:r>
              <a:rPr sz="1800" spc="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preemption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priority is assigned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a process based on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inverse </a:t>
            </a:r>
            <a:r>
              <a:rPr sz="1800" dirty="0">
                <a:latin typeface="Arial"/>
                <a:cs typeface="Arial"/>
              </a:rPr>
              <a:t>of its </a:t>
            </a:r>
            <a:r>
              <a:rPr sz="1800" spc="-5" dirty="0">
                <a:latin typeface="Arial"/>
                <a:cs typeface="Arial"/>
              </a:rPr>
              <a:t>period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p</a:t>
            </a:r>
            <a:endParaRPr sz="1800">
              <a:latin typeface="Arial"/>
              <a:cs typeface="Arial"/>
            </a:endParaRPr>
          </a:p>
          <a:p>
            <a:pPr marL="870585">
              <a:lnSpc>
                <a:spcPct val="100000"/>
              </a:lnSpc>
              <a:spcBef>
                <a:spcPts val="755"/>
              </a:spcBef>
            </a:pPr>
            <a:r>
              <a:rPr sz="1350" spc="5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350" spc="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Shorter periods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10" dirty="0">
                <a:latin typeface="Arial"/>
                <a:cs typeface="Arial"/>
              </a:rPr>
              <a:t>higher </a:t>
            </a:r>
            <a:r>
              <a:rPr sz="1800" spc="-5" dirty="0">
                <a:latin typeface="Arial"/>
                <a:cs typeface="Arial"/>
              </a:rPr>
              <a:t>priority; Longer periods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15" dirty="0">
                <a:latin typeface="Arial"/>
                <a:cs typeface="Arial"/>
              </a:rPr>
              <a:t>lower</a:t>
            </a:r>
            <a:r>
              <a:rPr sz="1800" spc="2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priority</a:t>
            </a:r>
            <a:endParaRPr sz="1800">
              <a:latin typeface="Arial"/>
              <a:cs typeface="Arial"/>
            </a:endParaRPr>
          </a:p>
          <a:p>
            <a:pPr marL="870585">
              <a:lnSpc>
                <a:spcPct val="100000"/>
              </a:lnSpc>
              <a:spcBef>
                <a:spcPts val="760"/>
              </a:spcBef>
            </a:pPr>
            <a:r>
              <a:rPr sz="1350" spc="5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350" spc="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Assumes processing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time </a:t>
            </a:r>
            <a:r>
              <a:rPr sz="1800" i="1" dirty="0">
                <a:solidFill>
                  <a:srgbClr val="FF0000"/>
                </a:solidFill>
                <a:latin typeface="Arial"/>
                <a:cs typeface="Arial"/>
              </a:rPr>
              <a:t>t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is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same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each CPU</a:t>
            </a:r>
            <a:r>
              <a:rPr sz="1800" spc="1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burst</a:t>
            </a:r>
            <a:endParaRPr sz="1800">
              <a:latin typeface="Arial"/>
              <a:cs typeface="Arial"/>
            </a:endParaRPr>
          </a:p>
          <a:p>
            <a:pPr marL="870585">
              <a:lnSpc>
                <a:spcPct val="100000"/>
              </a:lnSpc>
              <a:spcBef>
                <a:spcPts val="755"/>
              </a:spcBef>
            </a:pPr>
            <a:r>
              <a:rPr sz="1350" spc="5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350" spc="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Rationale: higher priority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to tasks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that require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CPU more</a:t>
            </a:r>
            <a:r>
              <a:rPr sz="1800" spc="1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often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Example: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Process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800" baseline="-20833" dirty="0">
                <a:solidFill>
                  <a:srgbClr val="FF0000"/>
                </a:solidFill>
                <a:latin typeface="Arial"/>
                <a:cs typeface="Arial"/>
              </a:rPr>
              <a:t>1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800" b="1" spc="-7" baseline="-20833" dirty="0">
                <a:solidFill>
                  <a:srgbClr val="FF0000"/>
                </a:solidFill>
                <a:latin typeface="Arial"/>
                <a:cs typeface="Arial"/>
              </a:rPr>
              <a:t>1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20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, 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spc="-7" baseline="-20833" dirty="0">
                <a:solidFill>
                  <a:srgbClr val="FF0000"/>
                </a:solidFill>
                <a:latin typeface="Arial"/>
                <a:cs typeface="Arial"/>
              </a:rPr>
              <a:t>1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complete CPU burst by start of next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period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,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800" b="1" spc="-7" baseline="-20833" dirty="0">
                <a:solidFill>
                  <a:srgbClr val="FF0000"/>
                </a:solidFill>
                <a:latin typeface="Arial"/>
                <a:cs typeface="Arial"/>
              </a:rPr>
              <a:t>1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800" b="1" spc="-1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50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Process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800" baseline="-20833" dirty="0">
                <a:solidFill>
                  <a:srgbClr val="FF0000"/>
                </a:solidFill>
                <a:latin typeface="Arial"/>
                <a:cs typeface="Arial"/>
              </a:rPr>
              <a:t>2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800" b="1" spc="-7" baseline="-20833" dirty="0">
                <a:solidFill>
                  <a:srgbClr val="FF0000"/>
                </a:solidFill>
                <a:latin typeface="Arial"/>
                <a:cs typeface="Arial"/>
              </a:rPr>
              <a:t>2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35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, 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spc="-7" baseline="-20833" dirty="0">
                <a:solidFill>
                  <a:srgbClr val="FF0000"/>
                </a:solidFill>
                <a:latin typeface="Arial"/>
                <a:cs typeface="Arial"/>
              </a:rPr>
              <a:t>2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complete CPU burst by start of next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period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,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800" b="1" spc="-7" baseline="-20833" dirty="0">
                <a:solidFill>
                  <a:srgbClr val="FF0000"/>
                </a:solidFill>
                <a:latin typeface="Arial"/>
                <a:cs typeface="Arial"/>
              </a:rPr>
              <a:t>2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800" b="1" spc="4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100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P</a:t>
            </a:r>
            <a:r>
              <a:rPr sz="1800" spc="-7" baseline="-20833" dirty="0">
                <a:latin typeface="Arial"/>
                <a:cs typeface="Arial"/>
              </a:rPr>
              <a:t>1 </a:t>
            </a:r>
            <a:r>
              <a:rPr sz="1800" spc="-5" dirty="0">
                <a:latin typeface="Arial"/>
                <a:cs typeface="Arial"/>
              </a:rPr>
              <a:t>is assigned a </a:t>
            </a:r>
            <a:r>
              <a:rPr sz="1800" spc="-10" dirty="0">
                <a:latin typeface="Arial"/>
                <a:cs typeface="Arial"/>
              </a:rPr>
              <a:t>higher </a:t>
            </a:r>
            <a:r>
              <a:rPr sz="1800" spc="-5" dirty="0">
                <a:latin typeface="Arial"/>
                <a:cs typeface="Arial"/>
              </a:rPr>
              <a:t>priority than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baseline="-20833" dirty="0">
                <a:latin typeface="Arial"/>
                <a:cs typeface="Arial"/>
              </a:rPr>
              <a:t>2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CPU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utilization = </a:t>
            </a:r>
            <a:r>
              <a:rPr sz="1800" b="1" i="1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800" b="1" i="1" baseline="-20833" dirty="0">
                <a:solidFill>
                  <a:srgbClr val="FF0000"/>
                </a:solidFill>
                <a:latin typeface="Arial"/>
                <a:cs typeface="Arial"/>
              </a:rPr>
              <a:t>i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/ </a:t>
            </a:r>
            <a:r>
              <a:rPr sz="1800" b="1" i="1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800" b="1" i="1" baseline="-20833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.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Thus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total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CPU utilization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20/50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+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35/100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800" spc="-1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75%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1450" y="4814951"/>
            <a:ext cx="8786876" cy="1871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F89BDD53-282E-43CE-A9DB-93CA64EEEBF4}" type="datetime9">
              <a:rPr lang="en-US" spc="-5" smtClean="0"/>
              <a:t>2/21/2019 11:55:41 AM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42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spc="5" dirty="0"/>
              <a:t>9</a:t>
            </a:r>
            <a:r>
              <a:rPr sz="975" spc="7" baseline="25641" dirty="0"/>
              <a:t>th</a:t>
            </a:r>
            <a:r>
              <a:rPr sz="975" spc="150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4051" y="5849937"/>
            <a:ext cx="1284224" cy="792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38732" y="260350"/>
            <a:ext cx="7390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Missed </a:t>
            </a:r>
            <a:r>
              <a:rPr sz="2400" spc="-5" dirty="0"/>
              <a:t>Deadlines </a:t>
            </a:r>
            <a:r>
              <a:rPr sz="2400" spc="5" dirty="0"/>
              <a:t>with </a:t>
            </a:r>
            <a:r>
              <a:rPr sz="2400" spc="-5" dirty="0"/>
              <a:t>Rate-Monotonic</a:t>
            </a:r>
            <a:r>
              <a:rPr sz="2400" spc="-60" dirty="0"/>
              <a:t> </a:t>
            </a:r>
            <a:r>
              <a:rPr sz="2400" dirty="0"/>
              <a:t>Scheduling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85737" y="4729226"/>
            <a:ext cx="8786749" cy="1957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0342" y="974216"/>
            <a:ext cx="8333740" cy="363347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Process P</a:t>
            </a:r>
            <a:r>
              <a:rPr sz="1800" spc="-7" baseline="-20833" dirty="0">
                <a:solidFill>
                  <a:srgbClr val="FF0000"/>
                </a:solidFill>
                <a:latin typeface="Arial"/>
                <a:cs typeface="Arial"/>
              </a:rPr>
              <a:t>1 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800" b="1" spc="-7" baseline="-20833" dirty="0">
                <a:solidFill>
                  <a:srgbClr val="FF0000"/>
                </a:solidFill>
                <a:latin typeface="Arial"/>
                <a:cs typeface="Arial"/>
              </a:rPr>
              <a:t>1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25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, 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spc="-7" baseline="-20833" dirty="0">
                <a:solidFill>
                  <a:srgbClr val="FF0000"/>
                </a:solidFill>
                <a:latin typeface="Arial"/>
                <a:cs typeface="Arial"/>
              </a:rPr>
              <a:t>1 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complete CPU burst by start of next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period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,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800" b="1" spc="-7" baseline="-20833" dirty="0">
                <a:solidFill>
                  <a:srgbClr val="FF0000"/>
                </a:solidFill>
                <a:latin typeface="Arial"/>
                <a:cs typeface="Arial"/>
              </a:rPr>
              <a:t>1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800" b="1" spc="1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50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Process P</a:t>
            </a:r>
            <a:r>
              <a:rPr sz="1800" spc="-7" baseline="-20833" dirty="0">
                <a:solidFill>
                  <a:srgbClr val="FF0000"/>
                </a:solidFill>
                <a:latin typeface="Arial"/>
                <a:cs typeface="Arial"/>
              </a:rPr>
              <a:t>2 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800" b="1" spc="-7" baseline="-20833" dirty="0">
                <a:solidFill>
                  <a:srgbClr val="FF0000"/>
                </a:solidFill>
                <a:latin typeface="Arial"/>
                <a:cs typeface="Arial"/>
              </a:rPr>
              <a:t>2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35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, 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spc="-7" baseline="-20833" dirty="0">
                <a:solidFill>
                  <a:srgbClr val="FF0000"/>
                </a:solidFill>
                <a:latin typeface="Arial"/>
                <a:cs typeface="Arial"/>
              </a:rPr>
              <a:t>2 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complete CPU burst by start of next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period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,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800" b="1" spc="-7" baseline="-20833" dirty="0">
                <a:solidFill>
                  <a:srgbClr val="FF0000"/>
                </a:solidFill>
                <a:latin typeface="Arial"/>
                <a:cs typeface="Arial"/>
              </a:rPr>
              <a:t>2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800" b="1" spc="1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80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45" dirty="0">
                <a:solidFill>
                  <a:srgbClr val="FF0000"/>
                </a:solidFill>
                <a:latin typeface="Arial"/>
                <a:cs typeface="Arial"/>
              </a:rPr>
              <a:t>Total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CPU utilization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25/50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+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35/80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800" spc="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94%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P</a:t>
            </a:r>
            <a:r>
              <a:rPr sz="1800" spc="-7" baseline="-20833" dirty="0">
                <a:latin typeface="Arial"/>
                <a:cs typeface="Arial"/>
              </a:rPr>
              <a:t>1 </a:t>
            </a:r>
            <a:r>
              <a:rPr sz="1800" spc="-5" dirty="0">
                <a:latin typeface="Arial"/>
                <a:cs typeface="Arial"/>
              </a:rPr>
              <a:t>is assigned a </a:t>
            </a:r>
            <a:r>
              <a:rPr sz="1800" spc="-10" dirty="0">
                <a:latin typeface="Arial"/>
                <a:cs typeface="Arial"/>
              </a:rPr>
              <a:t>higher </a:t>
            </a:r>
            <a:r>
              <a:rPr sz="1800" spc="-5" dirty="0">
                <a:latin typeface="Arial"/>
                <a:cs typeface="Arial"/>
              </a:rPr>
              <a:t>priority than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baseline="-20833" dirty="0">
                <a:latin typeface="Arial"/>
                <a:cs typeface="Arial"/>
              </a:rPr>
              <a:t>2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800" b="1" spc="-7" baseline="-20833" dirty="0">
                <a:solidFill>
                  <a:srgbClr val="FF0000"/>
                </a:solidFill>
                <a:latin typeface="Arial"/>
                <a:cs typeface="Arial"/>
              </a:rPr>
              <a:t>2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has missed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deadline for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completion of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its CPU burst at time</a:t>
            </a:r>
            <a:r>
              <a:rPr sz="1800" b="1" spc="-1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80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Reason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-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bounded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CPU utilization;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worst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case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for 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processes: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B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(2</a:t>
            </a:r>
            <a:r>
              <a:rPr sz="1800" b="1" spc="-7" baseline="25462" dirty="0">
                <a:solidFill>
                  <a:srgbClr val="FF0000"/>
                </a:solidFill>
                <a:latin typeface="Arial"/>
                <a:cs typeface="Arial"/>
              </a:rPr>
              <a:t>1/</a:t>
            </a:r>
            <a:r>
              <a:rPr sz="1800" b="1" i="1" spc="-7" baseline="25462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-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1)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Bounded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at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B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83%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for 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1800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processes</a:t>
            </a:r>
            <a:endParaRPr sz="1800">
              <a:latin typeface="Arial"/>
              <a:cs typeface="Arial"/>
            </a:endParaRPr>
          </a:p>
          <a:p>
            <a:pPr marL="756285" marR="165100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Theory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: cannot guarantee that processes can be scheduled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meet their  deadlines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if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actual CPU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utilization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&gt; </a:t>
            </a:r>
            <a:r>
              <a:rPr sz="1800" b="1" i="1" dirty="0">
                <a:solidFill>
                  <a:srgbClr val="FF0000"/>
                </a:solidFill>
                <a:latin typeface="Arial"/>
                <a:cs typeface="Arial"/>
              </a:rPr>
              <a:t>Bound</a:t>
            </a:r>
            <a:r>
              <a:rPr sz="1800" b="1" i="1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  <a:p>
            <a:pPr marL="870585">
              <a:lnSpc>
                <a:spcPct val="100000"/>
              </a:lnSpc>
              <a:spcBef>
                <a:spcPts val="760"/>
              </a:spcBef>
            </a:pPr>
            <a:r>
              <a:rPr sz="1350" spc="5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350" spc="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94%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&gt;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83% in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example</a:t>
            </a:r>
            <a:r>
              <a:rPr sz="1800" spc="1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above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A56BA66D-AF29-4FAE-AC5F-09495DFA8DF9}" type="datetime9">
              <a:rPr lang="en-US" spc="-5" smtClean="0"/>
              <a:t>2/21/2019 11:55:41 AM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43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spc="5" dirty="0"/>
              <a:t>9</a:t>
            </a:r>
            <a:r>
              <a:rPr sz="975" spc="7" baseline="25641" dirty="0"/>
              <a:t>th</a:t>
            </a:r>
            <a:r>
              <a:rPr sz="975" spc="150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4051" y="5849937"/>
            <a:ext cx="1284224" cy="792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5617" y="245491"/>
            <a:ext cx="682370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Earliest Deadline First Scheduling</a:t>
            </a:r>
            <a:r>
              <a:rPr sz="2800" spc="85" dirty="0"/>
              <a:t> </a:t>
            </a:r>
            <a:r>
              <a:rPr sz="2800" spc="-5" dirty="0"/>
              <a:t>(EDF)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250342" y="974216"/>
            <a:ext cx="8588375" cy="3894454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10" dirty="0">
                <a:latin typeface="Arial"/>
                <a:cs typeface="Arial"/>
              </a:rPr>
              <a:t>Dynamic </a:t>
            </a:r>
            <a:r>
              <a:rPr sz="1800" spc="-5" dirty="0">
                <a:latin typeface="Arial"/>
                <a:cs typeface="Arial"/>
              </a:rPr>
              <a:t>priority policy </a:t>
            </a:r>
            <a:r>
              <a:rPr sz="1800" spc="-15" dirty="0">
                <a:latin typeface="Arial"/>
                <a:cs typeface="Arial"/>
              </a:rPr>
              <a:t>with</a:t>
            </a:r>
            <a:r>
              <a:rPr sz="1800" spc="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preemption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Priorities are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dynamically </a:t>
            </a:r>
            <a:r>
              <a:rPr sz="1800" spc="-5" dirty="0">
                <a:latin typeface="Arial"/>
                <a:cs typeface="Arial"/>
              </a:rPr>
              <a:t>assigned according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deadlines:</a:t>
            </a:r>
            <a:endParaRPr sz="1800">
              <a:latin typeface="Arial"/>
              <a:cs typeface="Arial"/>
            </a:endParaRPr>
          </a:p>
          <a:p>
            <a:pPr marL="870585">
              <a:lnSpc>
                <a:spcPct val="100000"/>
              </a:lnSpc>
              <a:spcBef>
                <a:spcPts val="755"/>
              </a:spcBef>
            </a:pPr>
            <a:r>
              <a:rPr sz="1350" spc="5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350" spc="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Earlier deadline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latin typeface="Arial"/>
                <a:cs typeface="Arial"/>
              </a:rPr>
              <a:t>higher priority; later deadline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15" dirty="0">
                <a:latin typeface="Arial"/>
                <a:cs typeface="Arial"/>
              </a:rPr>
              <a:t>lower</a:t>
            </a:r>
            <a:r>
              <a:rPr sz="1800" spc="2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priority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New runnable process must announce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its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deadline requirements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1800" spc="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scheduler</a:t>
            </a:r>
            <a:endParaRPr sz="1800">
              <a:latin typeface="Arial"/>
              <a:cs typeface="Arial"/>
            </a:endParaRPr>
          </a:p>
          <a:p>
            <a:pPr marL="870585">
              <a:lnSpc>
                <a:spcPct val="100000"/>
              </a:lnSpc>
              <a:spcBef>
                <a:spcPts val="755"/>
              </a:spcBef>
            </a:pPr>
            <a:r>
              <a:rPr sz="1350" spc="5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350" spc="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Scheduler 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will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adjust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current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priorities</a:t>
            </a:r>
            <a:r>
              <a:rPr sz="1800" b="1" spc="1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accordingly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Process need not be</a:t>
            </a:r>
            <a:r>
              <a:rPr sz="1800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periodic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CPU burst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time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need not be</a:t>
            </a:r>
            <a:r>
              <a:rPr sz="1800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constant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CC6600"/>
              </a:buClr>
              <a:buFont typeface="Wingdings"/>
              <a:buChar char=""/>
            </a:pPr>
            <a:endParaRPr sz="17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Process P</a:t>
            </a:r>
            <a:r>
              <a:rPr sz="1800" spc="-7" baseline="-20833" dirty="0">
                <a:solidFill>
                  <a:srgbClr val="FF0000"/>
                </a:solidFill>
                <a:latin typeface="Arial"/>
                <a:cs typeface="Arial"/>
              </a:rPr>
              <a:t>1 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800" b="1" spc="-7" baseline="-20833" dirty="0">
                <a:solidFill>
                  <a:srgbClr val="FF0000"/>
                </a:solidFill>
                <a:latin typeface="Arial"/>
                <a:cs typeface="Arial"/>
              </a:rPr>
              <a:t>1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25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, 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spc="-7" baseline="-20833" dirty="0">
                <a:solidFill>
                  <a:srgbClr val="FF0000"/>
                </a:solidFill>
                <a:latin typeface="Arial"/>
                <a:cs typeface="Arial"/>
              </a:rPr>
              <a:t>1 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complete CPU burst by start of next period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, </a:t>
            </a:r>
            <a:r>
              <a:rPr sz="1800" b="1" i="1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800" b="1" baseline="-20833" dirty="0">
                <a:solidFill>
                  <a:srgbClr val="FF0000"/>
                </a:solidFill>
                <a:latin typeface="Arial"/>
                <a:cs typeface="Arial"/>
              </a:rPr>
              <a:t>1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800" b="1" spc="1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50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Process P</a:t>
            </a:r>
            <a:r>
              <a:rPr sz="1800" spc="-7" baseline="-20833" dirty="0">
                <a:solidFill>
                  <a:srgbClr val="FF0000"/>
                </a:solidFill>
                <a:latin typeface="Arial"/>
                <a:cs typeface="Arial"/>
              </a:rPr>
              <a:t>2 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800" b="1" spc="-7" baseline="-20833" dirty="0">
                <a:solidFill>
                  <a:srgbClr val="FF0000"/>
                </a:solidFill>
                <a:latin typeface="Arial"/>
                <a:cs typeface="Arial"/>
              </a:rPr>
              <a:t>2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35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, 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spc="-7" baseline="-20833" dirty="0">
                <a:solidFill>
                  <a:srgbClr val="FF0000"/>
                </a:solidFill>
                <a:latin typeface="Arial"/>
                <a:cs typeface="Arial"/>
              </a:rPr>
              <a:t>2 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complete CPU burst by start of next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period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,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800" b="1" spc="-7" baseline="-20833" dirty="0">
                <a:solidFill>
                  <a:srgbClr val="FF0000"/>
                </a:solidFill>
                <a:latin typeface="Arial"/>
                <a:cs typeface="Arial"/>
              </a:rPr>
              <a:t>2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800" b="1" spc="1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80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419100" indent="-4064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419100" algn="l"/>
                <a:tab pos="419734" algn="l"/>
              </a:tabLst>
            </a:pPr>
            <a:r>
              <a:rPr sz="1800" spc="-5" dirty="0">
                <a:latin typeface="Arial"/>
                <a:cs typeface="Arial"/>
              </a:rPr>
              <a:t>P</a:t>
            </a:r>
            <a:r>
              <a:rPr sz="1800" spc="-7" baseline="-20833" dirty="0">
                <a:latin typeface="Arial"/>
                <a:cs typeface="Arial"/>
              </a:rPr>
              <a:t>1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initially </a:t>
            </a:r>
            <a:r>
              <a:rPr sz="1800" spc="-5" dirty="0">
                <a:latin typeface="Arial"/>
                <a:cs typeface="Arial"/>
              </a:rPr>
              <a:t>assigned a </a:t>
            </a:r>
            <a:r>
              <a:rPr sz="1800" spc="-10" dirty="0">
                <a:latin typeface="Arial"/>
                <a:cs typeface="Arial"/>
              </a:rPr>
              <a:t>higher </a:t>
            </a:r>
            <a:r>
              <a:rPr sz="1800" spc="-5" dirty="0">
                <a:latin typeface="Arial"/>
                <a:cs typeface="Arial"/>
              </a:rPr>
              <a:t>priority than P</a:t>
            </a:r>
            <a:r>
              <a:rPr sz="1800" spc="-7" baseline="-20833" dirty="0">
                <a:latin typeface="Arial"/>
                <a:cs typeface="Arial"/>
              </a:rPr>
              <a:t>2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since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b="1" spc="-7" baseline="-20833" dirty="0">
                <a:solidFill>
                  <a:srgbClr val="FF0000"/>
                </a:solidFill>
                <a:latin typeface="Arial"/>
                <a:cs typeface="Arial"/>
              </a:rPr>
              <a:t>1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50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≤</a:t>
            </a:r>
            <a:r>
              <a:rPr sz="1800" b="1" spc="2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b="1" spc="-7" baseline="-20833" dirty="0">
                <a:solidFill>
                  <a:srgbClr val="FF0000"/>
                </a:solidFill>
                <a:latin typeface="Arial"/>
                <a:cs typeface="Arial"/>
              </a:rPr>
              <a:t>2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80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5737" y="5014976"/>
            <a:ext cx="8786749" cy="16715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A4AFBE8A-2CC3-48B1-9BBE-8FA4D475D1D8}" type="datetime9">
              <a:rPr lang="en-US" spc="-5" smtClean="0"/>
              <a:t>2/21/2019 11:55:41 AM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44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spc="5" dirty="0"/>
              <a:t>9</a:t>
            </a:r>
            <a:r>
              <a:rPr sz="975" spc="7" baseline="25641" dirty="0"/>
              <a:t>th</a:t>
            </a:r>
            <a:r>
              <a:rPr sz="975" spc="150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4051" y="5849937"/>
            <a:ext cx="1284224" cy="792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19148" y="219532"/>
            <a:ext cx="59829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Proportional Share</a:t>
            </a:r>
            <a:r>
              <a:rPr spc="-95" dirty="0"/>
              <a:t> </a:t>
            </a:r>
            <a:r>
              <a:rPr spc="-5" dirty="0"/>
              <a:t>Scheduling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938FA915-B220-453A-9E15-5F96450AC4A2}" type="datetime9">
              <a:rPr lang="en-US" spc="-5" smtClean="0"/>
              <a:t>2/21/2019 11:55:41 AM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45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spc="5" dirty="0"/>
              <a:t>9</a:t>
            </a:r>
            <a:r>
              <a:rPr sz="975" spc="7" baseline="25641" dirty="0"/>
              <a:t>th</a:t>
            </a:r>
            <a:r>
              <a:rPr sz="975" spc="150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236016" y="1070228"/>
            <a:ext cx="8604885" cy="532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i="1" dirty="0">
                <a:latin typeface="Arial"/>
                <a:cs typeface="Arial"/>
              </a:rPr>
              <a:t>T </a:t>
            </a:r>
            <a:r>
              <a:rPr sz="1800" spc="-5" dirty="0">
                <a:latin typeface="Arial"/>
                <a:cs typeface="Arial"/>
              </a:rPr>
              <a:t>shares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time are allocated among all processes in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93300"/>
              </a:buClr>
              <a:buFont typeface="Wingdings"/>
              <a:buChar char=""/>
            </a:pPr>
            <a:endParaRPr sz="17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An application receives </a:t>
            </a:r>
            <a:r>
              <a:rPr sz="1800" i="1" spc="-5" dirty="0">
                <a:latin typeface="Arial"/>
                <a:cs typeface="Arial"/>
              </a:rPr>
              <a:t>N </a:t>
            </a:r>
            <a:r>
              <a:rPr sz="1800" spc="-5" dirty="0">
                <a:latin typeface="Arial"/>
                <a:cs typeface="Arial"/>
              </a:rPr>
              <a:t>shares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time </a:t>
            </a:r>
            <a:r>
              <a:rPr sz="1800" spc="-15" dirty="0">
                <a:latin typeface="Arial"/>
                <a:cs typeface="Arial"/>
              </a:rPr>
              <a:t>where </a:t>
            </a:r>
            <a:r>
              <a:rPr sz="1800" i="1" spc="-5" dirty="0">
                <a:latin typeface="Arial"/>
                <a:cs typeface="Arial"/>
              </a:rPr>
              <a:t>N </a:t>
            </a:r>
            <a:r>
              <a:rPr sz="1800" i="1" dirty="0">
                <a:latin typeface="Arial"/>
                <a:cs typeface="Arial"/>
              </a:rPr>
              <a:t>&lt;</a:t>
            </a:r>
            <a:r>
              <a:rPr sz="1800" i="1" spc="12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93300"/>
              </a:buClr>
              <a:buFont typeface="Wingdings"/>
              <a:buChar char=""/>
            </a:pPr>
            <a:endParaRPr sz="17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This ensures each application </a:t>
            </a:r>
            <a:r>
              <a:rPr sz="1800" spc="-15" dirty="0">
                <a:latin typeface="Arial"/>
                <a:cs typeface="Arial"/>
              </a:rPr>
              <a:t>will </a:t>
            </a:r>
            <a:r>
              <a:rPr sz="1800" spc="-5" dirty="0">
                <a:latin typeface="Arial"/>
                <a:cs typeface="Arial"/>
              </a:rPr>
              <a:t>receive </a:t>
            </a:r>
            <a:r>
              <a:rPr sz="1800" b="1" i="1" spc="-5" dirty="0">
                <a:latin typeface="Arial"/>
                <a:cs typeface="Arial"/>
              </a:rPr>
              <a:t>N </a:t>
            </a:r>
            <a:r>
              <a:rPr sz="1800" i="1" dirty="0">
                <a:latin typeface="Arial"/>
                <a:cs typeface="Arial"/>
              </a:rPr>
              <a:t>/ T </a:t>
            </a:r>
            <a:r>
              <a:rPr sz="1800" dirty="0">
                <a:latin typeface="Arial"/>
                <a:cs typeface="Arial"/>
              </a:rPr>
              <a:t>of the </a:t>
            </a:r>
            <a:r>
              <a:rPr sz="1800" spc="-5" dirty="0">
                <a:latin typeface="Arial"/>
                <a:cs typeface="Arial"/>
              </a:rPr>
              <a:t>total processor</a:t>
            </a:r>
            <a:r>
              <a:rPr sz="1800" spc="1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93300"/>
              </a:buClr>
              <a:buFont typeface="Wingdings"/>
              <a:buChar char=""/>
            </a:pPr>
            <a:endParaRPr sz="17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Example: three processes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A, B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and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C, 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with </a:t>
            </a:r>
            <a:r>
              <a:rPr sz="1800" i="1" dirty="0">
                <a:solidFill>
                  <a:srgbClr val="FF0000"/>
                </a:solidFill>
                <a:latin typeface="Arial"/>
                <a:cs typeface="Arial"/>
              </a:rPr>
              <a:t>T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100</a:t>
            </a:r>
            <a:r>
              <a:rPr sz="1800" spc="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shares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93300"/>
              </a:buClr>
              <a:buFont typeface="Wingdings"/>
              <a:buChar char=""/>
            </a:pPr>
            <a:endParaRPr sz="175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A, B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and C assigned each 50, 15 and 20 shares,</a:t>
            </a:r>
            <a:r>
              <a:rPr sz="1800" spc="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respectively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CC6600"/>
              </a:buClr>
              <a:buFont typeface="Wingdings"/>
              <a:buChar char=""/>
            </a:pPr>
            <a:endParaRPr sz="175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Thus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will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have 50% of total processor times,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and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so on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with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B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sz="1800" spc="1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CC6600"/>
              </a:buClr>
              <a:buFont typeface="Wingdings"/>
              <a:buChar char=""/>
            </a:pPr>
            <a:endParaRPr sz="17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Scheduler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must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use admission-control</a:t>
            </a:r>
            <a:r>
              <a:rPr sz="1800" spc="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policy: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93300"/>
              </a:buClr>
              <a:buFont typeface="Wingdings"/>
              <a:buChar char=""/>
            </a:pPr>
            <a:endParaRPr sz="175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Admit a request only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if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sufficient shares are</a:t>
            </a:r>
            <a:r>
              <a:rPr sz="1800" spc="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available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CC6600"/>
              </a:buClr>
              <a:buFont typeface="Wingdings"/>
              <a:buChar char=""/>
            </a:pPr>
            <a:endParaRPr sz="175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Example: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If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new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process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D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needs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30 share then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scheduler 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will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deny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him</a:t>
            </a:r>
            <a:r>
              <a:rPr sz="1800" spc="2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CPU</a:t>
            </a:r>
            <a:endParaRPr sz="1800">
              <a:latin typeface="Arial"/>
              <a:cs typeface="Arial"/>
            </a:endParaRPr>
          </a:p>
          <a:p>
            <a:pPr marL="870585">
              <a:lnSpc>
                <a:spcPct val="100000"/>
              </a:lnSpc>
              <a:spcBef>
                <a:spcPts val="755"/>
              </a:spcBef>
            </a:pPr>
            <a:r>
              <a:rPr sz="1350" spc="5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350" spc="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Current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total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share is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50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+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15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+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20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800" spc="1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85</a:t>
            </a:r>
            <a:endParaRPr sz="1800">
              <a:latin typeface="Arial"/>
              <a:cs typeface="Arial"/>
            </a:endParaRPr>
          </a:p>
          <a:p>
            <a:pPr marL="870585">
              <a:lnSpc>
                <a:spcPct val="100000"/>
              </a:lnSpc>
              <a:spcBef>
                <a:spcPts val="755"/>
              </a:spcBef>
            </a:pPr>
            <a:r>
              <a:rPr sz="1350" spc="5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350" spc="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Only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 new process 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with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share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&lt;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15 can be</a:t>
            </a:r>
            <a:r>
              <a:rPr sz="1800" spc="1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scheduled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4051" y="5849937"/>
            <a:ext cx="1284224" cy="792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85873" y="245109"/>
            <a:ext cx="56241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POSIX Real-Time</a:t>
            </a:r>
            <a:r>
              <a:rPr spc="-80" dirty="0"/>
              <a:t> </a:t>
            </a:r>
            <a:r>
              <a:rPr spc="-5" dirty="0"/>
              <a:t>Scheduling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ECA1BF69-3C2C-46A7-B47B-8578A2C8AD78}" type="datetime9">
              <a:rPr lang="en-US" spc="-5" smtClean="0"/>
              <a:t>2/21/2019 11:55:41 AM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46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spc="5" dirty="0"/>
              <a:t>9</a:t>
            </a:r>
            <a:r>
              <a:rPr sz="975" spc="7" baseline="25641" dirty="0"/>
              <a:t>th</a:t>
            </a:r>
            <a:r>
              <a:rPr sz="975" spc="150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250342" y="1055878"/>
            <a:ext cx="8623300" cy="508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140" indent="-345440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8140" algn="l"/>
                <a:tab pos="358775" algn="l"/>
              </a:tabLst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POSIX.1b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standard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93300"/>
              </a:buClr>
              <a:buFont typeface="Wingdings"/>
              <a:buChar char=""/>
            </a:pPr>
            <a:endParaRPr sz="2000">
              <a:latin typeface="Times New Roman"/>
              <a:cs typeface="Times New Roman"/>
            </a:endParaRPr>
          </a:p>
          <a:p>
            <a:pPr marL="358140" indent="-345440">
              <a:lnSpc>
                <a:spcPct val="100000"/>
              </a:lnSpc>
              <a:spcBef>
                <a:spcPts val="137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8140" algn="l"/>
                <a:tab pos="358775" algn="l"/>
              </a:tabLst>
            </a:pPr>
            <a:r>
              <a:rPr sz="1800" dirty="0">
                <a:latin typeface="Arial"/>
                <a:cs typeface="Arial"/>
              </a:rPr>
              <a:t>API </a:t>
            </a:r>
            <a:r>
              <a:rPr sz="1800" spc="-5" dirty="0">
                <a:latin typeface="Arial"/>
                <a:cs typeface="Arial"/>
              </a:rPr>
              <a:t>provides functions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managing real-time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threads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93300"/>
              </a:buClr>
              <a:buFont typeface="Wingdings"/>
              <a:buChar char=""/>
            </a:pPr>
            <a:endParaRPr sz="2000">
              <a:latin typeface="Times New Roman"/>
              <a:cs typeface="Times New Roman"/>
            </a:endParaRPr>
          </a:p>
          <a:p>
            <a:pPr marL="358140" indent="-345440">
              <a:lnSpc>
                <a:spcPct val="100000"/>
              </a:lnSpc>
              <a:spcBef>
                <a:spcPts val="137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8140" algn="l"/>
                <a:tab pos="358775" algn="l"/>
              </a:tabLst>
            </a:pPr>
            <a:r>
              <a:rPr sz="1800" spc="-5" dirty="0">
                <a:latin typeface="Arial"/>
                <a:cs typeface="Arial"/>
              </a:rPr>
              <a:t>Defines </a:t>
            </a:r>
            <a:r>
              <a:rPr sz="1800" spc="-15" dirty="0">
                <a:latin typeface="Arial"/>
                <a:cs typeface="Arial"/>
              </a:rPr>
              <a:t>two </a:t>
            </a:r>
            <a:r>
              <a:rPr sz="1800" spc="-5" dirty="0">
                <a:latin typeface="Arial"/>
                <a:cs typeface="Arial"/>
              </a:rPr>
              <a:t>scheduling classes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real-time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threads:</a:t>
            </a:r>
            <a:endParaRPr sz="1800">
              <a:latin typeface="Arial"/>
              <a:cs typeface="Arial"/>
            </a:endParaRPr>
          </a:p>
          <a:p>
            <a:pPr marL="358140" marR="5080" indent="-34544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AutoNum type="arabicPeriod"/>
              <a:tabLst>
                <a:tab pos="358140" algn="l"/>
                <a:tab pos="358775" algn="l"/>
              </a:tabLst>
            </a:pPr>
            <a:r>
              <a:rPr sz="1800" spc="-5" dirty="0">
                <a:latin typeface="Arial"/>
                <a:cs typeface="Arial"/>
              </a:rPr>
              <a:t>SCHED_FIFO </a:t>
            </a:r>
            <a:r>
              <a:rPr sz="1800" dirty="0">
                <a:latin typeface="Arial"/>
                <a:cs typeface="Arial"/>
              </a:rPr>
              <a:t>- </a:t>
            </a:r>
            <a:r>
              <a:rPr sz="1800" spc="-5" dirty="0">
                <a:latin typeface="Arial"/>
                <a:cs typeface="Arial"/>
              </a:rPr>
              <a:t>threads are scheduled using a </a:t>
            </a:r>
            <a:r>
              <a:rPr sz="1800" dirty="0">
                <a:latin typeface="Arial"/>
                <a:cs typeface="Arial"/>
              </a:rPr>
              <a:t>FCFS </a:t>
            </a:r>
            <a:r>
              <a:rPr sz="1800" spc="-5" dirty="0">
                <a:latin typeface="Arial"/>
                <a:cs typeface="Arial"/>
              </a:rPr>
              <a:t>strategy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spc="-5" dirty="0">
                <a:latin typeface="Arial"/>
                <a:cs typeface="Arial"/>
              </a:rPr>
              <a:t>a </a:t>
            </a:r>
            <a:r>
              <a:rPr sz="1800" dirty="0">
                <a:latin typeface="Arial"/>
                <a:cs typeface="Arial"/>
              </a:rPr>
              <a:t>FIFO </a:t>
            </a:r>
            <a:r>
              <a:rPr sz="1800" spc="-5" dirty="0">
                <a:latin typeface="Arial"/>
                <a:cs typeface="Arial"/>
              </a:rPr>
              <a:t>queue.  There is no time-slicing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threads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equal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priority</a:t>
            </a:r>
            <a:endParaRPr sz="1800">
              <a:latin typeface="Arial"/>
              <a:cs typeface="Arial"/>
            </a:endParaRPr>
          </a:p>
          <a:p>
            <a:pPr marL="358140" indent="-345440">
              <a:lnSpc>
                <a:spcPct val="100000"/>
              </a:lnSpc>
              <a:spcBef>
                <a:spcPts val="760"/>
              </a:spcBef>
              <a:buClr>
                <a:srgbClr val="993300"/>
              </a:buClr>
              <a:buSzPct val="88888"/>
              <a:buAutoNum type="arabicPeriod"/>
              <a:tabLst>
                <a:tab pos="358140" algn="l"/>
                <a:tab pos="358775" algn="l"/>
              </a:tabLst>
            </a:pPr>
            <a:r>
              <a:rPr sz="1800" spc="-5" dirty="0">
                <a:latin typeface="Arial"/>
                <a:cs typeface="Arial"/>
              </a:rPr>
              <a:t>SCHED_RR </a:t>
            </a:r>
            <a:r>
              <a:rPr sz="1800" dirty="0">
                <a:latin typeface="Arial"/>
                <a:cs typeface="Arial"/>
              </a:rPr>
              <a:t>- </a:t>
            </a:r>
            <a:r>
              <a:rPr sz="1800" spc="-5" dirty="0">
                <a:latin typeface="Arial"/>
                <a:cs typeface="Arial"/>
              </a:rPr>
              <a:t>similar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SCHED_FIFO </a:t>
            </a:r>
            <a:r>
              <a:rPr sz="1800" spc="-10" dirty="0">
                <a:latin typeface="Arial"/>
                <a:cs typeface="Arial"/>
              </a:rPr>
              <a:t>except </a:t>
            </a:r>
            <a:r>
              <a:rPr sz="1800" spc="-5" dirty="0">
                <a:latin typeface="Arial"/>
                <a:cs typeface="Arial"/>
              </a:rPr>
              <a:t>time-slicing occurs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threads</a:t>
            </a:r>
            <a:r>
              <a:rPr sz="1800" spc="1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  <a:p>
            <a:pPr marL="35814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equal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priority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37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Defines </a:t>
            </a:r>
            <a:r>
              <a:rPr sz="1800" spc="-15" dirty="0">
                <a:latin typeface="Arial"/>
                <a:cs typeface="Arial"/>
              </a:rPr>
              <a:t>two </a:t>
            </a:r>
            <a:r>
              <a:rPr sz="1800" spc="-5" dirty="0">
                <a:latin typeface="Arial"/>
                <a:cs typeface="Arial"/>
              </a:rPr>
              <a:t>functions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getting and setting scheduling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policy: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buClr>
                <a:srgbClr val="993300"/>
              </a:buClr>
              <a:buSzPct val="88888"/>
              <a:buAutoNum type="arabicPeriod"/>
              <a:tabLst>
                <a:tab pos="355600" algn="l"/>
              </a:tabLst>
            </a:pPr>
            <a:r>
              <a:rPr sz="1800" b="1" spc="-10" dirty="0">
                <a:latin typeface="Courier New"/>
                <a:cs typeface="Courier New"/>
              </a:rPr>
              <a:t>pthread_attr_getsched_policy(pthread_attr_t *attr,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int</a:t>
            </a:r>
            <a:endParaRPr sz="18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*policy)</a:t>
            </a:r>
            <a:endParaRPr sz="1800">
              <a:latin typeface="Courier New"/>
              <a:cs typeface="Courier New"/>
            </a:endParaRPr>
          </a:p>
          <a:p>
            <a:pPr marL="355600" marR="88646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AutoNum type="arabicPeriod" startAt="2"/>
              <a:tabLst>
                <a:tab pos="355600" algn="l"/>
              </a:tabLst>
            </a:pPr>
            <a:r>
              <a:rPr sz="1800" b="1" spc="-10" dirty="0">
                <a:latin typeface="Courier New"/>
                <a:cs typeface="Courier New"/>
              </a:rPr>
              <a:t>pthread_attr_setsched_policy(pthread_attr_t *attr, int  policy)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4051" y="5849937"/>
            <a:ext cx="1284224" cy="792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9089" y="295732"/>
            <a:ext cx="64122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POSIX </a:t>
            </a:r>
            <a:r>
              <a:rPr spc="-5" dirty="0"/>
              <a:t>Real-Time Scheduling</a:t>
            </a:r>
            <a:r>
              <a:rPr spc="-55" dirty="0"/>
              <a:t> </a:t>
            </a:r>
            <a:r>
              <a:rPr dirty="0"/>
              <a:t>API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C83F5BF4-C4F6-4E81-9BA9-5D04D6E18205}" type="datetime9">
              <a:rPr lang="en-US" spc="-5" smtClean="0"/>
              <a:t>2/21/2019 11:55:41 AM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47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spc="5" dirty="0"/>
              <a:t>9</a:t>
            </a:r>
            <a:r>
              <a:rPr sz="975" spc="7" baseline="25641" dirty="0"/>
              <a:t>th</a:t>
            </a:r>
            <a:r>
              <a:rPr sz="975" spc="150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236016" y="953160"/>
            <a:ext cx="7354570" cy="5781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772025">
              <a:lnSpc>
                <a:spcPct val="135000"/>
              </a:lnSpc>
              <a:spcBef>
                <a:spcPts val="100"/>
              </a:spcBef>
            </a:pPr>
            <a:r>
              <a:rPr sz="1600" spc="-5" dirty="0">
                <a:latin typeface="Courier New"/>
                <a:cs typeface="Courier New"/>
              </a:rPr>
              <a:t>#include &lt;pthread.h&gt;  #include &lt;stdio.h&gt;  #define NUM_THREADS</a:t>
            </a:r>
            <a:r>
              <a:rPr sz="1600" spc="-5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5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600" spc="-5" dirty="0">
                <a:latin typeface="Courier New"/>
                <a:cs typeface="Courier New"/>
              </a:rPr>
              <a:t>int main(int argc, char</a:t>
            </a:r>
            <a:r>
              <a:rPr sz="1600" spc="3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*argv[])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600" spc="-5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378460" marR="3673475">
              <a:lnSpc>
                <a:spcPct val="100000"/>
              </a:lnSpc>
              <a:spcBef>
                <a:spcPts val="675"/>
              </a:spcBef>
            </a:pPr>
            <a:r>
              <a:rPr sz="1600" spc="-5" dirty="0">
                <a:latin typeface="Courier New"/>
                <a:cs typeface="Courier New"/>
              </a:rPr>
              <a:t>int i, policy;  pthread_t_tid[NUM_THREADS];</a:t>
            </a:r>
            <a:endParaRPr sz="16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  <a:spcBef>
                <a:spcPts val="670"/>
              </a:spcBef>
            </a:pPr>
            <a:r>
              <a:rPr sz="1600" spc="-5" dirty="0">
                <a:latin typeface="Courier New"/>
                <a:cs typeface="Courier New"/>
              </a:rPr>
              <a:t>pthread_attr_t attr;</a:t>
            </a:r>
            <a:endParaRPr sz="16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  <a:spcBef>
                <a:spcPts val="675"/>
              </a:spcBef>
            </a:pPr>
            <a:r>
              <a:rPr sz="1600" spc="-5" dirty="0">
                <a:latin typeface="Courier New"/>
                <a:cs typeface="Courier New"/>
              </a:rPr>
              <a:t>/* </a:t>
            </a:r>
            <a:r>
              <a:rPr sz="1600" dirty="0">
                <a:latin typeface="Courier New"/>
                <a:cs typeface="Courier New"/>
              </a:rPr>
              <a:t>get the </a:t>
            </a:r>
            <a:r>
              <a:rPr sz="1600" spc="-5" dirty="0">
                <a:latin typeface="Courier New"/>
                <a:cs typeface="Courier New"/>
              </a:rPr>
              <a:t>default attributes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*/</a:t>
            </a:r>
            <a:endParaRPr sz="16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  <a:spcBef>
                <a:spcPts val="670"/>
              </a:spcBef>
            </a:pPr>
            <a:r>
              <a:rPr sz="1600" spc="-5" dirty="0">
                <a:latin typeface="Courier New"/>
                <a:cs typeface="Courier New"/>
              </a:rPr>
              <a:t>pthread_attr_init(&amp;attr);</a:t>
            </a:r>
            <a:endParaRPr sz="16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  <a:spcBef>
                <a:spcPts val="675"/>
              </a:spcBef>
            </a:pPr>
            <a:r>
              <a:rPr sz="1600" spc="-5" dirty="0">
                <a:latin typeface="Courier New"/>
                <a:cs typeface="Courier New"/>
              </a:rPr>
              <a:t>/* </a:t>
            </a:r>
            <a:r>
              <a:rPr sz="1600" dirty="0">
                <a:latin typeface="Courier New"/>
                <a:cs typeface="Courier New"/>
              </a:rPr>
              <a:t>get the </a:t>
            </a:r>
            <a:r>
              <a:rPr sz="1600" spc="-5" dirty="0">
                <a:latin typeface="Courier New"/>
                <a:cs typeface="Courier New"/>
              </a:rPr>
              <a:t>current scheduling policy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*/</a:t>
            </a:r>
            <a:endParaRPr sz="16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if (pthread_attr_getschedpolicy(&amp;attr, &amp;policy) !=</a:t>
            </a:r>
            <a:r>
              <a:rPr sz="1600" spc="2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0)</a:t>
            </a:r>
            <a:endParaRPr sz="1600">
              <a:latin typeface="Courier New"/>
              <a:cs typeface="Courier New"/>
            </a:endParaRPr>
          </a:p>
          <a:p>
            <a:pPr marL="743585">
              <a:lnSpc>
                <a:spcPct val="100000"/>
              </a:lnSpc>
              <a:spcBef>
                <a:spcPts val="670"/>
              </a:spcBef>
            </a:pPr>
            <a:r>
              <a:rPr sz="1600" spc="-5" dirty="0">
                <a:latin typeface="Courier New"/>
                <a:cs typeface="Courier New"/>
              </a:rPr>
              <a:t>fprintf(stderr, "Unable </a:t>
            </a:r>
            <a:r>
              <a:rPr sz="1600" dirty="0">
                <a:latin typeface="Courier New"/>
                <a:cs typeface="Courier New"/>
              </a:rPr>
              <a:t>to </a:t>
            </a:r>
            <a:r>
              <a:rPr sz="1600" spc="-5" dirty="0">
                <a:latin typeface="Courier New"/>
                <a:cs typeface="Courier New"/>
              </a:rPr>
              <a:t>get</a:t>
            </a:r>
            <a:r>
              <a:rPr sz="1600" spc="1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policy.\n");</a:t>
            </a:r>
            <a:endParaRPr sz="16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  <a:spcBef>
                <a:spcPts val="675"/>
              </a:spcBef>
            </a:pPr>
            <a:r>
              <a:rPr sz="1600" spc="-5" dirty="0">
                <a:latin typeface="Courier New"/>
                <a:cs typeface="Courier New"/>
              </a:rPr>
              <a:t>else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743585" marR="5080">
              <a:lnSpc>
                <a:spcPct val="135000"/>
              </a:lnSpc>
            </a:pPr>
            <a:r>
              <a:rPr sz="1600" dirty="0">
                <a:latin typeface="Courier New"/>
                <a:cs typeface="Courier New"/>
              </a:rPr>
              <a:t>if </a:t>
            </a:r>
            <a:r>
              <a:rPr sz="1600" spc="-5" dirty="0">
                <a:latin typeface="Courier New"/>
                <a:cs typeface="Courier New"/>
              </a:rPr>
              <a:t>(policy == SCHED_OTHER) printf("SCHED_OTHER\n");  else </a:t>
            </a:r>
            <a:r>
              <a:rPr sz="1600" dirty="0">
                <a:latin typeface="Courier New"/>
                <a:cs typeface="Courier New"/>
              </a:rPr>
              <a:t>if </a:t>
            </a:r>
            <a:r>
              <a:rPr sz="1600" spc="-5" dirty="0">
                <a:latin typeface="Courier New"/>
                <a:cs typeface="Courier New"/>
              </a:rPr>
              <a:t>(policy == SCHED_RR) </a:t>
            </a:r>
            <a:r>
              <a:rPr sz="1600" dirty="0">
                <a:latin typeface="Courier New"/>
                <a:cs typeface="Courier New"/>
              </a:rPr>
              <a:t>printf("SCHED_RR\n");  </a:t>
            </a:r>
            <a:r>
              <a:rPr sz="1600" spc="-5" dirty="0">
                <a:latin typeface="Courier New"/>
                <a:cs typeface="Courier New"/>
              </a:rPr>
              <a:t>else </a:t>
            </a:r>
            <a:r>
              <a:rPr sz="1600" dirty="0">
                <a:latin typeface="Courier New"/>
                <a:cs typeface="Courier New"/>
              </a:rPr>
              <a:t>if </a:t>
            </a:r>
            <a:r>
              <a:rPr sz="1600" spc="-5" dirty="0">
                <a:latin typeface="Courier New"/>
                <a:cs typeface="Courier New"/>
              </a:rPr>
              <a:t>(policy == SCHED_FIFO)</a:t>
            </a:r>
            <a:r>
              <a:rPr sz="1600" spc="8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printf("SCHED_FIFO\n");</a:t>
            </a:r>
            <a:endParaRPr sz="16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  <a:spcBef>
                <a:spcPts val="675"/>
              </a:spcBef>
            </a:pPr>
            <a:r>
              <a:rPr sz="1600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4051" y="5849937"/>
            <a:ext cx="1284224" cy="792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5069" y="258317"/>
            <a:ext cx="68567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POSIX </a:t>
            </a:r>
            <a:r>
              <a:rPr sz="2800" spc="-5" dirty="0"/>
              <a:t>Real-Time Scheduling API</a:t>
            </a:r>
            <a:r>
              <a:rPr sz="2800" spc="45" dirty="0"/>
              <a:t> </a:t>
            </a:r>
            <a:r>
              <a:rPr sz="2800" spc="-5" dirty="0"/>
              <a:t>(Cont.)</a:t>
            </a:r>
            <a:endParaRPr sz="28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A1E65313-2CDE-4F33-825F-11EB4C67243C}" type="datetime9">
              <a:rPr lang="en-US" spc="-5" smtClean="0"/>
              <a:t>2/21/2019 11:55:41 AM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48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spc="5" dirty="0"/>
              <a:t>9</a:t>
            </a:r>
            <a:r>
              <a:rPr sz="975" spc="7" baseline="25641" dirty="0"/>
              <a:t>th</a:t>
            </a:r>
            <a:r>
              <a:rPr sz="975" spc="150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250342" y="1039113"/>
            <a:ext cx="7225665" cy="5195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846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/* </a:t>
            </a:r>
            <a:r>
              <a:rPr sz="1600" dirty="0">
                <a:latin typeface="Courier New"/>
                <a:cs typeface="Courier New"/>
              </a:rPr>
              <a:t>set the </a:t>
            </a:r>
            <a:r>
              <a:rPr sz="1600" spc="-5" dirty="0">
                <a:latin typeface="Courier New"/>
                <a:cs typeface="Courier New"/>
              </a:rPr>
              <a:t>scheduling policy - FIFO, RR, or OTHER</a:t>
            </a:r>
            <a:r>
              <a:rPr sz="1600" spc="7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*/</a:t>
            </a:r>
            <a:endParaRPr sz="16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if (pthread_attr_setschedpolicy(&amp;attr, SCHED_FIFO) </a:t>
            </a:r>
            <a:r>
              <a:rPr sz="1600" dirty="0">
                <a:latin typeface="Courier New"/>
                <a:cs typeface="Courier New"/>
              </a:rPr>
              <a:t>!=</a:t>
            </a:r>
            <a:r>
              <a:rPr sz="1600" spc="35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0)</a:t>
            </a:r>
            <a:endParaRPr sz="1600">
              <a:latin typeface="Courier New"/>
              <a:cs typeface="Courier New"/>
            </a:endParaRPr>
          </a:p>
          <a:p>
            <a:pPr marL="743585">
              <a:lnSpc>
                <a:spcPct val="100000"/>
              </a:lnSpc>
              <a:spcBef>
                <a:spcPts val="670"/>
              </a:spcBef>
            </a:pPr>
            <a:r>
              <a:rPr sz="1600" spc="-5" dirty="0">
                <a:latin typeface="Courier New"/>
                <a:cs typeface="Courier New"/>
              </a:rPr>
              <a:t>fprintf(stderr, "Unable </a:t>
            </a:r>
            <a:r>
              <a:rPr sz="1600" dirty="0">
                <a:latin typeface="Courier New"/>
                <a:cs typeface="Courier New"/>
              </a:rPr>
              <a:t>to </a:t>
            </a:r>
            <a:r>
              <a:rPr sz="1600" spc="-5" dirty="0">
                <a:latin typeface="Courier New"/>
                <a:cs typeface="Courier New"/>
              </a:rPr>
              <a:t>set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policy.\n");</a:t>
            </a:r>
            <a:endParaRPr sz="16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  <a:spcBef>
                <a:spcPts val="675"/>
              </a:spcBef>
            </a:pPr>
            <a:r>
              <a:rPr sz="1600" spc="-5" dirty="0">
                <a:latin typeface="Courier New"/>
                <a:cs typeface="Courier New"/>
              </a:rPr>
              <a:t>/* create the threads</a:t>
            </a:r>
            <a:r>
              <a:rPr sz="1600" spc="2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*/</a:t>
            </a:r>
            <a:endParaRPr sz="16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for (i = 0; i &lt; NUM_THREADS;</a:t>
            </a:r>
            <a:r>
              <a:rPr sz="1600" spc="5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i++)</a:t>
            </a:r>
            <a:endParaRPr sz="1600">
              <a:latin typeface="Courier New"/>
              <a:cs typeface="Courier New"/>
            </a:endParaRPr>
          </a:p>
          <a:p>
            <a:pPr marL="743585">
              <a:lnSpc>
                <a:spcPct val="100000"/>
              </a:lnSpc>
              <a:spcBef>
                <a:spcPts val="675"/>
              </a:spcBef>
            </a:pPr>
            <a:r>
              <a:rPr sz="1600" spc="-5" dirty="0">
                <a:latin typeface="Courier New"/>
                <a:cs typeface="Courier New"/>
              </a:rPr>
              <a:t>pthread_create(&amp;tid[i],&amp;attr,runner,NULL);</a:t>
            </a:r>
            <a:endParaRPr sz="16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  <a:spcBef>
                <a:spcPts val="670"/>
              </a:spcBef>
            </a:pPr>
            <a:r>
              <a:rPr sz="1600" spc="-5" dirty="0">
                <a:latin typeface="Courier New"/>
                <a:cs typeface="Courier New"/>
              </a:rPr>
              <a:t>/* </a:t>
            </a:r>
            <a:r>
              <a:rPr sz="1600" dirty="0">
                <a:latin typeface="Courier New"/>
                <a:cs typeface="Courier New"/>
              </a:rPr>
              <a:t>now </a:t>
            </a:r>
            <a:r>
              <a:rPr sz="1600" spc="-5" dirty="0">
                <a:latin typeface="Courier New"/>
                <a:cs typeface="Courier New"/>
              </a:rPr>
              <a:t>join on each thread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*/</a:t>
            </a:r>
            <a:endParaRPr sz="16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for (i = 0; i &lt; NUM_THREADS;</a:t>
            </a:r>
            <a:r>
              <a:rPr sz="1600" spc="5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i++)</a:t>
            </a:r>
            <a:endParaRPr sz="1600">
              <a:latin typeface="Courier New"/>
              <a:cs typeface="Courier New"/>
            </a:endParaRPr>
          </a:p>
          <a:p>
            <a:pPr marL="743585">
              <a:lnSpc>
                <a:spcPct val="100000"/>
              </a:lnSpc>
              <a:spcBef>
                <a:spcPts val="670"/>
              </a:spcBef>
            </a:pPr>
            <a:r>
              <a:rPr sz="1600" spc="-5" dirty="0">
                <a:latin typeface="Courier New"/>
                <a:cs typeface="Courier New"/>
              </a:rPr>
              <a:t>pthread_join(tid[i], NULL);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600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 marR="737235">
              <a:lnSpc>
                <a:spcPct val="135000"/>
              </a:lnSpc>
            </a:pPr>
            <a:r>
              <a:rPr sz="1600" spc="-5" dirty="0">
                <a:latin typeface="Courier New"/>
                <a:cs typeface="Courier New"/>
              </a:rPr>
              <a:t>/* Each thread will begin control in this function */  void *runner(void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*param)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378460" marR="4153535">
              <a:lnSpc>
                <a:spcPct val="135000"/>
              </a:lnSpc>
              <a:spcBef>
                <a:spcPts val="5"/>
              </a:spcBef>
            </a:pPr>
            <a:r>
              <a:rPr sz="1600" spc="-5" dirty="0">
                <a:latin typeface="Courier New"/>
                <a:cs typeface="Courier New"/>
              </a:rPr>
              <a:t>/* </a:t>
            </a:r>
            <a:r>
              <a:rPr sz="1600" spc="5" dirty="0">
                <a:latin typeface="Courier New"/>
                <a:cs typeface="Courier New"/>
              </a:rPr>
              <a:t>do </a:t>
            </a:r>
            <a:r>
              <a:rPr sz="1600" spc="-5" dirty="0">
                <a:latin typeface="Courier New"/>
                <a:cs typeface="Courier New"/>
              </a:rPr>
              <a:t>some work ...</a:t>
            </a:r>
            <a:r>
              <a:rPr sz="1600" spc="-5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*/  </a:t>
            </a:r>
            <a:r>
              <a:rPr sz="1600" spc="-5" dirty="0">
                <a:latin typeface="Courier New"/>
                <a:cs typeface="Courier New"/>
              </a:rPr>
              <a:t>pthread_exit(0);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600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4051" y="5849937"/>
            <a:ext cx="1284224" cy="792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59635" y="194309"/>
            <a:ext cx="55079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Operating </a:t>
            </a:r>
            <a:r>
              <a:rPr spc="-5" dirty="0"/>
              <a:t>System</a:t>
            </a:r>
            <a:r>
              <a:rPr spc="-95" dirty="0"/>
              <a:t> </a:t>
            </a:r>
            <a:r>
              <a:rPr spc="-5" dirty="0"/>
              <a:t>Examples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EBBF024F-E055-43C3-BF35-9A95CF9A6764}" type="datetime9">
              <a:rPr lang="en-US" spc="-5" smtClean="0"/>
              <a:t>2/21/2019 11:55:41 AM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49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spc="5" dirty="0"/>
              <a:t>9</a:t>
            </a:r>
            <a:r>
              <a:rPr sz="975" spc="7" baseline="25641" dirty="0"/>
              <a:t>th</a:t>
            </a:r>
            <a:r>
              <a:rPr sz="975" spc="150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834644" y="1507363"/>
            <a:ext cx="2448560" cy="1781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Linux scheduling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93300"/>
              </a:buClr>
              <a:buFont typeface="Wingdings"/>
              <a:buChar char=""/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37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10" dirty="0">
                <a:latin typeface="Arial"/>
                <a:cs typeface="Arial"/>
              </a:rPr>
              <a:t>Windows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scheduling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93300"/>
              </a:buClr>
              <a:buFont typeface="Wingdings"/>
              <a:buChar char=""/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37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Solaris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scheduling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2860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5720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4051" y="5849937"/>
            <a:ext cx="1284224" cy="792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08429" y="194309"/>
            <a:ext cx="59372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Histogram of CPU-burst</a:t>
            </a:r>
            <a:r>
              <a:rPr spc="-125" dirty="0"/>
              <a:t> </a:t>
            </a:r>
            <a:r>
              <a:rPr spc="-5" dirty="0"/>
              <a:t>Times</a:t>
            </a:r>
          </a:p>
        </p:txBody>
      </p:sp>
      <p:sp>
        <p:nvSpPr>
          <p:cNvPr id="6" name="object 6"/>
          <p:cNvSpPr/>
          <p:nvPr/>
        </p:nvSpPr>
        <p:spPr>
          <a:xfrm>
            <a:off x="400050" y="1043050"/>
            <a:ext cx="8558149" cy="56434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EECD0CAC-F643-46F5-AC81-6EB0F111F88B}" type="datetime9">
              <a:rPr lang="en-US" spc="-5" smtClean="0"/>
              <a:t>2/21/2019 11:55:41 AM</a:t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4380357" y="6656752"/>
            <a:ext cx="21399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6.</a:t>
            </a:r>
            <a:fld id="{81D60167-4931-47E6-BA6A-407CBD079E47}" type="slidenum"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spc="5" dirty="0"/>
              <a:t>9</a:t>
            </a:r>
            <a:r>
              <a:rPr sz="975" spc="7" baseline="25641" dirty="0"/>
              <a:t>th</a:t>
            </a:r>
            <a:r>
              <a:rPr sz="975" spc="150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96173D8-6E4B-47C6-821F-37999798858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IN" spc="-5"/>
              <a:t>6.</a:t>
            </a:r>
            <a:fld id="{81D60167-4931-47E6-BA6A-407CBD079E47}" type="slidenum">
              <a:rPr spc="-5" smtClean="0"/>
              <a:t>5</a:t>
            </a:fld>
            <a:endParaRPr spc="-5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4051" y="5849937"/>
            <a:ext cx="1284224" cy="792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90776" y="220217"/>
            <a:ext cx="6525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Linux </a:t>
            </a:r>
            <a:r>
              <a:rPr sz="2800" spc="-5" dirty="0"/>
              <a:t>Scheduling </a:t>
            </a:r>
            <a:r>
              <a:rPr sz="2800" spc="-10" dirty="0"/>
              <a:t>Through </a:t>
            </a:r>
            <a:r>
              <a:rPr sz="2800" spc="-5" dirty="0"/>
              <a:t>Version</a:t>
            </a:r>
            <a:r>
              <a:rPr sz="2800" spc="120" dirty="0"/>
              <a:t> </a:t>
            </a:r>
            <a:r>
              <a:rPr sz="2800" spc="-5" dirty="0"/>
              <a:t>2.5</a:t>
            </a:r>
            <a:endParaRPr sz="28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3A427339-D794-4AE4-B8FF-8F3D65ACE503}" type="datetime9">
              <a:rPr lang="en-US" spc="-5" smtClean="0"/>
              <a:t>2/21/2019 11:55:41 AM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50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spc="5" dirty="0"/>
              <a:t>9</a:t>
            </a:r>
            <a:r>
              <a:rPr sz="975" spc="7" baseline="25641" dirty="0"/>
              <a:t>th</a:t>
            </a:r>
            <a:r>
              <a:rPr sz="975" spc="150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236016" y="1057147"/>
            <a:ext cx="8626475" cy="5101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Prior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kernel version 2.5, ran variation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standard UNIX scheduling</a:t>
            </a:r>
            <a:r>
              <a:rPr sz="1800" spc="1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algorithm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993300"/>
              </a:buClr>
              <a:buFont typeface="Wingdings"/>
              <a:buChar char=""/>
            </a:pP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Version </a:t>
            </a:r>
            <a:r>
              <a:rPr sz="1800" dirty="0">
                <a:latin typeface="Arial"/>
                <a:cs typeface="Arial"/>
              </a:rPr>
              <a:t>2.5 </a:t>
            </a:r>
            <a:r>
              <a:rPr sz="1800" spc="-5" dirty="0">
                <a:latin typeface="Arial"/>
                <a:cs typeface="Arial"/>
              </a:rPr>
              <a:t>moved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constant order </a:t>
            </a:r>
            <a:r>
              <a:rPr sz="1800" i="1" spc="-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(1) scheduling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4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Preemptive, priority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based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4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15" dirty="0">
                <a:latin typeface="Arial"/>
                <a:cs typeface="Arial"/>
              </a:rPr>
              <a:t>Two </a:t>
            </a:r>
            <a:r>
              <a:rPr sz="1800" spc="-5" dirty="0">
                <a:latin typeface="Arial"/>
                <a:cs typeface="Arial"/>
              </a:rPr>
              <a:t>priority ranges: time-sharing </a:t>
            </a:r>
            <a:r>
              <a:rPr sz="1800" spc="-10" dirty="0">
                <a:latin typeface="Arial"/>
                <a:cs typeface="Arial"/>
              </a:rPr>
              <a:t>and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real-time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4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b="1" spc="-5" dirty="0">
                <a:latin typeface="Arial"/>
                <a:cs typeface="Arial"/>
              </a:rPr>
              <a:t>Real-time </a:t>
            </a:r>
            <a:r>
              <a:rPr sz="1800" spc="-5" dirty="0">
                <a:latin typeface="Arial"/>
                <a:cs typeface="Arial"/>
              </a:rPr>
              <a:t>range </a:t>
            </a:r>
            <a:r>
              <a:rPr sz="1800" dirty="0">
                <a:latin typeface="Arial"/>
                <a:cs typeface="Arial"/>
              </a:rPr>
              <a:t>from </a:t>
            </a:r>
            <a:r>
              <a:rPr sz="1800" spc="-5" dirty="0">
                <a:latin typeface="Arial"/>
                <a:cs typeface="Arial"/>
              </a:rPr>
              <a:t>0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99 and </a:t>
            </a:r>
            <a:r>
              <a:rPr sz="1800" b="1" dirty="0">
                <a:latin typeface="Arial"/>
                <a:cs typeface="Arial"/>
              </a:rPr>
              <a:t>nice </a:t>
            </a:r>
            <a:r>
              <a:rPr sz="1800" spc="-5" dirty="0">
                <a:latin typeface="Arial"/>
                <a:cs typeface="Arial"/>
              </a:rPr>
              <a:t>value </a:t>
            </a:r>
            <a:r>
              <a:rPr sz="1800" dirty="0">
                <a:latin typeface="Arial"/>
                <a:cs typeface="Arial"/>
              </a:rPr>
              <a:t>from </a:t>
            </a:r>
            <a:r>
              <a:rPr sz="1800" spc="-5" dirty="0">
                <a:latin typeface="Arial"/>
                <a:cs typeface="Arial"/>
              </a:rPr>
              <a:t>100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140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4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  <a:tab pos="1758950" algn="l"/>
              </a:tabLst>
            </a:pPr>
            <a:r>
              <a:rPr sz="1800" spc="-5" dirty="0">
                <a:latin typeface="Arial"/>
                <a:cs typeface="Arial"/>
              </a:rPr>
              <a:t>Map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into	global priority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spc="-5" dirty="0">
                <a:latin typeface="Arial"/>
                <a:cs typeface="Arial"/>
              </a:rPr>
              <a:t>numerically </a:t>
            </a:r>
            <a:r>
              <a:rPr sz="1800" spc="-15" dirty="0">
                <a:latin typeface="Arial"/>
                <a:cs typeface="Arial"/>
              </a:rPr>
              <a:t>lower </a:t>
            </a:r>
            <a:r>
              <a:rPr sz="1800" spc="-5" dirty="0">
                <a:latin typeface="Arial"/>
                <a:cs typeface="Arial"/>
              </a:rPr>
              <a:t>values indicating higher</a:t>
            </a:r>
            <a:r>
              <a:rPr sz="1800" spc="2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priority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4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Higher priority gets larger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q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4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Task </a:t>
            </a:r>
            <a:r>
              <a:rPr sz="1800" spc="-5" dirty="0">
                <a:latin typeface="Arial"/>
                <a:cs typeface="Arial"/>
              </a:rPr>
              <a:t>run-able as long as </a:t>
            </a:r>
            <a:r>
              <a:rPr sz="1800" dirty="0">
                <a:latin typeface="Arial"/>
                <a:cs typeface="Arial"/>
              </a:rPr>
              <a:t>time left </a:t>
            </a:r>
            <a:r>
              <a:rPr sz="1800" spc="-5" dirty="0">
                <a:latin typeface="Arial"/>
                <a:cs typeface="Arial"/>
              </a:rPr>
              <a:t>in </a:t>
            </a:r>
            <a:r>
              <a:rPr sz="1800" dirty="0">
                <a:latin typeface="Arial"/>
                <a:cs typeface="Arial"/>
              </a:rPr>
              <a:t>time </a:t>
            </a:r>
            <a:r>
              <a:rPr sz="1800" spc="-5" dirty="0">
                <a:latin typeface="Arial"/>
                <a:cs typeface="Arial"/>
              </a:rPr>
              <a:t>slice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(</a:t>
            </a:r>
            <a:r>
              <a:rPr sz="1800" b="1" spc="-10" dirty="0">
                <a:solidFill>
                  <a:srgbClr val="3366FF"/>
                </a:solidFill>
                <a:latin typeface="Arial"/>
                <a:cs typeface="Arial"/>
              </a:rPr>
              <a:t>active</a:t>
            </a:r>
            <a:r>
              <a:rPr sz="1800" spc="-1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4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If </a:t>
            </a:r>
            <a:r>
              <a:rPr sz="1800" spc="-5" dirty="0">
                <a:latin typeface="Arial"/>
                <a:cs typeface="Arial"/>
              </a:rPr>
              <a:t>no </a:t>
            </a:r>
            <a:r>
              <a:rPr sz="1800" dirty="0">
                <a:latin typeface="Arial"/>
                <a:cs typeface="Arial"/>
              </a:rPr>
              <a:t>time left </a:t>
            </a:r>
            <a:r>
              <a:rPr sz="1800" spc="-5" dirty="0">
                <a:latin typeface="Arial"/>
                <a:cs typeface="Arial"/>
              </a:rPr>
              <a:t>(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expired</a:t>
            </a:r>
            <a:r>
              <a:rPr sz="1800" spc="-5" dirty="0">
                <a:latin typeface="Arial"/>
                <a:cs typeface="Arial"/>
              </a:rPr>
              <a:t>), not run-able until all other </a:t>
            </a:r>
            <a:r>
              <a:rPr sz="1800" dirty="0">
                <a:latin typeface="Arial"/>
                <a:cs typeface="Arial"/>
              </a:rPr>
              <a:t>tasks </a:t>
            </a:r>
            <a:r>
              <a:rPr sz="1800" spc="-5" dirty="0">
                <a:latin typeface="Arial"/>
                <a:cs typeface="Arial"/>
              </a:rPr>
              <a:t>use their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slices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4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All run-able </a:t>
            </a:r>
            <a:r>
              <a:rPr sz="1800" dirty="0">
                <a:latin typeface="Arial"/>
                <a:cs typeface="Arial"/>
              </a:rPr>
              <a:t>tasks </a:t>
            </a:r>
            <a:r>
              <a:rPr sz="1800" spc="-5" dirty="0">
                <a:latin typeface="Arial"/>
                <a:cs typeface="Arial"/>
              </a:rPr>
              <a:t>tracked in per-CPU </a:t>
            </a: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runqueue </a:t>
            </a:r>
            <a:r>
              <a:rPr sz="1800" spc="-5" dirty="0">
                <a:latin typeface="Arial"/>
                <a:cs typeface="Arial"/>
              </a:rPr>
              <a:t>data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structure</a:t>
            </a:r>
            <a:endParaRPr sz="1800">
              <a:latin typeface="Arial"/>
              <a:cs typeface="Arial"/>
            </a:endParaRPr>
          </a:p>
          <a:p>
            <a:pPr marL="870585">
              <a:lnSpc>
                <a:spcPct val="100000"/>
              </a:lnSpc>
              <a:spcBef>
                <a:spcPts val="540"/>
              </a:spcBef>
            </a:pPr>
            <a:r>
              <a:rPr sz="1350" spc="5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350" spc="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Arial"/>
                <a:cs typeface="Arial"/>
              </a:rPr>
              <a:t>Two </a:t>
            </a:r>
            <a:r>
              <a:rPr sz="1800" spc="-5" dirty="0">
                <a:latin typeface="Arial"/>
                <a:cs typeface="Arial"/>
              </a:rPr>
              <a:t>priority </a:t>
            </a:r>
            <a:r>
              <a:rPr sz="1800" spc="-10" dirty="0">
                <a:latin typeface="Arial"/>
                <a:cs typeface="Arial"/>
              </a:rPr>
              <a:t>arrays </a:t>
            </a:r>
            <a:r>
              <a:rPr sz="1800" spc="-5" dirty="0">
                <a:latin typeface="Arial"/>
                <a:cs typeface="Arial"/>
              </a:rPr>
              <a:t>(active,</a:t>
            </a:r>
            <a:r>
              <a:rPr sz="1800" spc="19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expired)</a:t>
            </a:r>
            <a:endParaRPr sz="1800">
              <a:latin typeface="Arial"/>
              <a:cs typeface="Arial"/>
            </a:endParaRPr>
          </a:p>
          <a:p>
            <a:pPr marL="870585">
              <a:lnSpc>
                <a:spcPct val="100000"/>
              </a:lnSpc>
              <a:spcBef>
                <a:spcPts val="540"/>
              </a:spcBef>
            </a:pPr>
            <a:r>
              <a:rPr sz="1350" spc="5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350" spc="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Tasks </a:t>
            </a:r>
            <a:r>
              <a:rPr sz="1800" spc="-10" dirty="0">
                <a:latin typeface="Arial"/>
                <a:cs typeface="Arial"/>
              </a:rPr>
              <a:t>indexed </a:t>
            </a:r>
            <a:r>
              <a:rPr sz="1800" spc="-5" dirty="0">
                <a:latin typeface="Arial"/>
                <a:cs typeface="Arial"/>
              </a:rPr>
              <a:t>by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priority</a:t>
            </a:r>
            <a:endParaRPr sz="1800">
              <a:latin typeface="Arial"/>
              <a:cs typeface="Arial"/>
            </a:endParaRPr>
          </a:p>
          <a:p>
            <a:pPr marL="870585">
              <a:lnSpc>
                <a:spcPct val="100000"/>
              </a:lnSpc>
              <a:spcBef>
                <a:spcPts val="540"/>
              </a:spcBef>
            </a:pPr>
            <a:r>
              <a:rPr sz="1350" spc="5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350" spc="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When </a:t>
            </a:r>
            <a:r>
              <a:rPr sz="1800" dirty="0">
                <a:latin typeface="Arial"/>
                <a:cs typeface="Arial"/>
              </a:rPr>
              <a:t>no </a:t>
            </a:r>
            <a:r>
              <a:rPr sz="1800" spc="-5" dirty="0">
                <a:latin typeface="Arial"/>
                <a:cs typeface="Arial"/>
              </a:rPr>
              <a:t>more active, </a:t>
            </a:r>
            <a:r>
              <a:rPr sz="1800" spc="-10" dirty="0">
                <a:latin typeface="Arial"/>
                <a:cs typeface="Arial"/>
              </a:rPr>
              <a:t>arrays </a:t>
            </a:r>
            <a:r>
              <a:rPr sz="1800" spc="-5" dirty="0">
                <a:latin typeface="Arial"/>
                <a:cs typeface="Arial"/>
              </a:rPr>
              <a:t>are</a:t>
            </a:r>
            <a:r>
              <a:rPr sz="1800" spc="1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exchanged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4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Worked </a:t>
            </a:r>
            <a:r>
              <a:rPr sz="1800" spc="-15" dirty="0">
                <a:latin typeface="Arial"/>
                <a:cs typeface="Arial"/>
              </a:rPr>
              <a:t>well, </a:t>
            </a:r>
            <a:r>
              <a:rPr sz="1800" spc="-5" dirty="0">
                <a:latin typeface="Arial"/>
                <a:cs typeface="Arial"/>
              </a:rPr>
              <a:t>but poor response </a:t>
            </a:r>
            <a:r>
              <a:rPr sz="1800" dirty="0">
                <a:latin typeface="Arial"/>
                <a:cs typeface="Arial"/>
              </a:rPr>
              <a:t>times for </a:t>
            </a:r>
            <a:r>
              <a:rPr sz="1800" spc="-5" dirty="0">
                <a:latin typeface="Arial"/>
                <a:cs typeface="Arial"/>
              </a:rPr>
              <a:t>interactive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processes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4051" y="5849937"/>
            <a:ext cx="1284224" cy="792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87398" y="258317"/>
            <a:ext cx="62007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Linux </a:t>
            </a:r>
            <a:r>
              <a:rPr sz="2800" spc="-5" dirty="0"/>
              <a:t>Scheduling in Version 2.6.23</a:t>
            </a:r>
            <a:r>
              <a:rPr sz="2800" spc="80" dirty="0"/>
              <a:t> </a:t>
            </a:r>
            <a:r>
              <a:rPr sz="2800" spc="-5" dirty="0"/>
              <a:t>+</a:t>
            </a:r>
            <a:endParaRPr sz="28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294BDD32-55A5-4772-8AE9-B3E1063E898A}" type="datetime9">
              <a:rPr lang="en-US" spc="-5" smtClean="0"/>
              <a:t>2/21/2019 11:55:41 AM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51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spc="5" dirty="0"/>
              <a:t>9</a:t>
            </a:r>
            <a:r>
              <a:rPr sz="975" spc="7" baseline="25641" dirty="0"/>
              <a:t>th</a:t>
            </a:r>
            <a:r>
              <a:rPr sz="975" spc="150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278688" y="971448"/>
            <a:ext cx="8552815" cy="51231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993300"/>
              </a:buClr>
              <a:buSzPct val="9062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1600" b="1" i="1" spc="-5" dirty="0">
                <a:latin typeface="Arial"/>
                <a:cs typeface="Arial"/>
              </a:rPr>
              <a:t>Completely Fair Scheduler</a:t>
            </a:r>
            <a:r>
              <a:rPr sz="1600" b="1" i="1" spc="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(CFS)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993300"/>
              </a:buClr>
              <a:buSzPct val="9062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1600" b="1" spc="-5" dirty="0">
                <a:solidFill>
                  <a:srgbClr val="3366FF"/>
                </a:solidFill>
                <a:latin typeface="Arial"/>
                <a:cs typeface="Arial"/>
              </a:rPr>
              <a:t>Scheduling</a:t>
            </a:r>
            <a:r>
              <a:rPr sz="1600" b="1" spc="10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366FF"/>
                </a:solidFill>
                <a:latin typeface="Arial"/>
                <a:cs typeface="Arial"/>
              </a:rPr>
              <a:t>classes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lr>
                <a:srgbClr val="CC6600"/>
              </a:buClr>
              <a:buSzPct val="7812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Each has specific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priority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lr>
                <a:srgbClr val="CC6600"/>
              </a:buClr>
              <a:buSzPct val="7812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Scheduler picks highest priority task in highest scheduling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class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lr>
                <a:srgbClr val="CC6600"/>
              </a:buClr>
              <a:buSzPct val="7812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Rather than quantum based on fixed time allotments, based on proportion of CPU</a:t>
            </a:r>
            <a:r>
              <a:rPr sz="1600" spc="229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time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lr>
                <a:srgbClr val="CC6600"/>
              </a:buClr>
              <a:buSzPct val="7812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2 scheduling classes included, others can be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added</a:t>
            </a:r>
            <a:endParaRPr sz="1600">
              <a:latin typeface="Arial"/>
              <a:cs typeface="Arial"/>
            </a:endParaRPr>
          </a:p>
          <a:p>
            <a:pPr marL="1108710" lvl="2" indent="-241300">
              <a:lnSpc>
                <a:spcPct val="100000"/>
              </a:lnSpc>
              <a:spcBef>
                <a:spcPts val="480"/>
              </a:spcBef>
              <a:buClr>
                <a:srgbClr val="009900"/>
              </a:buClr>
              <a:buSzPct val="75000"/>
              <a:buAutoNum type="arabicPeriod"/>
              <a:tabLst>
                <a:tab pos="1109345" algn="l"/>
              </a:tabLst>
            </a:pPr>
            <a:r>
              <a:rPr sz="1600" spc="-5" dirty="0">
                <a:latin typeface="Arial"/>
                <a:cs typeface="Arial"/>
              </a:rPr>
              <a:t>default</a:t>
            </a:r>
            <a:endParaRPr sz="1600">
              <a:latin typeface="Arial"/>
              <a:cs typeface="Arial"/>
            </a:endParaRPr>
          </a:p>
          <a:p>
            <a:pPr marL="1108710" lvl="2" indent="-241300">
              <a:lnSpc>
                <a:spcPct val="100000"/>
              </a:lnSpc>
              <a:spcBef>
                <a:spcPts val="480"/>
              </a:spcBef>
              <a:buClr>
                <a:srgbClr val="009900"/>
              </a:buClr>
              <a:buSzPct val="75000"/>
              <a:buAutoNum type="arabicPeriod"/>
              <a:tabLst>
                <a:tab pos="1109345" algn="l"/>
              </a:tabLst>
            </a:pPr>
            <a:r>
              <a:rPr sz="1600" spc="-5" dirty="0">
                <a:latin typeface="Arial"/>
                <a:cs typeface="Arial"/>
              </a:rPr>
              <a:t>real-time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993300"/>
              </a:buClr>
              <a:buSzPct val="9062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1600" spc="-5" dirty="0">
                <a:latin typeface="Arial"/>
                <a:cs typeface="Arial"/>
              </a:rPr>
              <a:t>Quantum calculated based on </a:t>
            </a:r>
            <a:r>
              <a:rPr sz="1600" b="1" spc="-5" dirty="0">
                <a:solidFill>
                  <a:srgbClr val="3366FF"/>
                </a:solidFill>
                <a:latin typeface="Arial"/>
                <a:cs typeface="Arial"/>
              </a:rPr>
              <a:t>nice </a:t>
            </a:r>
            <a:r>
              <a:rPr sz="1600" b="1" spc="-15" dirty="0">
                <a:solidFill>
                  <a:srgbClr val="3366FF"/>
                </a:solidFill>
                <a:latin typeface="Arial"/>
                <a:cs typeface="Arial"/>
              </a:rPr>
              <a:t>value </a:t>
            </a:r>
            <a:r>
              <a:rPr sz="1600" spc="-5" dirty="0">
                <a:latin typeface="Arial"/>
                <a:cs typeface="Arial"/>
              </a:rPr>
              <a:t>from -20 to</a:t>
            </a:r>
            <a:r>
              <a:rPr sz="1600" spc="1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+19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84"/>
              </a:spcBef>
              <a:buClr>
                <a:srgbClr val="CC6600"/>
              </a:buClr>
              <a:buSzPct val="7812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Lower value is higher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priority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lr>
                <a:srgbClr val="CC6600"/>
              </a:buClr>
              <a:buSzPct val="7812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Calculates </a:t>
            </a:r>
            <a:r>
              <a:rPr sz="1600" b="1" spc="-5" dirty="0">
                <a:solidFill>
                  <a:srgbClr val="3366FF"/>
                </a:solidFill>
                <a:latin typeface="Arial"/>
                <a:cs typeface="Arial"/>
              </a:rPr>
              <a:t>target latency </a:t>
            </a:r>
            <a:r>
              <a:rPr sz="1600" spc="-5" dirty="0">
                <a:latin typeface="Arial"/>
                <a:cs typeface="Arial"/>
              </a:rPr>
              <a:t>– interval of time during which task should run at least</a:t>
            </a:r>
            <a:r>
              <a:rPr sz="1600" spc="2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once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lr>
                <a:srgbClr val="CC6600"/>
              </a:buClr>
              <a:buSzPct val="7812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Target latency can increase </a:t>
            </a:r>
            <a:r>
              <a:rPr sz="1600" dirty="0">
                <a:latin typeface="Arial"/>
                <a:cs typeface="Arial"/>
              </a:rPr>
              <a:t>if </a:t>
            </a:r>
            <a:r>
              <a:rPr sz="1600" spc="-5" dirty="0">
                <a:latin typeface="Arial"/>
                <a:cs typeface="Arial"/>
              </a:rPr>
              <a:t>say number of active tasks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increases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05"/>
              </a:spcBef>
              <a:buClr>
                <a:srgbClr val="993300"/>
              </a:buClr>
              <a:buSzPct val="9062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1600" spc="-5" dirty="0">
                <a:latin typeface="Arial"/>
                <a:cs typeface="Arial"/>
              </a:rPr>
              <a:t>CFS scheduler maintains per task </a:t>
            </a:r>
            <a:r>
              <a:rPr sz="1600" b="1" spc="-10" dirty="0">
                <a:solidFill>
                  <a:srgbClr val="3366FF"/>
                </a:solidFill>
                <a:latin typeface="Arial"/>
                <a:cs typeface="Arial"/>
              </a:rPr>
              <a:t>virtual </a:t>
            </a:r>
            <a:r>
              <a:rPr sz="1600" b="1" spc="-5" dirty="0">
                <a:solidFill>
                  <a:srgbClr val="3366FF"/>
                </a:solidFill>
                <a:latin typeface="Arial"/>
                <a:cs typeface="Arial"/>
              </a:rPr>
              <a:t>run time </a:t>
            </a:r>
            <a:r>
              <a:rPr sz="1600" spc="-5" dirty="0">
                <a:latin typeface="Arial"/>
                <a:cs typeface="Arial"/>
              </a:rPr>
              <a:t>in variable</a:t>
            </a:r>
            <a:r>
              <a:rPr sz="1600" spc="150" dirty="0">
                <a:latin typeface="Arial"/>
                <a:cs typeface="Arial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vruntime</a:t>
            </a:r>
            <a:endParaRPr sz="1600">
              <a:latin typeface="Courier New"/>
              <a:cs typeface="Courier New"/>
            </a:endParaRPr>
          </a:p>
          <a:p>
            <a:pPr marL="756285" lvl="1" indent="-286385">
              <a:lnSpc>
                <a:spcPts val="1825"/>
              </a:lnSpc>
              <a:spcBef>
                <a:spcPts val="555"/>
              </a:spcBef>
              <a:buClr>
                <a:srgbClr val="CC6600"/>
              </a:buClr>
              <a:buSzPct val="7812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600" dirty="0">
                <a:latin typeface="Arial"/>
                <a:cs typeface="Arial"/>
              </a:rPr>
              <a:t>Associated </a:t>
            </a:r>
            <a:r>
              <a:rPr sz="1600" spc="-5" dirty="0">
                <a:latin typeface="Arial"/>
                <a:cs typeface="Arial"/>
              </a:rPr>
              <a:t>with decay factor based on priority of task – lower priority is higher</a:t>
            </a:r>
            <a:r>
              <a:rPr sz="1600" spc="1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decay</a:t>
            </a:r>
            <a:endParaRPr sz="1600">
              <a:latin typeface="Arial"/>
              <a:cs typeface="Arial"/>
            </a:endParaRPr>
          </a:p>
          <a:p>
            <a:pPr marL="756285">
              <a:lnSpc>
                <a:spcPts val="1825"/>
              </a:lnSpc>
            </a:pPr>
            <a:r>
              <a:rPr sz="1600" spc="-5" dirty="0">
                <a:latin typeface="Arial"/>
                <a:cs typeface="Arial"/>
              </a:rPr>
              <a:t>rate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lr>
                <a:srgbClr val="CC6600"/>
              </a:buClr>
              <a:buSzPct val="7812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Normal default priority </a:t>
            </a:r>
            <a:r>
              <a:rPr sz="1600" spc="-10" dirty="0">
                <a:latin typeface="Arial"/>
                <a:cs typeface="Arial"/>
              </a:rPr>
              <a:t>yields </a:t>
            </a:r>
            <a:r>
              <a:rPr sz="1600" spc="-5" dirty="0">
                <a:latin typeface="Arial"/>
                <a:cs typeface="Arial"/>
              </a:rPr>
              <a:t>virtual run time = actual run</a:t>
            </a:r>
            <a:r>
              <a:rPr sz="1600" spc="114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time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993300"/>
              </a:buClr>
              <a:buSzPct val="9062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1600" spc="-5" dirty="0">
                <a:latin typeface="Arial"/>
                <a:cs typeface="Arial"/>
              </a:rPr>
              <a:t>To decide next task to run, scheduler picks task with lowest virtual run</a:t>
            </a:r>
            <a:r>
              <a:rPr sz="1600" spc="114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time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2860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5720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4051" y="5849937"/>
            <a:ext cx="1284224" cy="792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40507" y="156209"/>
            <a:ext cx="34366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CFS</a:t>
            </a:r>
            <a:r>
              <a:rPr spc="-95" dirty="0"/>
              <a:t> </a:t>
            </a:r>
            <a:r>
              <a:rPr dirty="0"/>
              <a:t>Performance</a:t>
            </a:r>
          </a:p>
        </p:txBody>
      </p:sp>
      <p:sp>
        <p:nvSpPr>
          <p:cNvPr id="6" name="object 6"/>
          <p:cNvSpPr/>
          <p:nvPr/>
        </p:nvSpPr>
        <p:spPr>
          <a:xfrm>
            <a:off x="171450" y="1077912"/>
            <a:ext cx="8801100" cy="5594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E96812DF-3AA7-4154-983D-B67F08CCDC88}" type="datetime9">
              <a:rPr lang="en-US" spc="-5" smtClean="0"/>
              <a:t>2/21/2019 11:55:41 AM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52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spc="5" dirty="0"/>
              <a:t>9</a:t>
            </a:r>
            <a:r>
              <a:rPr sz="975" spc="7" baseline="25641" dirty="0"/>
              <a:t>th</a:t>
            </a:r>
            <a:r>
              <a:rPr sz="975" spc="150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4051" y="5849937"/>
            <a:ext cx="1284224" cy="792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67405" y="181432"/>
            <a:ext cx="34093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Linux</a:t>
            </a:r>
            <a:r>
              <a:rPr spc="-80" dirty="0"/>
              <a:t> </a:t>
            </a:r>
            <a:r>
              <a:rPr spc="-5" dirty="0"/>
              <a:t>Scheduling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0342" y="1055878"/>
            <a:ext cx="5815965" cy="2440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Real-time scheduling according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POSIX.1b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93300"/>
              </a:buClr>
              <a:buFont typeface="Wingdings"/>
              <a:buChar char=""/>
            </a:pPr>
            <a:endParaRPr sz="175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Real-time </a:t>
            </a:r>
            <a:r>
              <a:rPr sz="1800" dirty="0">
                <a:latin typeface="Arial"/>
                <a:cs typeface="Arial"/>
              </a:rPr>
              <a:t>tasks </a:t>
            </a:r>
            <a:r>
              <a:rPr sz="1800" spc="-5" dirty="0">
                <a:latin typeface="Arial"/>
                <a:cs typeface="Arial"/>
              </a:rPr>
              <a:t>have </a:t>
            </a:r>
            <a:r>
              <a:rPr sz="1800" dirty="0">
                <a:latin typeface="Arial"/>
                <a:cs typeface="Arial"/>
              </a:rPr>
              <a:t>static </a:t>
            </a:r>
            <a:r>
              <a:rPr sz="1800" spc="-5" dirty="0">
                <a:latin typeface="Arial"/>
                <a:cs typeface="Arial"/>
              </a:rPr>
              <a:t>priorities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CC6600"/>
              </a:buClr>
              <a:buFont typeface="Wingdings"/>
              <a:buChar char=""/>
            </a:pPr>
            <a:endParaRPr sz="17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Real-time </a:t>
            </a:r>
            <a:r>
              <a:rPr sz="1800" spc="-10" dirty="0">
                <a:latin typeface="Arial"/>
                <a:cs typeface="Arial"/>
              </a:rPr>
              <a:t>plus </a:t>
            </a:r>
            <a:r>
              <a:rPr sz="1800" spc="-5" dirty="0">
                <a:latin typeface="Arial"/>
                <a:cs typeface="Arial"/>
              </a:rPr>
              <a:t>normal map into </a:t>
            </a:r>
            <a:r>
              <a:rPr sz="1800" spc="-10" dirty="0">
                <a:latin typeface="Arial"/>
                <a:cs typeface="Arial"/>
              </a:rPr>
              <a:t>global </a:t>
            </a:r>
            <a:r>
              <a:rPr sz="1800" spc="-5" dirty="0">
                <a:latin typeface="Arial"/>
                <a:cs typeface="Arial"/>
              </a:rPr>
              <a:t>priority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scheme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93300"/>
              </a:buClr>
              <a:buFont typeface="Wingdings"/>
              <a:buChar char=""/>
            </a:pPr>
            <a:endParaRPr sz="17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Nice value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-20 maps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global </a:t>
            </a:r>
            <a:r>
              <a:rPr sz="1800" spc="-5" dirty="0">
                <a:latin typeface="Arial"/>
                <a:cs typeface="Arial"/>
              </a:rPr>
              <a:t>priority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100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93300"/>
              </a:buClr>
              <a:buFont typeface="Wingdings"/>
              <a:buChar char=""/>
            </a:pPr>
            <a:endParaRPr sz="17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Nice value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+19 maps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priority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139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5737" y="3600513"/>
            <a:ext cx="8772525" cy="30050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39ABBAF1-BB15-4BE3-A287-D4306A8033E0}" type="datetime9">
              <a:rPr lang="en-US" spc="-5" smtClean="0"/>
              <a:t>2/21/2019 11:55:41 AM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53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spc="5" dirty="0"/>
              <a:t>9</a:t>
            </a:r>
            <a:r>
              <a:rPr sz="975" spc="7" baseline="25641" dirty="0"/>
              <a:t>th</a:t>
            </a:r>
            <a:r>
              <a:rPr sz="975" spc="150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4051" y="5849937"/>
            <a:ext cx="1284224" cy="792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16504" y="207009"/>
            <a:ext cx="41128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Windows</a:t>
            </a:r>
            <a:r>
              <a:rPr spc="-90" dirty="0"/>
              <a:t> </a:t>
            </a:r>
            <a:r>
              <a:rPr dirty="0"/>
              <a:t>Scheduling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9A3920BF-F893-48AC-887C-DB0E182D4638}" type="datetime9">
              <a:rPr lang="en-US" spc="-5" smtClean="0"/>
              <a:t>2/21/2019 11:55:41 AM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54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spc="5" dirty="0"/>
              <a:t>9</a:t>
            </a:r>
            <a:r>
              <a:rPr sz="975" spc="7" baseline="25641" dirty="0"/>
              <a:t>th</a:t>
            </a:r>
            <a:r>
              <a:rPr sz="975" spc="150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250342" y="940688"/>
            <a:ext cx="7400925" cy="533019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05"/>
              </a:spcBef>
              <a:buClr>
                <a:srgbClr val="993300"/>
              </a:buClr>
              <a:buSzPct val="8958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Windows uses priority-based preemptive</a:t>
            </a:r>
            <a:r>
              <a:rPr sz="2400" spc="1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scheduling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993300"/>
              </a:buClr>
              <a:buSzPct val="8958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Highest-priority thread </a:t>
            </a:r>
            <a:r>
              <a:rPr sz="2400" dirty="0">
                <a:latin typeface="Arial"/>
                <a:cs typeface="Arial"/>
              </a:rPr>
              <a:t>runs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next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993300"/>
              </a:buClr>
              <a:buSzPct val="8958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3366FF"/>
                </a:solidFill>
                <a:latin typeface="Arial"/>
                <a:cs typeface="Arial"/>
              </a:rPr>
              <a:t>Dispatcher </a:t>
            </a:r>
            <a:r>
              <a:rPr sz="2400" spc="-5" dirty="0">
                <a:latin typeface="Arial"/>
                <a:cs typeface="Arial"/>
              </a:rPr>
              <a:t>is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scheduler</a:t>
            </a:r>
            <a:endParaRPr sz="2400">
              <a:latin typeface="Arial"/>
              <a:cs typeface="Arial"/>
            </a:endParaRPr>
          </a:p>
          <a:p>
            <a:pPr marL="355600" marR="177165" indent="-342900">
              <a:lnSpc>
                <a:spcPct val="100000"/>
              </a:lnSpc>
              <a:spcBef>
                <a:spcPts val="1010"/>
              </a:spcBef>
              <a:buClr>
                <a:srgbClr val="993300"/>
              </a:buClr>
              <a:buSzPct val="8958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Thread runs until (1) blocks, (2) uses </a:t>
            </a:r>
            <a:r>
              <a:rPr sz="2400" dirty="0">
                <a:latin typeface="Arial"/>
                <a:cs typeface="Arial"/>
              </a:rPr>
              <a:t>time </a:t>
            </a:r>
            <a:r>
              <a:rPr sz="2400" spc="-5" dirty="0">
                <a:latin typeface="Arial"/>
                <a:cs typeface="Arial"/>
              </a:rPr>
              <a:t>slice, (3)  preempted by higher-priority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thread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05"/>
              </a:spcBef>
              <a:buClr>
                <a:srgbClr val="993300"/>
              </a:buClr>
              <a:buSzPct val="8958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Real-time threads can preempt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non-real-time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993300"/>
              </a:buClr>
              <a:buSzPct val="8958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32-level priority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scheme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993300"/>
              </a:buClr>
              <a:buSzPct val="8958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3366FF"/>
                </a:solidFill>
                <a:latin typeface="Arial"/>
                <a:cs typeface="Arial"/>
              </a:rPr>
              <a:t>Variable class </a:t>
            </a:r>
            <a:r>
              <a:rPr sz="2400" spc="-5" dirty="0">
                <a:latin typeface="Arial"/>
                <a:cs typeface="Arial"/>
              </a:rPr>
              <a:t>is 1-15, </a:t>
            </a:r>
            <a:r>
              <a:rPr sz="2400" b="1" dirty="0">
                <a:solidFill>
                  <a:srgbClr val="3366FF"/>
                </a:solidFill>
                <a:latin typeface="Arial"/>
                <a:cs typeface="Arial"/>
              </a:rPr>
              <a:t>real-time </a:t>
            </a:r>
            <a:r>
              <a:rPr sz="2400" b="1" spc="-5" dirty="0">
                <a:solidFill>
                  <a:srgbClr val="3366FF"/>
                </a:solidFill>
                <a:latin typeface="Arial"/>
                <a:cs typeface="Arial"/>
              </a:rPr>
              <a:t>class </a:t>
            </a:r>
            <a:r>
              <a:rPr sz="2400" spc="-5" dirty="0">
                <a:latin typeface="Arial"/>
                <a:cs typeface="Arial"/>
              </a:rPr>
              <a:t>is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16-31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993300"/>
              </a:buClr>
              <a:buSzPct val="8958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Priority 0 is </a:t>
            </a:r>
            <a:r>
              <a:rPr sz="2400" dirty="0">
                <a:latin typeface="Arial"/>
                <a:cs typeface="Arial"/>
              </a:rPr>
              <a:t>memory-management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thread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993300"/>
              </a:buClr>
              <a:buSzPct val="8958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Queue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each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priority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05"/>
              </a:spcBef>
              <a:buClr>
                <a:srgbClr val="993300"/>
              </a:buClr>
              <a:buSzPct val="8958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If </a:t>
            </a:r>
            <a:r>
              <a:rPr sz="2400" spc="-5" dirty="0">
                <a:latin typeface="Arial"/>
                <a:cs typeface="Arial"/>
              </a:rPr>
              <a:t>no run-able </a:t>
            </a:r>
            <a:r>
              <a:rPr sz="2400" dirty="0">
                <a:latin typeface="Arial"/>
                <a:cs typeface="Arial"/>
              </a:rPr>
              <a:t>thread, </a:t>
            </a:r>
            <a:r>
              <a:rPr sz="2400" spc="-5" dirty="0">
                <a:latin typeface="Arial"/>
                <a:cs typeface="Arial"/>
              </a:rPr>
              <a:t>runs </a:t>
            </a:r>
            <a:r>
              <a:rPr sz="2400" b="1" dirty="0">
                <a:solidFill>
                  <a:srgbClr val="3366FF"/>
                </a:solidFill>
                <a:latin typeface="Arial"/>
                <a:cs typeface="Arial"/>
              </a:rPr>
              <a:t>idle</a:t>
            </a:r>
            <a:r>
              <a:rPr sz="2400" b="1" spc="-5" dirty="0">
                <a:solidFill>
                  <a:srgbClr val="3366FF"/>
                </a:solidFill>
                <a:latin typeface="Arial"/>
                <a:cs typeface="Arial"/>
              </a:rPr>
              <a:t> thread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4051" y="5849937"/>
            <a:ext cx="1284224" cy="792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77592" y="232409"/>
            <a:ext cx="49930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Windows Priority</a:t>
            </a:r>
            <a:r>
              <a:rPr spc="-85" dirty="0"/>
              <a:t> </a:t>
            </a:r>
            <a:r>
              <a:rPr spc="-5" dirty="0"/>
              <a:t>Classes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ADAE36F3-A26B-46D1-B8AB-E354CA2CE92B}" type="datetime9">
              <a:rPr lang="en-US" spc="-5" smtClean="0"/>
              <a:t>2/21/2019 11:55:41 AM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55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spc="5" dirty="0"/>
              <a:t>9</a:t>
            </a:r>
            <a:r>
              <a:rPr sz="975" spc="7" baseline="25641" dirty="0"/>
              <a:t>th</a:t>
            </a:r>
            <a:r>
              <a:rPr sz="975" spc="150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250342" y="988567"/>
            <a:ext cx="7931150" cy="529336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Win32 </a:t>
            </a:r>
            <a:r>
              <a:rPr sz="1800" dirty="0">
                <a:latin typeface="Arial"/>
                <a:cs typeface="Arial"/>
              </a:rPr>
              <a:t>API </a:t>
            </a:r>
            <a:r>
              <a:rPr sz="1800" spc="-5" dirty="0">
                <a:latin typeface="Arial"/>
                <a:cs typeface="Arial"/>
              </a:rPr>
              <a:t>identifies several priority classes to </a:t>
            </a:r>
            <a:r>
              <a:rPr sz="1800" spc="-15" dirty="0">
                <a:latin typeface="Arial"/>
                <a:cs typeface="Arial"/>
              </a:rPr>
              <a:t>which </a:t>
            </a:r>
            <a:r>
              <a:rPr sz="1800" spc="-5" dirty="0">
                <a:latin typeface="Arial"/>
                <a:cs typeface="Arial"/>
              </a:rPr>
              <a:t>a process can</a:t>
            </a:r>
            <a:r>
              <a:rPr sz="1800" spc="1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belong</a:t>
            </a:r>
            <a:endParaRPr sz="180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REALTIME_PRIORITY_CLASS, HIGH_PRIORITY_CLASS,  ABOVE_NORMAL_PRIORITY_CLASS,NORMAL_PRIORITY_CLASS,  BELOW_NORMAL_PRIORITY_CLASS,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IDLE_PRIORITY_CLASS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All are variable </a:t>
            </a:r>
            <a:r>
              <a:rPr sz="1800" spc="-10" dirty="0">
                <a:latin typeface="Arial"/>
                <a:cs typeface="Arial"/>
              </a:rPr>
              <a:t>except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REALTIME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CC6600"/>
              </a:buClr>
              <a:buFont typeface="Wingdings"/>
              <a:buChar char=""/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37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thread </a:t>
            </a:r>
            <a:r>
              <a:rPr sz="1800" spc="-10" dirty="0">
                <a:latin typeface="Arial"/>
                <a:cs typeface="Arial"/>
              </a:rPr>
              <a:t>within </a:t>
            </a:r>
            <a:r>
              <a:rPr sz="1800" spc="-5" dirty="0">
                <a:latin typeface="Arial"/>
                <a:cs typeface="Arial"/>
              </a:rPr>
              <a:t>a given priority class has a relative</a:t>
            </a:r>
            <a:r>
              <a:rPr sz="1800" spc="1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priority</a:t>
            </a:r>
            <a:endParaRPr sz="1800">
              <a:latin typeface="Arial"/>
              <a:cs typeface="Arial"/>
            </a:endParaRPr>
          </a:p>
          <a:p>
            <a:pPr marL="756285" marR="1123950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TIME_CRITICAL, HIGHEST, </a:t>
            </a:r>
            <a:r>
              <a:rPr sz="1800" spc="-5" dirty="0">
                <a:latin typeface="Arial"/>
                <a:cs typeface="Arial"/>
              </a:rPr>
              <a:t>ABOVE_NORMAL,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NORMAL,  BELOW_NORMAL, </a:t>
            </a:r>
            <a:r>
              <a:rPr sz="1800" dirty="0">
                <a:latin typeface="Arial"/>
                <a:cs typeface="Arial"/>
              </a:rPr>
              <a:t>LOWEST,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IDLE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CC6600"/>
              </a:buClr>
              <a:buFont typeface="Wingdings"/>
              <a:buChar char=""/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37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Priority class and relative priority combine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give numeric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priority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93300"/>
              </a:buClr>
              <a:buFont typeface="Wingdings"/>
              <a:buChar char=""/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37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Base priority is </a:t>
            </a:r>
            <a:r>
              <a:rPr sz="1800" dirty="0">
                <a:latin typeface="Arial"/>
                <a:cs typeface="Arial"/>
              </a:rPr>
              <a:t>NORMAL </a:t>
            </a:r>
            <a:r>
              <a:rPr sz="1800" spc="-10" dirty="0">
                <a:latin typeface="Arial"/>
                <a:cs typeface="Arial"/>
              </a:rPr>
              <a:t>within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class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93300"/>
              </a:buClr>
              <a:buFont typeface="Wingdings"/>
              <a:buChar char=""/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37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If </a:t>
            </a:r>
            <a:r>
              <a:rPr sz="1800" spc="-5" dirty="0">
                <a:latin typeface="Arial"/>
                <a:cs typeface="Arial"/>
              </a:rPr>
              <a:t>quantum expires, priority </a:t>
            </a:r>
            <a:r>
              <a:rPr sz="1800" spc="-10" dirty="0">
                <a:latin typeface="Arial"/>
                <a:cs typeface="Arial"/>
              </a:rPr>
              <a:t>lowered, </a:t>
            </a:r>
            <a:r>
              <a:rPr sz="1800" spc="-5" dirty="0">
                <a:latin typeface="Arial"/>
                <a:cs typeface="Arial"/>
              </a:rPr>
              <a:t>but never below</a:t>
            </a:r>
            <a:r>
              <a:rPr sz="1800" spc="1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base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4051" y="5849937"/>
            <a:ext cx="1284224" cy="792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98267" y="232917"/>
            <a:ext cx="43707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Windows Priority</a:t>
            </a:r>
            <a:r>
              <a:rPr sz="2800" spc="-15" dirty="0"/>
              <a:t> </a:t>
            </a:r>
            <a:r>
              <a:rPr sz="2800" spc="-5" dirty="0"/>
              <a:t>Classes</a:t>
            </a:r>
            <a:endParaRPr sz="28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AE4B82E1-99F5-41E6-BBA0-E34EA72DB27F}" type="datetime9">
              <a:rPr lang="en-US" spc="-5" smtClean="0"/>
              <a:t>2/21/2019 11:55:41 AM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56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spc="5" dirty="0"/>
              <a:t>9</a:t>
            </a:r>
            <a:r>
              <a:rPr sz="975" spc="7" baseline="25641" dirty="0"/>
              <a:t>th</a:t>
            </a:r>
            <a:r>
              <a:rPr sz="975" spc="150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254914" y="1068705"/>
            <a:ext cx="8543290" cy="4751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If wait occurs, priority boosted depending on what was waited</a:t>
            </a:r>
            <a:r>
              <a:rPr sz="2000" spc="-2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93300"/>
              </a:buClr>
              <a:buFont typeface="Wingdings"/>
              <a:buChar char=""/>
            </a:pP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550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Foreground window given 3x priority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boost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93300"/>
              </a:buClr>
              <a:buFont typeface="Wingdings"/>
              <a:buChar char=""/>
            </a:pP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550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Windows 7 added </a:t>
            </a:r>
            <a:r>
              <a:rPr sz="2000" b="1" dirty="0">
                <a:solidFill>
                  <a:srgbClr val="3366FF"/>
                </a:solidFill>
                <a:latin typeface="Arial"/>
                <a:cs typeface="Arial"/>
              </a:rPr>
              <a:t>user-mode scheduling</a:t>
            </a:r>
            <a:r>
              <a:rPr sz="2000" b="1" spc="-95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b="1" dirty="0">
                <a:solidFill>
                  <a:srgbClr val="3366FF"/>
                </a:solidFill>
                <a:latin typeface="Arial"/>
                <a:cs typeface="Arial"/>
              </a:rPr>
              <a:t>UMS</a:t>
            </a:r>
            <a:r>
              <a:rPr sz="200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93300"/>
              </a:buClr>
              <a:buFont typeface="Wingdings"/>
              <a:buChar char=""/>
            </a:pPr>
            <a:endParaRPr sz="22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550"/>
              </a:spcBef>
              <a:buClr>
                <a:srgbClr val="CC6600"/>
              </a:buClr>
              <a:buSzPct val="80000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Applications create and manage threads independent of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kernel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CC6600"/>
              </a:buClr>
              <a:buFont typeface="Wingdings"/>
              <a:buChar char=""/>
            </a:pPr>
            <a:endParaRPr sz="22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555"/>
              </a:spcBef>
              <a:buClr>
                <a:srgbClr val="CC6600"/>
              </a:buClr>
              <a:buSzPct val="80000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For large number of threads, much more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efficient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CC6600"/>
              </a:buClr>
              <a:buFont typeface="Wingdings"/>
              <a:buChar char=""/>
            </a:pPr>
            <a:endParaRPr sz="22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550"/>
              </a:spcBef>
              <a:buClr>
                <a:srgbClr val="CC6600"/>
              </a:buClr>
              <a:buSzPct val="80000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UMS schedulers come from programming language libraries like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C++</a:t>
            </a:r>
            <a:endParaRPr sz="20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000" b="1" dirty="0">
                <a:solidFill>
                  <a:srgbClr val="3366FF"/>
                </a:solidFill>
                <a:latin typeface="Arial"/>
                <a:cs typeface="Arial"/>
              </a:rPr>
              <a:t>Concurrent Runtime </a:t>
            </a:r>
            <a:r>
              <a:rPr sz="2000" dirty="0">
                <a:latin typeface="Arial"/>
                <a:cs typeface="Arial"/>
              </a:rPr>
              <a:t>(ConcRT)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framework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286000"/>
            <a:ext cx="177800" cy="2286000"/>
          </a:xfrm>
          <a:custGeom>
            <a:avLst/>
            <a:gdLst/>
            <a:ahLst/>
            <a:cxnLst/>
            <a:rect l="l" t="t" r="r" b="b"/>
            <a:pathLst>
              <a:path w="177800" h="2286000">
                <a:moveTo>
                  <a:pt x="0" y="2286000"/>
                </a:moveTo>
                <a:lnTo>
                  <a:pt x="177205" y="2286000"/>
                </a:lnTo>
                <a:lnTo>
                  <a:pt x="177205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5720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4051" y="5849937"/>
            <a:ext cx="1284224" cy="792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45383" y="194309"/>
            <a:ext cx="36823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Windows</a:t>
            </a:r>
            <a:r>
              <a:rPr spc="-110" dirty="0"/>
              <a:t> </a:t>
            </a:r>
            <a:r>
              <a:rPr dirty="0"/>
              <a:t>Priorities</a:t>
            </a:r>
          </a:p>
        </p:txBody>
      </p:sp>
      <p:sp>
        <p:nvSpPr>
          <p:cNvPr id="6" name="object 6"/>
          <p:cNvSpPr/>
          <p:nvPr/>
        </p:nvSpPr>
        <p:spPr>
          <a:xfrm>
            <a:off x="177205" y="2122253"/>
            <a:ext cx="1916430" cy="4538345"/>
          </a:xfrm>
          <a:custGeom>
            <a:avLst/>
            <a:gdLst/>
            <a:ahLst/>
            <a:cxnLst/>
            <a:rect l="l" t="t" r="r" b="b"/>
            <a:pathLst>
              <a:path w="1916430" h="4538345">
                <a:moveTo>
                  <a:pt x="0" y="4537851"/>
                </a:moveTo>
                <a:lnTo>
                  <a:pt x="1916411" y="4537851"/>
                </a:lnTo>
                <a:lnTo>
                  <a:pt x="1916411" y="0"/>
                </a:lnTo>
                <a:lnTo>
                  <a:pt x="0" y="0"/>
                </a:lnTo>
                <a:lnTo>
                  <a:pt x="0" y="4537851"/>
                </a:lnTo>
                <a:close/>
              </a:path>
            </a:pathLst>
          </a:custGeom>
          <a:solidFill>
            <a:srgbClr val="D1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7205" y="2122253"/>
            <a:ext cx="1916430" cy="4538345"/>
          </a:xfrm>
          <a:custGeom>
            <a:avLst/>
            <a:gdLst/>
            <a:ahLst/>
            <a:cxnLst/>
            <a:rect l="l" t="t" r="r" b="b"/>
            <a:pathLst>
              <a:path w="1916430" h="4538345">
                <a:moveTo>
                  <a:pt x="1916411" y="4537851"/>
                </a:moveTo>
                <a:lnTo>
                  <a:pt x="0" y="4537851"/>
                </a:lnTo>
                <a:lnTo>
                  <a:pt x="0" y="0"/>
                </a:lnTo>
                <a:lnTo>
                  <a:pt x="1916411" y="0"/>
                </a:lnTo>
                <a:lnTo>
                  <a:pt x="1916411" y="4537851"/>
                </a:lnTo>
                <a:close/>
              </a:path>
            </a:pathLst>
          </a:custGeom>
          <a:ln w="12530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93616" y="2122253"/>
            <a:ext cx="6879590" cy="4538345"/>
          </a:xfrm>
          <a:custGeom>
            <a:avLst/>
            <a:gdLst/>
            <a:ahLst/>
            <a:cxnLst/>
            <a:rect l="l" t="t" r="r" b="b"/>
            <a:pathLst>
              <a:path w="6879590" h="4538345">
                <a:moveTo>
                  <a:pt x="0" y="4537851"/>
                </a:moveTo>
                <a:lnTo>
                  <a:pt x="6879142" y="4537851"/>
                </a:lnTo>
                <a:lnTo>
                  <a:pt x="6879142" y="0"/>
                </a:lnTo>
                <a:lnTo>
                  <a:pt x="0" y="0"/>
                </a:lnTo>
                <a:lnTo>
                  <a:pt x="0" y="4537851"/>
                </a:lnTo>
                <a:close/>
              </a:path>
            </a:pathLst>
          </a:custGeom>
          <a:solidFill>
            <a:srgbClr val="C6E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93616" y="2122253"/>
            <a:ext cx="6879590" cy="4538345"/>
          </a:xfrm>
          <a:custGeom>
            <a:avLst/>
            <a:gdLst/>
            <a:ahLst/>
            <a:cxnLst/>
            <a:rect l="l" t="t" r="r" b="b"/>
            <a:pathLst>
              <a:path w="6879590" h="4538345">
                <a:moveTo>
                  <a:pt x="6879142" y="4537851"/>
                </a:moveTo>
                <a:lnTo>
                  <a:pt x="0" y="4537851"/>
                </a:lnTo>
                <a:lnTo>
                  <a:pt x="0" y="0"/>
                </a:lnTo>
                <a:lnTo>
                  <a:pt x="6879142" y="0"/>
                </a:lnTo>
              </a:path>
            </a:pathLst>
          </a:custGeom>
          <a:ln w="16198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93616" y="1043084"/>
            <a:ext cx="6879590" cy="1079500"/>
          </a:xfrm>
          <a:custGeom>
            <a:avLst/>
            <a:gdLst/>
            <a:ahLst/>
            <a:cxnLst/>
            <a:rect l="l" t="t" r="r" b="b"/>
            <a:pathLst>
              <a:path w="6879590" h="1079500">
                <a:moveTo>
                  <a:pt x="0" y="1079168"/>
                </a:moveTo>
                <a:lnTo>
                  <a:pt x="6879142" y="1079168"/>
                </a:lnTo>
                <a:lnTo>
                  <a:pt x="6879142" y="0"/>
                </a:lnTo>
                <a:lnTo>
                  <a:pt x="0" y="0"/>
                </a:lnTo>
                <a:lnTo>
                  <a:pt x="0" y="1079168"/>
                </a:lnTo>
                <a:close/>
              </a:path>
            </a:pathLst>
          </a:custGeom>
          <a:solidFill>
            <a:srgbClr val="D1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93616" y="1043084"/>
            <a:ext cx="6879590" cy="1079500"/>
          </a:xfrm>
          <a:custGeom>
            <a:avLst/>
            <a:gdLst/>
            <a:ahLst/>
            <a:cxnLst/>
            <a:rect l="l" t="t" r="r" b="b"/>
            <a:pathLst>
              <a:path w="6879590" h="1079500">
                <a:moveTo>
                  <a:pt x="6879142" y="1079168"/>
                </a:moveTo>
                <a:lnTo>
                  <a:pt x="0" y="1079168"/>
                </a:lnTo>
                <a:lnTo>
                  <a:pt x="0" y="0"/>
                </a:lnTo>
              </a:path>
            </a:pathLst>
          </a:custGeom>
          <a:ln w="18075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7205" y="2769511"/>
            <a:ext cx="8796020" cy="650875"/>
          </a:xfrm>
          <a:custGeom>
            <a:avLst/>
            <a:gdLst/>
            <a:ahLst/>
            <a:cxnLst/>
            <a:rect l="l" t="t" r="r" b="b"/>
            <a:pathLst>
              <a:path w="8796020" h="650875">
                <a:moveTo>
                  <a:pt x="8795554" y="650458"/>
                </a:moveTo>
                <a:lnTo>
                  <a:pt x="0" y="650458"/>
                </a:lnTo>
                <a:lnTo>
                  <a:pt x="0" y="0"/>
                </a:lnTo>
                <a:lnTo>
                  <a:pt x="8795554" y="0"/>
                </a:lnTo>
              </a:path>
            </a:pathLst>
          </a:custGeom>
          <a:ln w="18200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7205" y="4067390"/>
            <a:ext cx="8796020" cy="647700"/>
          </a:xfrm>
          <a:custGeom>
            <a:avLst/>
            <a:gdLst/>
            <a:ahLst/>
            <a:cxnLst/>
            <a:rect l="l" t="t" r="r" b="b"/>
            <a:pathLst>
              <a:path w="8796020" h="647700">
                <a:moveTo>
                  <a:pt x="8795554" y="647420"/>
                </a:moveTo>
                <a:lnTo>
                  <a:pt x="0" y="647420"/>
                </a:lnTo>
                <a:lnTo>
                  <a:pt x="0" y="0"/>
                </a:lnTo>
                <a:lnTo>
                  <a:pt x="8795554" y="0"/>
                </a:lnTo>
              </a:path>
            </a:pathLst>
          </a:custGeom>
          <a:ln w="18200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7205" y="5365269"/>
            <a:ext cx="8796020" cy="647700"/>
          </a:xfrm>
          <a:custGeom>
            <a:avLst/>
            <a:gdLst/>
            <a:ahLst/>
            <a:cxnLst/>
            <a:rect l="l" t="t" r="r" b="b"/>
            <a:pathLst>
              <a:path w="8796020" h="647700">
                <a:moveTo>
                  <a:pt x="8795554" y="647420"/>
                </a:moveTo>
                <a:lnTo>
                  <a:pt x="0" y="647420"/>
                </a:lnTo>
                <a:lnTo>
                  <a:pt x="0" y="0"/>
                </a:lnTo>
                <a:lnTo>
                  <a:pt x="8795554" y="0"/>
                </a:lnTo>
              </a:path>
            </a:pathLst>
          </a:custGeom>
          <a:ln w="18200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12849" y="1444126"/>
            <a:ext cx="98425" cy="258445"/>
          </a:xfrm>
          <a:custGeom>
            <a:avLst/>
            <a:gdLst/>
            <a:ahLst/>
            <a:cxnLst/>
            <a:rect l="l" t="t" r="r" b="b"/>
            <a:pathLst>
              <a:path w="98425" h="258444">
                <a:moveTo>
                  <a:pt x="21225" y="0"/>
                </a:moveTo>
                <a:lnTo>
                  <a:pt x="0" y="0"/>
                </a:lnTo>
                <a:lnTo>
                  <a:pt x="0" y="258449"/>
                </a:lnTo>
                <a:lnTo>
                  <a:pt x="21225" y="258449"/>
                </a:lnTo>
                <a:lnTo>
                  <a:pt x="21225" y="158391"/>
                </a:lnTo>
                <a:lnTo>
                  <a:pt x="24142" y="127882"/>
                </a:lnTo>
                <a:lnTo>
                  <a:pt x="31710" y="108159"/>
                </a:lnTo>
                <a:lnTo>
                  <a:pt x="42081" y="97627"/>
                </a:lnTo>
                <a:lnTo>
                  <a:pt x="21225" y="97627"/>
                </a:lnTo>
                <a:lnTo>
                  <a:pt x="21225" y="0"/>
                </a:lnTo>
                <a:close/>
              </a:path>
              <a:path w="98425" h="258444">
                <a:moveTo>
                  <a:pt x="92606" y="94386"/>
                </a:moveTo>
                <a:lnTo>
                  <a:pt x="53703" y="94386"/>
                </a:lnTo>
                <a:lnTo>
                  <a:pt x="65711" y="97216"/>
                </a:lnTo>
                <a:lnTo>
                  <a:pt x="73427" y="105476"/>
                </a:lnTo>
                <a:lnTo>
                  <a:pt x="77547" y="118825"/>
                </a:lnTo>
                <a:lnTo>
                  <a:pt x="78765" y="136921"/>
                </a:lnTo>
                <a:lnTo>
                  <a:pt x="78765" y="258449"/>
                </a:lnTo>
                <a:lnTo>
                  <a:pt x="97945" y="258449"/>
                </a:lnTo>
                <a:lnTo>
                  <a:pt x="97945" y="130845"/>
                </a:lnTo>
                <a:lnTo>
                  <a:pt x="94084" y="97627"/>
                </a:lnTo>
                <a:lnTo>
                  <a:pt x="93993" y="97216"/>
                </a:lnTo>
                <a:lnTo>
                  <a:pt x="92606" y="94386"/>
                </a:lnTo>
                <a:close/>
              </a:path>
              <a:path w="98425" h="258444">
                <a:moveTo>
                  <a:pt x="55749" y="64004"/>
                </a:moveTo>
                <a:lnTo>
                  <a:pt x="43055" y="67549"/>
                </a:lnTo>
                <a:lnTo>
                  <a:pt x="33405" y="76258"/>
                </a:lnTo>
                <a:lnTo>
                  <a:pt x="26296" y="87246"/>
                </a:lnTo>
                <a:lnTo>
                  <a:pt x="21225" y="97627"/>
                </a:lnTo>
                <a:lnTo>
                  <a:pt x="42081" y="97627"/>
                </a:lnTo>
                <a:lnTo>
                  <a:pt x="53703" y="94386"/>
                </a:lnTo>
                <a:lnTo>
                  <a:pt x="92606" y="94386"/>
                </a:lnTo>
                <a:lnTo>
                  <a:pt x="84040" y="76917"/>
                </a:lnTo>
                <a:lnTo>
                  <a:pt x="70434" y="66758"/>
                </a:lnTo>
                <a:lnTo>
                  <a:pt x="55749" y="64004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51968" y="1514207"/>
            <a:ext cx="0" cy="188595"/>
          </a:xfrm>
          <a:custGeom>
            <a:avLst/>
            <a:gdLst/>
            <a:ahLst/>
            <a:cxnLst/>
            <a:rect l="l" t="t" r="r" b="b"/>
            <a:pathLst>
              <a:path h="188594">
                <a:moveTo>
                  <a:pt x="0" y="0"/>
                </a:moveTo>
                <a:lnTo>
                  <a:pt x="0" y="188368"/>
                </a:lnTo>
              </a:path>
            </a:pathLst>
          </a:custGeom>
          <a:ln w="20970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41483" y="1444126"/>
            <a:ext cx="21590" cy="36830"/>
          </a:xfrm>
          <a:custGeom>
            <a:avLst/>
            <a:gdLst/>
            <a:ahLst/>
            <a:cxnLst/>
            <a:rect l="l" t="t" r="r" b="b"/>
            <a:pathLst>
              <a:path w="21589" h="36830">
                <a:moveTo>
                  <a:pt x="20970" y="0"/>
                </a:moveTo>
                <a:lnTo>
                  <a:pt x="0" y="0"/>
                </a:lnTo>
                <a:lnTo>
                  <a:pt x="0" y="36458"/>
                </a:lnTo>
                <a:lnTo>
                  <a:pt x="20970" y="36458"/>
                </a:lnTo>
                <a:lnTo>
                  <a:pt x="20970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87515" y="1508131"/>
            <a:ext cx="104139" cy="276860"/>
          </a:xfrm>
          <a:custGeom>
            <a:avLst/>
            <a:gdLst/>
            <a:ahLst/>
            <a:cxnLst/>
            <a:rect l="l" t="t" r="r" b="b"/>
            <a:pathLst>
              <a:path w="104139" h="276860">
                <a:moveTo>
                  <a:pt x="23015" y="218750"/>
                </a:moveTo>
                <a:lnTo>
                  <a:pt x="3835" y="218750"/>
                </a:lnTo>
                <a:lnTo>
                  <a:pt x="10457" y="249676"/>
                </a:lnTo>
                <a:lnTo>
                  <a:pt x="22280" y="267159"/>
                </a:lnTo>
                <a:lnTo>
                  <a:pt x="35878" y="274919"/>
                </a:lnTo>
                <a:lnTo>
                  <a:pt x="47822" y="276678"/>
                </a:lnTo>
                <a:lnTo>
                  <a:pt x="80052" y="265304"/>
                </a:lnTo>
                <a:lnTo>
                  <a:pt x="89944" y="249132"/>
                </a:lnTo>
                <a:lnTo>
                  <a:pt x="49867" y="249132"/>
                </a:lnTo>
                <a:lnTo>
                  <a:pt x="44593" y="248657"/>
                </a:lnTo>
                <a:lnTo>
                  <a:pt x="36441" y="245334"/>
                </a:lnTo>
                <a:lnTo>
                  <a:pt x="28290" y="236315"/>
                </a:lnTo>
                <a:lnTo>
                  <a:pt x="23015" y="218750"/>
                </a:lnTo>
                <a:close/>
              </a:path>
              <a:path w="104139" h="276860">
                <a:moveTo>
                  <a:pt x="83134" y="30382"/>
                </a:moveTo>
                <a:lnTo>
                  <a:pt x="53703" y="30382"/>
                </a:lnTo>
                <a:lnTo>
                  <a:pt x="70690" y="38452"/>
                </a:lnTo>
                <a:lnTo>
                  <a:pt x="79884" y="58485"/>
                </a:lnTo>
                <a:lnTo>
                  <a:pt x="83660" y="84215"/>
                </a:lnTo>
                <a:lnTo>
                  <a:pt x="84391" y="109375"/>
                </a:lnTo>
                <a:lnTo>
                  <a:pt x="81187" y="141251"/>
                </a:lnTo>
                <a:lnTo>
                  <a:pt x="73139" y="160822"/>
                </a:lnTo>
                <a:lnTo>
                  <a:pt x="62598" y="170670"/>
                </a:lnTo>
                <a:lnTo>
                  <a:pt x="51913" y="173379"/>
                </a:lnTo>
                <a:lnTo>
                  <a:pt x="84391" y="173379"/>
                </a:lnTo>
                <a:lnTo>
                  <a:pt x="80076" y="223763"/>
                </a:lnTo>
                <a:lnTo>
                  <a:pt x="49867" y="249132"/>
                </a:lnTo>
                <a:lnTo>
                  <a:pt x="89944" y="249132"/>
                </a:lnTo>
                <a:lnTo>
                  <a:pt x="96603" y="238245"/>
                </a:lnTo>
                <a:lnTo>
                  <a:pt x="102700" y="206097"/>
                </a:lnTo>
                <a:lnTo>
                  <a:pt x="103479" y="182292"/>
                </a:lnTo>
                <a:lnTo>
                  <a:pt x="103571" y="33622"/>
                </a:lnTo>
                <a:lnTo>
                  <a:pt x="84391" y="33622"/>
                </a:lnTo>
                <a:lnTo>
                  <a:pt x="83134" y="30382"/>
                </a:lnTo>
                <a:close/>
              </a:path>
              <a:path w="104139" h="276860">
                <a:moveTo>
                  <a:pt x="49867" y="0"/>
                </a:moveTo>
                <a:lnTo>
                  <a:pt x="28266" y="7456"/>
                </a:lnTo>
                <a:lnTo>
                  <a:pt x="12658" y="27748"/>
                </a:lnTo>
                <a:lnTo>
                  <a:pt x="3188" y="57763"/>
                </a:lnTo>
                <a:lnTo>
                  <a:pt x="0" y="94386"/>
                </a:lnTo>
                <a:lnTo>
                  <a:pt x="2429" y="130110"/>
                </a:lnTo>
                <a:lnTo>
                  <a:pt x="10804" y="164467"/>
                </a:lnTo>
                <a:lnTo>
                  <a:pt x="26756" y="190317"/>
                </a:lnTo>
                <a:lnTo>
                  <a:pt x="51913" y="200521"/>
                </a:lnTo>
                <a:lnTo>
                  <a:pt x="62670" y="198432"/>
                </a:lnTo>
                <a:lnTo>
                  <a:pt x="71797" y="192925"/>
                </a:lnTo>
                <a:lnTo>
                  <a:pt x="79101" y="185140"/>
                </a:lnTo>
                <a:lnTo>
                  <a:pt x="84391" y="176215"/>
                </a:lnTo>
                <a:lnTo>
                  <a:pt x="84391" y="173379"/>
                </a:lnTo>
                <a:lnTo>
                  <a:pt x="51913" y="173379"/>
                </a:lnTo>
                <a:lnTo>
                  <a:pt x="38124" y="167968"/>
                </a:lnTo>
                <a:lnTo>
                  <a:pt x="28482" y="152872"/>
                </a:lnTo>
                <a:lnTo>
                  <a:pt x="22820" y="129800"/>
                </a:lnTo>
                <a:lnTo>
                  <a:pt x="20970" y="100463"/>
                </a:lnTo>
                <a:lnTo>
                  <a:pt x="21481" y="79259"/>
                </a:lnTo>
                <a:lnTo>
                  <a:pt x="25061" y="56307"/>
                </a:lnTo>
                <a:lnTo>
                  <a:pt x="34779" y="37914"/>
                </a:lnTo>
                <a:lnTo>
                  <a:pt x="53703" y="30382"/>
                </a:lnTo>
                <a:lnTo>
                  <a:pt x="83134" y="30382"/>
                </a:lnTo>
                <a:lnTo>
                  <a:pt x="80364" y="23242"/>
                </a:lnTo>
                <a:lnTo>
                  <a:pt x="73651" y="12254"/>
                </a:lnTo>
                <a:lnTo>
                  <a:pt x="63677" y="3544"/>
                </a:lnTo>
                <a:lnTo>
                  <a:pt x="49867" y="0"/>
                </a:lnTo>
                <a:close/>
              </a:path>
              <a:path w="104139" h="276860">
                <a:moveTo>
                  <a:pt x="103571" y="6076"/>
                </a:moveTo>
                <a:lnTo>
                  <a:pt x="84391" y="6076"/>
                </a:lnTo>
                <a:lnTo>
                  <a:pt x="84391" y="33622"/>
                </a:lnTo>
                <a:lnTo>
                  <a:pt x="103571" y="33622"/>
                </a:lnTo>
                <a:lnTo>
                  <a:pt x="103571" y="6076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19985" y="1444126"/>
            <a:ext cx="97790" cy="258445"/>
          </a:xfrm>
          <a:custGeom>
            <a:avLst/>
            <a:gdLst/>
            <a:ahLst/>
            <a:cxnLst/>
            <a:rect l="l" t="t" r="r" b="b"/>
            <a:pathLst>
              <a:path w="97789" h="258444">
                <a:moveTo>
                  <a:pt x="20970" y="0"/>
                </a:moveTo>
                <a:lnTo>
                  <a:pt x="0" y="0"/>
                </a:lnTo>
                <a:lnTo>
                  <a:pt x="0" y="258449"/>
                </a:lnTo>
                <a:lnTo>
                  <a:pt x="20970" y="258449"/>
                </a:lnTo>
                <a:lnTo>
                  <a:pt x="20970" y="158391"/>
                </a:lnTo>
                <a:lnTo>
                  <a:pt x="23927" y="127882"/>
                </a:lnTo>
                <a:lnTo>
                  <a:pt x="31583" y="108159"/>
                </a:lnTo>
                <a:lnTo>
                  <a:pt x="42040" y="97627"/>
                </a:lnTo>
                <a:lnTo>
                  <a:pt x="20970" y="97627"/>
                </a:lnTo>
                <a:lnTo>
                  <a:pt x="20970" y="0"/>
                </a:lnTo>
                <a:close/>
              </a:path>
              <a:path w="97789" h="258444">
                <a:moveTo>
                  <a:pt x="92350" y="94386"/>
                </a:moveTo>
                <a:lnTo>
                  <a:pt x="53703" y="94386"/>
                </a:lnTo>
                <a:lnTo>
                  <a:pt x="65671" y="97216"/>
                </a:lnTo>
                <a:lnTo>
                  <a:pt x="73299" y="105476"/>
                </a:lnTo>
                <a:lnTo>
                  <a:pt x="77331" y="118825"/>
                </a:lnTo>
                <a:lnTo>
                  <a:pt x="78510" y="136921"/>
                </a:lnTo>
                <a:lnTo>
                  <a:pt x="78510" y="258449"/>
                </a:lnTo>
                <a:lnTo>
                  <a:pt x="97690" y="258449"/>
                </a:lnTo>
                <a:lnTo>
                  <a:pt x="97690" y="130845"/>
                </a:lnTo>
                <a:lnTo>
                  <a:pt x="93828" y="97627"/>
                </a:lnTo>
                <a:lnTo>
                  <a:pt x="93738" y="97216"/>
                </a:lnTo>
                <a:lnTo>
                  <a:pt x="92350" y="94386"/>
                </a:lnTo>
                <a:close/>
              </a:path>
              <a:path w="97789" h="258444">
                <a:moveTo>
                  <a:pt x="55494" y="64004"/>
                </a:moveTo>
                <a:lnTo>
                  <a:pt x="42835" y="67549"/>
                </a:lnTo>
                <a:lnTo>
                  <a:pt x="33245" y="76258"/>
                </a:lnTo>
                <a:lnTo>
                  <a:pt x="26148" y="87246"/>
                </a:lnTo>
                <a:lnTo>
                  <a:pt x="20970" y="97627"/>
                </a:lnTo>
                <a:lnTo>
                  <a:pt x="42040" y="97627"/>
                </a:lnTo>
                <a:lnTo>
                  <a:pt x="53703" y="94386"/>
                </a:lnTo>
                <a:lnTo>
                  <a:pt x="92350" y="94386"/>
                </a:lnTo>
                <a:lnTo>
                  <a:pt x="83784" y="76917"/>
                </a:lnTo>
                <a:lnTo>
                  <a:pt x="70178" y="66758"/>
                </a:lnTo>
                <a:lnTo>
                  <a:pt x="55494" y="64004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16346" y="1307610"/>
            <a:ext cx="113034" cy="2005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48560" y="1240769"/>
            <a:ext cx="106045" cy="267970"/>
          </a:xfrm>
          <a:custGeom>
            <a:avLst/>
            <a:gdLst/>
            <a:ahLst/>
            <a:cxnLst/>
            <a:rect l="l" t="t" r="r" b="b"/>
            <a:pathLst>
              <a:path w="106045" h="267969">
                <a:moveTo>
                  <a:pt x="42798" y="236979"/>
                </a:moveTo>
                <a:lnTo>
                  <a:pt x="19179" y="236979"/>
                </a:lnTo>
                <a:lnTo>
                  <a:pt x="23215" y="245486"/>
                </a:lnTo>
                <a:lnTo>
                  <a:pt x="29792" y="255512"/>
                </a:lnTo>
                <a:lnTo>
                  <a:pt x="39247" y="263867"/>
                </a:lnTo>
                <a:lnTo>
                  <a:pt x="51913" y="267361"/>
                </a:lnTo>
                <a:lnTo>
                  <a:pt x="78106" y="257152"/>
                </a:lnTo>
                <a:lnTo>
                  <a:pt x="89142" y="239815"/>
                </a:lnTo>
                <a:lnTo>
                  <a:pt x="51913" y="239815"/>
                </a:lnTo>
                <a:lnTo>
                  <a:pt x="42798" y="236979"/>
                </a:lnTo>
                <a:close/>
              </a:path>
              <a:path w="106045" h="267969">
                <a:moveTo>
                  <a:pt x="21225" y="0"/>
                </a:moveTo>
                <a:lnTo>
                  <a:pt x="0" y="0"/>
                </a:lnTo>
                <a:lnTo>
                  <a:pt x="0" y="261285"/>
                </a:lnTo>
                <a:lnTo>
                  <a:pt x="19179" y="261285"/>
                </a:lnTo>
                <a:lnTo>
                  <a:pt x="19179" y="236979"/>
                </a:lnTo>
                <a:lnTo>
                  <a:pt x="42798" y="236979"/>
                </a:lnTo>
                <a:lnTo>
                  <a:pt x="41944" y="236713"/>
                </a:lnTo>
                <a:lnTo>
                  <a:pt x="31231" y="226244"/>
                </a:lnTo>
                <a:lnTo>
                  <a:pt x="22676" y="206660"/>
                </a:lnTo>
                <a:lnTo>
                  <a:pt x="19179" y="176215"/>
                </a:lnTo>
                <a:lnTo>
                  <a:pt x="20230" y="149181"/>
                </a:lnTo>
                <a:lnTo>
                  <a:pt x="24710" y="122490"/>
                </a:lnTo>
                <a:lnTo>
                  <a:pt x="34607" y="102102"/>
                </a:lnTo>
                <a:lnTo>
                  <a:pt x="51913" y="93981"/>
                </a:lnTo>
                <a:lnTo>
                  <a:pt x="21225" y="93981"/>
                </a:lnTo>
                <a:lnTo>
                  <a:pt x="21225" y="0"/>
                </a:lnTo>
                <a:close/>
              </a:path>
              <a:path w="106045" h="267969">
                <a:moveTo>
                  <a:pt x="55749" y="66840"/>
                </a:moveTo>
                <a:lnTo>
                  <a:pt x="45716" y="68517"/>
                </a:lnTo>
                <a:lnTo>
                  <a:pt x="36282" y="73575"/>
                </a:lnTo>
                <a:lnTo>
                  <a:pt x="27950" y="82050"/>
                </a:lnTo>
                <a:lnTo>
                  <a:pt x="21225" y="93981"/>
                </a:lnTo>
                <a:lnTo>
                  <a:pt x="51913" y="93981"/>
                </a:lnTo>
                <a:lnTo>
                  <a:pt x="69935" y="101912"/>
                </a:lnTo>
                <a:lnTo>
                  <a:pt x="79660" y="120971"/>
                </a:lnTo>
                <a:lnTo>
                  <a:pt x="83632" y="144055"/>
                </a:lnTo>
                <a:lnTo>
                  <a:pt x="84391" y="164062"/>
                </a:lnTo>
                <a:lnTo>
                  <a:pt x="82553" y="193843"/>
                </a:lnTo>
                <a:lnTo>
                  <a:pt x="76783" y="217889"/>
                </a:lnTo>
                <a:lnTo>
                  <a:pt x="66698" y="233960"/>
                </a:lnTo>
                <a:lnTo>
                  <a:pt x="51913" y="239815"/>
                </a:lnTo>
                <a:lnTo>
                  <a:pt x="89142" y="239815"/>
                </a:lnTo>
                <a:lnTo>
                  <a:pt x="94589" y="231257"/>
                </a:lnTo>
                <a:lnTo>
                  <a:pt x="103160" y="196780"/>
                </a:lnTo>
                <a:lnTo>
                  <a:pt x="105617" y="160822"/>
                </a:lnTo>
                <a:lnTo>
                  <a:pt x="102141" y="123066"/>
                </a:lnTo>
                <a:lnTo>
                  <a:pt x="92191" y="93323"/>
                </a:lnTo>
                <a:lnTo>
                  <a:pt x="76488" y="73834"/>
                </a:lnTo>
                <a:lnTo>
                  <a:pt x="55749" y="6684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71312" y="1307610"/>
            <a:ext cx="343449" cy="2005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21972" y="1711893"/>
            <a:ext cx="97945" cy="1944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42934" y="1711893"/>
            <a:ext cx="111243" cy="20052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81029" y="1711893"/>
            <a:ext cx="59690" cy="194945"/>
          </a:xfrm>
          <a:custGeom>
            <a:avLst/>
            <a:gdLst/>
            <a:ahLst/>
            <a:cxnLst/>
            <a:rect l="l" t="t" r="r" b="b"/>
            <a:pathLst>
              <a:path w="59689" h="194944">
                <a:moveTo>
                  <a:pt x="19179" y="6076"/>
                </a:moveTo>
                <a:lnTo>
                  <a:pt x="0" y="6076"/>
                </a:lnTo>
                <a:lnTo>
                  <a:pt x="0" y="194444"/>
                </a:lnTo>
                <a:lnTo>
                  <a:pt x="20970" y="194444"/>
                </a:lnTo>
                <a:lnTo>
                  <a:pt x="20970" y="85069"/>
                </a:lnTo>
                <a:lnTo>
                  <a:pt x="23067" y="65346"/>
                </a:lnTo>
                <a:lnTo>
                  <a:pt x="29121" y="48813"/>
                </a:lnTo>
                <a:lnTo>
                  <a:pt x="38771" y="37445"/>
                </a:lnTo>
                <a:lnTo>
                  <a:pt x="41780" y="36458"/>
                </a:lnTo>
                <a:lnTo>
                  <a:pt x="19179" y="36458"/>
                </a:lnTo>
                <a:lnTo>
                  <a:pt x="19179" y="6076"/>
                </a:lnTo>
                <a:close/>
              </a:path>
              <a:path w="59689" h="194944">
                <a:moveTo>
                  <a:pt x="59330" y="0"/>
                </a:moveTo>
                <a:lnTo>
                  <a:pt x="53703" y="0"/>
                </a:lnTo>
                <a:lnTo>
                  <a:pt x="42915" y="2677"/>
                </a:lnTo>
                <a:lnTo>
                  <a:pt x="33564" y="10177"/>
                </a:lnTo>
                <a:lnTo>
                  <a:pt x="25653" y="21704"/>
                </a:lnTo>
                <a:lnTo>
                  <a:pt x="19179" y="36458"/>
                </a:lnTo>
                <a:lnTo>
                  <a:pt x="41780" y="36458"/>
                </a:lnTo>
                <a:lnTo>
                  <a:pt x="51658" y="33217"/>
                </a:lnTo>
                <a:lnTo>
                  <a:pt x="59330" y="33217"/>
                </a:lnTo>
                <a:lnTo>
                  <a:pt x="59330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61585" y="1711893"/>
            <a:ext cx="159065" cy="1944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45713" y="1711893"/>
            <a:ext cx="113034" cy="20052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291353" y="1647888"/>
            <a:ext cx="0" cy="258445"/>
          </a:xfrm>
          <a:custGeom>
            <a:avLst/>
            <a:gdLst/>
            <a:ahLst/>
            <a:cxnLst/>
            <a:rect l="l" t="t" r="r" b="b"/>
            <a:pathLst>
              <a:path h="258444">
                <a:moveTo>
                  <a:pt x="0" y="0"/>
                </a:moveTo>
                <a:lnTo>
                  <a:pt x="0" y="258449"/>
                </a:lnTo>
              </a:path>
            </a:pathLst>
          </a:custGeom>
          <a:ln w="19179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769190" y="1508131"/>
            <a:ext cx="95899" cy="1944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889897" y="1508131"/>
            <a:ext cx="111243" cy="20052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27992" y="1508131"/>
            <a:ext cx="58419" cy="194945"/>
          </a:xfrm>
          <a:custGeom>
            <a:avLst/>
            <a:gdLst/>
            <a:ahLst/>
            <a:cxnLst/>
            <a:rect l="l" t="t" r="r" b="b"/>
            <a:pathLst>
              <a:path w="58420" h="194944">
                <a:moveTo>
                  <a:pt x="19435" y="6076"/>
                </a:moveTo>
                <a:lnTo>
                  <a:pt x="0" y="6076"/>
                </a:lnTo>
                <a:lnTo>
                  <a:pt x="0" y="194444"/>
                </a:lnTo>
                <a:lnTo>
                  <a:pt x="19435" y="194444"/>
                </a:lnTo>
                <a:lnTo>
                  <a:pt x="19435" y="85069"/>
                </a:lnTo>
                <a:lnTo>
                  <a:pt x="21533" y="66023"/>
                </a:lnTo>
                <a:lnTo>
                  <a:pt x="27587" y="50586"/>
                </a:lnTo>
                <a:lnTo>
                  <a:pt x="37237" y="40237"/>
                </a:lnTo>
                <a:lnTo>
                  <a:pt x="39071" y="39699"/>
                </a:lnTo>
                <a:lnTo>
                  <a:pt x="19435" y="39699"/>
                </a:lnTo>
                <a:lnTo>
                  <a:pt x="19435" y="6076"/>
                </a:lnTo>
                <a:close/>
              </a:path>
              <a:path w="58420" h="194944">
                <a:moveTo>
                  <a:pt x="55749" y="0"/>
                </a:moveTo>
                <a:lnTo>
                  <a:pt x="51913" y="0"/>
                </a:lnTo>
                <a:lnTo>
                  <a:pt x="41444" y="2785"/>
                </a:lnTo>
                <a:lnTo>
                  <a:pt x="32797" y="10734"/>
                </a:lnTo>
                <a:lnTo>
                  <a:pt x="25589" y="23242"/>
                </a:lnTo>
                <a:lnTo>
                  <a:pt x="19435" y="39699"/>
                </a:lnTo>
                <a:lnTo>
                  <a:pt x="39071" y="39699"/>
                </a:lnTo>
                <a:lnTo>
                  <a:pt x="50123" y="36458"/>
                </a:lnTo>
                <a:lnTo>
                  <a:pt x="57795" y="36458"/>
                </a:lnTo>
                <a:lnTo>
                  <a:pt x="57795" y="3240"/>
                </a:lnTo>
                <a:lnTo>
                  <a:pt x="55749" y="3240"/>
                </a:lnTo>
                <a:lnTo>
                  <a:pt x="55749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106758" y="1508131"/>
            <a:ext cx="161111" cy="1944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292932" y="1508131"/>
            <a:ext cx="111243" cy="20052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437677" y="1444126"/>
            <a:ext cx="0" cy="258445"/>
          </a:xfrm>
          <a:custGeom>
            <a:avLst/>
            <a:gdLst/>
            <a:ahLst/>
            <a:cxnLst/>
            <a:rect l="l" t="t" r="r" b="b"/>
            <a:pathLst>
              <a:path h="258444">
                <a:moveTo>
                  <a:pt x="0" y="0"/>
                </a:moveTo>
                <a:lnTo>
                  <a:pt x="0" y="258449"/>
                </a:lnTo>
              </a:path>
            </a:pathLst>
          </a:custGeom>
          <a:ln w="20970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912573" y="1240769"/>
            <a:ext cx="105410" cy="267970"/>
          </a:xfrm>
          <a:custGeom>
            <a:avLst/>
            <a:gdLst/>
            <a:ahLst/>
            <a:cxnLst/>
            <a:rect l="l" t="t" r="r" b="b"/>
            <a:pathLst>
              <a:path w="105409" h="267969">
                <a:moveTo>
                  <a:pt x="55494" y="66840"/>
                </a:moveTo>
                <a:lnTo>
                  <a:pt x="45856" y="68517"/>
                </a:lnTo>
                <a:lnTo>
                  <a:pt x="36889" y="73575"/>
                </a:lnTo>
                <a:lnTo>
                  <a:pt x="28594" y="82050"/>
                </a:lnTo>
                <a:lnTo>
                  <a:pt x="20970" y="93981"/>
                </a:lnTo>
                <a:lnTo>
                  <a:pt x="51658" y="93981"/>
                </a:lnTo>
                <a:lnTo>
                  <a:pt x="69719" y="101513"/>
                </a:lnTo>
                <a:lnTo>
                  <a:pt x="79532" y="119907"/>
                </a:lnTo>
                <a:lnTo>
                  <a:pt x="83592" y="142858"/>
                </a:lnTo>
                <a:lnTo>
                  <a:pt x="84391" y="164062"/>
                </a:lnTo>
                <a:lnTo>
                  <a:pt x="82513" y="193400"/>
                </a:lnTo>
                <a:lnTo>
                  <a:pt x="76655" y="216471"/>
                </a:lnTo>
                <a:lnTo>
                  <a:pt x="66482" y="231567"/>
                </a:lnTo>
                <a:lnTo>
                  <a:pt x="51658" y="236979"/>
                </a:lnTo>
                <a:lnTo>
                  <a:pt x="20970" y="236979"/>
                </a:lnTo>
                <a:lnTo>
                  <a:pt x="24718" y="245486"/>
                </a:lnTo>
                <a:lnTo>
                  <a:pt x="30815" y="255512"/>
                </a:lnTo>
                <a:lnTo>
                  <a:pt x="40174" y="263867"/>
                </a:lnTo>
                <a:lnTo>
                  <a:pt x="53703" y="267361"/>
                </a:lnTo>
                <a:lnTo>
                  <a:pt x="78713" y="257152"/>
                </a:lnTo>
                <a:lnTo>
                  <a:pt x="94589" y="231257"/>
                </a:lnTo>
                <a:lnTo>
                  <a:pt x="102936" y="196780"/>
                </a:lnTo>
                <a:lnTo>
                  <a:pt x="105362" y="160822"/>
                </a:lnTo>
                <a:lnTo>
                  <a:pt x="102173" y="123066"/>
                </a:lnTo>
                <a:lnTo>
                  <a:pt x="92703" y="93323"/>
                </a:lnTo>
                <a:lnTo>
                  <a:pt x="77095" y="73834"/>
                </a:lnTo>
                <a:lnTo>
                  <a:pt x="55494" y="66840"/>
                </a:lnTo>
                <a:close/>
              </a:path>
              <a:path w="105409" h="267969">
                <a:moveTo>
                  <a:pt x="20970" y="0"/>
                </a:moveTo>
                <a:lnTo>
                  <a:pt x="0" y="0"/>
                </a:lnTo>
                <a:lnTo>
                  <a:pt x="0" y="261285"/>
                </a:lnTo>
                <a:lnTo>
                  <a:pt x="19179" y="261285"/>
                </a:lnTo>
                <a:lnTo>
                  <a:pt x="19179" y="236979"/>
                </a:lnTo>
                <a:lnTo>
                  <a:pt x="51658" y="236979"/>
                </a:lnTo>
                <a:lnTo>
                  <a:pt x="41728" y="234321"/>
                </a:lnTo>
                <a:lnTo>
                  <a:pt x="31103" y="224826"/>
                </a:lnTo>
                <a:lnTo>
                  <a:pt x="22636" y="206217"/>
                </a:lnTo>
                <a:lnTo>
                  <a:pt x="19179" y="176215"/>
                </a:lnTo>
                <a:lnTo>
                  <a:pt x="20226" y="149181"/>
                </a:lnTo>
                <a:lnTo>
                  <a:pt x="24678" y="122490"/>
                </a:lnTo>
                <a:lnTo>
                  <a:pt x="34499" y="102102"/>
                </a:lnTo>
                <a:lnTo>
                  <a:pt x="51658" y="93981"/>
                </a:lnTo>
                <a:lnTo>
                  <a:pt x="20970" y="93981"/>
                </a:lnTo>
                <a:lnTo>
                  <a:pt x="20970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037115" y="1307610"/>
            <a:ext cx="109453" cy="20052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180965" y="1240769"/>
            <a:ext cx="0" cy="261620"/>
          </a:xfrm>
          <a:custGeom>
            <a:avLst/>
            <a:gdLst/>
            <a:ahLst/>
            <a:cxnLst/>
            <a:rect l="l" t="t" r="r" b="b"/>
            <a:pathLst>
              <a:path h="261619">
                <a:moveTo>
                  <a:pt x="0" y="0"/>
                </a:moveTo>
                <a:lnTo>
                  <a:pt x="0" y="261285"/>
                </a:lnTo>
              </a:path>
            </a:pathLst>
          </a:custGeom>
          <a:ln w="19179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15616" y="1307610"/>
            <a:ext cx="277981" cy="19728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14364" y="1711893"/>
            <a:ext cx="97945" cy="1944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35325" y="1711893"/>
            <a:ext cx="111243" cy="20052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173421" y="1711893"/>
            <a:ext cx="57785" cy="194945"/>
          </a:xfrm>
          <a:custGeom>
            <a:avLst/>
            <a:gdLst/>
            <a:ahLst/>
            <a:cxnLst/>
            <a:rect l="l" t="t" r="r" b="b"/>
            <a:pathLst>
              <a:path w="57784" h="194944">
                <a:moveTo>
                  <a:pt x="19179" y="6076"/>
                </a:moveTo>
                <a:lnTo>
                  <a:pt x="0" y="6076"/>
                </a:lnTo>
                <a:lnTo>
                  <a:pt x="0" y="194444"/>
                </a:lnTo>
                <a:lnTo>
                  <a:pt x="20970" y="194444"/>
                </a:lnTo>
                <a:lnTo>
                  <a:pt x="20970" y="85069"/>
                </a:lnTo>
                <a:lnTo>
                  <a:pt x="23067" y="65346"/>
                </a:lnTo>
                <a:lnTo>
                  <a:pt x="29121" y="48813"/>
                </a:lnTo>
                <a:lnTo>
                  <a:pt x="38771" y="37445"/>
                </a:lnTo>
                <a:lnTo>
                  <a:pt x="41780" y="36458"/>
                </a:lnTo>
                <a:lnTo>
                  <a:pt x="19179" y="36458"/>
                </a:lnTo>
                <a:lnTo>
                  <a:pt x="19179" y="6076"/>
                </a:lnTo>
                <a:close/>
              </a:path>
              <a:path w="57784" h="194944">
                <a:moveTo>
                  <a:pt x="57539" y="0"/>
                </a:moveTo>
                <a:lnTo>
                  <a:pt x="53703" y="0"/>
                </a:lnTo>
                <a:lnTo>
                  <a:pt x="42915" y="2677"/>
                </a:lnTo>
                <a:lnTo>
                  <a:pt x="33564" y="10177"/>
                </a:lnTo>
                <a:lnTo>
                  <a:pt x="25653" y="21704"/>
                </a:lnTo>
                <a:lnTo>
                  <a:pt x="19179" y="36458"/>
                </a:lnTo>
                <a:lnTo>
                  <a:pt x="41780" y="36458"/>
                </a:lnTo>
                <a:lnTo>
                  <a:pt x="51658" y="33217"/>
                </a:lnTo>
                <a:lnTo>
                  <a:pt x="57539" y="33217"/>
                </a:lnTo>
                <a:lnTo>
                  <a:pt x="57539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253977" y="1711893"/>
            <a:ext cx="159065" cy="1944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438104" y="1711893"/>
            <a:ext cx="113289" cy="20052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584000" y="1647888"/>
            <a:ext cx="0" cy="258445"/>
          </a:xfrm>
          <a:custGeom>
            <a:avLst/>
            <a:gdLst/>
            <a:ahLst/>
            <a:cxnLst/>
            <a:rect l="l" t="t" r="r" b="b"/>
            <a:pathLst>
              <a:path h="258444">
                <a:moveTo>
                  <a:pt x="0" y="0"/>
                </a:moveTo>
                <a:lnTo>
                  <a:pt x="0" y="258449"/>
                </a:lnTo>
              </a:path>
            </a:pathLst>
          </a:custGeom>
          <a:ln w="19179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078844" y="1313686"/>
            <a:ext cx="0" cy="188595"/>
          </a:xfrm>
          <a:custGeom>
            <a:avLst/>
            <a:gdLst/>
            <a:ahLst/>
            <a:cxnLst/>
            <a:rect l="l" t="t" r="r" b="b"/>
            <a:pathLst>
              <a:path h="188594">
                <a:moveTo>
                  <a:pt x="0" y="0"/>
                </a:moveTo>
                <a:lnTo>
                  <a:pt x="0" y="188368"/>
                </a:lnTo>
              </a:path>
            </a:pathLst>
          </a:custGeom>
          <a:ln w="19179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069253" y="1240769"/>
            <a:ext cx="19685" cy="36830"/>
          </a:xfrm>
          <a:custGeom>
            <a:avLst/>
            <a:gdLst/>
            <a:ahLst/>
            <a:cxnLst/>
            <a:rect l="l" t="t" r="r" b="b"/>
            <a:pathLst>
              <a:path w="19684" h="36830">
                <a:moveTo>
                  <a:pt x="19179" y="0"/>
                </a:moveTo>
                <a:lnTo>
                  <a:pt x="0" y="0"/>
                </a:lnTo>
                <a:lnTo>
                  <a:pt x="0" y="36458"/>
                </a:lnTo>
                <a:lnTo>
                  <a:pt x="19179" y="36458"/>
                </a:lnTo>
                <a:lnTo>
                  <a:pt x="19179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111449" y="1240769"/>
            <a:ext cx="107950" cy="267970"/>
          </a:xfrm>
          <a:custGeom>
            <a:avLst/>
            <a:gdLst/>
            <a:ahLst/>
            <a:cxnLst/>
            <a:rect l="l" t="t" r="r" b="b"/>
            <a:pathLst>
              <a:path w="107950" h="267969">
                <a:moveTo>
                  <a:pt x="49867" y="66840"/>
                </a:moveTo>
                <a:lnTo>
                  <a:pt x="29129" y="73834"/>
                </a:lnTo>
                <a:lnTo>
                  <a:pt x="13425" y="93323"/>
                </a:lnTo>
                <a:lnTo>
                  <a:pt x="3476" y="123066"/>
                </a:lnTo>
                <a:lnTo>
                  <a:pt x="0" y="160822"/>
                </a:lnTo>
                <a:lnTo>
                  <a:pt x="2709" y="196780"/>
                </a:lnTo>
                <a:lnTo>
                  <a:pt x="11699" y="231257"/>
                </a:lnTo>
                <a:lnTo>
                  <a:pt x="28266" y="257152"/>
                </a:lnTo>
                <a:lnTo>
                  <a:pt x="53703" y="267361"/>
                </a:lnTo>
                <a:lnTo>
                  <a:pt x="62586" y="265981"/>
                </a:lnTo>
                <a:lnTo>
                  <a:pt x="71637" y="260880"/>
                </a:lnTo>
                <a:lnTo>
                  <a:pt x="80352" y="250613"/>
                </a:lnTo>
                <a:lnTo>
                  <a:pt x="86715" y="236979"/>
                </a:lnTo>
                <a:lnTo>
                  <a:pt x="53703" y="236979"/>
                </a:lnTo>
                <a:lnTo>
                  <a:pt x="39634" y="231567"/>
                </a:lnTo>
                <a:lnTo>
                  <a:pt x="29377" y="216471"/>
                </a:lnTo>
                <a:lnTo>
                  <a:pt x="23099" y="193400"/>
                </a:lnTo>
                <a:lnTo>
                  <a:pt x="20970" y="164062"/>
                </a:lnTo>
                <a:lnTo>
                  <a:pt x="21769" y="142858"/>
                </a:lnTo>
                <a:lnTo>
                  <a:pt x="25829" y="119907"/>
                </a:lnTo>
                <a:lnTo>
                  <a:pt x="35642" y="101513"/>
                </a:lnTo>
                <a:lnTo>
                  <a:pt x="53703" y="93981"/>
                </a:lnTo>
                <a:lnTo>
                  <a:pt x="84385" y="93981"/>
                </a:lnTo>
                <a:lnTo>
                  <a:pt x="81371" y="88544"/>
                </a:lnTo>
                <a:lnTo>
                  <a:pt x="74546" y="78537"/>
                </a:lnTo>
                <a:lnTo>
                  <a:pt x="64460" y="70277"/>
                </a:lnTo>
                <a:lnTo>
                  <a:pt x="49867" y="66840"/>
                </a:lnTo>
                <a:close/>
              </a:path>
              <a:path w="107950" h="267969">
                <a:moveTo>
                  <a:pt x="107407" y="233738"/>
                </a:moveTo>
                <a:lnTo>
                  <a:pt x="88227" y="233738"/>
                </a:lnTo>
                <a:lnTo>
                  <a:pt x="88227" y="261285"/>
                </a:lnTo>
                <a:lnTo>
                  <a:pt x="107407" y="261285"/>
                </a:lnTo>
                <a:lnTo>
                  <a:pt x="107407" y="233738"/>
                </a:lnTo>
                <a:close/>
              </a:path>
              <a:path w="107950" h="267969">
                <a:moveTo>
                  <a:pt x="84385" y="93981"/>
                </a:moveTo>
                <a:lnTo>
                  <a:pt x="53703" y="93981"/>
                </a:lnTo>
                <a:lnTo>
                  <a:pt x="70862" y="102102"/>
                </a:lnTo>
                <a:lnTo>
                  <a:pt x="80683" y="122490"/>
                </a:lnTo>
                <a:lnTo>
                  <a:pt x="85135" y="149181"/>
                </a:lnTo>
                <a:lnTo>
                  <a:pt x="86182" y="176215"/>
                </a:lnTo>
                <a:lnTo>
                  <a:pt x="82977" y="206217"/>
                </a:lnTo>
                <a:lnTo>
                  <a:pt x="74929" y="224826"/>
                </a:lnTo>
                <a:lnTo>
                  <a:pt x="64388" y="234321"/>
                </a:lnTo>
                <a:lnTo>
                  <a:pt x="53703" y="236979"/>
                </a:lnTo>
                <a:lnTo>
                  <a:pt x="86715" y="236979"/>
                </a:lnTo>
                <a:lnTo>
                  <a:pt x="88227" y="233738"/>
                </a:lnTo>
                <a:lnTo>
                  <a:pt x="107407" y="233738"/>
                </a:lnTo>
                <a:lnTo>
                  <a:pt x="107407" y="97222"/>
                </a:lnTo>
                <a:lnTo>
                  <a:pt x="86182" y="97222"/>
                </a:lnTo>
                <a:lnTo>
                  <a:pt x="84385" y="93981"/>
                </a:lnTo>
                <a:close/>
              </a:path>
              <a:path w="107950" h="267969">
                <a:moveTo>
                  <a:pt x="107407" y="0"/>
                </a:moveTo>
                <a:lnTo>
                  <a:pt x="86182" y="0"/>
                </a:lnTo>
                <a:lnTo>
                  <a:pt x="86182" y="97222"/>
                </a:lnTo>
                <a:lnTo>
                  <a:pt x="107407" y="97222"/>
                </a:lnTo>
                <a:lnTo>
                  <a:pt x="107407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257345" y="1240769"/>
            <a:ext cx="0" cy="261620"/>
          </a:xfrm>
          <a:custGeom>
            <a:avLst/>
            <a:gdLst/>
            <a:ahLst/>
            <a:cxnLst/>
            <a:rect l="l" t="t" r="r" b="b"/>
            <a:pathLst>
              <a:path h="261619">
                <a:moveTo>
                  <a:pt x="0" y="0"/>
                </a:moveTo>
                <a:lnTo>
                  <a:pt x="0" y="261285"/>
                </a:lnTo>
              </a:path>
            </a:pathLst>
          </a:custGeom>
          <a:ln w="19179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291741" y="1307610"/>
            <a:ext cx="109453" cy="20052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067208" y="1711893"/>
            <a:ext cx="104139" cy="271145"/>
          </a:xfrm>
          <a:custGeom>
            <a:avLst/>
            <a:gdLst/>
            <a:ahLst/>
            <a:cxnLst/>
            <a:rect l="l" t="t" r="r" b="b"/>
            <a:pathLst>
              <a:path w="104140" h="271144">
                <a:moveTo>
                  <a:pt x="17389" y="6076"/>
                </a:moveTo>
                <a:lnTo>
                  <a:pt x="0" y="6076"/>
                </a:lnTo>
                <a:lnTo>
                  <a:pt x="0" y="270602"/>
                </a:lnTo>
                <a:lnTo>
                  <a:pt x="19179" y="270602"/>
                </a:lnTo>
                <a:lnTo>
                  <a:pt x="19179" y="176215"/>
                </a:lnTo>
                <a:lnTo>
                  <a:pt x="85565" y="176215"/>
                </a:lnTo>
                <a:lnTo>
                  <a:pt x="87552" y="172974"/>
                </a:lnTo>
                <a:lnTo>
                  <a:pt x="51913" y="172974"/>
                </a:lnTo>
                <a:lnTo>
                  <a:pt x="41081" y="169873"/>
                </a:lnTo>
                <a:lnTo>
                  <a:pt x="30464" y="159404"/>
                </a:lnTo>
                <a:lnTo>
                  <a:pt x="22388" y="139820"/>
                </a:lnTo>
                <a:lnTo>
                  <a:pt x="19179" y="109375"/>
                </a:lnTo>
                <a:lnTo>
                  <a:pt x="19947" y="83708"/>
                </a:lnTo>
                <a:lnTo>
                  <a:pt x="23783" y="56864"/>
                </a:lnTo>
                <a:lnTo>
                  <a:pt x="32989" y="35717"/>
                </a:lnTo>
                <a:lnTo>
                  <a:pt x="37909" y="33217"/>
                </a:lnTo>
                <a:lnTo>
                  <a:pt x="17389" y="33217"/>
                </a:lnTo>
                <a:lnTo>
                  <a:pt x="17389" y="6076"/>
                </a:lnTo>
                <a:close/>
              </a:path>
              <a:path w="104140" h="271144">
                <a:moveTo>
                  <a:pt x="85565" y="176215"/>
                </a:moveTo>
                <a:lnTo>
                  <a:pt x="19179" y="176215"/>
                </a:lnTo>
                <a:lnTo>
                  <a:pt x="24618" y="185140"/>
                </a:lnTo>
                <a:lnTo>
                  <a:pt x="31998" y="192925"/>
                </a:lnTo>
                <a:lnTo>
                  <a:pt x="41153" y="198432"/>
                </a:lnTo>
                <a:lnTo>
                  <a:pt x="51913" y="200521"/>
                </a:lnTo>
                <a:lnTo>
                  <a:pt x="76923" y="190311"/>
                </a:lnTo>
                <a:lnTo>
                  <a:pt x="85565" y="176215"/>
                </a:lnTo>
                <a:close/>
              </a:path>
              <a:path w="104140" h="271144">
                <a:moveTo>
                  <a:pt x="90483" y="27141"/>
                </a:moveTo>
                <a:lnTo>
                  <a:pt x="49867" y="27141"/>
                </a:lnTo>
                <a:lnTo>
                  <a:pt x="68792" y="35116"/>
                </a:lnTo>
                <a:lnTo>
                  <a:pt x="78510" y="54485"/>
                </a:lnTo>
                <a:lnTo>
                  <a:pt x="82090" y="78410"/>
                </a:lnTo>
                <a:lnTo>
                  <a:pt x="82601" y="100058"/>
                </a:lnTo>
                <a:lnTo>
                  <a:pt x="80755" y="128199"/>
                </a:lnTo>
                <a:lnTo>
                  <a:pt x="75121" y="151403"/>
                </a:lnTo>
                <a:lnTo>
                  <a:pt x="65555" y="167164"/>
                </a:lnTo>
                <a:lnTo>
                  <a:pt x="51913" y="172974"/>
                </a:lnTo>
                <a:lnTo>
                  <a:pt x="87552" y="172974"/>
                </a:lnTo>
                <a:lnTo>
                  <a:pt x="92799" y="164417"/>
                </a:lnTo>
                <a:lnTo>
                  <a:pt x="101146" y="129940"/>
                </a:lnTo>
                <a:lnTo>
                  <a:pt x="103571" y="93981"/>
                </a:lnTo>
                <a:lnTo>
                  <a:pt x="100383" y="57592"/>
                </a:lnTo>
                <a:lnTo>
                  <a:pt x="90913" y="27698"/>
                </a:lnTo>
                <a:lnTo>
                  <a:pt x="90483" y="27141"/>
                </a:lnTo>
                <a:close/>
              </a:path>
              <a:path w="104140" h="271144">
                <a:moveTo>
                  <a:pt x="53703" y="0"/>
                </a:moveTo>
                <a:lnTo>
                  <a:pt x="40002" y="3481"/>
                </a:lnTo>
                <a:lnTo>
                  <a:pt x="30016" y="12051"/>
                </a:lnTo>
                <a:lnTo>
                  <a:pt x="23243" y="22900"/>
                </a:lnTo>
                <a:lnTo>
                  <a:pt x="19179" y="33217"/>
                </a:lnTo>
                <a:lnTo>
                  <a:pt x="37909" y="33217"/>
                </a:lnTo>
                <a:lnTo>
                  <a:pt x="49867" y="27141"/>
                </a:lnTo>
                <a:lnTo>
                  <a:pt x="90483" y="27141"/>
                </a:lnTo>
                <a:lnTo>
                  <a:pt x="75305" y="7449"/>
                </a:lnTo>
                <a:lnTo>
                  <a:pt x="53703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199677" y="1711893"/>
            <a:ext cx="57785" cy="194945"/>
          </a:xfrm>
          <a:custGeom>
            <a:avLst/>
            <a:gdLst/>
            <a:ahLst/>
            <a:cxnLst/>
            <a:rect l="l" t="t" r="r" b="b"/>
            <a:pathLst>
              <a:path w="57784" h="194944">
                <a:moveTo>
                  <a:pt x="17134" y="6076"/>
                </a:moveTo>
                <a:lnTo>
                  <a:pt x="0" y="6076"/>
                </a:lnTo>
                <a:lnTo>
                  <a:pt x="0" y="194444"/>
                </a:lnTo>
                <a:lnTo>
                  <a:pt x="19179" y="194444"/>
                </a:lnTo>
                <a:lnTo>
                  <a:pt x="19179" y="85069"/>
                </a:lnTo>
                <a:lnTo>
                  <a:pt x="21277" y="65346"/>
                </a:lnTo>
                <a:lnTo>
                  <a:pt x="27331" y="48813"/>
                </a:lnTo>
                <a:lnTo>
                  <a:pt x="36981" y="37445"/>
                </a:lnTo>
                <a:lnTo>
                  <a:pt x="39990" y="36458"/>
                </a:lnTo>
                <a:lnTo>
                  <a:pt x="17134" y="36458"/>
                </a:lnTo>
                <a:lnTo>
                  <a:pt x="17134" y="6076"/>
                </a:lnTo>
                <a:close/>
              </a:path>
              <a:path w="57784" h="194944">
                <a:moveTo>
                  <a:pt x="57539" y="0"/>
                </a:moveTo>
                <a:lnTo>
                  <a:pt x="51913" y="0"/>
                </a:lnTo>
                <a:lnTo>
                  <a:pt x="41296" y="2677"/>
                </a:lnTo>
                <a:lnTo>
                  <a:pt x="32573" y="10177"/>
                </a:lnTo>
                <a:lnTo>
                  <a:pt x="25337" y="21704"/>
                </a:lnTo>
                <a:lnTo>
                  <a:pt x="19179" y="36458"/>
                </a:lnTo>
                <a:lnTo>
                  <a:pt x="39990" y="36458"/>
                </a:lnTo>
                <a:lnTo>
                  <a:pt x="49867" y="33217"/>
                </a:lnTo>
                <a:lnTo>
                  <a:pt x="57539" y="33217"/>
                </a:lnTo>
                <a:lnTo>
                  <a:pt x="57539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287011" y="1717969"/>
            <a:ext cx="0" cy="188595"/>
          </a:xfrm>
          <a:custGeom>
            <a:avLst/>
            <a:gdLst/>
            <a:ahLst/>
            <a:cxnLst/>
            <a:rect l="l" t="t" r="r" b="b"/>
            <a:pathLst>
              <a:path h="188594">
                <a:moveTo>
                  <a:pt x="0" y="0"/>
                </a:moveTo>
                <a:lnTo>
                  <a:pt x="0" y="188368"/>
                </a:lnTo>
              </a:path>
            </a:pathLst>
          </a:custGeom>
          <a:ln w="21225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276397" y="1647888"/>
            <a:ext cx="21590" cy="36830"/>
          </a:xfrm>
          <a:custGeom>
            <a:avLst/>
            <a:gdLst/>
            <a:ahLst/>
            <a:cxnLst/>
            <a:rect l="l" t="t" r="r" b="b"/>
            <a:pathLst>
              <a:path w="21590" h="36830">
                <a:moveTo>
                  <a:pt x="21225" y="0"/>
                </a:moveTo>
                <a:lnTo>
                  <a:pt x="0" y="0"/>
                </a:lnTo>
                <a:lnTo>
                  <a:pt x="0" y="36458"/>
                </a:lnTo>
                <a:lnTo>
                  <a:pt x="21225" y="36458"/>
                </a:lnTo>
                <a:lnTo>
                  <a:pt x="21225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320639" y="1711893"/>
            <a:ext cx="111243" cy="20052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458735" y="1711893"/>
            <a:ext cx="57785" cy="194945"/>
          </a:xfrm>
          <a:custGeom>
            <a:avLst/>
            <a:gdLst/>
            <a:ahLst/>
            <a:cxnLst/>
            <a:rect l="l" t="t" r="r" b="b"/>
            <a:pathLst>
              <a:path w="57784" h="194944">
                <a:moveTo>
                  <a:pt x="19179" y="6076"/>
                </a:moveTo>
                <a:lnTo>
                  <a:pt x="0" y="6076"/>
                </a:lnTo>
                <a:lnTo>
                  <a:pt x="0" y="194444"/>
                </a:lnTo>
                <a:lnTo>
                  <a:pt x="19179" y="194444"/>
                </a:lnTo>
                <a:lnTo>
                  <a:pt x="19179" y="85069"/>
                </a:lnTo>
                <a:lnTo>
                  <a:pt x="21277" y="65346"/>
                </a:lnTo>
                <a:lnTo>
                  <a:pt x="27331" y="48813"/>
                </a:lnTo>
                <a:lnTo>
                  <a:pt x="36981" y="37445"/>
                </a:lnTo>
                <a:lnTo>
                  <a:pt x="39990" y="36458"/>
                </a:lnTo>
                <a:lnTo>
                  <a:pt x="19179" y="36458"/>
                </a:lnTo>
                <a:lnTo>
                  <a:pt x="19179" y="6076"/>
                </a:lnTo>
                <a:close/>
              </a:path>
              <a:path w="57784" h="194944">
                <a:moveTo>
                  <a:pt x="57539" y="0"/>
                </a:moveTo>
                <a:lnTo>
                  <a:pt x="51658" y="0"/>
                </a:lnTo>
                <a:lnTo>
                  <a:pt x="41189" y="2677"/>
                </a:lnTo>
                <a:lnTo>
                  <a:pt x="32542" y="10177"/>
                </a:lnTo>
                <a:lnTo>
                  <a:pt x="25333" y="21704"/>
                </a:lnTo>
                <a:lnTo>
                  <a:pt x="19179" y="36458"/>
                </a:lnTo>
                <a:lnTo>
                  <a:pt x="39990" y="36458"/>
                </a:lnTo>
                <a:lnTo>
                  <a:pt x="49867" y="33217"/>
                </a:lnTo>
                <a:lnTo>
                  <a:pt x="57539" y="33217"/>
                </a:lnTo>
                <a:lnTo>
                  <a:pt x="57539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545940" y="1717969"/>
            <a:ext cx="0" cy="188595"/>
          </a:xfrm>
          <a:custGeom>
            <a:avLst/>
            <a:gdLst/>
            <a:ahLst/>
            <a:cxnLst/>
            <a:rect l="l" t="t" r="r" b="b"/>
            <a:pathLst>
              <a:path h="188594">
                <a:moveTo>
                  <a:pt x="0" y="0"/>
                </a:moveTo>
                <a:lnTo>
                  <a:pt x="0" y="188368"/>
                </a:lnTo>
              </a:path>
            </a:pathLst>
          </a:custGeom>
          <a:ln w="20970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535455" y="1647888"/>
            <a:ext cx="21590" cy="36830"/>
          </a:xfrm>
          <a:custGeom>
            <a:avLst/>
            <a:gdLst/>
            <a:ahLst/>
            <a:cxnLst/>
            <a:rect l="l" t="t" r="r" b="b"/>
            <a:pathLst>
              <a:path w="21590" h="36830">
                <a:moveTo>
                  <a:pt x="20970" y="0"/>
                </a:moveTo>
                <a:lnTo>
                  <a:pt x="0" y="0"/>
                </a:lnTo>
                <a:lnTo>
                  <a:pt x="0" y="36458"/>
                </a:lnTo>
                <a:lnTo>
                  <a:pt x="20970" y="36458"/>
                </a:lnTo>
                <a:lnTo>
                  <a:pt x="20970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575605" y="1663282"/>
            <a:ext cx="53975" cy="246379"/>
          </a:xfrm>
          <a:custGeom>
            <a:avLst/>
            <a:gdLst/>
            <a:ahLst/>
            <a:cxnLst/>
            <a:rect l="l" t="t" r="r" b="b"/>
            <a:pathLst>
              <a:path w="53975" h="246380">
                <a:moveTo>
                  <a:pt x="34523" y="81828"/>
                </a:moveTo>
                <a:lnTo>
                  <a:pt x="15343" y="81828"/>
                </a:lnTo>
                <a:lnTo>
                  <a:pt x="15343" y="206597"/>
                </a:lnTo>
                <a:lnTo>
                  <a:pt x="16275" y="221624"/>
                </a:lnTo>
                <a:lnTo>
                  <a:pt x="19915" y="234143"/>
                </a:lnTo>
                <a:lnTo>
                  <a:pt x="27535" y="242714"/>
                </a:lnTo>
                <a:lnTo>
                  <a:pt x="40405" y="245891"/>
                </a:lnTo>
                <a:lnTo>
                  <a:pt x="42195" y="245891"/>
                </a:lnTo>
                <a:lnTo>
                  <a:pt x="48077" y="243056"/>
                </a:lnTo>
                <a:lnTo>
                  <a:pt x="53703" y="243056"/>
                </a:lnTo>
                <a:lnTo>
                  <a:pt x="53703" y="218750"/>
                </a:lnTo>
                <a:lnTo>
                  <a:pt x="34523" y="218750"/>
                </a:lnTo>
                <a:lnTo>
                  <a:pt x="34523" y="81828"/>
                </a:lnTo>
                <a:close/>
              </a:path>
              <a:path w="53975" h="246380">
                <a:moveTo>
                  <a:pt x="53703" y="54687"/>
                </a:moveTo>
                <a:lnTo>
                  <a:pt x="0" y="54687"/>
                </a:lnTo>
                <a:lnTo>
                  <a:pt x="0" y="81828"/>
                </a:lnTo>
                <a:lnTo>
                  <a:pt x="53703" y="81828"/>
                </a:lnTo>
                <a:lnTo>
                  <a:pt x="53703" y="54687"/>
                </a:lnTo>
                <a:close/>
              </a:path>
              <a:path w="53975" h="246380">
                <a:moveTo>
                  <a:pt x="34523" y="0"/>
                </a:moveTo>
                <a:lnTo>
                  <a:pt x="15343" y="0"/>
                </a:lnTo>
                <a:lnTo>
                  <a:pt x="15343" y="54687"/>
                </a:lnTo>
                <a:lnTo>
                  <a:pt x="34523" y="54687"/>
                </a:lnTo>
                <a:lnTo>
                  <a:pt x="34523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639027" y="1717969"/>
            <a:ext cx="107950" cy="267970"/>
          </a:xfrm>
          <a:custGeom>
            <a:avLst/>
            <a:gdLst/>
            <a:ahLst/>
            <a:cxnLst/>
            <a:rect l="l" t="t" r="r" b="b"/>
            <a:pathLst>
              <a:path w="107950" h="267969">
                <a:moveTo>
                  <a:pt x="9462" y="233738"/>
                </a:moveTo>
                <a:lnTo>
                  <a:pt x="9462" y="264526"/>
                </a:lnTo>
                <a:lnTo>
                  <a:pt x="13298" y="264526"/>
                </a:lnTo>
                <a:lnTo>
                  <a:pt x="15343" y="267361"/>
                </a:lnTo>
                <a:lnTo>
                  <a:pt x="19179" y="267361"/>
                </a:lnTo>
                <a:lnTo>
                  <a:pt x="34140" y="265222"/>
                </a:lnTo>
                <a:lnTo>
                  <a:pt x="44305" y="254803"/>
                </a:lnTo>
                <a:lnTo>
                  <a:pt x="50880" y="236979"/>
                </a:lnTo>
                <a:lnTo>
                  <a:pt x="13298" y="236979"/>
                </a:lnTo>
                <a:lnTo>
                  <a:pt x="9462" y="233738"/>
                </a:lnTo>
                <a:close/>
              </a:path>
              <a:path w="107950" h="267969">
                <a:moveTo>
                  <a:pt x="20970" y="0"/>
                </a:moveTo>
                <a:lnTo>
                  <a:pt x="0" y="0"/>
                </a:lnTo>
                <a:lnTo>
                  <a:pt x="43986" y="194444"/>
                </a:lnTo>
                <a:lnTo>
                  <a:pt x="38048" y="217668"/>
                </a:lnTo>
                <a:lnTo>
                  <a:pt x="33501" y="230447"/>
                </a:lnTo>
                <a:lnTo>
                  <a:pt x="28953" y="235859"/>
                </a:lnTo>
                <a:lnTo>
                  <a:pt x="23015" y="236979"/>
                </a:lnTo>
                <a:lnTo>
                  <a:pt x="50880" y="236979"/>
                </a:lnTo>
                <a:lnTo>
                  <a:pt x="53416" y="230105"/>
                </a:lnTo>
                <a:lnTo>
                  <a:pt x="65211" y="185127"/>
                </a:lnTo>
                <a:lnTo>
                  <a:pt x="72580" y="154745"/>
                </a:lnTo>
                <a:lnTo>
                  <a:pt x="53703" y="154745"/>
                </a:lnTo>
                <a:lnTo>
                  <a:pt x="20970" y="0"/>
                </a:lnTo>
                <a:close/>
              </a:path>
              <a:path w="107950" h="267969">
                <a:moveTo>
                  <a:pt x="107407" y="0"/>
                </a:moveTo>
                <a:lnTo>
                  <a:pt x="86182" y="0"/>
                </a:lnTo>
                <a:lnTo>
                  <a:pt x="53703" y="154745"/>
                </a:lnTo>
                <a:lnTo>
                  <a:pt x="72580" y="154745"/>
                </a:lnTo>
                <a:lnTo>
                  <a:pt x="76372" y="139111"/>
                </a:lnTo>
                <a:lnTo>
                  <a:pt x="86981" y="92563"/>
                </a:lnTo>
                <a:lnTo>
                  <a:pt x="107407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242804" y="1043084"/>
            <a:ext cx="0" cy="5620385"/>
          </a:xfrm>
          <a:custGeom>
            <a:avLst/>
            <a:gdLst/>
            <a:ahLst/>
            <a:cxnLst/>
            <a:rect l="l" t="t" r="r" b="b"/>
            <a:pathLst>
              <a:path h="5620384">
                <a:moveTo>
                  <a:pt x="0" y="0"/>
                </a:moveTo>
                <a:lnTo>
                  <a:pt x="0" y="5620059"/>
                </a:lnTo>
              </a:path>
            </a:pathLst>
          </a:custGeom>
          <a:ln w="11512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389766" y="1043084"/>
            <a:ext cx="0" cy="5620385"/>
          </a:xfrm>
          <a:custGeom>
            <a:avLst/>
            <a:gdLst/>
            <a:ahLst/>
            <a:cxnLst/>
            <a:rect l="l" t="t" r="r" b="b"/>
            <a:pathLst>
              <a:path h="5620384">
                <a:moveTo>
                  <a:pt x="0" y="0"/>
                </a:moveTo>
                <a:lnTo>
                  <a:pt x="0" y="5620059"/>
                </a:lnTo>
              </a:path>
            </a:pathLst>
          </a:custGeom>
          <a:ln w="11512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535195" y="1043084"/>
            <a:ext cx="0" cy="5620385"/>
          </a:xfrm>
          <a:custGeom>
            <a:avLst/>
            <a:gdLst/>
            <a:ahLst/>
            <a:cxnLst/>
            <a:rect l="l" t="t" r="r" b="b"/>
            <a:pathLst>
              <a:path h="5620384">
                <a:moveTo>
                  <a:pt x="0" y="0"/>
                </a:moveTo>
                <a:lnTo>
                  <a:pt x="0" y="5620059"/>
                </a:lnTo>
              </a:path>
            </a:pathLst>
          </a:custGeom>
          <a:ln w="11512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682158" y="1043084"/>
            <a:ext cx="0" cy="5620385"/>
          </a:xfrm>
          <a:custGeom>
            <a:avLst/>
            <a:gdLst/>
            <a:ahLst/>
            <a:cxnLst/>
            <a:rect l="l" t="t" r="r" b="b"/>
            <a:pathLst>
              <a:path h="5620384">
                <a:moveTo>
                  <a:pt x="0" y="0"/>
                </a:moveTo>
                <a:lnTo>
                  <a:pt x="0" y="5620059"/>
                </a:lnTo>
              </a:path>
            </a:pathLst>
          </a:custGeom>
          <a:ln w="11512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827586" y="1043084"/>
            <a:ext cx="0" cy="5620385"/>
          </a:xfrm>
          <a:custGeom>
            <a:avLst/>
            <a:gdLst/>
            <a:ahLst/>
            <a:cxnLst/>
            <a:rect l="l" t="t" r="r" b="b"/>
            <a:pathLst>
              <a:path h="5620384">
                <a:moveTo>
                  <a:pt x="0" y="0"/>
                </a:moveTo>
                <a:lnTo>
                  <a:pt x="0" y="5620059"/>
                </a:lnTo>
              </a:path>
            </a:pathLst>
          </a:custGeom>
          <a:ln w="11512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13407" y="2331686"/>
            <a:ext cx="55880" cy="246379"/>
          </a:xfrm>
          <a:custGeom>
            <a:avLst/>
            <a:gdLst/>
            <a:ahLst/>
            <a:cxnLst/>
            <a:rect l="l" t="t" r="r" b="b"/>
            <a:pathLst>
              <a:path w="55879" h="246380">
                <a:moveTo>
                  <a:pt x="36447" y="78993"/>
                </a:moveTo>
                <a:lnTo>
                  <a:pt x="15346" y="78993"/>
                </a:lnTo>
                <a:lnTo>
                  <a:pt x="15346" y="203761"/>
                </a:lnTo>
                <a:lnTo>
                  <a:pt x="16275" y="220661"/>
                </a:lnTo>
                <a:lnTo>
                  <a:pt x="19902" y="234143"/>
                </a:lnTo>
                <a:lnTo>
                  <a:pt x="27484" y="243068"/>
                </a:lnTo>
                <a:lnTo>
                  <a:pt x="40283" y="246296"/>
                </a:lnTo>
                <a:lnTo>
                  <a:pt x="42203" y="246296"/>
                </a:lnTo>
                <a:lnTo>
                  <a:pt x="47957" y="243461"/>
                </a:lnTo>
                <a:lnTo>
                  <a:pt x="55629" y="243461"/>
                </a:lnTo>
                <a:lnTo>
                  <a:pt x="55629" y="219155"/>
                </a:lnTo>
                <a:lnTo>
                  <a:pt x="36447" y="219155"/>
                </a:lnTo>
                <a:lnTo>
                  <a:pt x="36447" y="78993"/>
                </a:lnTo>
                <a:close/>
              </a:path>
              <a:path w="55879" h="246380">
                <a:moveTo>
                  <a:pt x="55629" y="54687"/>
                </a:moveTo>
                <a:lnTo>
                  <a:pt x="0" y="54687"/>
                </a:lnTo>
                <a:lnTo>
                  <a:pt x="0" y="78993"/>
                </a:lnTo>
                <a:lnTo>
                  <a:pt x="55629" y="78993"/>
                </a:lnTo>
                <a:lnTo>
                  <a:pt x="55629" y="54687"/>
                </a:lnTo>
                <a:close/>
              </a:path>
              <a:path w="55879" h="246380">
                <a:moveTo>
                  <a:pt x="36447" y="0"/>
                </a:moveTo>
                <a:lnTo>
                  <a:pt x="15346" y="0"/>
                </a:lnTo>
                <a:lnTo>
                  <a:pt x="15346" y="54687"/>
                </a:lnTo>
                <a:lnTo>
                  <a:pt x="36447" y="54687"/>
                </a:lnTo>
                <a:lnTo>
                  <a:pt x="36447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98772" y="2386374"/>
            <a:ext cx="0" cy="189230"/>
          </a:xfrm>
          <a:custGeom>
            <a:avLst/>
            <a:gdLst/>
            <a:ahLst/>
            <a:cxnLst/>
            <a:rect l="l" t="t" r="r" b="b"/>
            <a:pathLst>
              <a:path h="189230">
                <a:moveTo>
                  <a:pt x="0" y="0"/>
                </a:moveTo>
                <a:lnTo>
                  <a:pt x="0" y="188773"/>
                </a:lnTo>
              </a:path>
            </a:pathLst>
          </a:custGeom>
          <a:ln w="21100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88222" y="2313457"/>
            <a:ext cx="21590" cy="36830"/>
          </a:xfrm>
          <a:custGeom>
            <a:avLst/>
            <a:gdLst/>
            <a:ahLst/>
            <a:cxnLst/>
            <a:rect l="l" t="t" r="r" b="b"/>
            <a:pathLst>
              <a:path w="21590" h="36830">
                <a:moveTo>
                  <a:pt x="21100" y="0"/>
                </a:moveTo>
                <a:lnTo>
                  <a:pt x="0" y="0"/>
                </a:lnTo>
                <a:lnTo>
                  <a:pt x="0" y="36458"/>
                </a:lnTo>
                <a:lnTo>
                  <a:pt x="21100" y="36458"/>
                </a:lnTo>
                <a:lnTo>
                  <a:pt x="21100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40020" y="2380297"/>
            <a:ext cx="159219" cy="19484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26092" y="2380297"/>
            <a:ext cx="107433" cy="20092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54623" y="2380297"/>
            <a:ext cx="174563" cy="20092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54121" y="2380297"/>
            <a:ext cx="94007" cy="19484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028948" y="2313457"/>
            <a:ext cx="19685" cy="36830"/>
          </a:xfrm>
          <a:custGeom>
            <a:avLst/>
            <a:gdLst/>
            <a:ahLst/>
            <a:cxnLst/>
            <a:rect l="l" t="t" r="r" b="b"/>
            <a:pathLst>
              <a:path w="19684" h="36830">
                <a:moveTo>
                  <a:pt x="19179" y="0"/>
                </a:moveTo>
                <a:lnTo>
                  <a:pt x="0" y="0"/>
                </a:lnTo>
                <a:lnTo>
                  <a:pt x="0" y="36458"/>
                </a:lnTo>
                <a:lnTo>
                  <a:pt x="19179" y="36458"/>
                </a:lnTo>
                <a:lnTo>
                  <a:pt x="19179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067308" y="2331686"/>
            <a:ext cx="55880" cy="246379"/>
          </a:xfrm>
          <a:custGeom>
            <a:avLst/>
            <a:gdLst/>
            <a:ahLst/>
            <a:cxnLst/>
            <a:rect l="l" t="t" r="r" b="b"/>
            <a:pathLst>
              <a:path w="55880" h="246380">
                <a:moveTo>
                  <a:pt x="36441" y="78993"/>
                </a:moveTo>
                <a:lnTo>
                  <a:pt x="15343" y="78993"/>
                </a:lnTo>
                <a:lnTo>
                  <a:pt x="15343" y="203761"/>
                </a:lnTo>
                <a:lnTo>
                  <a:pt x="16542" y="220661"/>
                </a:lnTo>
                <a:lnTo>
                  <a:pt x="20618" y="234143"/>
                </a:lnTo>
                <a:lnTo>
                  <a:pt x="28290" y="243068"/>
                </a:lnTo>
                <a:lnTo>
                  <a:pt x="40277" y="246296"/>
                </a:lnTo>
                <a:lnTo>
                  <a:pt x="42195" y="246296"/>
                </a:lnTo>
                <a:lnTo>
                  <a:pt x="47949" y="243461"/>
                </a:lnTo>
                <a:lnTo>
                  <a:pt x="55621" y="243461"/>
                </a:lnTo>
                <a:lnTo>
                  <a:pt x="55621" y="219155"/>
                </a:lnTo>
                <a:lnTo>
                  <a:pt x="36441" y="219155"/>
                </a:lnTo>
                <a:lnTo>
                  <a:pt x="36441" y="78993"/>
                </a:lnTo>
                <a:close/>
              </a:path>
              <a:path w="55880" h="246380">
                <a:moveTo>
                  <a:pt x="55621" y="54687"/>
                </a:moveTo>
                <a:lnTo>
                  <a:pt x="0" y="54687"/>
                </a:lnTo>
                <a:lnTo>
                  <a:pt x="0" y="78993"/>
                </a:lnTo>
                <a:lnTo>
                  <a:pt x="55621" y="78993"/>
                </a:lnTo>
                <a:lnTo>
                  <a:pt x="55621" y="54687"/>
                </a:lnTo>
                <a:close/>
              </a:path>
              <a:path w="55880" h="246380">
                <a:moveTo>
                  <a:pt x="36441" y="0"/>
                </a:moveTo>
                <a:lnTo>
                  <a:pt x="15343" y="0"/>
                </a:lnTo>
                <a:lnTo>
                  <a:pt x="15343" y="54687"/>
                </a:lnTo>
                <a:lnTo>
                  <a:pt x="36441" y="54687"/>
                </a:lnTo>
                <a:lnTo>
                  <a:pt x="36441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153643" y="2386374"/>
            <a:ext cx="0" cy="189230"/>
          </a:xfrm>
          <a:custGeom>
            <a:avLst/>
            <a:gdLst/>
            <a:ahLst/>
            <a:cxnLst/>
            <a:rect l="l" t="t" r="r" b="b"/>
            <a:pathLst>
              <a:path h="189230">
                <a:moveTo>
                  <a:pt x="0" y="0"/>
                </a:moveTo>
                <a:lnTo>
                  <a:pt x="0" y="188773"/>
                </a:lnTo>
              </a:path>
            </a:pathLst>
          </a:custGeom>
          <a:ln w="19179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144054" y="2313457"/>
            <a:ext cx="19685" cy="36830"/>
          </a:xfrm>
          <a:custGeom>
            <a:avLst/>
            <a:gdLst/>
            <a:ahLst/>
            <a:cxnLst/>
            <a:rect l="l" t="t" r="r" b="b"/>
            <a:pathLst>
              <a:path w="19684" h="36830">
                <a:moveTo>
                  <a:pt x="19179" y="0"/>
                </a:moveTo>
                <a:lnTo>
                  <a:pt x="0" y="0"/>
                </a:lnTo>
                <a:lnTo>
                  <a:pt x="0" y="36458"/>
                </a:lnTo>
                <a:lnTo>
                  <a:pt x="19179" y="36458"/>
                </a:lnTo>
                <a:lnTo>
                  <a:pt x="19179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186249" y="2380297"/>
            <a:ext cx="228267" cy="20092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447148" y="2313457"/>
            <a:ext cx="0" cy="262255"/>
          </a:xfrm>
          <a:custGeom>
            <a:avLst/>
            <a:gdLst/>
            <a:ahLst/>
            <a:cxnLst/>
            <a:rect l="l" t="t" r="r" b="b"/>
            <a:pathLst>
              <a:path h="262255">
                <a:moveTo>
                  <a:pt x="0" y="0"/>
                </a:moveTo>
                <a:lnTo>
                  <a:pt x="0" y="261690"/>
                </a:lnTo>
              </a:path>
            </a:pathLst>
          </a:custGeom>
          <a:ln w="19179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456194" y="1307610"/>
            <a:ext cx="306854" cy="20052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795654" y="1240769"/>
            <a:ext cx="0" cy="261620"/>
          </a:xfrm>
          <a:custGeom>
            <a:avLst/>
            <a:gdLst/>
            <a:ahLst/>
            <a:cxnLst/>
            <a:rect l="l" t="t" r="r" b="b"/>
            <a:pathLst>
              <a:path h="261619">
                <a:moveTo>
                  <a:pt x="0" y="0"/>
                </a:moveTo>
                <a:lnTo>
                  <a:pt x="0" y="261285"/>
                </a:lnTo>
              </a:path>
            </a:pathLst>
          </a:custGeom>
          <a:ln w="19179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832096" y="1383362"/>
            <a:ext cx="55880" cy="33655"/>
          </a:xfrm>
          <a:custGeom>
            <a:avLst/>
            <a:gdLst/>
            <a:ahLst/>
            <a:cxnLst/>
            <a:rect l="l" t="t" r="r" b="b"/>
            <a:pathLst>
              <a:path w="55880" h="33655">
                <a:moveTo>
                  <a:pt x="55749" y="0"/>
                </a:moveTo>
                <a:lnTo>
                  <a:pt x="0" y="0"/>
                </a:lnTo>
                <a:lnTo>
                  <a:pt x="0" y="33622"/>
                </a:lnTo>
                <a:lnTo>
                  <a:pt x="55749" y="33622"/>
                </a:lnTo>
                <a:lnTo>
                  <a:pt x="55749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454276" y="1666118"/>
            <a:ext cx="55880" cy="243204"/>
          </a:xfrm>
          <a:custGeom>
            <a:avLst/>
            <a:gdLst/>
            <a:ahLst/>
            <a:cxnLst/>
            <a:rect l="l" t="t" r="r" b="b"/>
            <a:pathLst>
              <a:path w="55880" h="243205">
                <a:moveTo>
                  <a:pt x="36441" y="78993"/>
                </a:moveTo>
                <a:lnTo>
                  <a:pt x="15343" y="78993"/>
                </a:lnTo>
                <a:lnTo>
                  <a:pt x="15343" y="203761"/>
                </a:lnTo>
                <a:lnTo>
                  <a:pt x="16542" y="218788"/>
                </a:lnTo>
                <a:lnTo>
                  <a:pt x="20618" y="231308"/>
                </a:lnTo>
                <a:lnTo>
                  <a:pt x="28290" y="239878"/>
                </a:lnTo>
                <a:lnTo>
                  <a:pt x="40277" y="243056"/>
                </a:lnTo>
                <a:lnTo>
                  <a:pt x="42195" y="243056"/>
                </a:lnTo>
                <a:lnTo>
                  <a:pt x="47949" y="240220"/>
                </a:lnTo>
                <a:lnTo>
                  <a:pt x="55621" y="240220"/>
                </a:lnTo>
                <a:lnTo>
                  <a:pt x="55621" y="215914"/>
                </a:lnTo>
                <a:lnTo>
                  <a:pt x="36441" y="215914"/>
                </a:lnTo>
                <a:lnTo>
                  <a:pt x="36441" y="78993"/>
                </a:lnTo>
                <a:close/>
              </a:path>
              <a:path w="55880" h="243205">
                <a:moveTo>
                  <a:pt x="55621" y="51851"/>
                </a:moveTo>
                <a:lnTo>
                  <a:pt x="0" y="51851"/>
                </a:lnTo>
                <a:lnTo>
                  <a:pt x="0" y="78993"/>
                </a:lnTo>
                <a:lnTo>
                  <a:pt x="55621" y="78993"/>
                </a:lnTo>
                <a:lnTo>
                  <a:pt x="55621" y="51851"/>
                </a:lnTo>
                <a:close/>
              </a:path>
              <a:path w="55880" h="243205">
                <a:moveTo>
                  <a:pt x="36441" y="0"/>
                </a:moveTo>
                <a:lnTo>
                  <a:pt x="15343" y="0"/>
                </a:lnTo>
                <a:lnTo>
                  <a:pt x="15343" y="51851"/>
                </a:lnTo>
                <a:lnTo>
                  <a:pt x="36441" y="51851"/>
                </a:lnTo>
                <a:lnTo>
                  <a:pt x="36441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539627" y="1717969"/>
            <a:ext cx="0" cy="188595"/>
          </a:xfrm>
          <a:custGeom>
            <a:avLst/>
            <a:gdLst/>
            <a:ahLst/>
            <a:cxnLst/>
            <a:rect l="l" t="t" r="r" b="b"/>
            <a:pathLst>
              <a:path h="188594">
                <a:moveTo>
                  <a:pt x="0" y="0"/>
                </a:moveTo>
                <a:lnTo>
                  <a:pt x="0" y="188368"/>
                </a:lnTo>
              </a:path>
            </a:pathLst>
          </a:custGeom>
          <a:ln w="21097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529078" y="1647888"/>
            <a:ext cx="21590" cy="36830"/>
          </a:xfrm>
          <a:custGeom>
            <a:avLst/>
            <a:gdLst/>
            <a:ahLst/>
            <a:cxnLst/>
            <a:rect l="l" t="t" r="r" b="b"/>
            <a:pathLst>
              <a:path w="21589" h="36830">
                <a:moveTo>
                  <a:pt x="21097" y="0"/>
                </a:moveTo>
                <a:lnTo>
                  <a:pt x="0" y="0"/>
                </a:lnTo>
                <a:lnTo>
                  <a:pt x="0" y="36458"/>
                </a:lnTo>
                <a:lnTo>
                  <a:pt x="21097" y="36458"/>
                </a:lnTo>
                <a:lnTo>
                  <a:pt x="21097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580864" y="1711893"/>
            <a:ext cx="161214" cy="19444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766884" y="1711893"/>
            <a:ext cx="109453" cy="20052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548258" y="2319533"/>
            <a:ext cx="111760" cy="262255"/>
          </a:xfrm>
          <a:custGeom>
            <a:avLst/>
            <a:gdLst/>
            <a:ahLst/>
            <a:cxnLst/>
            <a:rect l="l" t="t" r="r" b="b"/>
            <a:pathLst>
              <a:path w="111760" h="262255">
                <a:moveTo>
                  <a:pt x="21097" y="176620"/>
                </a:moveTo>
                <a:lnTo>
                  <a:pt x="0" y="176620"/>
                </a:lnTo>
                <a:lnTo>
                  <a:pt x="1977" y="199166"/>
                </a:lnTo>
                <a:lnTo>
                  <a:pt x="12407" y="238486"/>
                </a:lnTo>
                <a:lnTo>
                  <a:pt x="45143" y="261089"/>
                </a:lnTo>
                <a:lnTo>
                  <a:pt x="53729" y="261690"/>
                </a:lnTo>
                <a:lnTo>
                  <a:pt x="79712" y="254822"/>
                </a:lnTo>
                <a:lnTo>
                  <a:pt x="97603" y="236523"/>
                </a:lnTo>
                <a:lnTo>
                  <a:pt x="98540" y="234143"/>
                </a:lnTo>
                <a:lnTo>
                  <a:pt x="53729" y="234143"/>
                </a:lnTo>
                <a:lnTo>
                  <a:pt x="36482" y="228573"/>
                </a:lnTo>
                <a:lnTo>
                  <a:pt x="26615" y="214496"/>
                </a:lnTo>
                <a:lnTo>
                  <a:pt x="22147" y="195862"/>
                </a:lnTo>
                <a:lnTo>
                  <a:pt x="21097" y="176620"/>
                </a:lnTo>
                <a:close/>
              </a:path>
              <a:path w="111760" h="262255">
                <a:moveTo>
                  <a:pt x="46057" y="109375"/>
                </a:moveTo>
                <a:lnTo>
                  <a:pt x="42195" y="109375"/>
                </a:lnTo>
                <a:lnTo>
                  <a:pt x="42195" y="136921"/>
                </a:lnTo>
                <a:lnTo>
                  <a:pt x="51811" y="136921"/>
                </a:lnTo>
                <a:lnTo>
                  <a:pt x="63469" y="138535"/>
                </a:lnTo>
                <a:lnTo>
                  <a:pt x="76026" y="145276"/>
                </a:lnTo>
                <a:lnTo>
                  <a:pt x="86065" y="159992"/>
                </a:lnTo>
                <a:lnTo>
                  <a:pt x="90171" y="185532"/>
                </a:lnTo>
                <a:lnTo>
                  <a:pt x="87444" y="204749"/>
                </a:lnTo>
                <a:lnTo>
                  <a:pt x="79862" y="220168"/>
                </a:lnTo>
                <a:lnTo>
                  <a:pt x="68324" y="230422"/>
                </a:lnTo>
                <a:lnTo>
                  <a:pt x="53729" y="234143"/>
                </a:lnTo>
                <a:lnTo>
                  <a:pt x="98540" y="234143"/>
                </a:lnTo>
                <a:lnTo>
                  <a:pt x="107942" y="210249"/>
                </a:lnTo>
                <a:lnTo>
                  <a:pt x="111269" y="179456"/>
                </a:lnTo>
                <a:lnTo>
                  <a:pt x="109231" y="157245"/>
                </a:lnTo>
                <a:lnTo>
                  <a:pt x="103597" y="140314"/>
                </a:lnTo>
                <a:lnTo>
                  <a:pt x="95086" y="128471"/>
                </a:lnTo>
                <a:lnTo>
                  <a:pt x="84417" y="121528"/>
                </a:lnTo>
                <a:lnTo>
                  <a:pt x="90950" y="115147"/>
                </a:lnTo>
                <a:lnTo>
                  <a:pt x="92591" y="112615"/>
                </a:lnTo>
                <a:lnTo>
                  <a:pt x="49893" y="112615"/>
                </a:lnTo>
                <a:lnTo>
                  <a:pt x="46057" y="109375"/>
                </a:lnTo>
                <a:close/>
              </a:path>
              <a:path w="111760" h="262255">
                <a:moveTo>
                  <a:pt x="97064" y="30382"/>
                </a:moveTo>
                <a:lnTo>
                  <a:pt x="53729" y="30382"/>
                </a:lnTo>
                <a:lnTo>
                  <a:pt x="69043" y="34420"/>
                </a:lnTo>
                <a:lnTo>
                  <a:pt x="78423" y="44459"/>
                </a:lnTo>
                <a:lnTo>
                  <a:pt x="83128" y="57384"/>
                </a:lnTo>
                <a:lnTo>
                  <a:pt x="84417" y="70081"/>
                </a:lnTo>
                <a:lnTo>
                  <a:pt x="81780" y="89544"/>
                </a:lnTo>
                <a:lnTo>
                  <a:pt x="74827" y="102741"/>
                </a:lnTo>
                <a:lnTo>
                  <a:pt x="64997" y="110242"/>
                </a:lnTo>
                <a:lnTo>
                  <a:pt x="53729" y="112615"/>
                </a:lnTo>
                <a:lnTo>
                  <a:pt x="92591" y="112615"/>
                </a:lnTo>
                <a:lnTo>
                  <a:pt x="97843" y="104514"/>
                </a:lnTo>
                <a:lnTo>
                  <a:pt x="103297" y="88715"/>
                </a:lnTo>
                <a:lnTo>
                  <a:pt x="105515" y="66840"/>
                </a:lnTo>
                <a:lnTo>
                  <a:pt x="102039" y="41015"/>
                </a:lnTo>
                <a:lnTo>
                  <a:pt x="97064" y="30382"/>
                </a:lnTo>
                <a:close/>
              </a:path>
              <a:path w="111760" h="262255">
                <a:moveTo>
                  <a:pt x="55647" y="0"/>
                </a:moveTo>
                <a:lnTo>
                  <a:pt x="29739" y="7766"/>
                </a:lnTo>
                <a:lnTo>
                  <a:pt x="13908" y="27799"/>
                </a:lnTo>
                <a:lnTo>
                  <a:pt x="5994" y="55200"/>
                </a:lnTo>
                <a:lnTo>
                  <a:pt x="3835" y="85069"/>
                </a:lnTo>
                <a:lnTo>
                  <a:pt x="23015" y="85069"/>
                </a:lnTo>
                <a:lnTo>
                  <a:pt x="24574" y="68834"/>
                </a:lnTo>
                <a:lnTo>
                  <a:pt x="28293" y="50889"/>
                </a:lnTo>
                <a:lnTo>
                  <a:pt x="37052" y="36363"/>
                </a:lnTo>
                <a:lnTo>
                  <a:pt x="53729" y="30382"/>
                </a:lnTo>
                <a:lnTo>
                  <a:pt x="97064" y="30382"/>
                </a:lnTo>
                <a:lnTo>
                  <a:pt x="92089" y="19748"/>
                </a:lnTo>
                <a:lnTo>
                  <a:pt x="76385" y="5316"/>
                </a:lnTo>
                <a:lnTo>
                  <a:pt x="55647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692134" y="2319533"/>
            <a:ext cx="57785" cy="255904"/>
          </a:xfrm>
          <a:custGeom>
            <a:avLst/>
            <a:gdLst/>
            <a:ahLst/>
            <a:cxnLst/>
            <a:rect l="l" t="t" r="r" b="b"/>
            <a:pathLst>
              <a:path w="57785" h="255905">
                <a:moveTo>
                  <a:pt x="57616" y="0"/>
                </a:moveTo>
                <a:lnTo>
                  <a:pt x="42272" y="0"/>
                </a:lnTo>
                <a:lnTo>
                  <a:pt x="36714" y="25141"/>
                </a:lnTo>
                <a:lnTo>
                  <a:pt x="28300" y="39192"/>
                </a:lnTo>
                <a:lnTo>
                  <a:pt x="16304" y="45800"/>
                </a:lnTo>
                <a:lnTo>
                  <a:pt x="0" y="48611"/>
                </a:lnTo>
                <a:lnTo>
                  <a:pt x="0" y="76157"/>
                </a:lnTo>
                <a:lnTo>
                  <a:pt x="36441" y="76157"/>
                </a:lnTo>
                <a:lnTo>
                  <a:pt x="36441" y="255613"/>
                </a:lnTo>
                <a:lnTo>
                  <a:pt x="57616" y="255613"/>
                </a:lnTo>
                <a:lnTo>
                  <a:pt x="57616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546340" y="2970154"/>
            <a:ext cx="109351" cy="25225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676841" y="2970154"/>
            <a:ext cx="109220" cy="261620"/>
          </a:xfrm>
          <a:custGeom>
            <a:avLst/>
            <a:gdLst/>
            <a:ahLst/>
            <a:cxnLst/>
            <a:rect l="l" t="t" r="r" b="b"/>
            <a:pathLst>
              <a:path w="109219" h="261619">
                <a:moveTo>
                  <a:pt x="59355" y="0"/>
                </a:moveTo>
                <a:lnTo>
                  <a:pt x="11689" y="46717"/>
                </a:lnTo>
                <a:lnTo>
                  <a:pt x="2494" y="91020"/>
                </a:lnTo>
                <a:lnTo>
                  <a:pt x="59" y="134765"/>
                </a:lnTo>
                <a:lnTo>
                  <a:pt x="0" y="139417"/>
                </a:lnTo>
                <a:lnTo>
                  <a:pt x="397" y="159932"/>
                </a:lnTo>
                <a:lnTo>
                  <a:pt x="5612" y="205153"/>
                </a:lnTo>
                <a:lnTo>
                  <a:pt x="21287" y="242140"/>
                </a:lnTo>
                <a:lnTo>
                  <a:pt x="53729" y="261366"/>
                </a:lnTo>
                <a:lnTo>
                  <a:pt x="68633" y="259277"/>
                </a:lnTo>
                <a:lnTo>
                  <a:pt x="79558" y="253770"/>
                </a:lnTo>
                <a:lnTo>
                  <a:pt x="87605" y="245985"/>
                </a:lnTo>
                <a:lnTo>
                  <a:pt x="93879" y="237060"/>
                </a:lnTo>
                <a:lnTo>
                  <a:pt x="96717" y="230984"/>
                </a:lnTo>
                <a:lnTo>
                  <a:pt x="57565" y="230984"/>
                </a:lnTo>
                <a:lnTo>
                  <a:pt x="42416" y="226283"/>
                </a:lnTo>
                <a:lnTo>
                  <a:pt x="31604" y="213889"/>
                </a:lnTo>
                <a:lnTo>
                  <a:pt x="25123" y="196360"/>
                </a:lnTo>
                <a:lnTo>
                  <a:pt x="22964" y="176256"/>
                </a:lnTo>
                <a:lnTo>
                  <a:pt x="25091" y="154893"/>
                </a:lnTo>
                <a:lnTo>
                  <a:pt x="31349" y="137519"/>
                </a:lnTo>
                <a:lnTo>
                  <a:pt x="41553" y="125841"/>
                </a:lnTo>
                <a:lnTo>
                  <a:pt x="55519" y="121568"/>
                </a:lnTo>
                <a:lnTo>
                  <a:pt x="21046" y="121568"/>
                </a:lnTo>
                <a:lnTo>
                  <a:pt x="22454" y="95310"/>
                </a:lnTo>
                <a:lnTo>
                  <a:pt x="27992" y="64202"/>
                </a:lnTo>
                <a:lnTo>
                  <a:pt x="39635" y="38221"/>
                </a:lnTo>
                <a:lnTo>
                  <a:pt x="59355" y="27343"/>
                </a:lnTo>
                <a:lnTo>
                  <a:pt x="96163" y="27343"/>
                </a:lnTo>
                <a:lnTo>
                  <a:pt x="88892" y="14051"/>
                </a:lnTo>
                <a:lnTo>
                  <a:pt x="74387" y="3180"/>
                </a:lnTo>
                <a:lnTo>
                  <a:pt x="59355" y="0"/>
                </a:lnTo>
                <a:close/>
              </a:path>
              <a:path w="109219" h="261619">
                <a:moveTo>
                  <a:pt x="59355" y="91186"/>
                </a:moveTo>
                <a:lnTo>
                  <a:pt x="45299" y="94224"/>
                </a:lnTo>
                <a:lnTo>
                  <a:pt x="34465" y="101820"/>
                </a:lnTo>
                <a:lnTo>
                  <a:pt x="26499" y="111694"/>
                </a:lnTo>
                <a:lnTo>
                  <a:pt x="21046" y="121568"/>
                </a:lnTo>
                <a:lnTo>
                  <a:pt x="55519" y="121568"/>
                </a:lnTo>
                <a:lnTo>
                  <a:pt x="71206" y="126648"/>
                </a:lnTo>
                <a:lnTo>
                  <a:pt x="81284" y="139417"/>
                </a:lnTo>
                <a:lnTo>
                  <a:pt x="86662" y="156175"/>
                </a:lnTo>
                <a:lnTo>
                  <a:pt x="88253" y="173217"/>
                </a:lnTo>
                <a:lnTo>
                  <a:pt x="86155" y="196360"/>
                </a:lnTo>
                <a:lnTo>
                  <a:pt x="80101" y="214648"/>
                </a:lnTo>
                <a:lnTo>
                  <a:pt x="70451" y="226663"/>
                </a:lnTo>
                <a:lnTo>
                  <a:pt x="57565" y="230984"/>
                </a:lnTo>
                <a:lnTo>
                  <a:pt x="96717" y="230984"/>
                </a:lnTo>
                <a:lnTo>
                  <a:pt x="101131" y="221536"/>
                </a:lnTo>
                <a:lnTo>
                  <a:pt x="105866" y="206293"/>
                </a:lnTo>
                <a:lnTo>
                  <a:pt x="108443" y="190473"/>
                </a:lnTo>
                <a:lnTo>
                  <a:pt x="109223" y="173217"/>
                </a:lnTo>
                <a:lnTo>
                  <a:pt x="104128" y="134765"/>
                </a:lnTo>
                <a:lnTo>
                  <a:pt x="91481" y="109415"/>
                </a:lnTo>
                <a:lnTo>
                  <a:pt x="75238" y="95458"/>
                </a:lnTo>
                <a:lnTo>
                  <a:pt x="59355" y="91186"/>
                </a:lnTo>
                <a:close/>
              </a:path>
              <a:path w="109219" h="261619">
                <a:moveTo>
                  <a:pt x="96163" y="27343"/>
                </a:moveTo>
                <a:lnTo>
                  <a:pt x="59355" y="27343"/>
                </a:lnTo>
                <a:lnTo>
                  <a:pt x="70635" y="30524"/>
                </a:lnTo>
                <a:lnTo>
                  <a:pt x="78631" y="39116"/>
                </a:lnTo>
                <a:lnTo>
                  <a:pt x="83701" y="51696"/>
                </a:lnTo>
                <a:lnTo>
                  <a:pt x="86207" y="66840"/>
                </a:lnTo>
                <a:lnTo>
                  <a:pt x="105387" y="66840"/>
                </a:lnTo>
                <a:lnTo>
                  <a:pt x="100136" y="34607"/>
                </a:lnTo>
                <a:lnTo>
                  <a:pt x="96163" y="27343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546340" y="3617534"/>
            <a:ext cx="109855" cy="255904"/>
          </a:xfrm>
          <a:custGeom>
            <a:avLst/>
            <a:gdLst/>
            <a:ahLst/>
            <a:cxnLst/>
            <a:rect l="l" t="t" r="r" b="b"/>
            <a:pathLst>
              <a:path w="109855" h="255904">
                <a:moveTo>
                  <a:pt x="98790" y="30422"/>
                </a:moveTo>
                <a:lnTo>
                  <a:pt x="55647" y="30422"/>
                </a:lnTo>
                <a:lnTo>
                  <a:pt x="71261" y="34552"/>
                </a:lnTo>
                <a:lnTo>
                  <a:pt x="81300" y="45233"/>
                </a:lnTo>
                <a:lnTo>
                  <a:pt x="86665" y="59902"/>
                </a:lnTo>
                <a:lnTo>
                  <a:pt x="88253" y="75995"/>
                </a:lnTo>
                <a:lnTo>
                  <a:pt x="85915" y="97001"/>
                </a:lnTo>
                <a:lnTo>
                  <a:pt x="79622" y="111729"/>
                </a:lnTo>
                <a:lnTo>
                  <a:pt x="70452" y="123032"/>
                </a:lnTo>
                <a:lnTo>
                  <a:pt x="59483" y="133761"/>
                </a:lnTo>
                <a:lnTo>
                  <a:pt x="36441" y="155029"/>
                </a:lnTo>
                <a:lnTo>
                  <a:pt x="21847" y="171128"/>
                </a:lnTo>
                <a:lnTo>
                  <a:pt x="10309" y="192647"/>
                </a:lnTo>
                <a:lnTo>
                  <a:pt x="2727" y="220432"/>
                </a:lnTo>
                <a:lnTo>
                  <a:pt x="0" y="255330"/>
                </a:lnTo>
                <a:lnTo>
                  <a:pt x="109351" y="255330"/>
                </a:lnTo>
                <a:lnTo>
                  <a:pt x="109351" y="224948"/>
                </a:lnTo>
                <a:lnTo>
                  <a:pt x="23015" y="224948"/>
                </a:lnTo>
                <a:lnTo>
                  <a:pt x="24245" y="216070"/>
                </a:lnTo>
                <a:lnTo>
                  <a:pt x="28533" y="204055"/>
                </a:lnTo>
                <a:lnTo>
                  <a:pt x="36782" y="190324"/>
                </a:lnTo>
                <a:lnTo>
                  <a:pt x="49893" y="176296"/>
                </a:lnTo>
                <a:lnTo>
                  <a:pt x="67155" y="161105"/>
                </a:lnTo>
                <a:lnTo>
                  <a:pt x="83458" y="146531"/>
                </a:lnTo>
                <a:lnTo>
                  <a:pt x="96884" y="128819"/>
                </a:lnTo>
                <a:lnTo>
                  <a:pt x="105994" y="105973"/>
                </a:lnTo>
                <a:lnTo>
                  <a:pt x="109351" y="75995"/>
                </a:lnTo>
                <a:lnTo>
                  <a:pt x="105335" y="44895"/>
                </a:lnTo>
                <a:lnTo>
                  <a:pt x="98790" y="30422"/>
                </a:lnTo>
                <a:close/>
              </a:path>
              <a:path w="109855" h="255904">
                <a:moveTo>
                  <a:pt x="59483" y="0"/>
                </a:moveTo>
                <a:lnTo>
                  <a:pt x="43495" y="2712"/>
                </a:lnTo>
                <a:lnTo>
                  <a:pt x="25176" y="14831"/>
                </a:lnTo>
                <a:lnTo>
                  <a:pt x="10099" y="42331"/>
                </a:lnTo>
                <a:lnTo>
                  <a:pt x="3835" y="91186"/>
                </a:lnTo>
                <a:lnTo>
                  <a:pt x="23015" y="91186"/>
                </a:lnTo>
                <a:lnTo>
                  <a:pt x="24874" y="74001"/>
                </a:lnTo>
                <a:lnTo>
                  <a:pt x="29252" y="53968"/>
                </a:lnTo>
                <a:lnTo>
                  <a:pt x="38670" y="37353"/>
                </a:lnTo>
                <a:lnTo>
                  <a:pt x="55647" y="30422"/>
                </a:lnTo>
                <a:lnTo>
                  <a:pt x="98790" y="30422"/>
                </a:lnTo>
                <a:lnTo>
                  <a:pt x="94486" y="20907"/>
                </a:lnTo>
                <a:lnTo>
                  <a:pt x="78603" y="5465"/>
                </a:lnTo>
                <a:lnTo>
                  <a:pt x="59483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674872" y="3623650"/>
            <a:ext cx="111760" cy="255904"/>
          </a:xfrm>
          <a:custGeom>
            <a:avLst/>
            <a:gdLst/>
            <a:ahLst/>
            <a:cxnLst/>
            <a:rect l="l" t="t" r="r" b="b"/>
            <a:pathLst>
              <a:path w="111760" h="255904">
                <a:moveTo>
                  <a:pt x="21097" y="185370"/>
                </a:moveTo>
                <a:lnTo>
                  <a:pt x="0" y="185370"/>
                </a:lnTo>
                <a:lnTo>
                  <a:pt x="6742" y="220665"/>
                </a:lnTo>
                <a:lnTo>
                  <a:pt x="19419" y="241992"/>
                </a:lnTo>
                <a:lnTo>
                  <a:pt x="35333" y="252488"/>
                </a:lnTo>
                <a:lnTo>
                  <a:pt x="51785" y="255289"/>
                </a:lnTo>
                <a:lnTo>
                  <a:pt x="82138" y="245367"/>
                </a:lnTo>
                <a:lnTo>
                  <a:pt x="95327" y="227946"/>
                </a:lnTo>
                <a:lnTo>
                  <a:pt x="55698" y="227946"/>
                </a:lnTo>
                <a:lnTo>
                  <a:pt x="42438" y="225571"/>
                </a:lnTo>
                <a:lnTo>
                  <a:pt x="31896" y="218066"/>
                </a:lnTo>
                <a:lnTo>
                  <a:pt x="24605" y="204857"/>
                </a:lnTo>
                <a:lnTo>
                  <a:pt x="21097" y="185370"/>
                </a:lnTo>
                <a:close/>
              </a:path>
              <a:path w="111760" h="255904">
                <a:moveTo>
                  <a:pt x="97107" y="112453"/>
                </a:moveTo>
                <a:lnTo>
                  <a:pt x="53703" y="112453"/>
                </a:lnTo>
                <a:lnTo>
                  <a:pt x="67160" y="116346"/>
                </a:lnTo>
                <a:lnTo>
                  <a:pt x="78113" y="127644"/>
                </a:lnTo>
                <a:lnTo>
                  <a:pt x="85480" y="145779"/>
                </a:lnTo>
                <a:lnTo>
                  <a:pt x="88176" y="170179"/>
                </a:lnTo>
                <a:lnTo>
                  <a:pt x="86050" y="192040"/>
                </a:lnTo>
                <a:lnTo>
                  <a:pt x="79801" y="210471"/>
                </a:lnTo>
                <a:lnTo>
                  <a:pt x="69620" y="223198"/>
                </a:lnTo>
                <a:lnTo>
                  <a:pt x="55698" y="227946"/>
                </a:lnTo>
                <a:lnTo>
                  <a:pt x="95327" y="227946"/>
                </a:lnTo>
                <a:lnTo>
                  <a:pt x="100218" y="221484"/>
                </a:lnTo>
                <a:lnTo>
                  <a:pt x="108933" y="192467"/>
                </a:lnTo>
                <a:lnTo>
                  <a:pt x="111192" y="167141"/>
                </a:lnTo>
                <a:lnTo>
                  <a:pt x="106577" y="132528"/>
                </a:lnTo>
                <a:lnTo>
                  <a:pt x="97107" y="112453"/>
                </a:lnTo>
                <a:close/>
              </a:path>
              <a:path w="111760" h="255904">
                <a:moveTo>
                  <a:pt x="101730" y="0"/>
                </a:moveTo>
                <a:lnTo>
                  <a:pt x="19179" y="0"/>
                </a:lnTo>
                <a:lnTo>
                  <a:pt x="5753" y="136759"/>
                </a:lnTo>
                <a:lnTo>
                  <a:pt x="23015" y="136759"/>
                </a:lnTo>
                <a:lnTo>
                  <a:pt x="29429" y="126553"/>
                </a:lnTo>
                <a:lnTo>
                  <a:pt x="36921" y="118910"/>
                </a:lnTo>
                <a:lnTo>
                  <a:pt x="45132" y="114115"/>
                </a:lnTo>
                <a:lnTo>
                  <a:pt x="53703" y="112453"/>
                </a:lnTo>
                <a:lnTo>
                  <a:pt x="97107" y="112453"/>
                </a:lnTo>
                <a:lnTo>
                  <a:pt x="94410" y="106737"/>
                </a:lnTo>
                <a:lnTo>
                  <a:pt x="87536" y="100301"/>
                </a:lnTo>
                <a:lnTo>
                  <a:pt x="26851" y="100301"/>
                </a:lnTo>
                <a:lnTo>
                  <a:pt x="34523" y="30382"/>
                </a:lnTo>
                <a:lnTo>
                  <a:pt x="101730" y="30382"/>
                </a:lnTo>
                <a:lnTo>
                  <a:pt x="101730" y="0"/>
                </a:lnTo>
                <a:close/>
              </a:path>
              <a:path w="111760" h="255904">
                <a:moveTo>
                  <a:pt x="57488" y="85069"/>
                </a:moveTo>
                <a:lnTo>
                  <a:pt x="48138" y="86595"/>
                </a:lnTo>
                <a:lnTo>
                  <a:pt x="40031" y="90406"/>
                </a:lnTo>
                <a:lnTo>
                  <a:pt x="32994" y="95357"/>
                </a:lnTo>
                <a:lnTo>
                  <a:pt x="26851" y="100301"/>
                </a:lnTo>
                <a:lnTo>
                  <a:pt x="87536" y="100301"/>
                </a:lnTo>
                <a:lnTo>
                  <a:pt x="77208" y="90630"/>
                </a:lnTo>
                <a:lnTo>
                  <a:pt x="57488" y="85069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546340" y="4267992"/>
            <a:ext cx="241770" cy="25229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546340" y="4915412"/>
            <a:ext cx="109855" cy="255904"/>
          </a:xfrm>
          <a:custGeom>
            <a:avLst/>
            <a:gdLst/>
            <a:ahLst/>
            <a:cxnLst/>
            <a:rect l="l" t="t" r="r" b="b"/>
            <a:pathLst>
              <a:path w="109855" h="255904">
                <a:moveTo>
                  <a:pt x="98790" y="30422"/>
                </a:moveTo>
                <a:lnTo>
                  <a:pt x="55647" y="30422"/>
                </a:lnTo>
                <a:lnTo>
                  <a:pt x="71261" y="34552"/>
                </a:lnTo>
                <a:lnTo>
                  <a:pt x="81300" y="45233"/>
                </a:lnTo>
                <a:lnTo>
                  <a:pt x="86665" y="59902"/>
                </a:lnTo>
                <a:lnTo>
                  <a:pt x="88253" y="75995"/>
                </a:lnTo>
                <a:lnTo>
                  <a:pt x="85915" y="96984"/>
                </a:lnTo>
                <a:lnTo>
                  <a:pt x="79622" y="111714"/>
                </a:lnTo>
                <a:lnTo>
                  <a:pt x="70452" y="123026"/>
                </a:lnTo>
                <a:lnTo>
                  <a:pt x="59483" y="133761"/>
                </a:lnTo>
                <a:lnTo>
                  <a:pt x="36441" y="155029"/>
                </a:lnTo>
                <a:lnTo>
                  <a:pt x="21847" y="171122"/>
                </a:lnTo>
                <a:lnTo>
                  <a:pt x="10309" y="192632"/>
                </a:lnTo>
                <a:lnTo>
                  <a:pt x="2727" y="220415"/>
                </a:lnTo>
                <a:lnTo>
                  <a:pt x="0" y="255330"/>
                </a:lnTo>
                <a:lnTo>
                  <a:pt x="109351" y="255330"/>
                </a:lnTo>
                <a:lnTo>
                  <a:pt x="109351" y="224948"/>
                </a:lnTo>
                <a:lnTo>
                  <a:pt x="23015" y="224948"/>
                </a:lnTo>
                <a:lnTo>
                  <a:pt x="24245" y="216064"/>
                </a:lnTo>
                <a:lnTo>
                  <a:pt x="28533" y="204040"/>
                </a:lnTo>
                <a:lnTo>
                  <a:pt x="36782" y="190307"/>
                </a:lnTo>
                <a:lnTo>
                  <a:pt x="49893" y="176296"/>
                </a:lnTo>
                <a:lnTo>
                  <a:pt x="67155" y="161105"/>
                </a:lnTo>
                <a:lnTo>
                  <a:pt x="83458" y="146531"/>
                </a:lnTo>
                <a:lnTo>
                  <a:pt x="96884" y="128819"/>
                </a:lnTo>
                <a:lnTo>
                  <a:pt x="105994" y="105973"/>
                </a:lnTo>
                <a:lnTo>
                  <a:pt x="109351" y="75995"/>
                </a:lnTo>
                <a:lnTo>
                  <a:pt x="105335" y="44895"/>
                </a:lnTo>
                <a:lnTo>
                  <a:pt x="98790" y="30422"/>
                </a:lnTo>
                <a:close/>
              </a:path>
              <a:path w="109855" h="255904">
                <a:moveTo>
                  <a:pt x="59483" y="0"/>
                </a:moveTo>
                <a:lnTo>
                  <a:pt x="43495" y="2706"/>
                </a:lnTo>
                <a:lnTo>
                  <a:pt x="25176" y="14816"/>
                </a:lnTo>
                <a:lnTo>
                  <a:pt x="10099" y="42314"/>
                </a:lnTo>
                <a:lnTo>
                  <a:pt x="3835" y="91186"/>
                </a:lnTo>
                <a:lnTo>
                  <a:pt x="23015" y="91186"/>
                </a:lnTo>
                <a:lnTo>
                  <a:pt x="24874" y="74001"/>
                </a:lnTo>
                <a:lnTo>
                  <a:pt x="29252" y="53968"/>
                </a:lnTo>
                <a:lnTo>
                  <a:pt x="38670" y="37353"/>
                </a:lnTo>
                <a:lnTo>
                  <a:pt x="55647" y="30422"/>
                </a:lnTo>
                <a:lnTo>
                  <a:pt x="98790" y="30422"/>
                </a:lnTo>
                <a:lnTo>
                  <a:pt x="94486" y="20907"/>
                </a:lnTo>
                <a:lnTo>
                  <a:pt x="78603" y="5465"/>
                </a:lnTo>
                <a:lnTo>
                  <a:pt x="59483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676790" y="4915412"/>
            <a:ext cx="111760" cy="261620"/>
          </a:xfrm>
          <a:custGeom>
            <a:avLst/>
            <a:gdLst/>
            <a:ahLst/>
            <a:cxnLst/>
            <a:rect l="l" t="t" r="r" b="b"/>
            <a:pathLst>
              <a:path w="111760" h="261620">
                <a:moveTo>
                  <a:pt x="19179" y="176296"/>
                </a:moveTo>
                <a:lnTo>
                  <a:pt x="0" y="176296"/>
                </a:lnTo>
                <a:lnTo>
                  <a:pt x="1168" y="198804"/>
                </a:lnTo>
                <a:lnTo>
                  <a:pt x="12137" y="236999"/>
                </a:lnTo>
                <a:lnTo>
                  <a:pt x="44356" y="260789"/>
                </a:lnTo>
                <a:lnTo>
                  <a:pt x="53780" y="261406"/>
                </a:lnTo>
                <a:lnTo>
                  <a:pt x="79709" y="254570"/>
                </a:lnTo>
                <a:lnTo>
                  <a:pt x="97606" y="236336"/>
                </a:lnTo>
                <a:lnTo>
                  <a:pt x="98506" y="234062"/>
                </a:lnTo>
                <a:lnTo>
                  <a:pt x="53780" y="234062"/>
                </a:lnTo>
                <a:lnTo>
                  <a:pt x="36474" y="228454"/>
                </a:lnTo>
                <a:lnTo>
                  <a:pt x="26382" y="214294"/>
                </a:lnTo>
                <a:lnTo>
                  <a:pt x="21338" y="195576"/>
                </a:lnTo>
                <a:lnTo>
                  <a:pt x="19179" y="176296"/>
                </a:lnTo>
                <a:close/>
              </a:path>
              <a:path w="111760" h="261620">
                <a:moveTo>
                  <a:pt x="46031" y="109415"/>
                </a:moveTo>
                <a:lnTo>
                  <a:pt x="42195" y="109415"/>
                </a:lnTo>
                <a:lnTo>
                  <a:pt x="42195" y="136800"/>
                </a:lnTo>
                <a:lnTo>
                  <a:pt x="51785" y="136800"/>
                </a:lnTo>
                <a:lnTo>
                  <a:pt x="63188" y="138414"/>
                </a:lnTo>
                <a:lnTo>
                  <a:pt x="75108" y="145155"/>
                </a:lnTo>
                <a:lnTo>
                  <a:pt x="84497" y="159871"/>
                </a:lnTo>
                <a:lnTo>
                  <a:pt x="88304" y="185411"/>
                </a:lnTo>
                <a:lnTo>
                  <a:pt x="85859" y="204565"/>
                </a:lnTo>
                <a:lnTo>
                  <a:pt x="78906" y="220006"/>
                </a:lnTo>
                <a:lnTo>
                  <a:pt x="68021" y="230312"/>
                </a:lnTo>
                <a:lnTo>
                  <a:pt x="53780" y="234062"/>
                </a:lnTo>
                <a:lnTo>
                  <a:pt x="98506" y="234062"/>
                </a:lnTo>
                <a:lnTo>
                  <a:pt x="107976" y="210120"/>
                </a:lnTo>
                <a:lnTo>
                  <a:pt x="111320" y="179334"/>
                </a:lnTo>
                <a:lnTo>
                  <a:pt x="109282" y="157070"/>
                </a:lnTo>
                <a:lnTo>
                  <a:pt x="103648" y="140218"/>
                </a:lnTo>
                <a:lnTo>
                  <a:pt x="95137" y="128492"/>
                </a:lnTo>
                <a:lnTo>
                  <a:pt x="84468" y="121609"/>
                </a:lnTo>
                <a:lnTo>
                  <a:pt x="90702" y="115194"/>
                </a:lnTo>
                <a:lnTo>
                  <a:pt x="92299" y="112453"/>
                </a:lnTo>
                <a:lnTo>
                  <a:pt x="49867" y="112453"/>
                </a:lnTo>
                <a:lnTo>
                  <a:pt x="46031" y="109415"/>
                </a:lnTo>
                <a:close/>
              </a:path>
              <a:path w="111760" h="261620">
                <a:moveTo>
                  <a:pt x="95790" y="30422"/>
                </a:moveTo>
                <a:lnTo>
                  <a:pt x="53780" y="30422"/>
                </a:lnTo>
                <a:lnTo>
                  <a:pt x="69040" y="34457"/>
                </a:lnTo>
                <a:lnTo>
                  <a:pt x="78426" y="44474"/>
                </a:lnTo>
                <a:lnTo>
                  <a:pt x="83161" y="57339"/>
                </a:lnTo>
                <a:lnTo>
                  <a:pt x="84468" y="69919"/>
                </a:lnTo>
                <a:lnTo>
                  <a:pt x="81831" y="89382"/>
                </a:lnTo>
                <a:lnTo>
                  <a:pt x="74878" y="102579"/>
                </a:lnTo>
                <a:lnTo>
                  <a:pt x="65048" y="110080"/>
                </a:lnTo>
                <a:lnTo>
                  <a:pt x="53780" y="112453"/>
                </a:lnTo>
                <a:lnTo>
                  <a:pt x="92299" y="112453"/>
                </a:lnTo>
                <a:lnTo>
                  <a:pt x="96935" y="104498"/>
                </a:lnTo>
                <a:lnTo>
                  <a:pt x="101730" y="88676"/>
                </a:lnTo>
                <a:lnTo>
                  <a:pt x="103648" y="66880"/>
                </a:lnTo>
                <a:lnTo>
                  <a:pt x="100451" y="41049"/>
                </a:lnTo>
                <a:lnTo>
                  <a:pt x="95790" y="30422"/>
                </a:lnTo>
                <a:close/>
              </a:path>
              <a:path w="111760" h="261620">
                <a:moveTo>
                  <a:pt x="55570" y="0"/>
                </a:moveTo>
                <a:lnTo>
                  <a:pt x="29707" y="7744"/>
                </a:lnTo>
                <a:lnTo>
                  <a:pt x="13899" y="27743"/>
                </a:lnTo>
                <a:lnTo>
                  <a:pt x="5992" y="55149"/>
                </a:lnTo>
                <a:lnTo>
                  <a:pt x="3835" y="85110"/>
                </a:lnTo>
                <a:lnTo>
                  <a:pt x="23015" y="85110"/>
                </a:lnTo>
                <a:lnTo>
                  <a:pt x="23766" y="68874"/>
                </a:lnTo>
                <a:lnTo>
                  <a:pt x="27580" y="50930"/>
                </a:lnTo>
                <a:lnTo>
                  <a:pt x="36803" y="36403"/>
                </a:lnTo>
                <a:lnTo>
                  <a:pt x="53780" y="30422"/>
                </a:lnTo>
                <a:lnTo>
                  <a:pt x="95790" y="30422"/>
                </a:lnTo>
                <a:lnTo>
                  <a:pt x="91117" y="19768"/>
                </a:lnTo>
                <a:lnTo>
                  <a:pt x="76029" y="5323"/>
                </a:lnTo>
                <a:lnTo>
                  <a:pt x="55570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546340" y="5565871"/>
            <a:ext cx="109351" cy="252292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674872" y="5565871"/>
            <a:ext cx="109402" cy="25229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563602" y="6213291"/>
            <a:ext cx="57785" cy="255904"/>
          </a:xfrm>
          <a:custGeom>
            <a:avLst/>
            <a:gdLst/>
            <a:ahLst/>
            <a:cxnLst/>
            <a:rect l="l" t="t" r="r" b="b"/>
            <a:pathLst>
              <a:path w="57785" h="255904">
                <a:moveTo>
                  <a:pt x="57565" y="0"/>
                </a:moveTo>
                <a:lnTo>
                  <a:pt x="42221" y="0"/>
                </a:lnTo>
                <a:lnTo>
                  <a:pt x="36703" y="25136"/>
                </a:lnTo>
                <a:lnTo>
                  <a:pt x="28303" y="39152"/>
                </a:lnTo>
                <a:lnTo>
                  <a:pt x="16306" y="45755"/>
                </a:lnTo>
                <a:lnTo>
                  <a:pt x="0" y="48651"/>
                </a:lnTo>
                <a:lnTo>
                  <a:pt x="0" y="75991"/>
                </a:lnTo>
                <a:lnTo>
                  <a:pt x="36467" y="75991"/>
                </a:lnTo>
                <a:lnTo>
                  <a:pt x="36467" y="255322"/>
                </a:lnTo>
                <a:lnTo>
                  <a:pt x="57565" y="255322"/>
                </a:lnTo>
                <a:lnTo>
                  <a:pt x="57565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676845" y="6213291"/>
            <a:ext cx="109220" cy="261620"/>
          </a:xfrm>
          <a:custGeom>
            <a:avLst/>
            <a:gdLst/>
            <a:ahLst/>
            <a:cxnLst/>
            <a:rect l="l" t="t" r="r" b="b"/>
            <a:pathLst>
              <a:path w="109219" h="261620">
                <a:moveTo>
                  <a:pt x="59350" y="0"/>
                </a:moveTo>
                <a:lnTo>
                  <a:pt x="11685" y="47874"/>
                </a:lnTo>
                <a:lnTo>
                  <a:pt x="2490" y="92329"/>
                </a:lnTo>
                <a:lnTo>
                  <a:pt x="31" y="135263"/>
                </a:lnTo>
                <a:lnTo>
                  <a:pt x="0" y="139821"/>
                </a:lnTo>
                <a:lnTo>
                  <a:pt x="393" y="161241"/>
                </a:lnTo>
                <a:lnTo>
                  <a:pt x="5608" y="205599"/>
                </a:lnTo>
                <a:lnTo>
                  <a:pt x="21283" y="242168"/>
                </a:lnTo>
                <a:lnTo>
                  <a:pt x="53724" y="261402"/>
                </a:lnTo>
                <a:lnTo>
                  <a:pt x="68629" y="259740"/>
                </a:lnTo>
                <a:lnTo>
                  <a:pt x="79553" y="254943"/>
                </a:lnTo>
                <a:lnTo>
                  <a:pt x="87601" y="247296"/>
                </a:lnTo>
                <a:lnTo>
                  <a:pt x="93874" y="237084"/>
                </a:lnTo>
                <a:lnTo>
                  <a:pt x="95469" y="234046"/>
                </a:lnTo>
                <a:lnTo>
                  <a:pt x="57560" y="234046"/>
                </a:lnTo>
                <a:lnTo>
                  <a:pt x="42412" y="228870"/>
                </a:lnTo>
                <a:lnTo>
                  <a:pt x="31600" y="215430"/>
                </a:lnTo>
                <a:lnTo>
                  <a:pt x="25119" y="196860"/>
                </a:lnTo>
                <a:lnTo>
                  <a:pt x="22960" y="176296"/>
                </a:lnTo>
                <a:lnTo>
                  <a:pt x="25087" y="154925"/>
                </a:lnTo>
                <a:lnTo>
                  <a:pt x="31344" y="137542"/>
                </a:lnTo>
                <a:lnTo>
                  <a:pt x="41549" y="125859"/>
                </a:lnTo>
                <a:lnTo>
                  <a:pt x="45588" y="124622"/>
                </a:lnTo>
                <a:lnTo>
                  <a:pt x="21042" y="124622"/>
                </a:lnTo>
                <a:lnTo>
                  <a:pt x="22449" y="98358"/>
                </a:lnTo>
                <a:lnTo>
                  <a:pt x="27988" y="67245"/>
                </a:lnTo>
                <a:lnTo>
                  <a:pt x="39631" y="41260"/>
                </a:lnTo>
                <a:lnTo>
                  <a:pt x="59350" y="30382"/>
                </a:lnTo>
                <a:lnTo>
                  <a:pt x="97814" y="30382"/>
                </a:lnTo>
                <a:lnTo>
                  <a:pt x="88888" y="14055"/>
                </a:lnTo>
                <a:lnTo>
                  <a:pt x="74383" y="3181"/>
                </a:lnTo>
                <a:lnTo>
                  <a:pt x="59350" y="0"/>
                </a:lnTo>
                <a:close/>
              </a:path>
              <a:path w="109219" h="261620">
                <a:moveTo>
                  <a:pt x="97010" y="121584"/>
                </a:moveTo>
                <a:lnTo>
                  <a:pt x="55514" y="121584"/>
                </a:lnTo>
                <a:lnTo>
                  <a:pt x="71202" y="126713"/>
                </a:lnTo>
                <a:lnTo>
                  <a:pt x="81280" y="139821"/>
                </a:lnTo>
                <a:lnTo>
                  <a:pt x="86658" y="157488"/>
                </a:lnTo>
                <a:lnTo>
                  <a:pt x="88248" y="176296"/>
                </a:lnTo>
                <a:lnTo>
                  <a:pt x="86150" y="199426"/>
                </a:lnTo>
                <a:lnTo>
                  <a:pt x="80097" y="217710"/>
                </a:lnTo>
                <a:lnTo>
                  <a:pt x="70447" y="229725"/>
                </a:lnTo>
                <a:lnTo>
                  <a:pt x="57560" y="234046"/>
                </a:lnTo>
                <a:lnTo>
                  <a:pt x="95469" y="234046"/>
                </a:lnTo>
                <a:lnTo>
                  <a:pt x="101127" y="223265"/>
                </a:lnTo>
                <a:lnTo>
                  <a:pt x="105862" y="208591"/>
                </a:lnTo>
                <a:lnTo>
                  <a:pt x="108439" y="192207"/>
                </a:lnTo>
                <a:lnTo>
                  <a:pt x="109218" y="173258"/>
                </a:lnTo>
                <a:lnTo>
                  <a:pt x="104124" y="135263"/>
                </a:lnTo>
                <a:lnTo>
                  <a:pt x="97010" y="121584"/>
                </a:lnTo>
                <a:close/>
              </a:path>
              <a:path w="109219" h="261620">
                <a:moveTo>
                  <a:pt x="59350" y="94228"/>
                </a:moveTo>
                <a:lnTo>
                  <a:pt x="45295" y="96841"/>
                </a:lnTo>
                <a:lnTo>
                  <a:pt x="34461" y="103727"/>
                </a:lnTo>
                <a:lnTo>
                  <a:pt x="26495" y="113463"/>
                </a:lnTo>
                <a:lnTo>
                  <a:pt x="21042" y="124622"/>
                </a:lnTo>
                <a:lnTo>
                  <a:pt x="45588" y="124622"/>
                </a:lnTo>
                <a:lnTo>
                  <a:pt x="55514" y="121584"/>
                </a:lnTo>
                <a:lnTo>
                  <a:pt x="97010" y="121584"/>
                </a:lnTo>
                <a:lnTo>
                  <a:pt x="91477" y="110946"/>
                </a:lnTo>
                <a:lnTo>
                  <a:pt x="75234" y="98028"/>
                </a:lnTo>
                <a:lnTo>
                  <a:pt x="59350" y="94228"/>
                </a:lnTo>
                <a:close/>
              </a:path>
              <a:path w="109219" h="261620">
                <a:moveTo>
                  <a:pt x="97814" y="30382"/>
                </a:moveTo>
                <a:lnTo>
                  <a:pt x="59350" y="30382"/>
                </a:lnTo>
                <a:lnTo>
                  <a:pt x="70631" y="33094"/>
                </a:lnTo>
                <a:lnTo>
                  <a:pt x="78626" y="40655"/>
                </a:lnTo>
                <a:lnTo>
                  <a:pt x="83697" y="52202"/>
                </a:lnTo>
                <a:lnTo>
                  <a:pt x="86202" y="66872"/>
                </a:lnTo>
                <a:lnTo>
                  <a:pt x="105382" y="66872"/>
                </a:lnTo>
                <a:lnTo>
                  <a:pt x="100132" y="34620"/>
                </a:lnTo>
                <a:lnTo>
                  <a:pt x="97814" y="30382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710795" y="2319533"/>
            <a:ext cx="59690" cy="255904"/>
          </a:xfrm>
          <a:custGeom>
            <a:avLst/>
            <a:gdLst/>
            <a:ahLst/>
            <a:cxnLst/>
            <a:rect l="l" t="t" r="r" b="b"/>
            <a:pathLst>
              <a:path w="59689" h="255905">
                <a:moveTo>
                  <a:pt x="59330" y="0"/>
                </a:moveTo>
                <a:lnTo>
                  <a:pt x="43986" y="0"/>
                </a:lnTo>
                <a:lnTo>
                  <a:pt x="37652" y="25141"/>
                </a:lnTo>
                <a:lnTo>
                  <a:pt x="29185" y="39192"/>
                </a:lnTo>
                <a:lnTo>
                  <a:pt x="17122" y="45800"/>
                </a:lnTo>
                <a:lnTo>
                  <a:pt x="0" y="48611"/>
                </a:lnTo>
                <a:lnTo>
                  <a:pt x="0" y="76157"/>
                </a:lnTo>
                <a:lnTo>
                  <a:pt x="38359" y="76157"/>
                </a:lnTo>
                <a:lnTo>
                  <a:pt x="38359" y="255613"/>
                </a:lnTo>
                <a:lnTo>
                  <a:pt x="59330" y="255613"/>
                </a:lnTo>
                <a:lnTo>
                  <a:pt x="59330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823829" y="2325610"/>
            <a:ext cx="109855" cy="255904"/>
          </a:xfrm>
          <a:custGeom>
            <a:avLst/>
            <a:gdLst/>
            <a:ahLst/>
            <a:cxnLst/>
            <a:rect l="l" t="t" r="r" b="b"/>
            <a:pathLst>
              <a:path w="109854" h="255905">
                <a:moveTo>
                  <a:pt x="21225" y="185532"/>
                </a:moveTo>
                <a:lnTo>
                  <a:pt x="0" y="185532"/>
                </a:lnTo>
                <a:lnTo>
                  <a:pt x="6780" y="220921"/>
                </a:lnTo>
                <a:lnTo>
                  <a:pt x="19531" y="242296"/>
                </a:lnTo>
                <a:lnTo>
                  <a:pt x="35494" y="252809"/>
                </a:lnTo>
                <a:lnTo>
                  <a:pt x="51913" y="255613"/>
                </a:lnTo>
                <a:lnTo>
                  <a:pt x="81942" y="245689"/>
                </a:lnTo>
                <a:lnTo>
                  <a:pt x="94802" y="228067"/>
                </a:lnTo>
                <a:lnTo>
                  <a:pt x="53959" y="228067"/>
                </a:lnTo>
                <a:lnTo>
                  <a:pt x="41796" y="225694"/>
                </a:lnTo>
                <a:lnTo>
                  <a:pt x="31838" y="218193"/>
                </a:lnTo>
                <a:lnTo>
                  <a:pt x="24758" y="204996"/>
                </a:lnTo>
                <a:lnTo>
                  <a:pt x="21225" y="185532"/>
                </a:lnTo>
                <a:close/>
              </a:path>
              <a:path w="109854" h="255905">
                <a:moveTo>
                  <a:pt x="95642" y="112615"/>
                </a:moveTo>
                <a:lnTo>
                  <a:pt x="51913" y="112615"/>
                </a:lnTo>
                <a:lnTo>
                  <a:pt x="66582" y="116540"/>
                </a:lnTo>
                <a:lnTo>
                  <a:pt x="78158" y="127908"/>
                </a:lnTo>
                <a:lnTo>
                  <a:pt x="85754" y="146112"/>
                </a:lnTo>
                <a:lnTo>
                  <a:pt x="88483" y="170544"/>
                </a:lnTo>
                <a:lnTo>
                  <a:pt x="86038" y="192349"/>
                </a:lnTo>
                <a:lnTo>
                  <a:pt x="79085" y="210699"/>
                </a:lnTo>
                <a:lnTo>
                  <a:pt x="68200" y="223352"/>
                </a:lnTo>
                <a:lnTo>
                  <a:pt x="53959" y="228067"/>
                </a:lnTo>
                <a:lnTo>
                  <a:pt x="94802" y="228067"/>
                </a:lnTo>
                <a:lnTo>
                  <a:pt x="99384" y="221788"/>
                </a:lnTo>
                <a:lnTo>
                  <a:pt x="107475" y="192723"/>
                </a:lnTo>
                <a:lnTo>
                  <a:pt x="109453" y="167303"/>
                </a:lnTo>
                <a:lnTo>
                  <a:pt x="104870" y="132579"/>
                </a:lnTo>
                <a:lnTo>
                  <a:pt x="95642" y="112615"/>
                </a:lnTo>
                <a:close/>
              </a:path>
              <a:path w="109854" h="255905">
                <a:moveTo>
                  <a:pt x="101781" y="0"/>
                </a:moveTo>
                <a:lnTo>
                  <a:pt x="17389" y="0"/>
                </a:lnTo>
                <a:lnTo>
                  <a:pt x="5881" y="136921"/>
                </a:lnTo>
                <a:lnTo>
                  <a:pt x="23271" y="136921"/>
                </a:lnTo>
                <a:lnTo>
                  <a:pt x="29365" y="126629"/>
                </a:lnTo>
                <a:lnTo>
                  <a:pt x="36154" y="118996"/>
                </a:lnTo>
                <a:lnTo>
                  <a:pt x="43662" y="114249"/>
                </a:lnTo>
                <a:lnTo>
                  <a:pt x="51913" y="112615"/>
                </a:lnTo>
                <a:lnTo>
                  <a:pt x="95642" y="112615"/>
                </a:lnTo>
                <a:lnTo>
                  <a:pt x="92927" y="106742"/>
                </a:lnTo>
                <a:lnTo>
                  <a:pt x="86461" y="100463"/>
                </a:lnTo>
                <a:lnTo>
                  <a:pt x="25061" y="100463"/>
                </a:lnTo>
                <a:lnTo>
                  <a:pt x="32733" y="30382"/>
                </a:lnTo>
                <a:lnTo>
                  <a:pt x="101781" y="30382"/>
                </a:lnTo>
                <a:lnTo>
                  <a:pt x="101781" y="0"/>
                </a:lnTo>
                <a:close/>
              </a:path>
              <a:path w="109854" h="255905">
                <a:moveTo>
                  <a:pt x="57795" y="85069"/>
                </a:moveTo>
                <a:lnTo>
                  <a:pt x="47286" y="86620"/>
                </a:lnTo>
                <a:lnTo>
                  <a:pt x="38551" y="90487"/>
                </a:lnTo>
                <a:lnTo>
                  <a:pt x="31255" y="95494"/>
                </a:lnTo>
                <a:lnTo>
                  <a:pt x="25061" y="100463"/>
                </a:lnTo>
                <a:lnTo>
                  <a:pt x="86461" y="100463"/>
                </a:lnTo>
                <a:lnTo>
                  <a:pt x="76332" y="90626"/>
                </a:lnTo>
                <a:lnTo>
                  <a:pt x="57795" y="85069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710795" y="2970154"/>
            <a:ext cx="59690" cy="252729"/>
          </a:xfrm>
          <a:custGeom>
            <a:avLst/>
            <a:gdLst/>
            <a:ahLst/>
            <a:cxnLst/>
            <a:rect l="l" t="t" r="r" b="b"/>
            <a:pathLst>
              <a:path w="59689" h="252730">
                <a:moveTo>
                  <a:pt x="59330" y="0"/>
                </a:moveTo>
                <a:lnTo>
                  <a:pt x="43986" y="0"/>
                </a:lnTo>
                <a:lnTo>
                  <a:pt x="37652" y="23830"/>
                </a:lnTo>
                <a:lnTo>
                  <a:pt x="29185" y="37977"/>
                </a:lnTo>
                <a:lnTo>
                  <a:pt x="17122" y="45288"/>
                </a:lnTo>
                <a:lnTo>
                  <a:pt x="0" y="48611"/>
                </a:lnTo>
                <a:lnTo>
                  <a:pt x="0" y="72916"/>
                </a:lnTo>
                <a:lnTo>
                  <a:pt x="38359" y="72916"/>
                </a:lnTo>
                <a:lnTo>
                  <a:pt x="38359" y="252251"/>
                </a:lnTo>
                <a:lnTo>
                  <a:pt x="59330" y="252251"/>
                </a:lnTo>
                <a:lnTo>
                  <a:pt x="59330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823829" y="2976230"/>
            <a:ext cx="109855" cy="255904"/>
          </a:xfrm>
          <a:custGeom>
            <a:avLst/>
            <a:gdLst/>
            <a:ahLst/>
            <a:cxnLst/>
            <a:rect l="l" t="t" r="r" b="b"/>
            <a:pathLst>
              <a:path w="109854" h="255905">
                <a:moveTo>
                  <a:pt x="21225" y="185411"/>
                </a:moveTo>
                <a:lnTo>
                  <a:pt x="0" y="185411"/>
                </a:lnTo>
                <a:lnTo>
                  <a:pt x="6780" y="219401"/>
                </a:lnTo>
                <a:lnTo>
                  <a:pt x="19531" y="240858"/>
                </a:lnTo>
                <a:lnTo>
                  <a:pt x="35494" y="252061"/>
                </a:lnTo>
                <a:lnTo>
                  <a:pt x="51913" y="255289"/>
                </a:lnTo>
                <a:lnTo>
                  <a:pt x="81942" y="245320"/>
                </a:lnTo>
                <a:lnTo>
                  <a:pt x="94456" y="227946"/>
                </a:lnTo>
                <a:lnTo>
                  <a:pt x="53959" y="227946"/>
                </a:lnTo>
                <a:lnTo>
                  <a:pt x="41796" y="225145"/>
                </a:lnTo>
                <a:lnTo>
                  <a:pt x="31838" y="216932"/>
                </a:lnTo>
                <a:lnTo>
                  <a:pt x="24758" y="203592"/>
                </a:lnTo>
                <a:lnTo>
                  <a:pt x="21225" y="185411"/>
                </a:lnTo>
                <a:close/>
              </a:path>
              <a:path w="109854" h="255905">
                <a:moveTo>
                  <a:pt x="96411" y="112453"/>
                </a:moveTo>
                <a:lnTo>
                  <a:pt x="51913" y="112453"/>
                </a:lnTo>
                <a:lnTo>
                  <a:pt x="66582" y="115871"/>
                </a:lnTo>
                <a:lnTo>
                  <a:pt x="78158" y="126125"/>
                </a:lnTo>
                <a:lnTo>
                  <a:pt x="85754" y="143215"/>
                </a:lnTo>
                <a:lnTo>
                  <a:pt x="88483" y="167141"/>
                </a:lnTo>
                <a:lnTo>
                  <a:pt x="86038" y="190758"/>
                </a:lnTo>
                <a:lnTo>
                  <a:pt x="79085" y="210091"/>
                </a:lnTo>
                <a:lnTo>
                  <a:pt x="68200" y="223150"/>
                </a:lnTo>
                <a:lnTo>
                  <a:pt x="53959" y="227946"/>
                </a:lnTo>
                <a:lnTo>
                  <a:pt x="94456" y="227946"/>
                </a:lnTo>
                <a:lnTo>
                  <a:pt x="99384" y="221105"/>
                </a:lnTo>
                <a:lnTo>
                  <a:pt x="107475" y="191185"/>
                </a:lnTo>
                <a:lnTo>
                  <a:pt x="109453" y="164103"/>
                </a:lnTo>
                <a:lnTo>
                  <a:pt x="104870" y="129971"/>
                </a:lnTo>
                <a:lnTo>
                  <a:pt x="96411" y="112453"/>
                </a:lnTo>
                <a:close/>
              </a:path>
              <a:path w="109854" h="255905">
                <a:moveTo>
                  <a:pt x="101781" y="0"/>
                </a:moveTo>
                <a:lnTo>
                  <a:pt x="17389" y="0"/>
                </a:lnTo>
                <a:lnTo>
                  <a:pt x="5881" y="133721"/>
                </a:lnTo>
                <a:lnTo>
                  <a:pt x="23271" y="136759"/>
                </a:lnTo>
                <a:lnTo>
                  <a:pt x="29365" y="126553"/>
                </a:lnTo>
                <a:lnTo>
                  <a:pt x="36154" y="118910"/>
                </a:lnTo>
                <a:lnTo>
                  <a:pt x="43662" y="114115"/>
                </a:lnTo>
                <a:lnTo>
                  <a:pt x="51913" y="112453"/>
                </a:lnTo>
                <a:lnTo>
                  <a:pt x="96411" y="112453"/>
                </a:lnTo>
                <a:lnTo>
                  <a:pt x="92927" y="105238"/>
                </a:lnTo>
                <a:lnTo>
                  <a:pt x="87482" y="100301"/>
                </a:lnTo>
                <a:lnTo>
                  <a:pt x="25061" y="100301"/>
                </a:lnTo>
                <a:lnTo>
                  <a:pt x="32733" y="30382"/>
                </a:lnTo>
                <a:lnTo>
                  <a:pt x="101781" y="30382"/>
                </a:lnTo>
                <a:lnTo>
                  <a:pt x="101781" y="0"/>
                </a:lnTo>
                <a:close/>
              </a:path>
              <a:path w="109854" h="255905">
                <a:moveTo>
                  <a:pt x="57795" y="85110"/>
                </a:moveTo>
                <a:lnTo>
                  <a:pt x="47286" y="86201"/>
                </a:lnTo>
                <a:lnTo>
                  <a:pt x="38551" y="89287"/>
                </a:lnTo>
                <a:lnTo>
                  <a:pt x="31255" y="94082"/>
                </a:lnTo>
                <a:lnTo>
                  <a:pt x="25061" y="100301"/>
                </a:lnTo>
                <a:lnTo>
                  <a:pt x="87482" y="100301"/>
                </a:lnTo>
                <a:lnTo>
                  <a:pt x="76332" y="90189"/>
                </a:lnTo>
                <a:lnTo>
                  <a:pt x="57795" y="8511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710795" y="3617534"/>
            <a:ext cx="59690" cy="255904"/>
          </a:xfrm>
          <a:custGeom>
            <a:avLst/>
            <a:gdLst/>
            <a:ahLst/>
            <a:cxnLst/>
            <a:rect l="l" t="t" r="r" b="b"/>
            <a:pathLst>
              <a:path w="59689" h="255904">
                <a:moveTo>
                  <a:pt x="59330" y="0"/>
                </a:moveTo>
                <a:lnTo>
                  <a:pt x="43986" y="0"/>
                </a:lnTo>
                <a:lnTo>
                  <a:pt x="37652" y="25136"/>
                </a:lnTo>
                <a:lnTo>
                  <a:pt x="29185" y="39152"/>
                </a:lnTo>
                <a:lnTo>
                  <a:pt x="17122" y="45755"/>
                </a:lnTo>
                <a:lnTo>
                  <a:pt x="0" y="48651"/>
                </a:lnTo>
                <a:lnTo>
                  <a:pt x="0" y="75995"/>
                </a:lnTo>
                <a:lnTo>
                  <a:pt x="38359" y="75995"/>
                </a:lnTo>
                <a:lnTo>
                  <a:pt x="38359" y="255330"/>
                </a:lnTo>
                <a:lnTo>
                  <a:pt x="59330" y="255330"/>
                </a:lnTo>
                <a:lnTo>
                  <a:pt x="59330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822039" y="3617534"/>
            <a:ext cx="113664" cy="255904"/>
          </a:xfrm>
          <a:custGeom>
            <a:avLst/>
            <a:gdLst/>
            <a:ahLst/>
            <a:cxnLst/>
            <a:rect l="l" t="t" r="r" b="b"/>
            <a:pathLst>
              <a:path w="113664" h="255904">
                <a:moveTo>
                  <a:pt x="90273" y="194566"/>
                </a:moveTo>
                <a:lnTo>
                  <a:pt x="71093" y="194566"/>
                </a:lnTo>
                <a:lnTo>
                  <a:pt x="71093" y="255330"/>
                </a:lnTo>
                <a:lnTo>
                  <a:pt x="90273" y="255330"/>
                </a:lnTo>
                <a:lnTo>
                  <a:pt x="90273" y="194566"/>
                </a:lnTo>
                <a:close/>
              </a:path>
              <a:path w="113664" h="255904">
                <a:moveTo>
                  <a:pt x="90273" y="0"/>
                </a:moveTo>
                <a:lnTo>
                  <a:pt x="72883" y="0"/>
                </a:lnTo>
                <a:lnTo>
                  <a:pt x="0" y="161105"/>
                </a:lnTo>
                <a:lnTo>
                  <a:pt x="0" y="194566"/>
                </a:lnTo>
                <a:lnTo>
                  <a:pt x="113289" y="194566"/>
                </a:lnTo>
                <a:lnTo>
                  <a:pt x="113289" y="167182"/>
                </a:lnTo>
                <a:lnTo>
                  <a:pt x="19179" y="167182"/>
                </a:lnTo>
                <a:lnTo>
                  <a:pt x="69047" y="51689"/>
                </a:lnTo>
                <a:lnTo>
                  <a:pt x="90273" y="51689"/>
                </a:lnTo>
                <a:lnTo>
                  <a:pt x="90273" y="0"/>
                </a:lnTo>
                <a:close/>
              </a:path>
              <a:path w="113664" h="255904">
                <a:moveTo>
                  <a:pt x="90273" y="51689"/>
                </a:moveTo>
                <a:lnTo>
                  <a:pt x="71093" y="51689"/>
                </a:lnTo>
                <a:lnTo>
                  <a:pt x="71093" y="167182"/>
                </a:lnTo>
                <a:lnTo>
                  <a:pt x="90273" y="167182"/>
                </a:lnTo>
                <a:lnTo>
                  <a:pt x="90273" y="51689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710795" y="4267992"/>
            <a:ext cx="59690" cy="252729"/>
          </a:xfrm>
          <a:custGeom>
            <a:avLst/>
            <a:gdLst/>
            <a:ahLst/>
            <a:cxnLst/>
            <a:rect l="l" t="t" r="r" b="b"/>
            <a:pathLst>
              <a:path w="59689" h="252729">
                <a:moveTo>
                  <a:pt x="59330" y="0"/>
                </a:moveTo>
                <a:lnTo>
                  <a:pt x="43986" y="0"/>
                </a:lnTo>
                <a:lnTo>
                  <a:pt x="37652" y="23854"/>
                </a:lnTo>
                <a:lnTo>
                  <a:pt x="29185" y="38012"/>
                </a:lnTo>
                <a:lnTo>
                  <a:pt x="17122" y="45328"/>
                </a:lnTo>
                <a:lnTo>
                  <a:pt x="0" y="48651"/>
                </a:lnTo>
                <a:lnTo>
                  <a:pt x="0" y="72957"/>
                </a:lnTo>
                <a:lnTo>
                  <a:pt x="38359" y="72957"/>
                </a:lnTo>
                <a:lnTo>
                  <a:pt x="38359" y="252292"/>
                </a:lnTo>
                <a:lnTo>
                  <a:pt x="59330" y="252292"/>
                </a:lnTo>
                <a:lnTo>
                  <a:pt x="59330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823829" y="4267992"/>
            <a:ext cx="111760" cy="261620"/>
          </a:xfrm>
          <a:custGeom>
            <a:avLst/>
            <a:gdLst/>
            <a:ahLst/>
            <a:cxnLst/>
            <a:rect l="l" t="t" r="r" b="b"/>
            <a:pathLst>
              <a:path w="111760" h="261620">
                <a:moveTo>
                  <a:pt x="21225" y="176296"/>
                </a:moveTo>
                <a:lnTo>
                  <a:pt x="0" y="176296"/>
                </a:lnTo>
                <a:lnTo>
                  <a:pt x="2081" y="197112"/>
                </a:lnTo>
                <a:lnTo>
                  <a:pt x="13342" y="235296"/>
                </a:lnTo>
                <a:lnTo>
                  <a:pt x="45668" y="260362"/>
                </a:lnTo>
                <a:lnTo>
                  <a:pt x="53959" y="261406"/>
                </a:lnTo>
                <a:lnTo>
                  <a:pt x="79888" y="254142"/>
                </a:lnTo>
                <a:lnTo>
                  <a:pt x="97785" y="235197"/>
                </a:lnTo>
                <a:lnTo>
                  <a:pt x="99427" y="231024"/>
                </a:lnTo>
                <a:lnTo>
                  <a:pt x="55749" y="231024"/>
                </a:lnTo>
                <a:lnTo>
                  <a:pt x="37408" y="225897"/>
                </a:lnTo>
                <a:lnTo>
                  <a:pt x="26979" y="212790"/>
                </a:lnTo>
                <a:lnTo>
                  <a:pt x="22304" y="195118"/>
                </a:lnTo>
                <a:lnTo>
                  <a:pt x="21225" y="176296"/>
                </a:lnTo>
                <a:close/>
              </a:path>
              <a:path w="111760" h="261620">
                <a:moveTo>
                  <a:pt x="96312" y="27384"/>
                </a:moveTo>
                <a:lnTo>
                  <a:pt x="55749" y="27384"/>
                </a:lnTo>
                <a:lnTo>
                  <a:pt x="69974" y="31419"/>
                </a:lnTo>
                <a:lnTo>
                  <a:pt x="78829" y="41435"/>
                </a:lnTo>
                <a:lnTo>
                  <a:pt x="83368" y="54300"/>
                </a:lnTo>
                <a:lnTo>
                  <a:pt x="84647" y="66880"/>
                </a:lnTo>
                <a:lnTo>
                  <a:pt x="82010" y="87632"/>
                </a:lnTo>
                <a:lnTo>
                  <a:pt x="75057" y="100701"/>
                </a:lnTo>
                <a:lnTo>
                  <a:pt x="65227" y="107503"/>
                </a:lnTo>
                <a:lnTo>
                  <a:pt x="53959" y="109456"/>
                </a:lnTo>
                <a:lnTo>
                  <a:pt x="44241" y="109456"/>
                </a:lnTo>
                <a:lnTo>
                  <a:pt x="44241" y="136800"/>
                </a:lnTo>
                <a:lnTo>
                  <a:pt x="51913" y="136800"/>
                </a:lnTo>
                <a:lnTo>
                  <a:pt x="64380" y="137939"/>
                </a:lnTo>
                <a:lnTo>
                  <a:pt x="76847" y="143635"/>
                </a:lnTo>
                <a:lnTo>
                  <a:pt x="86437" y="157307"/>
                </a:lnTo>
                <a:lnTo>
                  <a:pt x="90273" y="182373"/>
                </a:lnTo>
                <a:lnTo>
                  <a:pt x="87576" y="202809"/>
                </a:lnTo>
                <a:lnTo>
                  <a:pt x="80204" y="218107"/>
                </a:lnTo>
                <a:lnTo>
                  <a:pt x="69235" y="227701"/>
                </a:lnTo>
                <a:lnTo>
                  <a:pt x="55749" y="231024"/>
                </a:lnTo>
                <a:lnTo>
                  <a:pt x="99427" y="231024"/>
                </a:lnTo>
                <a:lnTo>
                  <a:pt x="108155" y="208838"/>
                </a:lnTo>
                <a:lnTo>
                  <a:pt x="111499" y="179334"/>
                </a:lnTo>
                <a:lnTo>
                  <a:pt x="109461" y="157023"/>
                </a:lnTo>
                <a:lnTo>
                  <a:pt x="103827" y="139838"/>
                </a:lnTo>
                <a:lnTo>
                  <a:pt x="95316" y="127210"/>
                </a:lnTo>
                <a:lnTo>
                  <a:pt x="84647" y="118570"/>
                </a:lnTo>
                <a:lnTo>
                  <a:pt x="91916" y="113485"/>
                </a:lnTo>
                <a:lnTo>
                  <a:pt x="98680" y="102979"/>
                </a:lnTo>
                <a:lnTo>
                  <a:pt x="103671" y="87347"/>
                </a:lnTo>
                <a:lnTo>
                  <a:pt x="105617" y="66880"/>
                </a:lnTo>
                <a:lnTo>
                  <a:pt x="102141" y="39768"/>
                </a:lnTo>
                <a:lnTo>
                  <a:pt x="96312" y="27384"/>
                </a:lnTo>
                <a:close/>
              </a:path>
              <a:path w="111760" h="261620">
                <a:moveTo>
                  <a:pt x="55749" y="0"/>
                </a:moveTo>
                <a:lnTo>
                  <a:pt x="29836" y="7696"/>
                </a:lnTo>
                <a:lnTo>
                  <a:pt x="13963" y="27384"/>
                </a:lnTo>
                <a:lnTo>
                  <a:pt x="6013" y="53867"/>
                </a:lnTo>
                <a:lnTo>
                  <a:pt x="3835" y="82071"/>
                </a:lnTo>
                <a:lnTo>
                  <a:pt x="23271" y="82071"/>
                </a:lnTo>
                <a:lnTo>
                  <a:pt x="25073" y="65836"/>
                </a:lnTo>
                <a:lnTo>
                  <a:pt x="29441" y="47892"/>
                </a:lnTo>
                <a:lnTo>
                  <a:pt x="38843" y="33365"/>
                </a:lnTo>
                <a:lnTo>
                  <a:pt x="55749" y="27384"/>
                </a:lnTo>
                <a:lnTo>
                  <a:pt x="96312" y="27384"/>
                </a:lnTo>
                <a:lnTo>
                  <a:pt x="92191" y="18629"/>
                </a:lnTo>
                <a:lnTo>
                  <a:pt x="76488" y="4895"/>
                </a:lnTo>
                <a:lnTo>
                  <a:pt x="55749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710795" y="4915412"/>
            <a:ext cx="59690" cy="255904"/>
          </a:xfrm>
          <a:custGeom>
            <a:avLst/>
            <a:gdLst/>
            <a:ahLst/>
            <a:cxnLst/>
            <a:rect l="l" t="t" r="r" b="b"/>
            <a:pathLst>
              <a:path w="59689" h="255904">
                <a:moveTo>
                  <a:pt x="59330" y="0"/>
                </a:moveTo>
                <a:lnTo>
                  <a:pt x="43986" y="0"/>
                </a:lnTo>
                <a:lnTo>
                  <a:pt x="37652" y="25136"/>
                </a:lnTo>
                <a:lnTo>
                  <a:pt x="29185" y="39152"/>
                </a:lnTo>
                <a:lnTo>
                  <a:pt x="17122" y="45755"/>
                </a:lnTo>
                <a:lnTo>
                  <a:pt x="0" y="48651"/>
                </a:lnTo>
                <a:lnTo>
                  <a:pt x="0" y="75995"/>
                </a:lnTo>
                <a:lnTo>
                  <a:pt x="38359" y="75995"/>
                </a:lnTo>
                <a:lnTo>
                  <a:pt x="38359" y="255330"/>
                </a:lnTo>
                <a:lnTo>
                  <a:pt x="59330" y="255330"/>
                </a:lnTo>
                <a:lnTo>
                  <a:pt x="59330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822039" y="4915412"/>
            <a:ext cx="109855" cy="255904"/>
          </a:xfrm>
          <a:custGeom>
            <a:avLst/>
            <a:gdLst/>
            <a:ahLst/>
            <a:cxnLst/>
            <a:rect l="l" t="t" r="r" b="b"/>
            <a:pathLst>
              <a:path w="109854" h="255904">
                <a:moveTo>
                  <a:pt x="99397" y="30422"/>
                </a:moveTo>
                <a:lnTo>
                  <a:pt x="57539" y="30422"/>
                </a:lnTo>
                <a:lnTo>
                  <a:pt x="72044" y="34552"/>
                </a:lnTo>
                <a:lnTo>
                  <a:pt x="81514" y="45233"/>
                </a:lnTo>
                <a:lnTo>
                  <a:pt x="86669" y="59902"/>
                </a:lnTo>
                <a:lnTo>
                  <a:pt x="88227" y="75995"/>
                </a:lnTo>
                <a:lnTo>
                  <a:pt x="86162" y="96984"/>
                </a:lnTo>
                <a:lnTo>
                  <a:pt x="80332" y="111714"/>
                </a:lnTo>
                <a:lnTo>
                  <a:pt x="71289" y="123026"/>
                </a:lnTo>
                <a:lnTo>
                  <a:pt x="59585" y="133761"/>
                </a:lnTo>
                <a:lnTo>
                  <a:pt x="38359" y="155029"/>
                </a:lnTo>
                <a:lnTo>
                  <a:pt x="23771" y="171122"/>
                </a:lnTo>
                <a:lnTo>
                  <a:pt x="11987" y="192632"/>
                </a:lnTo>
                <a:lnTo>
                  <a:pt x="3800" y="220415"/>
                </a:lnTo>
                <a:lnTo>
                  <a:pt x="0" y="255330"/>
                </a:lnTo>
                <a:lnTo>
                  <a:pt x="109453" y="255330"/>
                </a:lnTo>
                <a:lnTo>
                  <a:pt x="109453" y="224948"/>
                </a:lnTo>
                <a:lnTo>
                  <a:pt x="23015" y="224948"/>
                </a:lnTo>
                <a:lnTo>
                  <a:pt x="24262" y="216064"/>
                </a:lnTo>
                <a:lnTo>
                  <a:pt x="28578" y="204040"/>
                </a:lnTo>
                <a:lnTo>
                  <a:pt x="36825" y="190307"/>
                </a:lnTo>
                <a:lnTo>
                  <a:pt x="49867" y="176296"/>
                </a:lnTo>
                <a:lnTo>
                  <a:pt x="67257" y="161105"/>
                </a:lnTo>
                <a:lnTo>
                  <a:pt x="83560" y="146531"/>
                </a:lnTo>
                <a:lnTo>
                  <a:pt x="96986" y="128819"/>
                </a:lnTo>
                <a:lnTo>
                  <a:pt x="106097" y="105973"/>
                </a:lnTo>
                <a:lnTo>
                  <a:pt x="109453" y="75995"/>
                </a:lnTo>
                <a:lnTo>
                  <a:pt x="105689" y="44895"/>
                </a:lnTo>
                <a:lnTo>
                  <a:pt x="99397" y="30422"/>
                </a:lnTo>
                <a:close/>
              </a:path>
              <a:path w="109854" h="255904">
                <a:moveTo>
                  <a:pt x="59585" y="0"/>
                </a:moveTo>
                <a:lnTo>
                  <a:pt x="43538" y="2706"/>
                </a:lnTo>
                <a:lnTo>
                  <a:pt x="25189" y="14816"/>
                </a:lnTo>
                <a:lnTo>
                  <a:pt x="10101" y="42314"/>
                </a:lnTo>
                <a:lnTo>
                  <a:pt x="3835" y="91186"/>
                </a:lnTo>
                <a:lnTo>
                  <a:pt x="25061" y="91186"/>
                </a:lnTo>
                <a:lnTo>
                  <a:pt x="25821" y="74001"/>
                </a:lnTo>
                <a:lnTo>
                  <a:pt x="29792" y="53968"/>
                </a:lnTo>
                <a:lnTo>
                  <a:pt x="39518" y="37353"/>
                </a:lnTo>
                <a:lnTo>
                  <a:pt x="57539" y="30422"/>
                </a:lnTo>
                <a:lnTo>
                  <a:pt x="99397" y="30422"/>
                </a:lnTo>
                <a:lnTo>
                  <a:pt x="95260" y="20907"/>
                </a:lnTo>
                <a:lnTo>
                  <a:pt x="79461" y="5465"/>
                </a:lnTo>
                <a:lnTo>
                  <a:pt x="59585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710795" y="5565871"/>
            <a:ext cx="59690" cy="252729"/>
          </a:xfrm>
          <a:custGeom>
            <a:avLst/>
            <a:gdLst/>
            <a:ahLst/>
            <a:cxnLst/>
            <a:rect l="l" t="t" r="r" b="b"/>
            <a:pathLst>
              <a:path w="59689" h="252729">
                <a:moveTo>
                  <a:pt x="59330" y="0"/>
                </a:moveTo>
                <a:lnTo>
                  <a:pt x="43986" y="0"/>
                </a:lnTo>
                <a:lnTo>
                  <a:pt x="37652" y="23854"/>
                </a:lnTo>
                <a:lnTo>
                  <a:pt x="29185" y="38012"/>
                </a:lnTo>
                <a:lnTo>
                  <a:pt x="17122" y="45328"/>
                </a:lnTo>
                <a:lnTo>
                  <a:pt x="0" y="48651"/>
                </a:lnTo>
                <a:lnTo>
                  <a:pt x="0" y="72957"/>
                </a:lnTo>
                <a:lnTo>
                  <a:pt x="38359" y="72957"/>
                </a:lnTo>
                <a:lnTo>
                  <a:pt x="38359" y="252292"/>
                </a:lnTo>
                <a:lnTo>
                  <a:pt x="59330" y="252292"/>
                </a:lnTo>
                <a:lnTo>
                  <a:pt x="59330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839429" y="5565871"/>
            <a:ext cx="59690" cy="252729"/>
          </a:xfrm>
          <a:custGeom>
            <a:avLst/>
            <a:gdLst/>
            <a:ahLst/>
            <a:cxnLst/>
            <a:rect l="l" t="t" r="r" b="b"/>
            <a:pathLst>
              <a:path w="59689" h="252729">
                <a:moveTo>
                  <a:pt x="59330" y="0"/>
                </a:moveTo>
                <a:lnTo>
                  <a:pt x="43986" y="0"/>
                </a:lnTo>
                <a:lnTo>
                  <a:pt x="37652" y="23854"/>
                </a:lnTo>
                <a:lnTo>
                  <a:pt x="29185" y="38012"/>
                </a:lnTo>
                <a:lnTo>
                  <a:pt x="17122" y="45328"/>
                </a:lnTo>
                <a:lnTo>
                  <a:pt x="0" y="48651"/>
                </a:lnTo>
                <a:lnTo>
                  <a:pt x="0" y="72957"/>
                </a:lnTo>
                <a:lnTo>
                  <a:pt x="38359" y="72957"/>
                </a:lnTo>
                <a:lnTo>
                  <a:pt x="38359" y="252292"/>
                </a:lnTo>
                <a:lnTo>
                  <a:pt x="59330" y="252292"/>
                </a:lnTo>
                <a:lnTo>
                  <a:pt x="59330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776007" y="6213291"/>
            <a:ext cx="57785" cy="255904"/>
          </a:xfrm>
          <a:custGeom>
            <a:avLst/>
            <a:gdLst/>
            <a:ahLst/>
            <a:cxnLst/>
            <a:rect l="l" t="t" r="r" b="b"/>
            <a:pathLst>
              <a:path w="57785" h="255904">
                <a:moveTo>
                  <a:pt x="57539" y="0"/>
                </a:moveTo>
                <a:lnTo>
                  <a:pt x="42195" y="0"/>
                </a:lnTo>
                <a:lnTo>
                  <a:pt x="36609" y="25136"/>
                </a:lnTo>
                <a:lnTo>
                  <a:pt x="28194" y="39152"/>
                </a:lnTo>
                <a:lnTo>
                  <a:pt x="16231" y="45755"/>
                </a:lnTo>
                <a:lnTo>
                  <a:pt x="0" y="48651"/>
                </a:lnTo>
                <a:lnTo>
                  <a:pt x="0" y="75991"/>
                </a:lnTo>
                <a:lnTo>
                  <a:pt x="36314" y="75991"/>
                </a:lnTo>
                <a:lnTo>
                  <a:pt x="36314" y="255322"/>
                </a:lnTo>
                <a:lnTo>
                  <a:pt x="57539" y="255322"/>
                </a:lnTo>
                <a:lnTo>
                  <a:pt x="57539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858013" y="2319533"/>
            <a:ext cx="57785" cy="255904"/>
          </a:xfrm>
          <a:custGeom>
            <a:avLst/>
            <a:gdLst/>
            <a:ahLst/>
            <a:cxnLst/>
            <a:rect l="l" t="t" r="r" b="b"/>
            <a:pathLst>
              <a:path w="57785" h="255905">
                <a:moveTo>
                  <a:pt x="57539" y="0"/>
                </a:moveTo>
                <a:lnTo>
                  <a:pt x="42195" y="0"/>
                </a:lnTo>
                <a:lnTo>
                  <a:pt x="36609" y="25141"/>
                </a:lnTo>
                <a:lnTo>
                  <a:pt x="28194" y="39192"/>
                </a:lnTo>
                <a:lnTo>
                  <a:pt x="16231" y="45800"/>
                </a:lnTo>
                <a:lnTo>
                  <a:pt x="0" y="48611"/>
                </a:lnTo>
                <a:lnTo>
                  <a:pt x="0" y="76157"/>
                </a:lnTo>
                <a:lnTo>
                  <a:pt x="36314" y="76157"/>
                </a:lnTo>
                <a:lnTo>
                  <a:pt x="36314" y="255613"/>
                </a:lnTo>
                <a:lnTo>
                  <a:pt x="57539" y="255613"/>
                </a:lnTo>
                <a:lnTo>
                  <a:pt x="57539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969257" y="2325610"/>
            <a:ext cx="111760" cy="255904"/>
          </a:xfrm>
          <a:custGeom>
            <a:avLst/>
            <a:gdLst/>
            <a:ahLst/>
            <a:cxnLst/>
            <a:rect l="l" t="t" r="r" b="b"/>
            <a:pathLst>
              <a:path w="111760" h="255905">
                <a:moveTo>
                  <a:pt x="20970" y="185532"/>
                </a:moveTo>
                <a:lnTo>
                  <a:pt x="0" y="185532"/>
                </a:lnTo>
                <a:lnTo>
                  <a:pt x="6740" y="220921"/>
                </a:lnTo>
                <a:lnTo>
                  <a:pt x="19403" y="242296"/>
                </a:lnTo>
                <a:lnTo>
                  <a:pt x="35279" y="252809"/>
                </a:lnTo>
                <a:lnTo>
                  <a:pt x="51658" y="255613"/>
                </a:lnTo>
                <a:lnTo>
                  <a:pt x="82006" y="245689"/>
                </a:lnTo>
                <a:lnTo>
                  <a:pt x="95384" y="228067"/>
                </a:lnTo>
                <a:lnTo>
                  <a:pt x="55494" y="228067"/>
                </a:lnTo>
                <a:lnTo>
                  <a:pt x="42295" y="225694"/>
                </a:lnTo>
                <a:lnTo>
                  <a:pt x="31806" y="218193"/>
                </a:lnTo>
                <a:lnTo>
                  <a:pt x="24530" y="204996"/>
                </a:lnTo>
                <a:lnTo>
                  <a:pt x="20970" y="185532"/>
                </a:lnTo>
                <a:close/>
              </a:path>
              <a:path w="111760" h="255905">
                <a:moveTo>
                  <a:pt x="97227" y="112615"/>
                </a:moveTo>
                <a:lnTo>
                  <a:pt x="53703" y="112615"/>
                </a:lnTo>
                <a:lnTo>
                  <a:pt x="67189" y="116540"/>
                </a:lnTo>
                <a:lnTo>
                  <a:pt x="78158" y="127908"/>
                </a:lnTo>
                <a:lnTo>
                  <a:pt x="85530" y="146112"/>
                </a:lnTo>
                <a:lnTo>
                  <a:pt x="88227" y="170544"/>
                </a:lnTo>
                <a:lnTo>
                  <a:pt x="86098" y="192349"/>
                </a:lnTo>
                <a:lnTo>
                  <a:pt x="79820" y="210699"/>
                </a:lnTo>
                <a:lnTo>
                  <a:pt x="69563" y="223352"/>
                </a:lnTo>
                <a:lnTo>
                  <a:pt x="55494" y="228067"/>
                </a:lnTo>
                <a:lnTo>
                  <a:pt x="95384" y="228067"/>
                </a:lnTo>
                <a:lnTo>
                  <a:pt x="100151" y="221788"/>
                </a:lnTo>
                <a:lnTo>
                  <a:pt x="108946" y="192723"/>
                </a:lnTo>
                <a:lnTo>
                  <a:pt x="111243" y="167303"/>
                </a:lnTo>
                <a:lnTo>
                  <a:pt x="106628" y="132579"/>
                </a:lnTo>
                <a:lnTo>
                  <a:pt x="97227" y="112615"/>
                </a:lnTo>
                <a:close/>
              </a:path>
              <a:path w="111760" h="255905">
                <a:moveTo>
                  <a:pt x="101526" y="0"/>
                </a:moveTo>
                <a:lnTo>
                  <a:pt x="19179" y="0"/>
                </a:lnTo>
                <a:lnTo>
                  <a:pt x="5626" y="136921"/>
                </a:lnTo>
                <a:lnTo>
                  <a:pt x="23015" y="136921"/>
                </a:lnTo>
                <a:lnTo>
                  <a:pt x="29429" y="126629"/>
                </a:lnTo>
                <a:lnTo>
                  <a:pt x="36921" y="118996"/>
                </a:lnTo>
                <a:lnTo>
                  <a:pt x="45132" y="114249"/>
                </a:lnTo>
                <a:lnTo>
                  <a:pt x="53703" y="112615"/>
                </a:lnTo>
                <a:lnTo>
                  <a:pt x="97227" y="112615"/>
                </a:lnTo>
                <a:lnTo>
                  <a:pt x="94461" y="106742"/>
                </a:lnTo>
                <a:lnTo>
                  <a:pt x="87758" y="100463"/>
                </a:lnTo>
                <a:lnTo>
                  <a:pt x="26851" y="100463"/>
                </a:lnTo>
                <a:lnTo>
                  <a:pt x="34523" y="30382"/>
                </a:lnTo>
                <a:lnTo>
                  <a:pt x="101526" y="30382"/>
                </a:lnTo>
                <a:lnTo>
                  <a:pt x="101526" y="0"/>
                </a:lnTo>
                <a:close/>
              </a:path>
              <a:path w="111760" h="255905">
                <a:moveTo>
                  <a:pt x="57539" y="85069"/>
                </a:moveTo>
                <a:lnTo>
                  <a:pt x="48105" y="86620"/>
                </a:lnTo>
                <a:lnTo>
                  <a:pt x="39990" y="90487"/>
                </a:lnTo>
                <a:lnTo>
                  <a:pt x="32977" y="95494"/>
                </a:lnTo>
                <a:lnTo>
                  <a:pt x="26851" y="100463"/>
                </a:lnTo>
                <a:lnTo>
                  <a:pt x="87758" y="100463"/>
                </a:lnTo>
                <a:lnTo>
                  <a:pt x="77259" y="90626"/>
                </a:lnTo>
                <a:lnTo>
                  <a:pt x="57539" y="85069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858013" y="2970154"/>
            <a:ext cx="57785" cy="252729"/>
          </a:xfrm>
          <a:custGeom>
            <a:avLst/>
            <a:gdLst/>
            <a:ahLst/>
            <a:cxnLst/>
            <a:rect l="l" t="t" r="r" b="b"/>
            <a:pathLst>
              <a:path w="57785" h="252730">
                <a:moveTo>
                  <a:pt x="57539" y="0"/>
                </a:moveTo>
                <a:lnTo>
                  <a:pt x="42195" y="0"/>
                </a:lnTo>
                <a:lnTo>
                  <a:pt x="36609" y="23830"/>
                </a:lnTo>
                <a:lnTo>
                  <a:pt x="28194" y="37977"/>
                </a:lnTo>
                <a:lnTo>
                  <a:pt x="16231" y="45288"/>
                </a:lnTo>
                <a:lnTo>
                  <a:pt x="0" y="48611"/>
                </a:lnTo>
                <a:lnTo>
                  <a:pt x="0" y="72916"/>
                </a:lnTo>
                <a:lnTo>
                  <a:pt x="36314" y="72916"/>
                </a:lnTo>
                <a:lnTo>
                  <a:pt x="36314" y="252251"/>
                </a:lnTo>
                <a:lnTo>
                  <a:pt x="57539" y="252251"/>
                </a:lnTo>
                <a:lnTo>
                  <a:pt x="57539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969257" y="2970154"/>
            <a:ext cx="109198" cy="252251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858013" y="3617534"/>
            <a:ext cx="57785" cy="255904"/>
          </a:xfrm>
          <a:custGeom>
            <a:avLst/>
            <a:gdLst/>
            <a:ahLst/>
            <a:cxnLst/>
            <a:rect l="l" t="t" r="r" b="b"/>
            <a:pathLst>
              <a:path w="57785" h="255904">
                <a:moveTo>
                  <a:pt x="57539" y="0"/>
                </a:moveTo>
                <a:lnTo>
                  <a:pt x="42195" y="0"/>
                </a:lnTo>
                <a:lnTo>
                  <a:pt x="36609" y="25136"/>
                </a:lnTo>
                <a:lnTo>
                  <a:pt x="28194" y="39152"/>
                </a:lnTo>
                <a:lnTo>
                  <a:pt x="16231" y="45755"/>
                </a:lnTo>
                <a:lnTo>
                  <a:pt x="0" y="48651"/>
                </a:lnTo>
                <a:lnTo>
                  <a:pt x="0" y="75995"/>
                </a:lnTo>
                <a:lnTo>
                  <a:pt x="36314" y="75995"/>
                </a:lnTo>
                <a:lnTo>
                  <a:pt x="36314" y="255330"/>
                </a:lnTo>
                <a:lnTo>
                  <a:pt x="57539" y="255330"/>
                </a:lnTo>
                <a:lnTo>
                  <a:pt x="57539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984601" y="3617534"/>
            <a:ext cx="59690" cy="255904"/>
          </a:xfrm>
          <a:custGeom>
            <a:avLst/>
            <a:gdLst/>
            <a:ahLst/>
            <a:cxnLst/>
            <a:rect l="l" t="t" r="r" b="b"/>
            <a:pathLst>
              <a:path w="59689" h="255904">
                <a:moveTo>
                  <a:pt x="59330" y="0"/>
                </a:moveTo>
                <a:lnTo>
                  <a:pt x="43986" y="0"/>
                </a:lnTo>
                <a:lnTo>
                  <a:pt x="38515" y="25136"/>
                </a:lnTo>
                <a:lnTo>
                  <a:pt x="29952" y="39152"/>
                </a:lnTo>
                <a:lnTo>
                  <a:pt x="17409" y="45755"/>
                </a:lnTo>
                <a:lnTo>
                  <a:pt x="0" y="48651"/>
                </a:lnTo>
                <a:lnTo>
                  <a:pt x="0" y="75995"/>
                </a:lnTo>
                <a:lnTo>
                  <a:pt x="38359" y="75995"/>
                </a:lnTo>
                <a:lnTo>
                  <a:pt x="38359" y="255330"/>
                </a:lnTo>
                <a:lnTo>
                  <a:pt x="59330" y="255330"/>
                </a:lnTo>
                <a:lnTo>
                  <a:pt x="59330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858013" y="4267992"/>
            <a:ext cx="57785" cy="252729"/>
          </a:xfrm>
          <a:custGeom>
            <a:avLst/>
            <a:gdLst/>
            <a:ahLst/>
            <a:cxnLst/>
            <a:rect l="l" t="t" r="r" b="b"/>
            <a:pathLst>
              <a:path w="57785" h="252729">
                <a:moveTo>
                  <a:pt x="57539" y="0"/>
                </a:moveTo>
                <a:lnTo>
                  <a:pt x="42195" y="0"/>
                </a:lnTo>
                <a:lnTo>
                  <a:pt x="36609" y="23854"/>
                </a:lnTo>
                <a:lnTo>
                  <a:pt x="28194" y="38012"/>
                </a:lnTo>
                <a:lnTo>
                  <a:pt x="16231" y="45328"/>
                </a:lnTo>
                <a:lnTo>
                  <a:pt x="0" y="48651"/>
                </a:lnTo>
                <a:lnTo>
                  <a:pt x="0" y="72957"/>
                </a:lnTo>
                <a:lnTo>
                  <a:pt x="36314" y="72957"/>
                </a:lnTo>
                <a:lnTo>
                  <a:pt x="36314" y="252292"/>
                </a:lnTo>
                <a:lnTo>
                  <a:pt x="57539" y="252292"/>
                </a:lnTo>
                <a:lnTo>
                  <a:pt x="57539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971048" y="4267992"/>
            <a:ext cx="109855" cy="261620"/>
          </a:xfrm>
          <a:custGeom>
            <a:avLst/>
            <a:gdLst/>
            <a:ahLst/>
            <a:cxnLst/>
            <a:rect l="l" t="t" r="r" b="b"/>
            <a:pathLst>
              <a:path w="109854" h="261620">
                <a:moveTo>
                  <a:pt x="55749" y="0"/>
                </a:moveTo>
                <a:lnTo>
                  <a:pt x="26756" y="12729"/>
                </a:lnTo>
                <a:lnTo>
                  <a:pt x="9845" y="44838"/>
                </a:lnTo>
                <a:lnTo>
                  <a:pt x="1949" y="87209"/>
                </a:lnTo>
                <a:lnTo>
                  <a:pt x="0" y="130723"/>
                </a:lnTo>
                <a:lnTo>
                  <a:pt x="1949" y="172932"/>
                </a:lnTo>
                <a:lnTo>
                  <a:pt x="9845" y="215433"/>
                </a:lnTo>
                <a:lnTo>
                  <a:pt x="26756" y="248250"/>
                </a:lnTo>
                <a:lnTo>
                  <a:pt x="55749" y="261406"/>
                </a:lnTo>
                <a:lnTo>
                  <a:pt x="83560" y="248250"/>
                </a:lnTo>
                <a:lnTo>
                  <a:pt x="92118" y="231024"/>
                </a:lnTo>
                <a:lnTo>
                  <a:pt x="55749" y="231024"/>
                </a:lnTo>
                <a:lnTo>
                  <a:pt x="40645" y="224324"/>
                </a:lnTo>
                <a:lnTo>
                  <a:pt x="29856" y="204800"/>
                </a:lnTo>
                <a:lnTo>
                  <a:pt x="23383" y="173312"/>
                </a:lnTo>
                <a:lnTo>
                  <a:pt x="21225" y="130723"/>
                </a:lnTo>
                <a:lnTo>
                  <a:pt x="23383" y="87643"/>
                </a:lnTo>
                <a:lnTo>
                  <a:pt x="29856" y="55112"/>
                </a:lnTo>
                <a:lnTo>
                  <a:pt x="40645" y="34553"/>
                </a:lnTo>
                <a:lnTo>
                  <a:pt x="55749" y="27384"/>
                </a:lnTo>
                <a:lnTo>
                  <a:pt x="91001" y="27384"/>
                </a:lnTo>
                <a:lnTo>
                  <a:pt x="83560" y="12729"/>
                </a:lnTo>
                <a:lnTo>
                  <a:pt x="55749" y="0"/>
                </a:lnTo>
                <a:close/>
              </a:path>
              <a:path w="109854" h="261620">
                <a:moveTo>
                  <a:pt x="91001" y="27384"/>
                </a:moveTo>
                <a:lnTo>
                  <a:pt x="55749" y="27384"/>
                </a:lnTo>
                <a:lnTo>
                  <a:pt x="70534" y="34553"/>
                </a:lnTo>
                <a:lnTo>
                  <a:pt x="80619" y="55112"/>
                </a:lnTo>
                <a:lnTo>
                  <a:pt x="86389" y="87643"/>
                </a:lnTo>
                <a:lnTo>
                  <a:pt x="88227" y="130723"/>
                </a:lnTo>
                <a:lnTo>
                  <a:pt x="86389" y="173312"/>
                </a:lnTo>
                <a:lnTo>
                  <a:pt x="80619" y="204800"/>
                </a:lnTo>
                <a:lnTo>
                  <a:pt x="70534" y="224324"/>
                </a:lnTo>
                <a:lnTo>
                  <a:pt x="55749" y="231024"/>
                </a:lnTo>
                <a:lnTo>
                  <a:pt x="92118" y="231024"/>
                </a:lnTo>
                <a:lnTo>
                  <a:pt x="99863" y="215433"/>
                </a:lnTo>
                <a:lnTo>
                  <a:pt x="107535" y="172932"/>
                </a:lnTo>
                <a:lnTo>
                  <a:pt x="109453" y="130723"/>
                </a:lnTo>
                <a:lnTo>
                  <a:pt x="107535" y="87209"/>
                </a:lnTo>
                <a:lnTo>
                  <a:pt x="99863" y="44838"/>
                </a:lnTo>
                <a:lnTo>
                  <a:pt x="91001" y="27384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907882" y="4915412"/>
            <a:ext cx="107950" cy="261620"/>
          </a:xfrm>
          <a:custGeom>
            <a:avLst/>
            <a:gdLst/>
            <a:ahLst/>
            <a:cxnLst/>
            <a:rect l="l" t="t" r="r" b="b"/>
            <a:pathLst>
              <a:path w="107950" h="261620">
                <a:moveTo>
                  <a:pt x="23015" y="194525"/>
                </a:moveTo>
                <a:lnTo>
                  <a:pt x="1790" y="194525"/>
                </a:lnTo>
                <a:lnTo>
                  <a:pt x="3907" y="215247"/>
                </a:lnTo>
                <a:lnTo>
                  <a:pt x="11444" y="237096"/>
                </a:lnTo>
                <a:lnTo>
                  <a:pt x="26172" y="254380"/>
                </a:lnTo>
                <a:lnTo>
                  <a:pt x="49867" y="261406"/>
                </a:lnTo>
                <a:lnTo>
                  <a:pt x="82270" y="242933"/>
                </a:lnTo>
                <a:lnTo>
                  <a:pt x="85839" y="234062"/>
                </a:lnTo>
                <a:lnTo>
                  <a:pt x="49867" y="234062"/>
                </a:lnTo>
                <a:lnTo>
                  <a:pt x="38335" y="231308"/>
                </a:lnTo>
                <a:lnTo>
                  <a:pt x="29920" y="223424"/>
                </a:lnTo>
                <a:lnTo>
                  <a:pt x="24766" y="210974"/>
                </a:lnTo>
                <a:lnTo>
                  <a:pt x="23015" y="194525"/>
                </a:lnTo>
                <a:close/>
              </a:path>
              <a:path w="107950" h="261620">
                <a:moveTo>
                  <a:pt x="106662" y="139838"/>
                </a:moveTo>
                <a:lnTo>
                  <a:pt x="88227" y="139838"/>
                </a:lnTo>
                <a:lnTo>
                  <a:pt x="82701" y="182759"/>
                </a:lnTo>
                <a:lnTo>
                  <a:pt x="74706" y="212015"/>
                </a:lnTo>
                <a:lnTo>
                  <a:pt x="63881" y="228739"/>
                </a:lnTo>
                <a:lnTo>
                  <a:pt x="49867" y="234062"/>
                </a:lnTo>
                <a:lnTo>
                  <a:pt x="85839" y="234062"/>
                </a:lnTo>
                <a:lnTo>
                  <a:pt x="99448" y="200242"/>
                </a:lnTo>
                <a:lnTo>
                  <a:pt x="106221" y="152424"/>
                </a:lnTo>
                <a:lnTo>
                  <a:pt x="106662" y="139838"/>
                </a:lnTo>
                <a:close/>
              </a:path>
              <a:path w="107950" h="261620">
                <a:moveTo>
                  <a:pt x="51658" y="0"/>
                </a:moveTo>
                <a:lnTo>
                  <a:pt x="29021" y="7364"/>
                </a:lnTo>
                <a:lnTo>
                  <a:pt x="12882" y="26984"/>
                </a:lnTo>
                <a:lnTo>
                  <a:pt x="3216" y="55149"/>
                </a:lnTo>
                <a:lnTo>
                  <a:pt x="0" y="88148"/>
                </a:lnTo>
                <a:lnTo>
                  <a:pt x="3728" y="122778"/>
                </a:lnTo>
                <a:lnTo>
                  <a:pt x="14097" y="148568"/>
                </a:lnTo>
                <a:lnTo>
                  <a:pt x="29884" y="164665"/>
                </a:lnTo>
                <a:lnTo>
                  <a:pt x="49867" y="170220"/>
                </a:lnTo>
                <a:lnTo>
                  <a:pt x="61256" y="168036"/>
                </a:lnTo>
                <a:lnTo>
                  <a:pt x="71924" y="161865"/>
                </a:lnTo>
                <a:lnTo>
                  <a:pt x="81155" y="152275"/>
                </a:lnTo>
                <a:lnTo>
                  <a:pt x="86500" y="142876"/>
                </a:lnTo>
                <a:lnTo>
                  <a:pt x="53703" y="142876"/>
                </a:lnTo>
                <a:lnTo>
                  <a:pt x="42871" y="140692"/>
                </a:lnTo>
                <a:lnTo>
                  <a:pt x="32254" y="132237"/>
                </a:lnTo>
                <a:lnTo>
                  <a:pt x="24178" y="114661"/>
                </a:lnTo>
                <a:lnTo>
                  <a:pt x="20970" y="85110"/>
                </a:lnTo>
                <a:lnTo>
                  <a:pt x="23067" y="62466"/>
                </a:lnTo>
                <a:lnTo>
                  <a:pt x="29121" y="45233"/>
                </a:lnTo>
                <a:lnTo>
                  <a:pt x="38771" y="34267"/>
                </a:lnTo>
                <a:lnTo>
                  <a:pt x="51658" y="30422"/>
                </a:lnTo>
                <a:lnTo>
                  <a:pt x="91990" y="30422"/>
                </a:lnTo>
                <a:lnTo>
                  <a:pt x="82270" y="12539"/>
                </a:lnTo>
                <a:lnTo>
                  <a:pt x="51658" y="0"/>
                </a:lnTo>
                <a:close/>
              </a:path>
              <a:path w="107950" h="261620">
                <a:moveTo>
                  <a:pt x="91990" y="30422"/>
                </a:moveTo>
                <a:lnTo>
                  <a:pt x="51658" y="30422"/>
                </a:lnTo>
                <a:lnTo>
                  <a:pt x="66482" y="34647"/>
                </a:lnTo>
                <a:lnTo>
                  <a:pt x="76655" y="45993"/>
                </a:lnTo>
                <a:lnTo>
                  <a:pt x="82513" y="62466"/>
                </a:lnTo>
                <a:lnTo>
                  <a:pt x="84390" y="82082"/>
                </a:lnTo>
                <a:lnTo>
                  <a:pt x="80927" y="113379"/>
                </a:lnTo>
                <a:lnTo>
                  <a:pt x="72596" y="131857"/>
                </a:lnTo>
                <a:lnTo>
                  <a:pt x="62490" y="140644"/>
                </a:lnTo>
                <a:lnTo>
                  <a:pt x="53703" y="142876"/>
                </a:lnTo>
                <a:lnTo>
                  <a:pt x="86500" y="142876"/>
                </a:lnTo>
                <a:lnTo>
                  <a:pt x="88227" y="139838"/>
                </a:lnTo>
                <a:lnTo>
                  <a:pt x="106662" y="139838"/>
                </a:lnTo>
                <a:lnTo>
                  <a:pt x="107407" y="118570"/>
                </a:lnTo>
                <a:lnTo>
                  <a:pt x="105995" y="82071"/>
                </a:lnTo>
                <a:lnTo>
                  <a:pt x="99000" y="43319"/>
                </a:lnTo>
                <a:lnTo>
                  <a:pt x="91990" y="30422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907882" y="5565871"/>
            <a:ext cx="109220" cy="261620"/>
          </a:xfrm>
          <a:custGeom>
            <a:avLst/>
            <a:gdLst/>
            <a:ahLst/>
            <a:cxnLst/>
            <a:rect l="l" t="t" r="r" b="b"/>
            <a:pathLst>
              <a:path w="109220" h="261620">
                <a:moveTo>
                  <a:pt x="53703" y="0"/>
                </a:moveTo>
                <a:lnTo>
                  <a:pt x="29728" y="7079"/>
                </a:lnTo>
                <a:lnTo>
                  <a:pt x="14384" y="24705"/>
                </a:lnTo>
                <a:lnTo>
                  <a:pt x="6233" y="47458"/>
                </a:lnTo>
                <a:lnTo>
                  <a:pt x="3835" y="69919"/>
                </a:lnTo>
                <a:lnTo>
                  <a:pt x="5526" y="86486"/>
                </a:lnTo>
                <a:lnTo>
                  <a:pt x="10261" y="99921"/>
                </a:lnTo>
                <a:lnTo>
                  <a:pt x="17537" y="110507"/>
                </a:lnTo>
                <a:lnTo>
                  <a:pt x="26851" y="118530"/>
                </a:lnTo>
                <a:lnTo>
                  <a:pt x="15320" y="128902"/>
                </a:lnTo>
                <a:lnTo>
                  <a:pt x="6904" y="142111"/>
                </a:lnTo>
                <a:lnTo>
                  <a:pt x="1750" y="158731"/>
                </a:lnTo>
                <a:lnTo>
                  <a:pt x="0" y="179334"/>
                </a:lnTo>
                <a:lnTo>
                  <a:pt x="239" y="190971"/>
                </a:lnTo>
                <a:lnTo>
                  <a:pt x="15343" y="240139"/>
                </a:lnTo>
                <a:lnTo>
                  <a:pt x="53703" y="261406"/>
                </a:lnTo>
                <a:lnTo>
                  <a:pt x="78557" y="254570"/>
                </a:lnTo>
                <a:lnTo>
                  <a:pt x="95835" y="236336"/>
                </a:lnTo>
                <a:lnTo>
                  <a:pt x="97879" y="231024"/>
                </a:lnTo>
                <a:lnTo>
                  <a:pt x="55494" y="231024"/>
                </a:lnTo>
                <a:lnTo>
                  <a:pt x="38016" y="225986"/>
                </a:lnTo>
                <a:lnTo>
                  <a:pt x="27491" y="213534"/>
                </a:lnTo>
                <a:lnTo>
                  <a:pt x="22336" y="197665"/>
                </a:lnTo>
                <a:lnTo>
                  <a:pt x="20970" y="182373"/>
                </a:lnTo>
                <a:lnTo>
                  <a:pt x="22848" y="164523"/>
                </a:lnTo>
                <a:lnTo>
                  <a:pt x="28706" y="148952"/>
                </a:lnTo>
                <a:lnTo>
                  <a:pt x="38879" y="137939"/>
                </a:lnTo>
                <a:lnTo>
                  <a:pt x="53703" y="133761"/>
                </a:lnTo>
                <a:lnTo>
                  <a:pt x="96463" y="133761"/>
                </a:lnTo>
                <a:lnTo>
                  <a:pt x="95496" y="131893"/>
                </a:lnTo>
                <a:lnTo>
                  <a:pt x="82346" y="118530"/>
                </a:lnTo>
                <a:lnTo>
                  <a:pt x="88899" y="112548"/>
                </a:lnTo>
                <a:lnTo>
                  <a:pt x="93193" y="106377"/>
                </a:lnTo>
                <a:lnTo>
                  <a:pt x="53703" y="106377"/>
                </a:lnTo>
                <a:lnTo>
                  <a:pt x="42715" y="103624"/>
                </a:lnTo>
                <a:lnTo>
                  <a:pt x="33501" y="95743"/>
                </a:lnTo>
                <a:lnTo>
                  <a:pt x="27163" y="83306"/>
                </a:lnTo>
                <a:lnTo>
                  <a:pt x="24806" y="66880"/>
                </a:lnTo>
                <a:lnTo>
                  <a:pt x="26052" y="54300"/>
                </a:lnTo>
                <a:lnTo>
                  <a:pt x="30368" y="41435"/>
                </a:lnTo>
                <a:lnTo>
                  <a:pt x="38615" y="31419"/>
                </a:lnTo>
                <a:lnTo>
                  <a:pt x="51658" y="27384"/>
                </a:lnTo>
                <a:lnTo>
                  <a:pt x="94608" y="27384"/>
                </a:lnTo>
                <a:lnTo>
                  <a:pt x="91584" y="20528"/>
                </a:lnTo>
                <a:lnTo>
                  <a:pt x="76060" y="5702"/>
                </a:lnTo>
                <a:lnTo>
                  <a:pt x="53703" y="0"/>
                </a:lnTo>
                <a:close/>
              </a:path>
              <a:path w="109220" h="261620">
                <a:moveTo>
                  <a:pt x="96463" y="133761"/>
                </a:moveTo>
                <a:lnTo>
                  <a:pt x="53703" y="133761"/>
                </a:lnTo>
                <a:lnTo>
                  <a:pt x="66870" y="136657"/>
                </a:lnTo>
                <a:lnTo>
                  <a:pt x="77135" y="145534"/>
                </a:lnTo>
                <a:lnTo>
                  <a:pt x="83804" y="160678"/>
                </a:lnTo>
                <a:lnTo>
                  <a:pt x="86182" y="182373"/>
                </a:lnTo>
                <a:lnTo>
                  <a:pt x="83293" y="206654"/>
                </a:lnTo>
                <a:lnTo>
                  <a:pt x="75920" y="221525"/>
                </a:lnTo>
                <a:lnTo>
                  <a:pt x="66007" y="228982"/>
                </a:lnTo>
                <a:lnTo>
                  <a:pt x="55494" y="231024"/>
                </a:lnTo>
                <a:lnTo>
                  <a:pt x="97879" y="231024"/>
                </a:lnTo>
                <a:lnTo>
                  <a:pt x="105921" y="210120"/>
                </a:lnTo>
                <a:lnTo>
                  <a:pt x="109198" y="179334"/>
                </a:lnTo>
                <a:lnTo>
                  <a:pt x="107987" y="164285"/>
                </a:lnTo>
                <a:lnTo>
                  <a:pt x="103731" y="147808"/>
                </a:lnTo>
                <a:lnTo>
                  <a:pt x="96463" y="133761"/>
                </a:lnTo>
                <a:close/>
              </a:path>
              <a:path w="109220" h="261620">
                <a:moveTo>
                  <a:pt x="94608" y="27384"/>
                </a:moveTo>
                <a:lnTo>
                  <a:pt x="51658" y="27384"/>
                </a:lnTo>
                <a:lnTo>
                  <a:pt x="66162" y="30992"/>
                </a:lnTo>
                <a:lnTo>
                  <a:pt x="75633" y="40296"/>
                </a:lnTo>
                <a:lnTo>
                  <a:pt x="80787" y="53019"/>
                </a:lnTo>
                <a:lnTo>
                  <a:pt x="82346" y="66880"/>
                </a:lnTo>
                <a:lnTo>
                  <a:pt x="80280" y="82024"/>
                </a:lnTo>
                <a:lnTo>
                  <a:pt x="74450" y="94604"/>
                </a:lnTo>
                <a:lnTo>
                  <a:pt x="65407" y="103196"/>
                </a:lnTo>
                <a:lnTo>
                  <a:pt x="53703" y="106377"/>
                </a:lnTo>
                <a:lnTo>
                  <a:pt x="93193" y="106377"/>
                </a:lnTo>
                <a:lnTo>
                  <a:pt x="95835" y="102579"/>
                </a:lnTo>
                <a:lnTo>
                  <a:pt x="101334" y="86914"/>
                </a:lnTo>
                <a:lnTo>
                  <a:pt x="103571" y="63842"/>
                </a:lnTo>
                <a:lnTo>
                  <a:pt x="100634" y="41049"/>
                </a:lnTo>
                <a:lnTo>
                  <a:pt x="94608" y="27384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921180" y="6213291"/>
            <a:ext cx="59690" cy="255904"/>
          </a:xfrm>
          <a:custGeom>
            <a:avLst/>
            <a:gdLst/>
            <a:ahLst/>
            <a:cxnLst/>
            <a:rect l="l" t="t" r="r" b="b"/>
            <a:pathLst>
              <a:path w="59689" h="255904">
                <a:moveTo>
                  <a:pt x="59585" y="0"/>
                </a:moveTo>
                <a:lnTo>
                  <a:pt x="44241" y="0"/>
                </a:lnTo>
                <a:lnTo>
                  <a:pt x="37868" y="25136"/>
                </a:lnTo>
                <a:lnTo>
                  <a:pt x="29313" y="39152"/>
                </a:lnTo>
                <a:lnTo>
                  <a:pt x="17162" y="45755"/>
                </a:lnTo>
                <a:lnTo>
                  <a:pt x="0" y="48651"/>
                </a:lnTo>
                <a:lnTo>
                  <a:pt x="0" y="72953"/>
                </a:lnTo>
                <a:lnTo>
                  <a:pt x="38359" y="72953"/>
                </a:lnTo>
                <a:lnTo>
                  <a:pt x="38359" y="255322"/>
                </a:lnTo>
                <a:lnTo>
                  <a:pt x="59585" y="255322"/>
                </a:lnTo>
                <a:lnTo>
                  <a:pt x="59585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003186" y="2319533"/>
            <a:ext cx="59690" cy="255904"/>
          </a:xfrm>
          <a:custGeom>
            <a:avLst/>
            <a:gdLst/>
            <a:ahLst/>
            <a:cxnLst/>
            <a:rect l="l" t="t" r="r" b="b"/>
            <a:pathLst>
              <a:path w="59689" h="255905">
                <a:moveTo>
                  <a:pt x="59585" y="0"/>
                </a:moveTo>
                <a:lnTo>
                  <a:pt x="44241" y="0"/>
                </a:lnTo>
                <a:lnTo>
                  <a:pt x="37868" y="25141"/>
                </a:lnTo>
                <a:lnTo>
                  <a:pt x="29313" y="39192"/>
                </a:lnTo>
                <a:lnTo>
                  <a:pt x="17162" y="45800"/>
                </a:lnTo>
                <a:lnTo>
                  <a:pt x="0" y="48611"/>
                </a:lnTo>
                <a:lnTo>
                  <a:pt x="0" y="76157"/>
                </a:lnTo>
                <a:lnTo>
                  <a:pt x="38359" y="76157"/>
                </a:lnTo>
                <a:lnTo>
                  <a:pt x="38359" y="255613"/>
                </a:lnTo>
                <a:lnTo>
                  <a:pt x="59585" y="255613"/>
                </a:lnTo>
                <a:lnTo>
                  <a:pt x="59585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116476" y="2325610"/>
            <a:ext cx="109220" cy="255904"/>
          </a:xfrm>
          <a:custGeom>
            <a:avLst/>
            <a:gdLst/>
            <a:ahLst/>
            <a:cxnLst/>
            <a:rect l="l" t="t" r="r" b="b"/>
            <a:pathLst>
              <a:path w="109220" h="255905">
                <a:moveTo>
                  <a:pt x="20970" y="185532"/>
                </a:moveTo>
                <a:lnTo>
                  <a:pt x="0" y="185532"/>
                </a:lnTo>
                <a:lnTo>
                  <a:pt x="6740" y="220921"/>
                </a:lnTo>
                <a:lnTo>
                  <a:pt x="19403" y="242296"/>
                </a:lnTo>
                <a:lnTo>
                  <a:pt x="35279" y="252809"/>
                </a:lnTo>
                <a:lnTo>
                  <a:pt x="51658" y="255613"/>
                </a:lnTo>
                <a:lnTo>
                  <a:pt x="81686" y="245689"/>
                </a:lnTo>
                <a:lnTo>
                  <a:pt x="94546" y="228067"/>
                </a:lnTo>
                <a:lnTo>
                  <a:pt x="53703" y="228067"/>
                </a:lnTo>
                <a:lnTo>
                  <a:pt x="41540" y="225694"/>
                </a:lnTo>
                <a:lnTo>
                  <a:pt x="31583" y="218193"/>
                </a:lnTo>
                <a:lnTo>
                  <a:pt x="24502" y="204996"/>
                </a:lnTo>
                <a:lnTo>
                  <a:pt x="20970" y="185532"/>
                </a:lnTo>
                <a:close/>
              </a:path>
              <a:path w="109220" h="255905">
                <a:moveTo>
                  <a:pt x="95386" y="112615"/>
                </a:moveTo>
                <a:lnTo>
                  <a:pt x="51658" y="112615"/>
                </a:lnTo>
                <a:lnTo>
                  <a:pt x="66326" y="116540"/>
                </a:lnTo>
                <a:lnTo>
                  <a:pt x="77902" y="127908"/>
                </a:lnTo>
                <a:lnTo>
                  <a:pt x="85498" y="146112"/>
                </a:lnTo>
                <a:lnTo>
                  <a:pt x="88227" y="170544"/>
                </a:lnTo>
                <a:lnTo>
                  <a:pt x="85782" y="192349"/>
                </a:lnTo>
                <a:lnTo>
                  <a:pt x="78829" y="210699"/>
                </a:lnTo>
                <a:lnTo>
                  <a:pt x="67945" y="223352"/>
                </a:lnTo>
                <a:lnTo>
                  <a:pt x="53703" y="228067"/>
                </a:lnTo>
                <a:lnTo>
                  <a:pt x="94546" y="228067"/>
                </a:lnTo>
                <a:lnTo>
                  <a:pt x="99128" y="221788"/>
                </a:lnTo>
                <a:lnTo>
                  <a:pt x="107220" y="192723"/>
                </a:lnTo>
                <a:lnTo>
                  <a:pt x="109198" y="167303"/>
                </a:lnTo>
                <a:lnTo>
                  <a:pt x="104614" y="132579"/>
                </a:lnTo>
                <a:lnTo>
                  <a:pt x="95386" y="112615"/>
                </a:lnTo>
                <a:close/>
              </a:path>
              <a:path w="109220" h="255905">
                <a:moveTo>
                  <a:pt x="99735" y="0"/>
                </a:moveTo>
                <a:lnTo>
                  <a:pt x="17134" y="0"/>
                </a:lnTo>
                <a:lnTo>
                  <a:pt x="5626" y="136921"/>
                </a:lnTo>
                <a:lnTo>
                  <a:pt x="23015" y="136921"/>
                </a:lnTo>
                <a:lnTo>
                  <a:pt x="29109" y="126629"/>
                </a:lnTo>
                <a:lnTo>
                  <a:pt x="35898" y="118996"/>
                </a:lnTo>
                <a:lnTo>
                  <a:pt x="43406" y="114249"/>
                </a:lnTo>
                <a:lnTo>
                  <a:pt x="51658" y="112615"/>
                </a:lnTo>
                <a:lnTo>
                  <a:pt x="95386" y="112615"/>
                </a:lnTo>
                <a:lnTo>
                  <a:pt x="92671" y="106742"/>
                </a:lnTo>
                <a:lnTo>
                  <a:pt x="86205" y="100463"/>
                </a:lnTo>
                <a:lnTo>
                  <a:pt x="24806" y="100463"/>
                </a:lnTo>
                <a:lnTo>
                  <a:pt x="32478" y="30382"/>
                </a:lnTo>
                <a:lnTo>
                  <a:pt x="99735" y="30382"/>
                </a:lnTo>
                <a:lnTo>
                  <a:pt x="99735" y="0"/>
                </a:lnTo>
                <a:close/>
              </a:path>
              <a:path w="109220" h="255905">
                <a:moveTo>
                  <a:pt x="57539" y="85069"/>
                </a:moveTo>
                <a:lnTo>
                  <a:pt x="47030" y="86164"/>
                </a:lnTo>
                <a:lnTo>
                  <a:pt x="38296" y="89272"/>
                </a:lnTo>
                <a:lnTo>
                  <a:pt x="30999" y="94127"/>
                </a:lnTo>
                <a:lnTo>
                  <a:pt x="24806" y="100463"/>
                </a:lnTo>
                <a:lnTo>
                  <a:pt x="86205" y="100463"/>
                </a:lnTo>
                <a:lnTo>
                  <a:pt x="76076" y="90626"/>
                </a:lnTo>
                <a:lnTo>
                  <a:pt x="57539" y="85069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003186" y="2970154"/>
            <a:ext cx="59690" cy="252729"/>
          </a:xfrm>
          <a:custGeom>
            <a:avLst/>
            <a:gdLst/>
            <a:ahLst/>
            <a:cxnLst/>
            <a:rect l="l" t="t" r="r" b="b"/>
            <a:pathLst>
              <a:path w="59689" h="252730">
                <a:moveTo>
                  <a:pt x="59585" y="0"/>
                </a:moveTo>
                <a:lnTo>
                  <a:pt x="44241" y="0"/>
                </a:lnTo>
                <a:lnTo>
                  <a:pt x="37868" y="23830"/>
                </a:lnTo>
                <a:lnTo>
                  <a:pt x="29313" y="37977"/>
                </a:lnTo>
                <a:lnTo>
                  <a:pt x="17162" y="45288"/>
                </a:lnTo>
                <a:lnTo>
                  <a:pt x="0" y="48611"/>
                </a:lnTo>
                <a:lnTo>
                  <a:pt x="0" y="72916"/>
                </a:lnTo>
                <a:lnTo>
                  <a:pt x="38359" y="72916"/>
                </a:lnTo>
                <a:lnTo>
                  <a:pt x="38359" y="252251"/>
                </a:lnTo>
                <a:lnTo>
                  <a:pt x="59585" y="252251"/>
                </a:lnTo>
                <a:lnTo>
                  <a:pt x="59585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116476" y="2970154"/>
            <a:ext cx="111760" cy="261620"/>
          </a:xfrm>
          <a:custGeom>
            <a:avLst/>
            <a:gdLst/>
            <a:ahLst/>
            <a:cxnLst/>
            <a:rect l="l" t="t" r="r" b="b"/>
            <a:pathLst>
              <a:path w="111760" h="261619">
                <a:moveTo>
                  <a:pt x="55494" y="0"/>
                </a:moveTo>
                <a:lnTo>
                  <a:pt x="27403" y="12723"/>
                </a:lnTo>
                <a:lnTo>
                  <a:pt x="10485" y="44818"/>
                </a:lnTo>
                <a:lnTo>
                  <a:pt x="2197" y="87175"/>
                </a:lnTo>
                <a:lnTo>
                  <a:pt x="0" y="130683"/>
                </a:lnTo>
                <a:lnTo>
                  <a:pt x="2197" y="172891"/>
                </a:lnTo>
                <a:lnTo>
                  <a:pt x="10485" y="215393"/>
                </a:lnTo>
                <a:lnTo>
                  <a:pt x="27403" y="248210"/>
                </a:lnTo>
                <a:lnTo>
                  <a:pt x="55494" y="261366"/>
                </a:lnTo>
                <a:lnTo>
                  <a:pt x="83624" y="248210"/>
                </a:lnTo>
                <a:lnTo>
                  <a:pt x="92551" y="230984"/>
                </a:lnTo>
                <a:lnTo>
                  <a:pt x="55494" y="230984"/>
                </a:lnTo>
                <a:lnTo>
                  <a:pt x="40709" y="224290"/>
                </a:lnTo>
                <a:lnTo>
                  <a:pt x="30624" y="204774"/>
                </a:lnTo>
                <a:lnTo>
                  <a:pt x="24854" y="173288"/>
                </a:lnTo>
                <a:lnTo>
                  <a:pt x="23015" y="130683"/>
                </a:lnTo>
                <a:lnTo>
                  <a:pt x="24854" y="87602"/>
                </a:lnTo>
                <a:lnTo>
                  <a:pt x="30624" y="55072"/>
                </a:lnTo>
                <a:lnTo>
                  <a:pt x="40709" y="34512"/>
                </a:lnTo>
                <a:lnTo>
                  <a:pt x="55494" y="27343"/>
                </a:lnTo>
                <a:lnTo>
                  <a:pt x="91371" y="27343"/>
                </a:lnTo>
                <a:lnTo>
                  <a:pt x="83624" y="12723"/>
                </a:lnTo>
                <a:lnTo>
                  <a:pt x="55494" y="0"/>
                </a:lnTo>
                <a:close/>
              </a:path>
              <a:path w="111760" h="261619">
                <a:moveTo>
                  <a:pt x="91371" y="27343"/>
                </a:moveTo>
                <a:lnTo>
                  <a:pt x="55494" y="27343"/>
                </a:lnTo>
                <a:lnTo>
                  <a:pt x="70318" y="34512"/>
                </a:lnTo>
                <a:lnTo>
                  <a:pt x="80491" y="55072"/>
                </a:lnTo>
                <a:lnTo>
                  <a:pt x="86349" y="87602"/>
                </a:lnTo>
                <a:lnTo>
                  <a:pt x="88227" y="130683"/>
                </a:lnTo>
                <a:lnTo>
                  <a:pt x="86349" y="173288"/>
                </a:lnTo>
                <a:lnTo>
                  <a:pt x="80491" y="204774"/>
                </a:lnTo>
                <a:lnTo>
                  <a:pt x="70318" y="224290"/>
                </a:lnTo>
                <a:lnTo>
                  <a:pt x="55494" y="230984"/>
                </a:lnTo>
                <a:lnTo>
                  <a:pt x="92551" y="230984"/>
                </a:lnTo>
                <a:lnTo>
                  <a:pt x="100630" y="215393"/>
                </a:lnTo>
                <a:lnTo>
                  <a:pt x="109006" y="172891"/>
                </a:lnTo>
                <a:lnTo>
                  <a:pt x="111243" y="130683"/>
                </a:lnTo>
                <a:lnTo>
                  <a:pt x="109006" y="87175"/>
                </a:lnTo>
                <a:lnTo>
                  <a:pt x="100630" y="44818"/>
                </a:lnTo>
                <a:lnTo>
                  <a:pt x="91371" y="27343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055100" y="3617534"/>
            <a:ext cx="107950" cy="261620"/>
          </a:xfrm>
          <a:custGeom>
            <a:avLst/>
            <a:gdLst/>
            <a:ahLst/>
            <a:cxnLst/>
            <a:rect l="l" t="t" r="r" b="b"/>
            <a:pathLst>
              <a:path w="107950" h="261620">
                <a:moveTo>
                  <a:pt x="20970" y="194566"/>
                </a:moveTo>
                <a:lnTo>
                  <a:pt x="1790" y="194566"/>
                </a:lnTo>
                <a:lnTo>
                  <a:pt x="3875" y="215264"/>
                </a:lnTo>
                <a:lnTo>
                  <a:pt x="11188" y="237101"/>
                </a:lnTo>
                <a:lnTo>
                  <a:pt x="25309" y="254380"/>
                </a:lnTo>
                <a:lnTo>
                  <a:pt x="47822" y="261406"/>
                </a:lnTo>
                <a:lnTo>
                  <a:pt x="80651" y="242933"/>
                </a:lnTo>
                <a:lnTo>
                  <a:pt x="84364" y="234062"/>
                </a:lnTo>
                <a:lnTo>
                  <a:pt x="47822" y="234062"/>
                </a:lnTo>
                <a:lnTo>
                  <a:pt x="37440" y="231309"/>
                </a:lnTo>
                <a:lnTo>
                  <a:pt x="29409" y="223429"/>
                </a:lnTo>
                <a:lnTo>
                  <a:pt x="23871" y="210991"/>
                </a:lnTo>
                <a:lnTo>
                  <a:pt x="20970" y="194566"/>
                </a:lnTo>
                <a:close/>
              </a:path>
              <a:path w="107950" h="261620">
                <a:moveTo>
                  <a:pt x="106484" y="139838"/>
                </a:moveTo>
                <a:lnTo>
                  <a:pt x="86182" y="139838"/>
                </a:lnTo>
                <a:lnTo>
                  <a:pt x="81806" y="182776"/>
                </a:lnTo>
                <a:lnTo>
                  <a:pt x="74194" y="212030"/>
                </a:lnTo>
                <a:lnTo>
                  <a:pt x="62986" y="228745"/>
                </a:lnTo>
                <a:lnTo>
                  <a:pt x="47822" y="234062"/>
                </a:lnTo>
                <a:lnTo>
                  <a:pt x="84364" y="234062"/>
                </a:lnTo>
                <a:lnTo>
                  <a:pt x="98521" y="200242"/>
                </a:lnTo>
                <a:lnTo>
                  <a:pt x="105937" y="152424"/>
                </a:lnTo>
                <a:lnTo>
                  <a:pt x="106484" y="139838"/>
                </a:lnTo>
                <a:close/>
              </a:path>
              <a:path w="107950" h="261620">
                <a:moveTo>
                  <a:pt x="49867" y="0"/>
                </a:moveTo>
                <a:lnTo>
                  <a:pt x="28266" y="7364"/>
                </a:lnTo>
                <a:lnTo>
                  <a:pt x="12658" y="26984"/>
                </a:lnTo>
                <a:lnTo>
                  <a:pt x="3188" y="55149"/>
                </a:lnTo>
                <a:lnTo>
                  <a:pt x="0" y="88148"/>
                </a:lnTo>
                <a:lnTo>
                  <a:pt x="3476" y="122778"/>
                </a:lnTo>
                <a:lnTo>
                  <a:pt x="13425" y="148568"/>
                </a:lnTo>
                <a:lnTo>
                  <a:pt x="29129" y="164665"/>
                </a:lnTo>
                <a:lnTo>
                  <a:pt x="49867" y="170220"/>
                </a:lnTo>
                <a:lnTo>
                  <a:pt x="61224" y="168036"/>
                </a:lnTo>
                <a:lnTo>
                  <a:pt x="71669" y="161865"/>
                </a:lnTo>
                <a:lnTo>
                  <a:pt x="80292" y="152275"/>
                </a:lnTo>
                <a:lnTo>
                  <a:pt x="84743" y="142876"/>
                </a:lnTo>
                <a:lnTo>
                  <a:pt x="51658" y="142876"/>
                </a:lnTo>
                <a:lnTo>
                  <a:pt x="40973" y="140692"/>
                </a:lnTo>
                <a:lnTo>
                  <a:pt x="30432" y="132237"/>
                </a:lnTo>
                <a:lnTo>
                  <a:pt x="22384" y="114661"/>
                </a:lnTo>
                <a:lnTo>
                  <a:pt x="19179" y="85110"/>
                </a:lnTo>
                <a:lnTo>
                  <a:pt x="21557" y="62466"/>
                </a:lnTo>
                <a:lnTo>
                  <a:pt x="28226" y="45233"/>
                </a:lnTo>
                <a:lnTo>
                  <a:pt x="38491" y="34267"/>
                </a:lnTo>
                <a:lnTo>
                  <a:pt x="51658" y="30422"/>
                </a:lnTo>
                <a:lnTo>
                  <a:pt x="90736" y="30422"/>
                </a:lnTo>
                <a:lnTo>
                  <a:pt x="80651" y="12539"/>
                </a:lnTo>
                <a:lnTo>
                  <a:pt x="49867" y="0"/>
                </a:lnTo>
                <a:close/>
              </a:path>
              <a:path w="107950" h="261620">
                <a:moveTo>
                  <a:pt x="90736" y="30422"/>
                </a:moveTo>
                <a:lnTo>
                  <a:pt x="51658" y="30422"/>
                </a:lnTo>
                <a:lnTo>
                  <a:pt x="66162" y="34647"/>
                </a:lnTo>
                <a:lnTo>
                  <a:pt x="75633" y="45993"/>
                </a:lnTo>
                <a:lnTo>
                  <a:pt x="80787" y="62466"/>
                </a:lnTo>
                <a:lnTo>
                  <a:pt x="82344" y="82082"/>
                </a:lnTo>
                <a:lnTo>
                  <a:pt x="79169" y="113379"/>
                </a:lnTo>
                <a:lnTo>
                  <a:pt x="71317" y="131857"/>
                </a:lnTo>
                <a:lnTo>
                  <a:pt x="61308" y="140644"/>
                </a:lnTo>
                <a:lnTo>
                  <a:pt x="51658" y="142876"/>
                </a:lnTo>
                <a:lnTo>
                  <a:pt x="84743" y="142876"/>
                </a:lnTo>
                <a:lnTo>
                  <a:pt x="86182" y="139838"/>
                </a:lnTo>
                <a:lnTo>
                  <a:pt x="106484" y="139838"/>
                </a:lnTo>
                <a:lnTo>
                  <a:pt x="107407" y="118570"/>
                </a:lnTo>
                <a:lnTo>
                  <a:pt x="105679" y="82071"/>
                </a:lnTo>
                <a:lnTo>
                  <a:pt x="98009" y="43319"/>
                </a:lnTo>
                <a:lnTo>
                  <a:pt x="90736" y="30422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053054" y="4267992"/>
            <a:ext cx="109855" cy="261620"/>
          </a:xfrm>
          <a:custGeom>
            <a:avLst/>
            <a:gdLst/>
            <a:ahLst/>
            <a:cxnLst/>
            <a:rect l="l" t="t" r="r" b="b"/>
            <a:pathLst>
              <a:path w="109854" h="261620">
                <a:moveTo>
                  <a:pt x="53703" y="0"/>
                </a:moveTo>
                <a:lnTo>
                  <a:pt x="30048" y="7079"/>
                </a:lnTo>
                <a:lnTo>
                  <a:pt x="15407" y="24705"/>
                </a:lnTo>
                <a:lnTo>
                  <a:pt x="7959" y="47458"/>
                </a:lnTo>
                <a:lnTo>
                  <a:pt x="5881" y="69919"/>
                </a:lnTo>
                <a:lnTo>
                  <a:pt x="7288" y="86493"/>
                </a:lnTo>
                <a:lnTo>
                  <a:pt x="11380" y="99941"/>
                </a:lnTo>
                <a:lnTo>
                  <a:pt x="17965" y="110541"/>
                </a:lnTo>
                <a:lnTo>
                  <a:pt x="26851" y="118570"/>
                </a:lnTo>
                <a:lnTo>
                  <a:pt x="15427" y="128919"/>
                </a:lnTo>
                <a:lnTo>
                  <a:pt x="7000" y="142116"/>
                </a:lnTo>
                <a:lnTo>
                  <a:pt x="1786" y="158732"/>
                </a:lnTo>
                <a:lnTo>
                  <a:pt x="0" y="179334"/>
                </a:lnTo>
                <a:lnTo>
                  <a:pt x="271" y="190971"/>
                </a:lnTo>
                <a:lnTo>
                  <a:pt x="17389" y="240139"/>
                </a:lnTo>
                <a:lnTo>
                  <a:pt x="55749" y="261406"/>
                </a:lnTo>
                <a:lnTo>
                  <a:pt x="80324" y="254570"/>
                </a:lnTo>
                <a:lnTo>
                  <a:pt x="96986" y="236336"/>
                </a:lnTo>
                <a:lnTo>
                  <a:pt x="98905" y="231024"/>
                </a:lnTo>
                <a:lnTo>
                  <a:pt x="55749" y="231024"/>
                </a:lnTo>
                <a:lnTo>
                  <a:pt x="39027" y="225992"/>
                </a:lnTo>
                <a:lnTo>
                  <a:pt x="28418" y="213550"/>
                </a:lnTo>
                <a:lnTo>
                  <a:pt x="22844" y="197682"/>
                </a:lnTo>
                <a:lnTo>
                  <a:pt x="21225" y="182373"/>
                </a:lnTo>
                <a:lnTo>
                  <a:pt x="23383" y="164523"/>
                </a:lnTo>
                <a:lnTo>
                  <a:pt x="29856" y="148952"/>
                </a:lnTo>
                <a:lnTo>
                  <a:pt x="40645" y="137939"/>
                </a:lnTo>
                <a:lnTo>
                  <a:pt x="55749" y="133761"/>
                </a:lnTo>
                <a:lnTo>
                  <a:pt x="97456" y="133761"/>
                </a:lnTo>
                <a:lnTo>
                  <a:pt x="96507" y="131910"/>
                </a:lnTo>
                <a:lnTo>
                  <a:pt x="82601" y="118570"/>
                </a:lnTo>
                <a:lnTo>
                  <a:pt x="89114" y="112583"/>
                </a:lnTo>
                <a:lnTo>
                  <a:pt x="93344" y="106418"/>
                </a:lnTo>
                <a:lnTo>
                  <a:pt x="53703" y="106418"/>
                </a:lnTo>
                <a:lnTo>
                  <a:pt x="43898" y="103658"/>
                </a:lnTo>
                <a:lnTo>
                  <a:pt x="35291" y="95764"/>
                </a:lnTo>
                <a:lnTo>
                  <a:pt x="29177" y="83312"/>
                </a:lnTo>
                <a:lnTo>
                  <a:pt x="26851" y="66880"/>
                </a:lnTo>
                <a:lnTo>
                  <a:pt x="27810" y="54300"/>
                </a:lnTo>
                <a:lnTo>
                  <a:pt x="31646" y="41435"/>
                </a:lnTo>
                <a:lnTo>
                  <a:pt x="39798" y="31419"/>
                </a:lnTo>
                <a:lnTo>
                  <a:pt x="53703" y="27384"/>
                </a:lnTo>
                <a:lnTo>
                  <a:pt x="94722" y="27384"/>
                </a:lnTo>
                <a:lnTo>
                  <a:pt x="92351" y="21667"/>
                </a:lnTo>
                <a:lnTo>
                  <a:pt x="76923" y="6130"/>
                </a:lnTo>
                <a:lnTo>
                  <a:pt x="53703" y="0"/>
                </a:lnTo>
                <a:close/>
              </a:path>
              <a:path w="109854" h="261620">
                <a:moveTo>
                  <a:pt x="97456" y="133761"/>
                </a:moveTo>
                <a:lnTo>
                  <a:pt x="55749" y="133761"/>
                </a:lnTo>
                <a:lnTo>
                  <a:pt x="68052" y="136657"/>
                </a:lnTo>
                <a:lnTo>
                  <a:pt x="78414" y="145534"/>
                </a:lnTo>
                <a:lnTo>
                  <a:pt x="85562" y="160678"/>
                </a:lnTo>
                <a:lnTo>
                  <a:pt x="88227" y="182373"/>
                </a:lnTo>
                <a:lnTo>
                  <a:pt x="85310" y="207936"/>
                </a:lnTo>
                <a:lnTo>
                  <a:pt x="77742" y="222664"/>
                </a:lnTo>
                <a:lnTo>
                  <a:pt x="67297" y="229410"/>
                </a:lnTo>
                <a:lnTo>
                  <a:pt x="55749" y="231024"/>
                </a:lnTo>
                <a:lnTo>
                  <a:pt x="98905" y="231024"/>
                </a:lnTo>
                <a:lnTo>
                  <a:pt x="106456" y="210120"/>
                </a:lnTo>
                <a:lnTo>
                  <a:pt x="109453" y="179334"/>
                </a:lnTo>
                <a:lnTo>
                  <a:pt x="108494" y="164286"/>
                </a:lnTo>
                <a:lnTo>
                  <a:pt x="104658" y="147813"/>
                </a:lnTo>
                <a:lnTo>
                  <a:pt x="97456" y="133761"/>
                </a:lnTo>
                <a:close/>
              </a:path>
              <a:path w="109854" h="261620">
                <a:moveTo>
                  <a:pt x="94722" y="27384"/>
                </a:moveTo>
                <a:lnTo>
                  <a:pt x="53703" y="27384"/>
                </a:lnTo>
                <a:lnTo>
                  <a:pt x="67929" y="31419"/>
                </a:lnTo>
                <a:lnTo>
                  <a:pt x="76783" y="41435"/>
                </a:lnTo>
                <a:lnTo>
                  <a:pt x="81323" y="54300"/>
                </a:lnTo>
                <a:lnTo>
                  <a:pt x="82601" y="66880"/>
                </a:lnTo>
                <a:lnTo>
                  <a:pt x="80531" y="82030"/>
                </a:lnTo>
                <a:lnTo>
                  <a:pt x="74674" y="94624"/>
                </a:lnTo>
                <a:lnTo>
                  <a:pt x="65555" y="103231"/>
                </a:lnTo>
                <a:lnTo>
                  <a:pt x="53703" y="106418"/>
                </a:lnTo>
                <a:lnTo>
                  <a:pt x="93344" y="106418"/>
                </a:lnTo>
                <a:lnTo>
                  <a:pt x="95963" y="102600"/>
                </a:lnTo>
                <a:lnTo>
                  <a:pt x="101374" y="86920"/>
                </a:lnTo>
                <a:lnTo>
                  <a:pt x="103571" y="63842"/>
                </a:lnTo>
                <a:lnTo>
                  <a:pt x="100922" y="42331"/>
                </a:lnTo>
                <a:lnTo>
                  <a:pt x="94722" y="27384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053054" y="4921489"/>
            <a:ext cx="111243" cy="249253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053054" y="5565871"/>
            <a:ext cx="109855" cy="261620"/>
          </a:xfrm>
          <a:custGeom>
            <a:avLst/>
            <a:gdLst/>
            <a:ahLst/>
            <a:cxnLst/>
            <a:rect l="l" t="t" r="r" b="b"/>
            <a:pathLst>
              <a:path w="109854" h="261620">
                <a:moveTo>
                  <a:pt x="59585" y="0"/>
                </a:moveTo>
                <a:lnTo>
                  <a:pt x="29992" y="13204"/>
                </a:lnTo>
                <a:lnTo>
                  <a:pt x="11763" y="46357"/>
                </a:lnTo>
                <a:lnTo>
                  <a:pt x="2549" y="89773"/>
                </a:lnTo>
                <a:lnTo>
                  <a:pt x="0" y="133761"/>
                </a:lnTo>
                <a:lnTo>
                  <a:pt x="751" y="158637"/>
                </a:lnTo>
                <a:lnTo>
                  <a:pt x="7336" y="203847"/>
                </a:lnTo>
                <a:lnTo>
                  <a:pt x="22200" y="240898"/>
                </a:lnTo>
                <a:lnTo>
                  <a:pt x="53703" y="261406"/>
                </a:lnTo>
                <a:lnTo>
                  <a:pt x="68648" y="259318"/>
                </a:lnTo>
                <a:lnTo>
                  <a:pt x="79660" y="253811"/>
                </a:lnTo>
                <a:lnTo>
                  <a:pt x="87796" y="246025"/>
                </a:lnTo>
                <a:lnTo>
                  <a:pt x="94109" y="237101"/>
                </a:lnTo>
                <a:lnTo>
                  <a:pt x="96947" y="231024"/>
                </a:lnTo>
                <a:lnTo>
                  <a:pt x="57539" y="231024"/>
                </a:lnTo>
                <a:lnTo>
                  <a:pt x="42435" y="226318"/>
                </a:lnTo>
                <a:lnTo>
                  <a:pt x="31646" y="213914"/>
                </a:lnTo>
                <a:lnTo>
                  <a:pt x="25173" y="196383"/>
                </a:lnTo>
                <a:lnTo>
                  <a:pt x="23015" y="176296"/>
                </a:lnTo>
                <a:lnTo>
                  <a:pt x="25145" y="154453"/>
                </a:lnTo>
                <a:lnTo>
                  <a:pt x="31423" y="136020"/>
                </a:lnTo>
                <a:lnTo>
                  <a:pt x="41680" y="123283"/>
                </a:lnTo>
                <a:lnTo>
                  <a:pt x="46637" y="121609"/>
                </a:lnTo>
                <a:lnTo>
                  <a:pt x="21225" y="121609"/>
                </a:lnTo>
                <a:lnTo>
                  <a:pt x="22616" y="95333"/>
                </a:lnTo>
                <a:lnTo>
                  <a:pt x="28130" y="64227"/>
                </a:lnTo>
                <a:lnTo>
                  <a:pt x="39782" y="38256"/>
                </a:lnTo>
                <a:lnTo>
                  <a:pt x="59585" y="27384"/>
                </a:lnTo>
                <a:lnTo>
                  <a:pt x="96305" y="27384"/>
                </a:lnTo>
                <a:lnTo>
                  <a:pt x="89027" y="14056"/>
                </a:lnTo>
                <a:lnTo>
                  <a:pt x="74582" y="3181"/>
                </a:lnTo>
                <a:lnTo>
                  <a:pt x="59585" y="0"/>
                </a:lnTo>
                <a:close/>
              </a:path>
              <a:path w="109854" h="261620">
                <a:moveTo>
                  <a:pt x="96254" y="118530"/>
                </a:moveTo>
                <a:lnTo>
                  <a:pt x="55749" y="118530"/>
                </a:lnTo>
                <a:lnTo>
                  <a:pt x="71289" y="124090"/>
                </a:lnTo>
                <a:lnTo>
                  <a:pt x="81291" y="137919"/>
                </a:lnTo>
                <a:lnTo>
                  <a:pt x="86641" y="155735"/>
                </a:lnTo>
                <a:lnTo>
                  <a:pt x="88227" y="173258"/>
                </a:lnTo>
                <a:lnTo>
                  <a:pt x="86130" y="196383"/>
                </a:lnTo>
                <a:lnTo>
                  <a:pt x="80076" y="214674"/>
                </a:lnTo>
                <a:lnTo>
                  <a:pt x="70426" y="226698"/>
                </a:lnTo>
                <a:lnTo>
                  <a:pt x="57539" y="231024"/>
                </a:lnTo>
                <a:lnTo>
                  <a:pt x="96947" y="231024"/>
                </a:lnTo>
                <a:lnTo>
                  <a:pt x="101362" y="221571"/>
                </a:lnTo>
                <a:lnTo>
                  <a:pt x="106097" y="206319"/>
                </a:lnTo>
                <a:lnTo>
                  <a:pt x="108674" y="190497"/>
                </a:lnTo>
                <a:lnTo>
                  <a:pt x="109453" y="173258"/>
                </a:lnTo>
                <a:lnTo>
                  <a:pt x="104359" y="134782"/>
                </a:lnTo>
                <a:lnTo>
                  <a:pt x="96254" y="118530"/>
                </a:lnTo>
                <a:close/>
              </a:path>
              <a:path w="109854" h="261620">
                <a:moveTo>
                  <a:pt x="59585" y="91186"/>
                </a:moveTo>
                <a:lnTo>
                  <a:pt x="45428" y="94225"/>
                </a:lnTo>
                <a:lnTo>
                  <a:pt x="34555" y="101825"/>
                </a:lnTo>
                <a:lnTo>
                  <a:pt x="26608" y="111711"/>
                </a:lnTo>
                <a:lnTo>
                  <a:pt x="21225" y="121609"/>
                </a:lnTo>
                <a:lnTo>
                  <a:pt x="46637" y="121609"/>
                </a:lnTo>
                <a:lnTo>
                  <a:pt x="55749" y="118530"/>
                </a:lnTo>
                <a:lnTo>
                  <a:pt x="96254" y="118530"/>
                </a:lnTo>
                <a:lnTo>
                  <a:pt x="91712" y="109420"/>
                </a:lnTo>
                <a:lnTo>
                  <a:pt x="75469" y="95459"/>
                </a:lnTo>
                <a:lnTo>
                  <a:pt x="59585" y="91186"/>
                </a:lnTo>
                <a:close/>
              </a:path>
              <a:path w="109854" h="261620">
                <a:moveTo>
                  <a:pt x="96305" y="27384"/>
                </a:moveTo>
                <a:lnTo>
                  <a:pt x="59585" y="27384"/>
                </a:lnTo>
                <a:lnTo>
                  <a:pt x="70722" y="30564"/>
                </a:lnTo>
                <a:lnTo>
                  <a:pt x="78669" y="39157"/>
                </a:lnTo>
                <a:lnTo>
                  <a:pt x="83788" y="51737"/>
                </a:lnTo>
                <a:lnTo>
                  <a:pt x="86437" y="66880"/>
                </a:lnTo>
                <a:lnTo>
                  <a:pt x="105617" y="66880"/>
                </a:lnTo>
                <a:lnTo>
                  <a:pt x="100259" y="34624"/>
                </a:lnTo>
                <a:lnTo>
                  <a:pt x="96305" y="27384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068398" y="6213291"/>
            <a:ext cx="57785" cy="255904"/>
          </a:xfrm>
          <a:custGeom>
            <a:avLst/>
            <a:gdLst/>
            <a:ahLst/>
            <a:cxnLst/>
            <a:rect l="l" t="t" r="r" b="b"/>
            <a:pathLst>
              <a:path w="57785" h="255904">
                <a:moveTo>
                  <a:pt x="57539" y="0"/>
                </a:moveTo>
                <a:lnTo>
                  <a:pt x="42195" y="0"/>
                </a:lnTo>
                <a:lnTo>
                  <a:pt x="36753" y="25136"/>
                </a:lnTo>
                <a:lnTo>
                  <a:pt x="28386" y="39152"/>
                </a:lnTo>
                <a:lnTo>
                  <a:pt x="16374" y="45755"/>
                </a:lnTo>
                <a:lnTo>
                  <a:pt x="0" y="48651"/>
                </a:lnTo>
                <a:lnTo>
                  <a:pt x="0" y="72953"/>
                </a:lnTo>
                <a:lnTo>
                  <a:pt x="36569" y="72953"/>
                </a:lnTo>
                <a:lnTo>
                  <a:pt x="36569" y="255322"/>
                </a:lnTo>
                <a:lnTo>
                  <a:pt x="57539" y="255322"/>
                </a:lnTo>
                <a:lnTo>
                  <a:pt x="57539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150405" y="2319533"/>
            <a:ext cx="57785" cy="255904"/>
          </a:xfrm>
          <a:custGeom>
            <a:avLst/>
            <a:gdLst/>
            <a:ahLst/>
            <a:cxnLst/>
            <a:rect l="l" t="t" r="r" b="b"/>
            <a:pathLst>
              <a:path w="57784" h="255905">
                <a:moveTo>
                  <a:pt x="57539" y="0"/>
                </a:moveTo>
                <a:lnTo>
                  <a:pt x="42195" y="0"/>
                </a:lnTo>
                <a:lnTo>
                  <a:pt x="36609" y="25141"/>
                </a:lnTo>
                <a:lnTo>
                  <a:pt x="28194" y="39192"/>
                </a:lnTo>
                <a:lnTo>
                  <a:pt x="16231" y="45800"/>
                </a:lnTo>
                <a:lnTo>
                  <a:pt x="0" y="48611"/>
                </a:lnTo>
                <a:lnTo>
                  <a:pt x="0" y="76157"/>
                </a:lnTo>
                <a:lnTo>
                  <a:pt x="36314" y="76157"/>
                </a:lnTo>
                <a:lnTo>
                  <a:pt x="36314" y="255613"/>
                </a:lnTo>
                <a:lnTo>
                  <a:pt x="57539" y="255613"/>
                </a:lnTo>
                <a:lnTo>
                  <a:pt x="57539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261649" y="2325610"/>
            <a:ext cx="111760" cy="255904"/>
          </a:xfrm>
          <a:custGeom>
            <a:avLst/>
            <a:gdLst/>
            <a:ahLst/>
            <a:cxnLst/>
            <a:rect l="l" t="t" r="r" b="b"/>
            <a:pathLst>
              <a:path w="111759" h="255905">
                <a:moveTo>
                  <a:pt x="20970" y="185532"/>
                </a:moveTo>
                <a:lnTo>
                  <a:pt x="0" y="185532"/>
                </a:lnTo>
                <a:lnTo>
                  <a:pt x="6740" y="220921"/>
                </a:lnTo>
                <a:lnTo>
                  <a:pt x="19403" y="242296"/>
                </a:lnTo>
                <a:lnTo>
                  <a:pt x="35279" y="252809"/>
                </a:lnTo>
                <a:lnTo>
                  <a:pt x="51658" y="255613"/>
                </a:lnTo>
                <a:lnTo>
                  <a:pt x="82006" y="245689"/>
                </a:lnTo>
                <a:lnTo>
                  <a:pt x="95384" y="228067"/>
                </a:lnTo>
                <a:lnTo>
                  <a:pt x="55494" y="228067"/>
                </a:lnTo>
                <a:lnTo>
                  <a:pt x="42295" y="225694"/>
                </a:lnTo>
                <a:lnTo>
                  <a:pt x="31806" y="218193"/>
                </a:lnTo>
                <a:lnTo>
                  <a:pt x="24530" y="204996"/>
                </a:lnTo>
                <a:lnTo>
                  <a:pt x="20970" y="185532"/>
                </a:lnTo>
                <a:close/>
              </a:path>
              <a:path w="111759" h="255905">
                <a:moveTo>
                  <a:pt x="97227" y="112615"/>
                </a:moveTo>
                <a:lnTo>
                  <a:pt x="53703" y="112615"/>
                </a:lnTo>
                <a:lnTo>
                  <a:pt x="67189" y="116540"/>
                </a:lnTo>
                <a:lnTo>
                  <a:pt x="78158" y="127908"/>
                </a:lnTo>
                <a:lnTo>
                  <a:pt x="85530" y="146112"/>
                </a:lnTo>
                <a:lnTo>
                  <a:pt x="88227" y="170544"/>
                </a:lnTo>
                <a:lnTo>
                  <a:pt x="86098" y="192349"/>
                </a:lnTo>
                <a:lnTo>
                  <a:pt x="79820" y="210699"/>
                </a:lnTo>
                <a:lnTo>
                  <a:pt x="69563" y="223352"/>
                </a:lnTo>
                <a:lnTo>
                  <a:pt x="55494" y="228067"/>
                </a:lnTo>
                <a:lnTo>
                  <a:pt x="95384" y="228067"/>
                </a:lnTo>
                <a:lnTo>
                  <a:pt x="100151" y="221788"/>
                </a:lnTo>
                <a:lnTo>
                  <a:pt x="108946" y="192723"/>
                </a:lnTo>
                <a:lnTo>
                  <a:pt x="111243" y="167303"/>
                </a:lnTo>
                <a:lnTo>
                  <a:pt x="106628" y="132579"/>
                </a:lnTo>
                <a:lnTo>
                  <a:pt x="97227" y="112615"/>
                </a:lnTo>
                <a:close/>
              </a:path>
              <a:path w="111759" h="255905">
                <a:moveTo>
                  <a:pt x="101526" y="0"/>
                </a:moveTo>
                <a:lnTo>
                  <a:pt x="19179" y="0"/>
                </a:lnTo>
                <a:lnTo>
                  <a:pt x="5626" y="136921"/>
                </a:lnTo>
                <a:lnTo>
                  <a:pt x="23015" y="136921"/>
                </a:lnTo>
                <a:lnTo>
                  <a:pt x="29429" y="126629"/>
                </a:lnTo>
                <a:lnTo>
                  <a:pt x="36921" y="118996"/>
                </a:lnTo>
                <a:lnTo>
                  <a:pt x="45132" y="114249"/>
                </a:lnTo>
                <a:lnTo>
                  <a:pt x="53703" y="112615"/>
                </a:lnTo>
                <a:lnTo>
                  <a:pt x="97227" y="112615"/>
                </a:lnTo>
                <a:lnTo>
                  <a:pt x="94461" y="106742"/>
                </a:lnTo>
                <a:lnTo>
                  <a:pt x="87758" y="100463"/>
                </a:lnTo>
                <a:lnTo>
                  <a:pt x="26851" y="100463"/>
                </a:lnTo>
                <a:lnTo>
                  <a:pt x="32478" y="30382"/>
                </a:lnTo>
                <a:lnTo>
                  <a:pt x="101526" y="30382"/>
                </a:lnTo>
                <a:lnTo>
                  <a:pt x="101526" y="0"/>
                </a:lnTo>
                <a:close/>
              </a:path>
              <a:path w="111759" h="255905">
                <a:moveTo>
                  <a:pt x="57539" y="85069"/>
                </a:moveTo>
                <a:lnTo>
                  <a:pt x="47818" y="86164"/>
                </a:lnTo>
                <a:lnTo>
                  <a:pt x="39223" y="89272"/>
                </a:lnTo>
                <a:lnTo>
                  <a:pt x="32114" y="94127"/>
                </a:lnTo>
                <a:lnTo>
                  <a:pt x="26851" y="100463"/>
                </a:lnTo>
                <a:lnTo>
                  <a:pt x="87758" y="100463"/>
                </a:lnTo>
                <a:lnTo>
                  <a:pt x="77259" y="90626"/>
                </a:lnTo>
                <a:lnTo>
                  <a:pt x="57539" y="85069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200272" y="2970154"/>
            <a:ext cx="109220" cy="261620"/>
          </a:xfrm>
          <a:custGeom>
            <a:avLst/>
            <a:gdLst/>
            <a:ahLst/>
            <a:cxnLst/>
            <a:rect l="l" t="t" r="r" b="b"/>
            <a:pathLst>
              <a:path w="109220" h="261619">
                <a:moveTo>
                  <a:pt x="53703" y="0"/>
                </a:moveTo>
                <a:lnTo>
                  <a:pt x="29728" y="7073"/>
                </a:lnTo>
                <a:lnTo>
                  <a:pt x="14384" y="24685"/>
                </a:lnTo>
                <a:lnTo>
                  <a:pt x="6233" y="47424"/>
                </a:lnTo>
                <a:lnTo>
                  <a:pt x="3835" y="69878"/>
                </a:lnTo>
                <a:lnTo>
                  <a:pt x="5526" y="86469"/>
                </a:lnTo>
                <a:lnTo>
                  <a:pt x="10261" y="99916"/>
                </a:lnTo>
                <a:lnTo>
                  <a:pt x="17537" y="110506"/>
                </a:lnTo>
                <a:lnTo>
                  <a:pt x="26851" y="118530"/>
                </a:lnTo>
                <a:lnTo>
                  <a:pt x="15320" y="128879"/>
                </a:lnTo>
                <a:lnTo>
                  <a:pt x="6904" y="142076"/>
                </a:lnTo>
                <a:lnTo>
                  <a:pt x="1750" y="158691"/>
                </a:lnTo>
                <a:lnTo>
                  <a:pt x="0" y="179294"/>
                </a:lnTo>
                <a:lnTo>
                  <a:pt x="239" y="190948"/>
                </a:lnTo>
                <a:lnTo>
                  <a:pt x="15343" y="240098"/>
                </a:lnTo>
                <a:lnTo>
                  <a:pt x="53703" y="261366"/>
                </a:lnTo>
                <a:lnTo>
                  <a:pt x="78557" y="254529"/>
                </a:lnTo>
                <a:lnTo>
                  <a:pt x="95835" y="236296"/>
                </a:lnTo>
                <a:lnTo>
                  <a:pt x="97879" y="230984"/>
                </a:lnTo>
                <a:lnTo>
                  <a:pt x="55494" y="230984"/>
                </a:lnTo>
                <a:lnTo>
                  <a:pt x="38016" y="225951"/>
                </a:lnTo>
                <a:lnTo>
                  <a:pt x="27491" y="213509"/>
                </a:lnTo>
                <a:lnTo>
                  <a:pt x="22336" y="197641"/>
                </a:lnTo>
                <a:lnTo>
                  <a:pt x="20970" y="182332"/>
                </a:lnTo>
                <a:lnTo>
                  <a:pt x="22848" y="164483"/>
                </a:lnTo>
                <a:lnTo>
                  <a:pt x="28706" y="148912"/>
                </a:lnTo>
                <a:lnTo>
                  <a:pt x="38879" y="137898"/>
                </a:lnTo>
                <a:lnTo>
                  <a:pt x="53703" y="133721"/>
                </a:lnTo>
                <a:lnTo>
                  <a:pt x="96455" y="133721"/>
                </a:lnTo>
                <a:lnTo>
                  <a:pt x="95496" y="131869"/>
                </a:lnTo>
                <a:lnTo>
                  <a:pt x="82346" y="118530"/>
                </a:lnTo>
                <a:lnTo>
                  <a:pt x="88899" y="112548"/>
                </a:lnTo>
                <a:lnTo>
                  <a:pt x="93191" y="106377"/>
                </a:lnTo>
                <a:lnTo>
                  <a:pt x="53703" y="106377"/>
                </a:lnTo>
                <a:lnTo>
                  <a:pt x="42715" y="103623"/>
                </a:lnTo>
                <a:lnTo>
                  <a:pt x="33501" y="95738"/>
                </a:lnTo>
                <a:lnTo>
                  <a:pt x="27163" y="83289"/>
                </a:lnTo>
                <a:lnTo>
                  <a:pt x="24806" y="66840"/>
                </a:lnTo>
                <a:lnTo>
                  <a:pt x="26052" y="54260"/>
                </a:lnTo>
                <a:lnTo>
                  <a:pt x="30368" y="41395"/>
                </a:lnTo>
                <a:lnTo>
                  <a:pt x="38615" y="31378"/>
                </a:lnTo>
                <a:lnTo>
                  <a:pt x="51658" y="27343"/>
                </a:lnTo>
                <a:lnTo>
                  <a:pt x="94081" y="27343"/>
                </a:lnTo>
                <a:lnTo>
                  <a:pt x="91584" y="21647"/>
                </a:lnTo>
                <a:lnTo>
                  <a:pt x="76060" y="6123"/>
                </a:lnTo>
                <a:lnTo>
                  <a:pt x="53703" y="0"/>
                </a:lnTo>
                <a:close/>
              </a:path>
              <a:path w="109220" h="261619">
                <a:moveTo>
                  <a:pt x="96455" y="133721"/>
                </a:moveTo>
                <a:lnTo>
                  <a:pt x="53703" y="133721"/>
                </a:lnTo>
                <a:lnTo>
                  <a:pt x="66870" y="136617"/>
                </a:lnTo>
                <a:lnTo>
                  <a:pt x="77135" y="145494"/>
                </a:lnTo>
                <a:lnTo>
                  <a:pt x="83804" y="160637"/>
                </a:lnTo>
                <a:lnTo>
                  <a:pt x="86182" y="182332"/>
                </a:lnTo>
                <a:lnTo>
                  <a:pt x="83293" y="207895"/>
                </a:lnTo>
                <a:lnTo>
                  <a:pt x="75920" y="222624"/>
                </a:lnTo>
                <a:lnTo>
                  <a:pt x="66007" y="229369"/>
                </a:lnTo>
                <a:lnTo>
                  <a:pt x="55494" y="230984"/>
                </a:lnTo>
                <a:lnTo>
                  <a:pt x="97879" y="230984"/>
                </a:lnTo>
                <a:lnTo>
                  <a:pt x="105921" y="210079"/>
                </a:lnTo>
                <a:lnTo>
                  <a:pt x="109198" y="179294"/>
                </a:lnTo>
                <a:lnTo>
                  <a:pt x="107987" y="164245"/>
                </a:lnTo>
                <a:lnTo>
                  <a:pt x="103731" y="147773"/>
                </a:lnTo>
                <a:lnTo>
                  <a:pt x="96455" y="133721"/>
                </a:lnTo>
                <a:close/>
              </a:path>
              <a:path w="109220" h="261619">
                <a:moveTo>
                  <a:pt x="94081" y="27343"/>
                </a:moveTo>
                <a:lnTo>
                  <a:pt x="51658" y="27343"/>
                </a:lnTo>
                <a:lnTo>
                  <a:pt x="66162" y="31378"/>
                </a:lnTo>
                <a:lnTo>
                  <a:pt x="75633" y="41395"/>
                </a:lnTo>
                <a:lnTo>
                  <a:pt x="80787" y="54260"/>
                </a:lnTo>
                <a:lnTo>
                  <a:pt x="82346" y="66840"/>
                </a:lnTo>
                <a:lnTo>
                  <a:pt x="80280" y="81990"/>
                </a:lnTo>
                <a:lnTo>
                  <a:pt x="74450" y="94584"/>
                </a:lnTo>
                <a:lnTo>
                  <a:pt x="65407" y="103190"/>
                </a:lnTo>
                <a:lnTo>
                  <a:pt x="53703" y="106377"/>
                </a:lnTo>
                <a:lnTo>
                  <a:pt x="93191" y="106377"/>
                </a:lnTo>
                <a:lnTo>
                  <a:pt x="95835" y="102574"/>
                </a:lnTo>
                <a:lnTo>
                  <a:pt x="101334" y="86896"/>
                </a:lnTo>
                <a:lnTo>
                  <a:pt x="103571" y="63802"/>
                </a:lnTo>
                <a:lnTo>
                  <a:pt x="100634" y="42297"/>
                </a:lnTo>
                <a:lnTo>
                  <a:pt x="94081" y="27343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198227" y="3623650"/>
            <a:ext cx="111243" cy="249213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200272" y="4267992"/>
            <a:ext cx="109220" cy="261620"/>
          </a:xfrm>
          <a:custGeom>
            <a:avLst/>
            <a:gdLst/>
            <a:ahLst/>
            <a:cxnLst/>
            <a:rect l="l" t="t" r="r" b="b"/>
            <a:pathLst>
              <a:path w="109220" h="261620">
                <a:moveTo>
                  <a:pt x="57539" y="0"/>
                </a:moveTo>
                <a:lnTo>
                  <a:pt x="28266" y="13204"/>
                </a:lnTo>
                <a:lnTo>
                  <a:pt x="10740" y="46357"/>
                </a:lnTo>
                <a:lnTo>
                  <a:pt x="2229" y="89773"/>
                </a:lnTo>
                <a:lnTo>
                  <a:pt x="0" y="133761"/>
                </a:lnTo>
                <a:lnTo>
                  <a:pt x="431" y="158643"/>
                </a:lnTo>
                <a:lnTo>
                  <a:pt x="5610" y="203864"/>
                </a:lnTo>
                <a:lnTo>
                  <a:pt x="21050" y="240898"/>
                </a:lnTo>
                <a:lnTo>
                  <a:pt x="53703" y="261406"/>
                </a:lnTo>
                <a:lnTo>
                  <a:pt x="67493" y="259318"/>
                </a:lnTo>
                <a:lnTo>
                  <a:pt x="78094" y="253811"/>
                </a:lnTo>
                <a:lnTo>
                  <a:pt x="86537" y="246025"/>
                </a:lnTo>
                <a:lnTo>
                  <a:pt x="93854" y="237101"/>
                </a:lnTo>
                <a:lnTo>
                  <a:pt x="96396" y="231024"/>
                </a:lnTo>
                <a:lnTo>
                  <a:pt x="55494" y="231024"/>
                </a:lnTo>
                <a:lnTo>
                  <a:pt x="40709" y="226324"/>
                </a:lnTo>
                <a:lnTo>
                  <a:pt x="30624" y="213929"/>
                </a:lnTo>
                <a:lnTo>
                  <a:pt x="24854" y="196400"/>
                </a:lnTo>
                <a:lnTo>
                  <a:pt x="23015" y="176296"/>
                </a:lnTo>
                <a:lnTo>
                  <a:pt x="24854" y="154459"/>
                </a:lnTo>
                <a:lnTo>
                  <a:pt x="30624" y="136040"/>
                </a:lnTo>
                <a:lnTo>
                  <a:pt x="40709" y="123318"/>
                </a:lnTo>
                <a:lnTo>
                  <a:pt x="46031" y="121609"/>
                </a:lnTo>
                <a:lnTo>
                  <a:pt x="19179" y="121609"/>
                </a:lnTo>
                <a:lnTo>
                  <a:pt x="20858" y="95333"/>
                </a:lnTo>
                <a:lnTo>
                  <a:pt x="26851" y="64227"/>
                </a:lnTo>
                <a:lnTo>
                  <a:pt x="38599" y="38256"/>
                </a:lnTo>
                <a:lnTo>
                  <a:pt x="57539" y="27384"/>
                </a:lnTo>
                <a:lnTo>
                  <a:pt x="95647" y="27384"/>
                </a:lnTo>
                <a:lnTo>
                  <a:pt x="87972" y="14071"/>
                </a:lnTo>
                <a:lnTo>
                  <a:pt x="72851" y="3186"/>
                </a:lnTo>
                <a:lnTo>
                  <a:pt x="57539" y="0"/>
                </a:lnTo>
                <a:close/>
              </a:path>
              <a:path w="109220" h="261620">
                <a:moveTo>
                  <a:pt x="95858" y="118570"/>
                </a:moveTo>
                <a:lnTo>
                  <a:pt x="55494" y="118570"/>
                </a:lnTo>
                <a:lnTo>
                  <a:pt x="71181" y="124125"/>
                </a:lnTo>
                <a:lnTo>
                  <a:pt x="81259" y="137939"/>
                </a:lnTo>
                <a:lnTo>
                  <a:pt x="86637" y="155741"/>
                </a:lnTo>
                <a:lnTo>
                  <a:pt x="88227" y="173258"/>
                </a:lnTo>
                <a:lnTo>
                  <a:pt x="85810" y="196400"/>
                </a:lnTo>
                <a:lnTo>
                  <a:pt x="79053" y="214689"/>
                </a:lnTo>
                <a:lnTo>
                  <a:pt x="68700" y="226704"/>
                </a:lnTo>
                <a:lnTo>
                  <a:pt x="55494" y="231024"/>
                </a:lnTo>
                <a:lnTo>
                  <a:pt x="96396" y="231024"/>
                </a:lnTo>
                <a:lnTo>
                  <a:pt x="100351" y="221571"/>
                </a:lnTo>
                <a:lnTo>
                  <a:pt x="105170" y="206319"/>
                </a:lnTo>
                <a:lnTo>
                  <a:pt x="108167" y="190497"/>
                </a:lnTo>
                <a:lnTo>
                  <a:pt x="109198" y="173258"/>
                </a:lnTo>
                <a:lnTo>
                  <a:pt x="104075" y="134799"/>
                </a:lnTo>
                <a:lnTo>
                  <a:pt x="95858" y="118570"/>
                </a:lnTo>
                <a:close/>
              </a:path>
              <a:path w="109220" h="261620">
                <a:moveTo>
                  <a:pt x="57539" y="91186"/>
                </a:moveTo>
                <a:lnTo>
                  <a:pt x="43410" y="94231"/>
                </a:lnTo>
                <a:lnTo>
                  <a:pt x="32733" y="101840"/>
                </a:lnTo>
                <a:lnTo>
                  <a:pt x="25317" y="111728"/>
                </a:lnTo>
                <a:lnTo>
                  <a:pt x="20970" y="121609"/>
                </a:lnTo>
                <a:lnTo>
                  <a:pt x="46031" y="121609"/>
                </a:lnTo>
                <a:lnTo>
                  <a:pt x="55494" y="118570"/>
                </a:lnTo>
                <a:lnTo>
                  <a:pt x="95858" y="118570"/>
                </a:lnTo>
                <a:lnTo>
                  <a:pt x="91232" y="109435"/>
                </a:lnTo>
                <a:lnTo>
                  <a:pt x="74458" y="95465"/>
                </a:lnTo>
                <a:lnTo>
                  <a:pt x="57539" y="91186"/>
                </a:lnTo>
                <a:close/>
              </a:path>
              <a:path w="109220" h="261620">
                <a:moveTo>
                  <a:pt x="95647" y="27384"/>
                </a:moveTo>
                <a:lnTo>
                  <a:pt x="57539" y="27384"/>
                </a:lnTo>
                <a:lnTo>
                  <a:pt x="68704" y="30564"/>
                </a:lnTo>
                <a:lnTo>
                  <a:pt x="76847" y="39157"/>
                </a:lnTo>
                <a:lnTo>
                  <a:pt x="82497" y="51737"/>
                </a:lnTo>
                <a:lnTo>
                  <a:pt x="86182" y="66880"/>
                </a:lnTo>
                <a:lnTo>
                  <a:pt x="105362" y="66880"/>
                </a:lnTo>
                <a:lnTo>
                  <a:pt x="99831" y="34641"/>
                </a:lnTo>
                <a:lnTo>
                  <a:pt x="95647" y="27384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198227" y="4921489"/>
            <a:ext cx="109855" cy="255904"/>
          </a:xfrm>
          <a:custGeom>
            <a:avLst/>
            <a:gdLst/>
            <a:ahLst/>
            <a:cxnLst/>
            <a:rect l="l" t="t" r="r" b="b"/>
            <a:pathLst>
              <a:path w="109854" h="255904">
                <a:moveTo>
                  <a:pt x="21225" y="185411"/>
                </a:moveTo>
                <a:lnTo>
                  <a:pt x="0" y="185411"/>
                </a:lnTo>
                <a:lnTo>
                  <a:pt x="6744" y="220706"/>
                </a:lnTo>
                <a:lnTo>
                  <a:pt x="19435" y="242033"/>
                </a:lnTo>
                <a:lnTo>
                  <a:pt x="35387" y="252528"/>
                </a:lnTo>
                <a:lnTo>
                  <a:pt x="51913" y="255330"/>
                </a:lnTo>
                <a:lnTo>
                  <a:pt x="81942" y="245402"/>
                </a:lnTo>
                <a:lnTo>
                  <a:pt x="94656" y="227986"/>
                </a:lnTo>
                <a:lnTo>
                  <a:pt x="53703" y="227986"/>
                </a:lnTo>
                <a:lnTo>
                  <a:pt x="41652" y="225612"/>
                </a:lnTo>
                <a:lnTo>
                  <a:pt x="31710" y="218107"/>
                </a:lnTo>
                <a:lnTo>
                  <a:pt x="24646" y="204898"/>
                </a:lnTo>
                <a:lnTo>
                  <a:pt x="21225" y="185411"/>
                </a:lnTo>
                <a:close/>
              </a:path>
              <a:path w="109854" h="255904">
                <a:moveTo>
                  <a:pt x="96095" y="112494"/>
                </a:moveTo>
                <a:lnTo>
                  <a:pt x="51913" y="112494"/>
                </a:lnTo>
                <a:lnTo>
                  <a:pt x="66434" y="116387"/>
                </a:lnTo>
                <a:lnTo>
                  <a:pt x="77934" y="127685"/>
                </a:lnTo>
                <a:lnTo>
                  <a:pt x="85502" y="145819"/>
                </a:lnTo>
                <a:lnTo>
                  <a:pt x="88227" y="170220"/>
                </a:lnTo>
                <a:lnTo>
                  <a:pt x="85818" y="192063"/>
                </a:lnTo>
                <a:lnTo>
                  <a:pt x="78925" y="210496"/>
                </a:lnTo>
                <a:lnTo>
                  <a:pt x="68052" y="223233"/>
                </a:lnTo>
                <a:lnTo>
                  <a:pt x="53703" y="227986"/>
                </a:lnTo>
                <a:lnTo>
                  <a:pt x="94656" y="227986"/>
                </a:lnTo>
                <a:lnTo>
                  <a:pt x="99384" y="221510"/>
                </a:lnTo>
                <a:lnTo>
                  <a:pt x="107475" y="192490"/>
                </a:lnTo>
                <a:lnTo>
                  <a:pt x="109453" y="167182"/>
                </a:lnTo>
                <a:lnTo>
                  <a:pt x="104866" y="131286"/>
                </a:lnTo>
                <a:lnTo>
                  <a:pt x="96095" y="112494"/>
                </a:lnTo>
                <a:close/>
              </a:path>
              <a:path w="109854" h="255904">
                <a:moveTo>
                  <a:pt x="101781" y="0"/>
                </a:moveTo>
                <a:lnTo>
                  <a:pt x="17389" y="0"/>
                </a:lnTo>
                <a:lnTo>
                  <a:pt x="5881" y="136800"/>
                </a:lnTo>
                <a:lnTo>
                  <a:pt x="23015" y="136800"/>
                </a:lnTo>
                <a:lnTo>
                  <a:pt x="29149" y="126593"/>
                </a:lnTo>
                <a:lnTo>
                  <a:pt x="36026" y="118950"/>
                </a:lnTo>
                <a:lnTo>
                  <a:pt x="43622" y="114155"/>
                </a:lnTo>
                <a:lnTo>
                  <a:pt x="51913" y="112494"/>
                </a:lnTo>
                <a:lnTo>
                  <a:pt x="96095" y="112494"/>
                </a:lnTo>
                <a:lnTo>
                  <a:pt x="92895" y="105638"/>
                </a:lnTo>
                <a:lnTo>
                  <a:pt x="87115" y="100301"/>
                </a:lnTo>
                <a:lnTo>
                  <a:pt x="26851" y="100301"/>
                </a:lnTo>
                <a:lnTo>
                  <a:pt x="32733" y="30422"/>
                </a:lnTo>
                <a:lnTo>
                  <a:pt x="101781" y="30422"/>
                </a:lnTo>
                <a:lnTo>
                  <a:pt x="101781" y="0"/>
                </a:lnTo>
                <a:close/>
              </a:path>
              <a:path w="109854" h="255904">
                <a:moveTo>
                  <a:pt x="57539" y="85110"/>
                </a:moveTo>
                <a:lnTo>
                  <a:pt x="47098" y="86201"/>
                </a:lnTo>
                <a:lnTo>
                  <a:pt x="38647" y="89287"/>
                </a:lnTo>
                <a:lnTo>
                  <a:pt x="31970" y="94082"/>
                </a:lnTo>
                <a:lnTo>
                  <a:pt x="26851" y="100301"/>
                </a:lnTo>
                <a:lnTo>
                  <a:pt x="87115" y="100301"/>
                </a:lnTo>
                <a:lnTo>
                  <a:pt x="76224" y="90243"/>
                </a:lnTo>
                <a:lnTo>
                  <a:pt x="57539" y="8511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196437" y="5565871"/>
            <a:ext cx="113034" cy="252292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213571" y="6213291"/>
            <a:ext cx="59690" cy="255904"/>
          </a:xfrm>
          <a:custGeom>
            <a:avLst/>
            <a:gdLst/>
            <a:ahLst/>
            <a:cxnLst/>
            <a:rect l="l" t="t" r="r" b="b"/>
            <a:pathLst>
              <a:path w="59690" h="255904">
                <a:moveTo>
                  <a:pt x="59585" y="0"/>
                </a:moveTo>
                <a:lnTo>
                  <a:pt x="44241" y="0"/>
                </a:lnTo>
                <a:lnTo>
                  <a:pt x="37868" y="25136"/>
                </a:lnTo>
                <a:lnTo>
                  <a:pt x="29313" y="39152"/>
                </a:lnTo>
                <a:lnTo>
                  <a:pt x="17162" y="45755"/>
                </a:lnTo>
                <a:lnTo>
                  <a:pt x="0" y="48651"/>
                </a:lnTo>
                <a:lnTo>
                  <a:pt x="0" y="72953"/>
                </a:lnTo>
                <a:lnTo>
                  <a:pt x="38359" y="72953"/>
                </a:lnTo>
                <a:lnTo>
                  <a:pt x="38359" y="255322"/>
                </a:lnTo>
                <a:lnTo>
                  <a:pt x="59585" y="255322"/>
                </a:lnTo>
                <a:lnTo>
                  <a:pt x="59585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8297623" y="2319533"/>
            <a:ext cx="57785" cy="255904"/>
          </a:xfrm>
          <a:custGeom>
            <a:avLst/>
            <a:gdLst/>
            <a:ahLst/>
            <a:cxnLst/>
            <a:rect l="l" t="t" r="r" b="b"/>
            <a:pathLst>
              <a:path w="57784" h="255905">
                <a:moveTo>
                  <a:pt x="57539" y="0"/>
                </a:moveTo>
                <a:lnTo>
                  <a:pt x="42195" y="0"/>
                </a:lnTo>
                <a:lnTo>
                  <a:pt x="36609" y="25141"/>
                </a:lnTo>
                <a:lnTo>
                  <a:pt x="28194" y="39192"/>
                </a:lnTo>
                <a:lnTo>
                  <a:pt x="16231" y="45800"/>
                </a:lnTo>
                <a:lnTo>
                  <a:pt x="0" y="48611"/>
                </a:lnTo>
                <a:lnTo>
                  <a:pt x="0" y="76157"/>
                </a:lnTo>
                <a:lnTo>
                  <a:pt x="36314" y="76157"/>
                </a:lnTo>
                <a:lnTo>
                  <a:pt x="36314" y="255613"/>
                </a:lnTo>
                <a:lnTo>
                  <a:pt x="57539" y="255613"/>
                </a:lnTo>
                <a:lnTo>
                  <a:pt x="57539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8408867" y="2325610"/>
            <a:ext cx="111760" cy="255904"/>
          </a:xfrm>
          <a:custGeom>
            <a:avLst/>
            <a:gdLst/>
            <a:ahLst/>
            <a:cxnLst/>
            <a:rect l="l" t="t" r="r" b="b"/>
            <a:pathLst>
              <a:path w="111759" h="255905">
                <a:moveTo>
                  <a:pt x="20970" y="185532"/>
                </a:moveTo>
                <a:lnTo>
                  <a:pt x="0" y="185532"/>
                </a:lnTo>
                <a:lnTo>
                  <a:pt x="6740" y="220921"/>
                </a:lnTo>
                <a:lnTo>
                  <a:pt x="19403" y="242296"/>
                </a:lnTo>
                <a:lnTo>
                  <a:pt x="35279" y="252809"/>
                </a:lnTo>
                <a:lnTo>
                  <a:pt x="51658" y="255613"/>
                </a:lnTo>
                <a:lnTo>
                  <a:pt x="82006" y="245689"/>
                </a:lnTo>
                <a:lnTo>
                  <a:pt x="95384" y="228067"/>
                </a:lnTo>
                <a:lnTo>
                  <a:pt x="55494" y="228067"/>
                </a:lnTo>
                <a:lnTo>
                  <a:pt x="42295" y="225694"/>
                </a:lnTo>
                <a:lnTo>
                  <a:pt x="31806" y="218193"/>
                </a:lnTo>
                <a:lnTo>
                  <a:pt x="24530" y="204996"/>
                </a:lnTo>
                <a:lnTo>
                  <a:pt x="20970" y="185532"/>
                </a:lnTo>
                <a:close/>
              </a:path>
              <a:path w="111759" h="255905">
                <a:moveTo>
                  <a:pt x="97227" y="112615"/>
                </a:moveTo>
                <a:lnTo>
                  <a:pt x="53703" y="112615"/>
                </a:lnTo>
                <a:lnTo>
                  <a:pt x="67189" y="116540"/>
                </a:lnTo>
                <a:lnTo>
                  <a:pt x="78158" y="127908"/>
                </a:lnTo>
                <a:lnTo>
                  <a:pt x="85530" y="146112"/>
                </a:lnTo>
                <a:lnTo>
                  <a:pt x="88227" y="170544"/>
                </a:lnTo>
                <a:lnTo>
                  <a:pt x="86098" y="192349"/>
                </a:lnTo>
                <a:lnTo>
                  <a:pt x="79820" y="210699"/>
                </a:lnTo>
                <a:lnTo>
                  <a:pt x="69563" y="223352"/>
                </a:lnTo>
                <a:lnTo>
                  <a:pt x="55494" y="228067"/>
                </a:lnTo>
                <a:lnTo>
                  <a:pt x="95384" y="228067"/>
                </a:lnTo>
                <a:lnTo>
                  <a:pt x="100151" y="221788"/>
                </a:lnTo>
                <a:lnTo>
                  <a:pt x="108946" y="192723"/>
                </a:lnTo>
                <a:lnTo>
                  <a:pt x="111243" y="167303"/>
                </a:lnTo>
                <a:lnTo>
                  <a:pt x="106628" y="132579"/>
                </a:lnTo>
                <a:lnTo>
                  <a:pt x="97227" y="112615"/>
                </a:lnTo>
                <a:close/>
              </a:path>
              <a:path w="111759" h="255905">
                <a:moveTo>
                  <a:pt x="101526" y="0"/>
                </a:moveTo>
                <a:lnTo>
                  <a:pt x="19179" y="0"/>
                </a:lnTo>
                <a:lnTo>
                  <a:pt x="5626" y="136921"/>
                </a:lnTo>
                <a:lnTo>
                  <a:pt x="23015" y="136921"/>
                </a:lnTo>
                <a:lnTo>
                  <a:pt x="29429" y="126629"/>
                </a:lnTo>
                <a:lnTo>
                  <a:pt x="36921" y="118996"/>
                </a:lnTo>
                <a:lnTo>
                  <a:pt x="45132" y="114249"/>
                </a:lnTo>
                <a:lnTo>
                  <a:pt x="53703" y="112615"/>
                </a:lnTo>
                <a:lnTo>
                  <a:pt x="97227" y="112615"/>
                </a:lnTo>
                <a:lnTo>
                  <a:pt x="94461" y="106742"/>
                </a:lnTo>
                <a:lnTo>
                  <a:pt x="87758" y="100463"/>
                </a:lnTo>
                <a:lnTo>
                  <a:pt x="26851" y="100463"/>
                </a:lnTo>
                <a:lnTo>
                  <a:pt x="34523" y="30382"/>
                </a:lnTo>
                <a:lnTo>
                  <a:pt x="101526" y="30382"/>
                </a:lnTo>
                <a:lnTo>
                  <a:pt x="101526" y="0"/>
                </a:lnTo>
                <a:close/>
              </a:path>
              <a:path w="111759" h="255905">
                <a:moveTo>
                  <a:pt x="57539" y="85069"/>
                </a:moveTo>
                <a:lnTo>
                  <a:pt x="48105" y="86164"/>
                </a:lnTo>
                <a:lnTo>
                  <a:pt x="39990" y="89272"/>
                </a:lnTo>
                <a:lnTo>
                  <a:pt x="32977" y="94127"/>
                </a:lnTo>
                <a:lnTo>
                  <a:pt x="26851" y="100463"/>
                </a:lnTo>
                <a:lnTo>
                  <a:pt x="87758" y="100463"/>
                </a:lnTo>
                <a:lnTo>
                  <a:pt x="77259" y="90626"/>
                </a:lnTo>
                <a:lnTo>
                  <a:pt x="57539" y="85069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8347492" y="2970154"/>
            <a:ext cx="109220" cy="261620"/>
          </a:xfrm>
          <a:custGeom>
            <a:avLst/>
            <a:gdLst/>
            <a:ahLst/>
            <a:cxnLst/>
            <a:rect l="l" t="t" r="r" b="b"/>
            <a:pathLst>
              <a:path w="109220" h="261619">
                <a:moveTo>
                  <a:pt x="59330" y="0"/>
                </a:moveTo>
                <a:lnTo>
                  <a:pt x="29884" y="13197"/>
                </a:lnTo>
                <a:lnTo>
                  <a:pt x="11731" y="46337"/>
                </a:lnTo>
                <a:lnTo>
                  <a:pt x="2545" y="89738"/>
                </a:lnTo>
                <a:lnTo>
                  <a:pt x="0" y="133721"/>
                </a:lnTo>
                <a:lnTo>
                  <a:pt x="431" y="158650"/>
                </a:lnTo>
                <a:lnTo>
                  <a:pt x="5610" y="205105"/>
                </a:lnTo>
                <a:lnTo>
                  <a:pt x="21050" y="242140"/>
                </a:lnTo>
                <a:lnTo>
                  <a:pt x="53703" y="261366"/>
                </a:lnTo>
                <a:lnTo>
                  <a:pt x="67493" y="259277"/>
                </a:lnTo>
                <a:lnTo>
                  <a:pt x="78094" y="253770"/>
                </a:lnTo>
                <a:lnTo>
                  <a:pt x="86537" y="245985"/>
                </a:lnTo>
                <a:lnTo>
                  <a:pt x="93854" y="237060"/>
                </a:lnTo>
                <a:lnTo>
                  <a:pt x="96397" y="230984"/>
                </a:lnTo>
                <a:lnTo>
                  <a:pt x="57539" y="230984"/>
                </a:lnTo>
                <a:lnTo>
                  <a:pt x="41572" y="226283"/>
                </a:lnTo>
                <a:lnTo>
                  <a:pt x="30879" y="213889"/>
                </a:lnTo>
                <a:lnTo>
                  <a:pt x="24886" y="196360"/>
                </a:lnTo>
                <a:lnTo>
                  <a:pt x="23015" y="176256"/>
                </a:lnTo>
                <a:lnTo>
                  <a:pt x="24854" y="154419"/>
                </a:lnTo>
                <a:lnTo>
                  <a:pt x="30624" y="135999"/>
                </a:lnTo>
                <a:lnTo>
                  <a:pt x="40709" y="123277"/>
                </a:lnTo>
                <a:lnTo>
                  <a:pt x="46031" y="121568"/>
                </a:lnTo>
                <a:lnTo>
                  <a:pt x="19179" y="121568"/>
                </a:lnTo>
                <a:lnTo>
                  <a:pt x="20858" y="95310"/>
                </a:lnTo>
                <a:lnTo>
                  <a:pt x="26851" y="64202"/>
                </a:lnTo>
                <a:lnTo>
                  <a:pt x="38599" y="38221"/>
                </a:lnTo>
                <a:lnTo>
                  <a:pt x="57539" y="27343"/>
                </a:lnTo>
                <a:lnTo>
                  <a:pt x="95738" y="27343"/>
                </a:lnTo>
                <a:lnTo>
                  <a:pt x="88195" y="14051"/>
                </a:lnTo>
                <a:lnTo>
                  <a:pt x="73607" y="3180"/>
                </a:lnTo>
                <a:lnTo>
                  <a:pt x="59330" y="0"/>
                </a:lnTo>
                <a:close/>
              </a:path>
              <a:path w="109220" h="261619">
                <a:moveTo>
                  <a:pt x="96003" y="118530"/>
                </a:moveTo>
                <a:lnTo>
                  <a:pt x="55494" y="118530"/>
                </a:lnTo>
                <a:lnTo>
                  <a:pt x="71181" y="124084"/>
                </a:lnTo>
                <a:lnTo>
                  <a:pt x="81259" y="137898"/>
                </a:lnTo>
                <a:lnTo>
                  <a:pt x="86637" y="155700"/>
                </a:lnTo>
                <a:lnTo>
                  <a:pt x="88227" y="173217"/>
                </a:lnTo>
                <a:lnTo>
                  <a:pt x="86130" y="196360"/>
                </a:lnTo>
                <a:lnTo>
                  <a:pt x="80076" y="214648"/>
                </a:lnTo>
                <a:lnTo>
                  <a:pt x="70426" y="226663"/>
                </a:lnTo>
                <a:lnTo>
                  <a:pt x="57539" y="230984"/>
                </a:lnTo>
                <a:lnTo>
                  <a:pt x="96397" y="230984"/>
                </a:lnTo>
                <a:lnTo>
                  <a:pt x="100351" y="221536"/>
                </a:lnTo>
                <a:lnTo>
                  <a:pt x="105170" y="206293"/>
                </a:lnTo>
                <a:lnTo>
                  <a:pt x="108167" y="190473"/>
                </a:lnTo>
                <a:lnTo>
                  <a:pt x="109198" y="173217"/>
                </a:lnTo>
                <a:lnTo>
                  <a:pt x="104103" y="134765"/>
                </a:lnTo>
                <a:lnTo>
                  <a:pt x="96003" y="118530"/>
                </a:lnTo>
                <a:close/>
              </a:path>
              <a:path w="109220" h="261619">
                <a:moveTo>
                  <a:pt x="59330" y="91186"/>
                </a:moveTo>
                <a:lnTo>
                  <a:pt x="44165" y="94224"/>
                </a:lnTo>
                <a:lnTo>
                  <a:pt x="32957" y="101820"/>
                </a:lnTo>
                <a:lnTo>
                  <a:pt x="25345" y="111694"/>
                </a:lnTo>
                <a:lnTo>
                  <a:pt x="20970" y="121568"/>
                </a:lnTo>
                <a:lnTo>
                  <a:pt x="46031" y="121568"/>
                </a:lnTo>
                <a:lnTo>
                  <a:pt x="55494" y="118530"/>
                </a:lnTo>
                <a:lnTo>
                  <a:pt x="96003" y="118530"/>
                </a:lnTo>
                <a:lnTo>
                  <a:pt x="91456" y="109415"/>
                </a:lnTo>
                <a:lnTo>
                  <a:pt x="75213" y="95458"/>
                </a:lnTo>
                <a:lnTo>
                  <a:pt x="59330" y="91186"/>
                </a:lnTo>
                <a:close/>
              </a:path>
              <a:path w="109220" h="261619">
                <a:moveTo>
                  <a:pt x="95738" y="27343"/>
                </a:moveTo>
                <a:lnTo>
                  <a:pt x="57539" y="27343"/>
                </a:lnTo>
                <a:lnTo>
                  <a:pt x="68704" y="30524"/>
                </a:lnTo>
                <a:lnTo>
                  <a:pt x="76847" y="39116"/>
                </a:lnTo>
                <a:lnTo>
                  <a:pt x="82497" y="51696"/>
                </a:lnTo>
                <a:lnTo>
                  <a:pt x="86182" y="66840"/>
                </a:lnTo>
                <a:lnTo>
                  <a:pt x="105362" y="66840"/>
                </a:lnTo>
                <a:lnTo>
                  <a:pt x="99859" y="34607"/>
                </a:lnTo>
                <a:lnTo>
                  <a:pt x="95738" y="27343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8345445" y="3623650"/>
            <a:ext cx="109855" cy="255904"/>
          </a:xfrm>
          <a:custGeom>
            <a:avLst/>
            <a:gdLst/>
            <a:ahLst/>
            <a:cxnLst/>
            <a:rect l="l" t="t" r="r" b="b"/>
            <a:pathLst>
              <a:path w="109854" h="255904">
                <a:moveTo>
                  <a:pt x="21225" y="185370"/>
                </a:moveTo>
                <a:lnTo>
                  <a:pt x="0" y="185370"/>
                </a:lnTo>
                <a:lnTo>
                  <a:pt x="6744" y="220665"/>
                </a:lnTo>
                <a:lnTo>
                  <a:pt x="19435" y="241992"/>
                </a:lnTo>
                <a:lnTo>
                  <a:pt x="35387" y="252488"/>
                </a:lnTo>
                <a:lnTo>
                  <a:pt x="51913" y="255289"/>
                </a:lnTo>
                <a:lnTo>
                  <a:pt x="81942" y="245367"/>
                </a:lnTo>
                <a:lnTo>
                  <a:pt x="94665" y="227946"/>
                </a:lnTo>
                <a:lnTo>
                  <a:pt x="53703" y="227946"/>
                </a:lnTo>
                <a:lnTo>
                  <a:pt x="41652" y="225571"/>
                </a:lnTo>
                <a:lnTo>
                  <a:pt x="31710" y="218066"/>
                </a:lnTo>
                <a:lnTo>
                  <a:pt x="24646" y="204857"/>
                </a:lnTo>
                <a:lnTo>
                  <a:pt x="21225" y="185370"/>
                </a:lnTo>
                <a:close/>
              </a:path>
              <a:path w="109854" h="255904">
                <a:moveTo>
                  <a:pt x="96095" y="112453"/>
                </a:moveTo>
                <a:lnTo>
                  <a:pt x="53703" y="112453"/>
                </a:lnTo>
                <a:lnTo>
                  <a:pt x="67189" y="116346"/>
                </a:lnTo>
                <a:lnTo>
                  <a:pt x="78158" y="127644"/>
                </a:lnTo>
                <a:lnTo>
                  <a:pt x="85530" y="145779"/>
                </a:lnTo>
                <a:lnTo>
                  <a:pt x="88227" y="170179"/>
                </a:lnTo>
                <a:lnTo>
                  <a:pt x="85818" y="192040"/>
                </a:lnTo>
                <a:lnTo>
                  <a:pt x="78925" y="210471"/>
                </a:lnTo>
                <a:lnTo>
                  <a:pt x="68052" y="223198"/>
                </a:lnTo>
                <a:lnTo>
                  <a:pt x="53703" y="227946"/>
                </a:lnTo>
                <a:lnTo>
                  <a:pt x="94665" y="227946"/>
                </a:lnTo>
                <a:lnTo>
                  <a:pt x="99384" y="221484"/>
                </a:lnTo>
                <a:lnTo>
                  <a:pt x="107475" y="192467"/>
                </a:lnTo>
                <a:lnTo>
                  <a:pt x="109453" y="167141"/>
                </a:lnTo>
                <a:lnTo>
                  <a:pt x="104866" y="131246"/>
                </a:lnTo>
                <a:lnTo>
                  <a:pt x="96095" y="112453"/>
                </a:lnTo>
                <a:close/>
              </a:path>
              <a:path w="109854" h="255904">
                <a:moveTo>
                  <a:pt x="101781" y="0"/>
                </a:moveTo>
                <a:lnTo>
                  <a:pt x="17389" y="0"/>
                </a:lnTo>
                <a:lnTo>
                  <a:pt x="5881" y="136759"/>
                </a:lnTo>
                <a:lnTo>
                  <a:pt x="23015" y="136759"/>
                </a:lnTo>
                <a:lnTo>
                  <a:pt x="29177" y="126553"/>
                </a:lnTo>
                <a:lnTo>
                  <a:pt x="36250" y="118910"/>
                </a:lnTo>
                <a:lnTo>
                  <a:pt x="44377" y="114115"/>
                </a:lnTo>
                <a:lnTo>
                  <a:pt x="53703" y="112453"/>
                </a:lnTo>
                <a:lnTo>
                  <a:pt x="96095" y="112453"/>
                </a:lnTo>
                <a:lnTo>
                  <a:pt x="92895" y="105597"/>
                </a:lnTo>
                <a:lnTo>
                  <a:pt x="87159" y="100301"/>
                </a:lnTo>
                <a:lnTo>
                  <a:pt x="26851" y="100301"/>
                </a:lnTo>
                <a:lnTo>
                  <a:pt x="32733" y="30382"/>
                </a:lnTo>
                <a:lnTo>
                  <a:pt x="101781" y="30382"/>
                </a:lnTo>
                <a:lnTo>
                  <a:pt x="101781" y="0"/>
                </a:lnTo>
                <a:close/>
              </a:path>
              <a:path w="109854" h="255904">
                <a:moveTo>
                  <a:pt x="57539" y="85069"/>
                </a:moveTo>
                <a:lnTo>
                  <a:pt x="47098" y="86162"/>
                </a:lnTo>
                <a:lnTo>
                  <a:pt x="38647" y="89252"/>
                </a:lnTo>
                <a:lnTo>
                  <a:pt x="31970" y="94058"/>
                </a:lnTo>
                <a:lnTo>
                  <a:pt x="26851" y="100301"/>
                </a:lnTo>
                <a:lnTo>
                  <a:pt x="87159" y="100301"/>
                </a:lnTo>
                <a:lnTo>
                  <a:pt x="76224" y="90202"/>
                </a:lnTo>
                <a:lnTo>
                  <a:pt x="57539" y="85069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8343655" y="4267992"/>
            <a:ext cx="113034" cy="252292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8345445" y="4915412"/>
            <a:ext cx="111760" cy="261620"/>
          </a:xfrm>
          <a:custGeom>
            <a:avLst/>
            <a:gdLst/>
            <a:ahLst/>
            <a:cxnLst/>
            <a:rect l="l" t="t" r="r" b="b"/>
            <a:pathLst>
              <a:path w="111759" h="261620">
                <a:moveTo>
                  <a:pt x="21225" y="176296"/>
                </a:moveTo>
                <a:lnTo>
                  <a:pt x="0" y="176296"/>
                </a:lnTo>
                <a:lnTo>
                  <a:pt x="2081" y="198804"/>
                </a:lnTo>
                <a:lnTo>
                  <a:pt x="13342" y="236999"/>
                </a:lnTo>
                <a:lnTo>
                  <a:pt x="45452" y="260789"/>
                </a:lnTo>
                <a:lnTo>
                  <a:pt x="53703" y="261406"/>
                </a:lnTo>
                <a:lnTo>
                  <a:pt x="79740" y="254570"/>
                </a:lnTo>
                <a:lnTo>
                  <a:pt x="97626" y="236336"/>
                </a:lnTo>
                <a:lnTo>
                  <a:pt x="98520" y="234062"/>
                </a:lnTo>
                <a:lnTo>
                  <a:pt x="55749" y="234062"/>
                </a:lnTo>
                <a:lnTo>
                  <a:pt x="37408" y="228454"/>
                </a:lnTo>
                <a:lnTo>
                  <a:pt x="26979" y="214294"/>
                </a:lnTo>
                <a:lnTo>
                  <a:pt x="22304" y="195576"/>
                </a:lnTo>
                <a:lnTo>
                  <a:pt x="21225" y="176296"/>
                </a:lnTo>
                <a:close/>
              </a:path>
              <a:path w="111759" h="261620">
                <a:moveTo>
                  <a:pt x="48077" y="109415"/>
                </a:moveTo>
                <a:lnTo>
                  <a:pt x="44241" y="109415"/>
                </a:lnTo>
                <a:lnTo>
                  <a:pt x="44241" y="136800"/>
                </a:lnTo>
                <a:lnTo>
                  <a:pt x="53703" y="136800"/>
                </a:lnTo>
                <a:lnTo>
                  <a:pt x="65136" y="138414"/>
                </a:lnTo>
                <a:lnTo>
                  <a:pt x="77071" y="145155"/>
                </a:lnTo>
                <a:lnTo>
                  <a:pt x="86465" y="159871"/>
                </a:lnTo>
                <a:lnTo>
                  <a:pt x="90273" y="185411"/>
                </a:lnTo>
                <a:lnTo>
                  <a:pt x="87828" y="204565"/>
                </a:lnTo>
                <a:lnTo>
                  <a:pt x="80875" y="220006"/>
                </a:lnTo>
                <a:lnTo>
                  <a:pt x="69990" y="230312"/>
                </a:lnTo>
                <a:lnTo>
                  <a:pt x="55749" y="234062"/>
                </a:lnTo>
                <a:lnTo>
                  <a:pt x="98520" y="234062"/>
                </a:lnTo>
                <a:lnTo>
                  <a:pt x="107935" y="210120"/>
                </a:lnTo>
                <a:lnTo>
                  <a:pt x="111243" y="179334"/>
                </a:lnTo>
                <a:lnTo>
                  <a:pt x="109206" y="157070"/>
                </a:lnTo>
                <a:lnTo>
                  <a:pt x="103571" y="140218"/>
                </a:lnTo>
                <a:lnTo>
                  <a:pt x="95060" y="128492"/>
                </a:lnTo>
                <a:lnTo>
                  <a:pt x="84391" y="121609"/>
                </a:lnTo>
                <a:lnTo>
                  <a:pt x="84391" y="118570"/>
                </a:lnTo>
                <a:lnTo>
                  <a:pt x="91808" y="113912"/>
                </a:lnTo>
                <a:lnTo>
                  <a:pt x="92826" y="112453"/>
                </a:lnTo>
                <a:lnTo>
                  <a:pt x="49867" y="112453"/>
                </a:lnTo>
                <a:lnTo>
                  <a:pt x="48077" y="109415"/>
                </a:lnTo>
                <a:close/>
              </a:path>
              <a:path w="111759" h="261620">
                <a:moveTo>
                  <a:pt x="97742" y="30422"/>
                </a:moveTo>
                <a:lnTo>
                  <a:pt x="55749" y="30422"/>
                </a:lnTo>
                <a:lnTo>
                  <a:pt x="69935" y="34457"/>
                </a:lnTo>
                <a:lnTo>
                  <a:pt x="78701" y="44474"/>
                </a:lnTo>
                <a:lnTo>
                  <a:pt x="83153" y="57339"/>
                </a:lnTo>
                <a:lnTo>
                  <a:pt x="84391" y="69919"/>
                </a:lnTo>
                <a:lnTo>
                  <a:pt x="81754" y="89382"/>
                </a:lnTo>
                <a:lnTo>
                  <a:pt x="74801" y="102579"/>
                </a:lnTo>
                <a:lnTo>
                  <a:pt x="64972" y="110080"/>
                </a:lnTo>
                <a:lnTo>
                  <a:pt x="53703" y="112453"/>
                </a:lnTo>
                <a:lnTo>
                  <a:pt x="92826" y="112453"/>
                </a:lnTo>
                <a:lnTo>
                  <a:pt x="98649" y="104119"/>
                </a:lnTo>
                <a:lnTo>
                  <a:pt x="103667" y="88629"/>
                </a:lnTo>
                <a:lnTo>
                  <a:pt x="105617" y="66880"/>
                </a:lnTo>
                <a:lnTo>
                  <a:pt x="102141" y="39768"/>
                </a:lnTo>
                <a:lnTo>
                  <a:pt x="97742" y="30422"/>
                </a:lnTo>
                <a:close/>
              </a:path>
              <a:path w="111759" h="261620">
                <a:moveTo>
                  <a:pt x="55749" y="0"/>
                </a:moveTo>
                <a:lnTo>
                  <a:pt x="29836" y="7744"/>
                </a:lnTo>
                <a:lnTo>
                  <a:pt x="13969" y="27743"/>
                </a:lnTo>
                <a:lnTo>
                  <a:pt x="6013" y="55149"/>
                </a:lnTo>
                <a:lnTo>
                  <a:pt x="3835" y="85110"/>
                </a:lnTo>
                <a:lnTo>
                  <a:pt x="23015" y="85110"/>
                </a:lnTo>
                <a:lnTo>
                  <a:pt x="24929" y="68874"/>
                </a:lnTo>
                <a:lnTo>
                  <a:pt x="29313" y="50930"/>
                </a:lnTo>
                <a:lnTo>
                  <a:pt x="38731" y="36403"/>
                </a:lnTo>
                <a:lnTo>
                  <a:pt x="55749" y="30422"/>
                </a:lnTo>
                <a:lnTo>
                  <a:pt x="97742" y="30422"/>
                </a:lnTo>
                <a:lnTo>
                  <a:pt x="92191" y="18629"/>
                </a:lnTo>
                <a:lnTo>
                  <a:pt x="76488" y="4895"/>
                </a:lnTo>
                <a:lnTo>
                  <a:pt x="55749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8343655" y="5565871"/>
            <a:ext cx="109198" cy="252292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8360789" y="6213291"/>
            <a:ext cx="59690" cy="255904"/>
          </a:xfrm>
          <a:custGeom>
            <a:avLst/>
            <a:gdLst/>
            <a:ahLst/>
            <a:cxnLst/>
            <a:rect l="l" t="t" r="r" b="b"/>
            <a:pathLst>
              <a:path w="59690" h="255904">
                <a:moveTo>
                  <a:pt x="59585" y="0"/>
                </a:moveTo>
                <a:lnTo>
                  <a:pt x="44241" y="0"/>
                </a:lnTo>
                <a:lnTo>
                  <a:pt x="37868" y="25136"/>
                </a:lnTo>
                <a:lnTo>
                  <a:pt x="29313" y="39152"/>
                </a:lnTo>
                <a:lnTo>
                  <a:pt x="17162" y="45755"/>
                </a:lnTo>
                <a:lnTo>
                  <a:pt x="0" y="48651"/>
                </a:lnTo>
                <a:lnTo>
                  <a:pt x="0" y="72953"/>
                </a:lnTo>
                <a:lnTo>
                  <a:pt x="38359" y="72953"/>
                </a:lnTo>
                <a:lnTo>
                  <a:pt x="38359" y="255322"/>
                </a:lnTo>
                <a:lnTo>
                  <a:pt x="59585" y="255322"/>
                </a:lnTo>
                <a:lnTo>
                  <a:pt x="59585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24915" y="2964037"/>
            <a:ext cx="96520" cy="258445"/>
          </a:xfrm>
          <a:custGeom>
            <a:avLst/>
            <a:gdLst/>
            <a:ahLst/>
            <a:cxnLst/>
            <a:rect l="l" t="t" r="r" b="b"/>
            <a:pathLst>
              <a:path w="96520" h="258444">
                <a:moveTo>
                  <a:pt x="19185" y="0"/>
                </a:moveTo>
                <a:lnTo>
                  <a:pt x="0" y="0"/>
                </a:lnTo>
                <a:lnTo>
                  <a:pt x="0" y="258368"/>
                </a:lnTo>
                <a:lnTo>
                  <a:pt x="19185" y="258368"/>
                </a:lnTo>
                <a:lnTo>
                  <a:pt x="19185" y="155029"/>
                </a:lnTo>
                <a:lnTo>
                  <a:pt x="22152" y="126302"/>
                </a:lnTo>
                <a:lnTo>
                  <a:pt x="29975" y="107537"/>
                </a:lnTo>
                <a:lnTo>
                  <a:pt x="41035" y="97316"/>
                </a:lnTo>
                <a:lnTo>
                  <a:pt x="53714" y="94224"/>
                </a:lnTo>
                <a:lnTo>
                  <a:pt x="19185" y="94224"/>
                </a:lnTo>
                <a:lnTo>
                  <a:pt x="19185" y="0"/>
                </a:lnTo>
                <a:close/>
              </a:path>
              <a:path w="96520" h="258444">
                <a:moveTo>
                  <a:pt x="55632" y="63842"/>
                </a:moveTo>
                <a:lnTo>
                  <a:pt x="42653" y="67308"/>
                </a:lnTo>
                <a:lnTo>
                  <a:pt x="32372" y="75615"/>
                </a:lnTo>
                <a:lnTo>
                  <a:pt x="24609" y="85632"/>
                </a:lnTo>
                <a:lnTo>
                  <a:pt x="19185" y="94224"/>
                </a:lnTo>
                <a:lnTo>
                  <a:pt x="53714" y="94224"/>
                </a:lnTo>
                <a:lnTo>
                  <a:pt x="65403" y="97031"/>
                </a:lnTo>
                <a:lnTo>
                  <a:pt x="72418" y="105258"/>
                </a:lnTo>
                <a:lnTo>
                  <a:pt x="75835" y="118611"/>
                </a:lnTo>
                <a:lnTo>
                  <a:pt x="76735" y="136800"/>
                </a:lnTo>
                <a:lnTo>
                  <a:pt x="76735" y="258368"/>
                </a:lnTo>
                <a:lnTo>
                  <a:pt x="95917" y="258368"/>
                </a:lnTo>
                <a:lnTo>
                  <a:pt x="95917" y="130723"/>
                </a:lnTo>
                <a:lnTo>
                  <a:pt x="92066" y="97316"/>
                </a:lnTo>
                <a:lnTo>
                  <a:pt x="91977" y="97031"/>
                </a:lnTo>
                <a:lnTo>
                  <a:pt x="82249" y="76760"/>
                </a:lnTo>
                <a:lnTo>
                  <a:pt x="69210" y="66596"/>
                </a:lnTo>
                <a:lnTo>
                  <a:pt x="55632" y="63842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63036" y="3033956"/>
            <a:ext cx="0" cy="188595"/>
          </a:xfrm>
          <a:custGeom>
            <a:avLst/>
            <a:gdLst/>
            <a:ahLst/>
            <a:cxnLst/>
            <a:rect l="l" t="t" r="r" b="b"/>
            <a:pathLst>
              <a:path h="188594">
                <a:moveTo>
                  <a:pt x="0" y="0"/>
                </a:moveTo>
                <a:lnTo>
                  <a:pt x="0" y="188449"/>
                </a:lnTo>
              </a:path>
            </a:pathLst>
          </a:custGeom>
          <a:ln w="19179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53446" y="2964037"/>
            <a:ext cx="19685" cy="36830"/>
          </a:xfrm>
          <a:custGeom>
            <a:avLst/>
            <a:gdLst/>
            <a:ahLst/>
            <a:cxnLst/>
            <a:rect l="l" t="t" r="r" b="b"/>
            <a:pathLst>
              <a:path w="19684" h="36830">
                <a:moveTo>
                  <a:pt x="19179" y="0"/>
                </a:moveTo>
                <a:lnTo>
                  <a:pt x="0" y="0"/>
                </a:lnTo>
                <a:lnTo>
                  <a:pt x="0" y="36498"/>
                </a:lnTo>
                <a:lnTo>
                  <a:pt x="19179" y="36498"/>
                </a:lnTo>
                <a:lnTo>
                  <a:pt x="19179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97560" y="3027880"/>
            <a:ext cx="106045" cy="276860"/>
          </a:xfrm>
          <a:custGeom>
            <a:avLst/>
            <a:gdLst/>
            <a:ahLst/>
            <a:cxnLst/>
            <a:rect l="l" t="t" r="r" b="b"/>
            <a:pathLst>
              <a:path w="106045" h="276860">
                <a:moveTo>
                  <a:pt x="23015" y="218871"/>
                </a:moveTo>
                <a:lnTo>
                  <a:pt x="3835" y="218871"/>
                </a:lnTo>
                <a:lnTo>
                  <a:pt x="10489" y="249681"/>
                </a:lnTo>
                <a:lnTo>
                  <a:pt x="22539" y="267103"/>
                </a:lnTo>
                <a:lnTo>
                  <a:pt x="36752" y="274841"/>
                </a:lnTo>
                <a:lnTo>
                  <a:pt x="49893" y="276597"/>
                </a:lnTo>
                <a:lnTo>
                  <a:pt x="82049" y="265245"/>
                </a:lnTo>
                <a:lnTo>
                  <a:pt x="91821" y="249253"/>
                </a:lnTo>
                <a:lnTo>
                  <a:pt x="49893" y="249253"/>
                </a:lnTo>
                <a:lnTo>
                  <a:pt x="44615" y="248779"/>
                </a:lnTo>
                <a:lnTo>
                  <a:pt x="36454" y="245456"/>
                </a:lnTo>
                <a:lnTo>
                  <a:pt x="28294" y="236436"/>
                </a:lnTo>
                <a:lnTo>
                  <a:pt x="23015" y="218871"/>
                </a:lnTo>
                <a:close/>
              </a:path>
              <a:path w="106045" h="276860">
                <a:moveTo>
                  <a:pt x="84805" y="30382"/>
                </a:moveTo>
                <a:lnTo>
                  <a:pt x="53729" y="30382"/>
                </a:lnTo>
                <a:lnTo>
                  <a:pt x="70961" y="38458"/>
                </a:lnTo>
                <a:lnTo>
                  <a:pt x="80821" y="58505"/>
                </a:lnTo>
                <a:lnTo>
                  <a:pt x="85286" y="84249"/>
                </a:lnTo>
                <a:lnTo>
                  <a:pt x="86335" y="109415"/>
                </a:lnTo>
                <a:lnTo>
                  <a:pt x="82859" y="141197"/>
                </a:lnTo>
                <a:lnTo>
                  <a:pt x="74347" y="160720"/>
                </a:lnTo>
                <a:lnTo>
                  <a:pt x="63679" y="170551"/>
                </a:lnTo>
                <a:lnTo>
                  <a:pt x="53729" y="173258"/>
                </a:lnTo>
                <a:lnTo>
                  <a:pt x="84417" y="173258"/>
                </a:lnTo>
                <a:lnTo>
                  <a:pt x="80821" y="223788"/>
                </a:lnTo>
                <a:lnTo>
                  <a:pt x="49893" y="249253"/>
                </a:lnTo>
                <a:lnTo>
                  <a:pt x="91821" y="249253"/>
                </a:lnTo>
                <a:lnTo>
                  <a:pt x="98562" y="238220"/>
                </a:lnTo>
                <a:lnTo>
                  <a:pt x="104646" y="206067"/>
                </a:lnTo>
                <a:lnTo>
                  <a:pt x="105416" y="182373"/>
                </a:lnTo>
                <a:lnTo>
                  <a:pt x="105515" y="33460"/>
                </a:lnTo>
                <a:lnTo>
                  <a:pt x="86335" y="33460"/>
                </a:lnTo>
                <a:lnTo>
                  <a:pt x="84805" y="30382"/>
                </a:lnTo>
                <a:close/>
              </a:path>
              <a:path w="106045" h="276860">
                <a:moveTo>
                  <a:pt x="49893" y="0"/>
                </a:moveTo>
                <a:lnTo>
                  <a:pt x="28331" y="7459"/>
                </a:lnTo>
                <a:lnTo>
                  <a:pt x="12709" y="27743"/>
                </a:lnTo>
                <a:lnTo>
                  <a:pt x="3207" y="57712"/>
                </a:lnTo>
                <a:lnTo>
                  <a:pt x="0" y="94224"/>
                </a:lnTo>
                <a:lnTo>
                  <a:pt x="2427" y="130089"/>
                </a:lnTo>
                <a:lnTo>
                  <a:pt x="10791" y="164518"/>
                </a:lnTo>
                <a:lnTo>
                  <a:pt x="26712" y="190395"/>
                </a:lnTo>
                <a:lnTo>
                  <a:pt x="51811" y="200602"/>
                </a:lnTo>
                <a:lnTo>
                  <a:pt x="63379" y="198513"/>
                </a:lnTo>
                <a:lnTo>
                  <a:pt x="72429" y="193006"/>
                </a:lnTo>
                <a:lnTo>
                  <a:pt x="79322" y="185221"/>
                </a:lnTo>
                <a:lnTo>
                  <a:pt x="84417" y="176296"/>
                </a:lnTo>
                <a:lnTo>
                  <a:pt x="84417" y="173258"/>
                </a:lnTo>
                <a:lnTo>
                  <a:pt x="53729" y="173258"/>
                </a:lnTo>
                <a:lnTo>
                  <a:pt x="38910" y="167846"/>
                </a:lnTo>
                <a:lnTo>
                  <a:pt x="28773" y="152745"/>
                </a:lnTo>
                <a:lnTo>
                  <a:pt x="22956" y="129662"/>
                </a:lnTo>
                <a:lnTo>
                  <a:pt x="21097" y="100301"/>
                </a:lnTo>
                <a:lnTo>
                  <a:pt x="21877" y="79122"/>
                </a:lnTo>
                <a:lnTo>
                  <a:pt x="25896" y="56226"/>
                </a:lnTo>
                <a:lnTo>
                  <a:pt x="35673" y="37888"/>
                </a:lnTo>
                <a:lnTo>
                  <a:pt x="53729" y="30382"/>
                </a:lnTo>
                <a:lnTo>
                  <a:pt x="84805" y="30382"/>
                </a:lnTo>
                <a:lnTo>
                  <a:pt x="81180" y="23088"/>
                </a:lnTo>
                <a:lnTo>
                  <a:pt x="73868" y="12157"/>
                </a:lnTo>
                <a:lnTo>
                  <a:pt x="63679" y="3513"/>
                </a:lnTo>
                <a:lnTo>
                  <a:pt x="49893" y="0"/>
                </a:lnTo>
                <a:close/>
              </a:path>
              <a:path w="106045" h="276860">
                <a:moveTo>
                  <a:pt x="105515" y="6076"/>
                </a:moveTo>
                <a:lnTo>
                  <a:pt x="86335" y="6076"/>
                </a:lnTo>
                <a:lnTo>
                  <a:pt x="86335" y="33460"/>
                </a:lnTo>
                <a:lnTo>
                  <a:pt x="105515" y="33460"/>
                </a:lnTo>
                <a:lnTo>
                  <a:pt x="105515" y="6076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31846" y="2964037"/>
            <a:ext cx="96520" cy="258445"/>
          </a:xfrm>
          <a:custGeom>
            <a:avLst/>
            <a:gdLst/>
            <a:ahLst/>
            <a:cxnLst/>
            <a:rect l="l" t="t" r="r" b="b"/>
            <a:pathLst>
              <a:path w="96520" h="258444">
                <a:moveTo>
                  <a:pt x="19179" y="0"/>
                </a:moveTo>
                <a:lnTo>
                  <a:pt x="0" y="0"/>
                </a:lnTo>
                <a:lnTo>
                  <a:pt x="0" y="258368"/>
                </a:lnTo>
                <a:lnTo>
                  <a:pt x="19179" y="258368"/>
                </a:lnTo>
                <a:lnTo>
                  <a:pt x="19179" y="155029"/>
                </a:lnTo>
                <a:lnTo>
                  <a:pt x="22147" y="126302"/>
                </a:lnTo>
                <a:lnTo>
                  <a:pt x="29971" y="107537"/>
                </a:lnTo>
                <a:lnTo>
                  <a:pt x="41037" y="97316"/>
                </a:lnTo>
                <a:lnTo>
                  <a:pt x="53729" y="94224"/>
                </a:lnTo>
                <a:lnTo>
                  <a:pt x="19179" y="94224"/>
                </a:lnTo>
                <a:lnTo>
                  <a:pt x="19179" y="0"/>
                </a:lnTo>
                <a:close/>
              </a:path>
              <a:path w="96520" h="258444">
                <a:moveTo>
                  <a:pt x="55647" y="63842"/>
                </a:moveTo>
                <a:lnTo>
                  <a:pt x="42656" y="67308"/>
                </a:lnTo>
                <a:lnTo>
                  <a:pt x="32369" y="75615"/>
                </a:lnTo>
                <a:lnTo>
                  <a:pt x="24604" y="85632"/>
                </a:lnTo>
                <a:lnTo>
                  <a:pt x="19179" y="94224"/>
                </a:lnTo>
                <a:lnTo>
                  <a:pt x="53729" y="94224"/>
                </a:lnTo>
                <a:lnTo>
                  <a:pt x="65417" y="97031"/>
                </a:lnTo>
                <a:lnTo>
                  <a:pt x="72429" y="105258"/>
                </a:lnTo>
                <a:lnTo>
                  <a:pt x="75846" y="118611"/>
                </a:lnTo>
                <a:lnTo>
                  <a:pt x="76745" y="136800"/>
                </a:lnTo>
                <a:lnTo>
                  <a:pt x="76745" y="258368"/>
                </a:lnTo>
                <a:lnTo>
                  <a:pt x="95925" y="258368"/>
                </a:lnTo>
                <a:lnTo>
                  <a:pt x="95925" y="130723"/>
                </a:lnTo>
                <a:lnTo>
                  <a:pt x="92074" y="97316"/>
                </a:lnTo>
                <a:lnTo>
                  <a:pt x="91986" y="97031"/>
                </a:lnTo>
                <a:lnTo>
                  <a:pt x="82259" y="76760"/>
                </a:lnTo>
                <a:lnTo>
                  <a:pt x="69223" y="66596"/>
                </a:lnTo>
                <a:lnTo>
                  <a:pt x="55647" y="63842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54623" y="2982307"/>
            <a:ext cx="291586" cy="246175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317243" y="3678338"/>
            <a:ext cx="113187" cy="200602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51528" y="3611457"/>
            <a:ext cx="104139" cy="267970"/>
          </a:xfrm>
          <a:custGeom>
            <a:avLst/>
            <a:gdLst/>
            <a:ahLst/>
            <a:cxnLst/>
            <a:rect l="l" t="t" r="r" b="b"/>
            <a:pathLst>
              <a:path w="104140" h="267970">
                <a:moveTo>
                  <a:pt x="41355" y="237101"/>
                </a:moveTo>
                <a:lnTo>
                  <a:pt x="19179" y="237101"/>
                </a:lnTo>
                <a:lnTo>
                  <a:pt x="22926" y="246975"/>
                </a:lnTo>
                <a:lnTo>
                  <a:pt x="29009" y="256849"/>
                </a:lnTo>
                <a:lnTo>
                  <a:pt x="38329" y="264444"/>
                </a:lnTo>
                <a:lnTo>
                  <a:pt x="51785" y="267483"/>
                </a:lnTo>
                <a:lnTo>
                  <a:pt x="76884" y="257276"/>
                </a:lnTo>
                <a:lnTo>
                  <a:pt x="87428" y="240139"/>
                </a:lnTo>
                <a:lnTo>
                  <a:pt x="51785" y="240139"/>
                </a:lnTo>
                <a:lnTo>
                  <a:pt x="41355" y="237101"/>
                </a:lnTo>
                <a:close/>
              </a:path>
              <a:path w="104140" h="267970">
                <a:moveTo>
                  <a:pt x="19179" y="0"/>
                </a:moveTo>
                <a:lnTo>
                  <a:pt x="0" y="0"/>
                </a:lnTo>
                <a:lnTo>
                  <a:pt x="0" y="261406"/>
                </a:lnTo>
                <a:lnTo>
                  <a:pt x="17261" y="261406"/>
                </a:lnTo>
                <a:lnTo>
                  <a:pt x="17261" y="237101"/>
                </a:lnTo>
                <a:lnTo>
                  <a:pt x="41355" y="237101"/>
                </a:lnTo>
                <a:lnTo>
                  <a:pt x="41027" y="237005"/>
                </a:lnTo>
                <a:lnTo>
                  <a:pt x="30448" y="226462"/>
                </a:lnTo>
                <a:lnTo>
                  <a:pt x="22386" y="206797"/>
                </a:lnTo>
                <a:lnTo>
                  <a:pt x="19179" y="176296"/>
                </a:lnTo>
                <a:lnTo>
                  <a:pt x="19929" y="150655"/>
                </a:lnTo>
                <a:lnTo>
                  <a:pt x="23735" y="123867"/>
                </a:lnTo>
                <a:lnTo>
                  <a:pt x="32935" y="102775"/>
                </a:lnTo>
                <a:lnTo>
                  <a:pt x="49867" y="94224"/>
                </a:lnTo>
                <a:lnTo>
                  <a:pt x="19179" y="94224"/>
                </a:lnTo>
                <a:lnTo>
                  <a:pt x="19179" y="0"/>
                </a:lnTo>
                <a:close/>
              </a:path>
              <a:path w="104140" h="267970">
                <a:moveTo>
                  <a:pt x="53703" y="66880"/>
                </a:moveTo>
                <a:lnTo>
                  <a:pt x="43994" y="68589"/>
                </a:lnTo>
                <a:lnTo>
                  <a:pt x="35003" y="73716"/>
                </a:lnTo>
                <a:lnTo>
                  <a:pt x="26732" y="82261"/>
                </a:lnTo>
                <a:lnTo>
                  <a:pt x="19179" y="94224"/>
                </a:lnTo>
                <a:lnTo>
                  <a:pt x="49867" y="94224"/>
                </a:lnTo>
                <a:lnTo>
                  <a:pt x="68718" y="102206"/>
                </a:lnTo>
                <a:lnTo>
                  <a:pt x="78398" y="121588"/>
                </a:lnTo>
                <a:lnTo>
                  <a:pt x="81964" y="145528"/>
                </a:lnTo>
                <a:lnTo>
                  <a:pt x="82473" y="167182"/>
                </a:lnTo>
                <a:lnTo>
                  <a:pt x="80645" y="195261"/>
                </a:lnTo>
                <a:lnTo>
                  <a:pt x="75041" y="218487"/>
                </a:lnTo>
                <a:lnTo>
                  <a:pt x="65481" y="234299"/>
                </a:lnTo>
                <a:lnTo>
                  <a:pt x="51785" y="240139"/>
                </a:lnTo>
                <a:lnTo>
                  <a:pt x="87428" y="240139"/>
                </a:lnTo>
                <a:lnTo>
                  <a:pt x="92805" y="231399"/>
                </a:lnTo>
                <a:lnTo>
                  <a:pt x="101169" y="196970"/>
                </a:lnTo>
                <a:lnTo>
                  <a:pt x="103597" y="161105"/>
                </a:lnTo>
                <a:lnTo>
                  <a:pt x="100386" y="123311"/>
                </a:lnTo>
                <a:lnTo>
                  <a:pt x="90877" y="93485"/>
                </a:lnTo>
                <a:lnTo>
                  <a:pt x="75255" y="73913"/>
                </a:lnTo>
                <a:lnTo>
                  <a:pt x="53703" y="6688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74306" y="3678338"/>
            <a:ext cx="352962" cy="200602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015522" y="3678338"/>
            <a:ext cx="97817" cy="194525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136381" y="3678338"/>
            <a:ext cx="111243" cy="200602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274503" y="3678338"/>
            <a:ext cx="234021" cy="194525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533458" y="3678338"/>
            <a:ext cx="113187" cy="200602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678293" y="3611457"/>
            <a:ext cx="0" cy="261620"/>
          </a:xfrm>
          <a:custGeom>
            <a:avLst/>
            <a:gdLst/>
            <a:ahLst/>
            <a:cxnLst/>
            <a:rect l="l" t="t" r="r" b="b"/>
            <a:pathLst>
              <a:path h="261620">
                <a:moveTo>
                  <a:pt x="0" y="0"/>
                </a:moveTo>
                <a:lnTo>
                  <a:pt x="0" y="261406"/>
                </a:lnTo>
              </a:path>
            </a:pathLst>
          </a:custGeom>
          <a:ln w="21097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324915" y="4325758"/>
            <a:ext cx="95917" cy="194525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45774" y="4325758"/>
            <a:ext cx="111269" cy="200602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83896" y="4325758"/>
            <a:ext cx="234021" cy="194525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842877" y="4325758"/>
            <a:ext cx="111243" cy="200602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986739" y="4261916"/>
            <a:ext cx="0" cy="258445"/>
          </a:xfrm>
          <a:custGeom>
            <a:avLst/>
            <a:gdLst/>
            <a:ahLst/>
            <a:cxnLst/>
            <a:rect l="l" t="t" r="r" b="b"/>
            <a:pathLst>
              <a:path h="258445">
                <a:moveTo>
                  <a:pt x="0" y="0"/>
                </a:moveTo>
                <a:lnTo>
                  <a:pt x="0" y="258368"/>
                </a:lnTo>
              </a:path>
            </a:pathLst>
          </a:custGeom>
          <a:ln w="19205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334507" y="5559795"/>
            <a:ext cx="0" cy="258445"/>
          </a:xfrm>
          <a:custGeom>
            <a:avLst/>
            <a:gdLst/>
            <a:ahLst/>
            <a:cxnLst/>
            <a:rect l="l" t="t" r="r" b="b"/>
            <a:pathLst>
              <a:path h="258445">
                <a:moveTo>
                  <a:pt x="0" y="0"/>
                </a:moveTo>
                <a:lnTo>
                  <a:pt x="0" y="258368"/>
                </a:lnTo>
              </a:path>
            </a:pathLst>
          </a:custGeom>
          <a:ln w="19185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369037" y="5623637"/>
            <a:ext cx="111760" cy="200660"/>
          </a:xfrm>
          <a:custGeom>
            <a:avLst/>
            <a:gdLst/>
            <a:ahLst/>
            <a:cxnLst/>
            <a:rect l="l" t="t" r="r" b="b"/>
            <a:pathLst>
              <a:path w="111759" h="200660">
                <a:moveTo>
                  <a:pt x="55632" y="0"/>
                </a:moveTo>
                <a:lnTo>
                  <a:pt x="30754" y="8830"/>
                </a:lnTo>
                <a:lnTo>
                  <a:pt x="13429" y="31906"/>
                </a:lnTo>
                <a:lnTo>
                  <a:pt x="3297" y="64104"/>
                </a:lnTo>
                <a:lnTo>
                  <a:pt x="0" y="100301"/>
                </a:lnTo>
                <a:lnTo>
                  <a:pt x="3297" y="136481"/>
                </a:lnTo>
                <a:lnTo>
                  <a:pt x="13429" y="168680"/>
                </a:lnTo>
                <a:lnTo>
                  <a:pt x="30754" y="191766"/>
                </a:lnTo>
                <a:lnTo>
                  <a:pt x="55632" y="200602"/>
                </a:lnTo>
                <a:lnTo>
                  <a:pt x="80510" y="191766"/>
                </a:lnTo>
                <a:lnTo>
                  <a:pt x="94399" y="173258"/>
                </a:lnTo>
                <a:lnTo>
                  <a:pt x="55632" y="173258"/>
                </a:lnTo>
                <a:lnTo>
                  <a:pt x="38097" y="165704"/>
                </a:lnTo>
                <a:lnTo>
                  <a:pt x="27576" y="147033"/>
                </a:lnTo>
                <a:lnTo>
                  <a:pt x="22451" y="123236"/>
                </a:lnTo>
                <a:lnTo>
                  <a:pt x="21103" y="100301"/>
                </a:lnTo>
                <a:lnTo>
                  <a:pt x="22451" y="78647"/>
                </a:lnTo>
                <a:lnTo>
                  <a:pt x="27576" y="54707"/>
                </a:lnTo>
                <a:lnTo>
                  <a:pt x="38097" y="35325"/>
                </a:lnTo>
                <a:lnTo>
                  <a:pt x="55632" y="27343"/>
                </a:lnTo>
                <a:lnTo>
                  <a:pt x="94409" y="27343"/>
                </a:lnTo>
                <a:lnTo>
                  <a:pt x="80510" y="8830"/>
                </a:lnTo>
                <a:lnTo>
                  <a:pt x="55632" y="0"/>
                </a:lnTo>
                <a:close/>
              </a:path>
              <a:path w="111759" h="200660">
                <a:moveTo>
                  <a:pt x="94409" y="27343"/>
                </a:moveTo>
                <a:lnTo>
                  <a:pt x="55632" y="27343"/>
                </a:lnTo>
                <a:lnTo>
                  <a:pt x="73168" y="35325"/>
                </a:lnTo>
                <a:lnTo>
                  <a:pt x="83689" y="54707"/>
                </a:lnTo>
                <a:lnTo>
                  <a:pt x="88815" y="78647"/>
                </a:lnTo>
                <a:lnTo>
                  <a:pt x="90163" y="100301"/>
                </a:lnTo>
                <a:lnTo>
                  <a:pt x="88815" y="123236"/>
                </a:lnTo>
                <a:lnTo>
                  <a:pt x="83689" y="147033"/>
                </a:lnTo>
                <a:lnTo>
                  <a:pt x="73168" y="165704"/>
                </a:lnTo>
                <a:lnTo>
                  <a:pt x="55632" y="173258"/>
                </a:lnTo>
                <a:lnTo>
                  <a:pt x="94399" y="173258"/>
                </a:lnTo>
                <a:lnTo>
                  <a:pt x="97834" y="168680"/>
                </a:lnTo>
                <a:lnTo>
                  <a:pt x="107965" y="136481"/>
                </a:lnTo>
                <a:lnTo>
                  <a:pt x="111261" y="100301"/>
                </a:lnTo>
                <a:lnTo>
                  <a:pt x="107965" y="64104"/>
                </a:lnTo>
                <a:lnTo>
                  <a:pt x="97834" y="31906"/>
                </a:lnTo>
                <a:lnTo>
                  <a:pt x="94409" y="27343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91806" y="5629714"/>
            <a:ext cx="159385" cy="188595"/>
          </a:xfrm>
          <a:custGeom>
            <a:avLst/>
            <a:gdLst/>
            <a:ahLst/>
            <a:cxnLst/>
            <a:rect l="l" t="t" r="r" b="b"/>
            <a:pathLst>
              <a:path w="159384" h="188595">
                <a:moveTo>
                  <a:pt x="21097" y="0"/>
                </a:moveTo>
                <a:lnTo>
                  <a:pt x="0" y="0"/>
                </a:lnTo>
                <a:lnTo>
                  <a:pt x="34523" y="188449"/>
                </a:lnTo>
                <a:lnTo>
                  <a:pt x="55647" y="188449"/>
                </a:lnTo>
                <a:lnTo>
                  <a:pt x="61883" y="148912"/>
                </a:lnTo>
                <a:lnTo>
                  <a:pt x="44113" y="148912"/>
                </a:lnTo>
                <a:lnTo>
                  <a:pt x="21097" y="0"/>
                </a:lnTo>
                <a:close/>
              </a:path>
              <a:path w="159384" h="188595">
                <a:moveTo>
                  <a:pt x="96745" y="42534"/>
                </a:moveTo>
                <a:lnTo>
                  <a:pt x="78663" y="42534"/>
                </a:lnTo>
                <a:lnTo>
                  <a:pt x="103597" y="188449"/>
                </a:lnTo>
                <a:lnTo>
                  <a:pt x="124695" y="188449"/>
                </a:lnTo>
                <a:lnTo>
                  <a:pt x="131938" y="148912"/>
                </a:lnTo>
                <a:lnTo>
                  <a:pt x="113187" y="148912"/>
                </a:lnTo>
                <a:lnTo>
                  <a:pt x="96745" y="42534"/>
                </a:lnTo>
                <a:close/>
              </a:path>
              <a:path w="159384" h="188595">
                <a:moveTo>
                  <a:pt x="90171" y="0"/>
                </a:moveTo>
                <a:lnTo>
                  <a:pt x="69073" y="0"/>
                </a:lnTo>
                <a:lnTo>
                  <a:pt x="46031" y="148912"/>
                </a:lnTo>
                <a:lnTo>
                  <a:pt x="61883" y="148912"/>
                </a:lnTo>
                <a:lnTo>
                  <a:pt x="78663" y="42534"/>
                </a:lnTo>
                <a:lnTo>
                  <a:pt x="96745" y="42534"/>
                </a:lnTo>
                <a:lnTo>
                  <a:pt x="90171" y="0"/>
                </a:lnTo>
                <a:close/>
              </a:path>
              <a:path w="159384" h="188595">
                <a:moveTo>
                  <a:pt x="159219" y="0"/>
                </a:moveTo>
                <a:lnTo>
                  <a:pt x="138121" y="0"/>
                </a:lnTo>
                <a:lnTo>
                  <a:pt x="115105" y="148912"/>
                </a:lnTo>
                <a:lnTo>
                  <a:pt x="131938" y="148912"/>
                </a:lnTo>
                <a:lnTo>
                  <a:pt x="159219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664452" y="5623637"/>
            <a:ext cx="107950" cy="200660"/>
          </a:xfrm>
          <a:custGeom>
            <a:avLst/>
            <a:gdLst/>
            <a:ahLst/>
            <a:cxnLst/>
            <a:rect l="l" t="t" r="r" b="b"/>
            <a:pathLst>
              <a:path w="107950" h="200660">
                <a:moveTo>
                  <a:pt x="57565" y="0"/>
                </a:moveTo>
                <a:lnTo>
                  <a:pt x="31567" y="8498"/>
                </a:lnTo>
                <a:lnTo>
                  <a:pt x="13668" y="31526"/>
                </a:lnTo>
                <a:lnTo>
                  <a:pt x="3326" y="65385"/>
                </a:lnTo>
                <a:lnTo>
                  <a:pt x="0" y="106377"/>
                </a:lnTo>
                <a:lnTo>
                  <a:pt x="3536" y="144188"/>
                </a:lnTo>
                <a:lnTo>
                  <a:pt x="13908" y="174012"/>
                </a:lnTo>
                <a:lnTo>
                  <a:pt x="30758" y="193575"/>
                </a:lnTo>
                <a:lnTo>
                  <a:pt x="53729" y="200602"/>
                </a:lnTo>
                <a:lnTo>
                  <a:pt x="66076" y="199557"/>
                </a:lnTo>
                <a:lnTo>
                  <a:pt x="95115" y="173258"/>
                </a:lnTo>
                <a:lnTo>
                  <a:pt x="55647" y="173258"/>
                </a:lnTo>
                <a:lnTo>
                  <a:pt x="40543" y="169311"/>
                </a:lnTo>
                <a:lnTo>
                  <a:pt x="29754" y="157667"/>
                </a:lnTo>
                <a:lnTo>
                  <a:pt x="23281" y="138617"/>
                </a:lnTo>
                <a:lnTo>
                  <a:pt x="21123" y="112453"/>
                </a:lnTo>
                <a:lnTo>
                  <a:pt x="107433" y="112453"/>
                </a:lnTo>
                <a:lnTo>
                  <a:pt x="105679" y="85110"/>
                </a:lnTo>
                <a:lnTo>
                  <a:pt x="21123" y="85110"/>
                </a:lnTo>
                <a:lnTo>
                  <a:pt x="23790" y="65006"/>
                </a:lnTo>
                <a:lnTo>
                  <a:pt x="30953" y="47476"/>
                </a:lnTo>
                <a:lnTo>
                  <a:pt x="41352" y="35082"/>
                </a:lnTo>
                <a:lnTo>
                  <a:pt x="53729" y="30382"/>
                </a:lnTo>
                <a:lnTo>
                  <a:pt x="94929" y="30382"/>
                </a:lnTo>
                <a:lnTo>
                  <a:pt x="79922" y="8165"/>
                </a:lnTo>
                <a:lnTo>
                  <a:pt x="57565" y="0"/>
                </a:lnTo>
                <a:close/>
              </a:path>
              <a:path w="107950" h="200660">
                <a:moveTo>
                  <a:pt x="107433" y="136759"/>
                </a:moveTo>
                <a:lnTo>
                  <a:pt x="86335" y="136759"/>
                </a:lnTo>
                <a:lnTo>
                  <a:pt x="84237" y="147589"/>
                </a:lnTo>
                <a:lnTo>
                  <a:pt x="78183" y="159566"/>
                </a:lnTo>
                <a:lnTo>
                  <a:pt x="68534" y="169264"/>
                </a:lnTo>
                <a:lnTo>
                  <a:pt x="55647" y="173258"/>
                </a:lnTo>
                <a:lnTo>
                  <a:pt x="95115" y="173258"/>
                </a:lnTo>
                <a:lnTo>
                  <a:pt x="100960" y="160325"/>
                </a:lnTo>
                <a:lnTo>
                  <a:pt x="105185" y="146545"/>
                </a:lnTo>
                <a:lnTo>
                  <a:pt x="107433" y="136759"/>
                </a:lnTo>
                <a:close/>
              </a:path>
              <a:path w="107950" h="200660">
                <a:moveTo>
                  <a:pt x="94929" y="30382"/>
                </a:moveTo>
                <a:lnTo>
                  <a:pt x="53729" y="30382"/>
                </a:lnTo>
                <a:lnTo>
                  <a:pt x="69373" y="35082"/>
                </a:lnTo>
                <a:lnTo>
                  <a:pt x="79622" y="47476"/>
                </a:lnTo>
                <a:lnTo>
                  <a:pt x="85556" y="65006"/>
                </a:lnTo>
                <a:lnTo>
                  <a:pt x="88253" y="85110"/>
                </a:lnTo>
                <a:lnTo>
                  <a:pt x="105679" y="85110"/>
                </a:lnTo>
                <a:lnTo>
                  <a:pt x="104496" y="66667"/>
                </a:lnTo>
                <a:lnTo>
                  <a:pt x="95445" y="31146"/>
                </a:lnTo>
                <a:lnTo>
                  <a:pt x="94929" y="30382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789147" y="5623637"/>
            <a:ext cx="100330" cy="200660"/>
          </a:xfrm>
          <a:custGeom>
            <a:avLst/>
            <a:gdLst/>
            <a:ahLst/>
            <a:cxnLst/>
            <a:rect l="l" t="t" r="r" b="b"/>
            <a:pathLst>
              <a:path w="100330" h="200660">
                <a:moveTo>
                  <a:pt x="21097" y="133721"/>
                </a:moveTo>
                <a:lnTo>
                  <a:pt x="0" y="133721"/>
                </a:lnTo>
                <a:lnTo>
                  <a:pt x="2427" y="154442"/>
                </a:lnTo>
                <a:lnTo>
                  <a:pt x="9353" y="176291"/>
                </a:lnTo>
                <a:lnTo>
                  <a:pt x="24555" y="193575"/>
                </a:lnTo>
                <a:lnTo>
                  <a:pt x="51811" y="200602"/>
                </a:lnTo>
                <a:lnTo>
                  <a:pt x="70631" y="196234"/>
                </a:lnTo>
                <a:lnTo>
                  <a:pt x="85855" y="183887"/>
                </a:lnTo>
                <a:lnTo>
                  <a:pt x="91499" y="173258"/>
                </a:lnTo>
                <a:lnTo>
                  <a:pt x="51811" y="173258"/>
                </a:lnTo>
                <a:lnTo>
                  <a:pt x="34864" y="169217"/>
                </a:lnTo>
                <a:lnTo>
                  <a:pt x="25656" y="159186"/>
                </a:lnTo>
                <a:lnTo>
                  <a:pt x="21847" y="146307"/>
                </a:lnTo>
                <a:lnTo>
                  <a:pt x="21097" y="133721"/>
                </a:lnTo>
                <a:close/>
              </a:path>
              <a:path w="100330" h="200660">
                <a:moveTo>
                  <a:pt x="49893" y="0"/>
                </a:moveTo>
                <a:lnTo>
                  <a:pt x="33276" y="3940"/>
                </a:lnTo>
                <a:lnTo>
                  <a:pt x="19183" y="15570"/>
                </a:lnTo>
                <a:lnTo>
                  <a:pt x="9410" y="34607"/>
                </a:lnTo>
                <a:lnTo>
                  <a:pt x="5753" y="60764"/>
                </a:lnTo>
                <a:lnTo>
                  <a:pt x="7522" y="78589"/>
                </a:lnTo>
                <a:lnTo>
                  <a:pt x="12706" y="91561"/>
                </a:lnTo>
                <a:lnTo>
                  <a:pt x="21127" y="100537"/>
                </a:lnTo>
                <a:lnTo>
                  <a:pt x="32605" y="106377"/>
                </a:lnTo>
                <a:lnTo>
                  <a:pt x="55647" y="115492"/>
                </a:lnTo>
                <a:lnTo>
                  <a:pt x="66526" y="121473"/>
                </a:lnTo>
                <a:lnTo>
                  <a:pt x="73628" y="126885"/>
                </a:lnTo>
                <a:lnTo>
                  <a:pt x="77494" y="133436"/>
                </a:lnTo>
                <a:lnTo>
                  <a:pt x="78663" y="142835"/>
                </a:lnTo>
                <a:lnTo>
                  <a:pt x="76625" y="156578"/>
                </a:lnTo>
                <a:lnTo>
                  <a:pt x="70991" y="166037"/>
                </a:lnTo>
                <a:lnTo>
                  <a:pt x="62480" y="171501"/>
                </a:lnTo>
                <a:lnTo>
                  <a:pt x="51811" y="173258"/>
                </a:lnTo>
                <a:lnTo>
                  <a:pt x="91499" y="173258"/>
                </a:lnTo>
                <a:lnTo>
                  <a:pt x="96045" y="164696"/>
                </a:lnTo>
                <a:lnTo>
                  <a:pt x="99761" y="139797"/>
                </a:lnTo>
                <a:lnTo>
                  <a:pt x="97873" y="121473"/>
                </a:lnTo>
                <a:lnTo>
                  <a:pt x="91849" y="107137"/>
                </a:lnTo>
                <a:lnTo>
                  <a:pt x="81150" y="96218"/>
                </a:lnTo>
                <a:lnTo>
                  <a:pt x="65237" y="88148"/>
                </a:lnTo>
                <a:lnTo>
                  <a:pt x="46057" y="82071"/>
                </a:lnTo>
                <a:lnTo>
                  <a:pt x="36272" y="76089"/>
                </a:lnTo>
                <a:lnTo>
                  <a:pt x="29732" y="70673"/>
                </a:lnTo>
                <a:lnTo>
                  <a:pt x="26073" y="64110"/>
                </a:lnTo>
                <a:lnTo>
                  <a:pt x="24933" y="54687"/>
                </a:lnTo>
                <a:lnTo>
                  <a:pt x="27721" y="40161"/>
                </a:lnTo>
                <a:lnTo>
                  <a:pt x="34287" y="31901"/>
                </a:lnTo>
                <a:lnTo>
                  <a:pt x="41937" y="28198"/>
                </a:lnTo>
                <a:lnTo>
                  <a:pt x="47975" y="27343"/>
                </a:lnTo>
                <a:lnTo>
                  <a:pt x="88843" y="27343"/>
                </a:lnTo>
                <a:lnTo>
                  <a:pt x="88732" y="26964"/>
                </a:lnTo>
                <a:lnTo>
                  <a:pt x="74887" y="8212"/>
                </a:lnTo>
                <a:lnTo>
                  <a:pt x="49893" y="0"/>
                </a:lnTo>
                <a:close/>
              </a:path>
              <a:path w="100330" h="200660">
                <a:moveTo>
                  <a:pt x="88843" y="27343"/>
                </a:moveTo>
                <a:lnTo>
                  <a:pt x="47975" y="27343"/>
                </a:lnTo>
                <a:lnTo>
                  <a:pt x="62989" y="30856"/>
                </a:lnTo>
                <a:lnTo>
                  <a:pt x="71710" y="39496"/>
                </a:lnTo>
                <a:lnTo>
                  <a:pt x="75756" y="50415"/>
                </a:lnTo>
                <a:lnTo>
                  <a:pt x="76745" y="60764"/>
                </a:lnTo>
                <a:lnTo>
                  <a:pt x="95925" y="60764"/>
                </a:lnTo>
                <a:lnTo>
                  <a:pt x="94666" y="47424"/>
                </a:lnTo>
                <a:lnTo>
                  <a:pt x="88843" y="27343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900417" y="5578024"/>
            <a:ext cx="55880" cy="243204"/>
          </a:xfrm>
          <a:custGeom>
            <a:avLst/>
            <a:gdLst/>
            <a:ahLst/>
            <a:cxnLst/>
            <a:rect l="l" t="t" r="r" b="b"/>
            <a:pathLst>
              <a:path w="55880" h="243204">
                <a:moveTo>
                  <a:pt x="36441" y="79033"/>
                </a:moveTo>
                <a:lnTo>
                  <a:pt x="17261" y="79033"/>
                </a:lnTo>
                <a:lnTo>
                  <a:pt x="17261" y="203680"/>
                </a:lnTo>
                <a:lnTo>
                  <a:pt x="18161" y="218824"/>
                </a:lnTo>
                <a:lnTo>
                  <a:pt x="21577" y="231404"/>
                </a:lnTo>
                <a:lnTo>
                  <a:pt x="28590" y="239996"/>
                </a:lnTo>
                <a:lnTo>
                  <a:pt x="40277" y="243177"/>
                </a:lnTo>
                <a:lnTo>
                  <a:pt x="47949" y="243177"/>
                </a:lnTo>
                <a:lnTo>
                  <a:pt x="55621" y="240139"/>
                </a:lnTo>
                <a:lnTo>
                  <a:pt x="55621" y="215833"/>
                </a:lnTo>
                <a:lnTo>
                  <a:pt x="36441" y="215833"/>
                </a:lnTo>
                <a:lnTo>
                  <a:pt x="36441" y="79033"/>
                </a:lnTo>
                <a:close/>
              </a:path>
              <a:path w="55880" h="243204">
                <a:moveTo>
                  <a:pt x="55621" y="51689"/>
                </a:moveTo>
                <a:lnTo>
                  <a:pt x="0" y="51689"/>
                </a:lnTo>
                <a:lnTo>
                  <a:pt x="0" y="79033"/>
                </a:lnTo>
                <a:lnTo>
                  <a:pt x="55621" y="79033"/>
                </a:lnTo>
                <a:lnTo>
                  <a:pt x="55621" y="51689"/>
                </a:lnTo>
                <a:close/>
              </a:path>
              <a:path w="55880" h="243204">
                <a:moveTo>
                  <a:pt x="36441" y="0"/>
                </a:moveTo>
                <a:lnTo>
                  <a:pt x="17261" y="0"/>
                </a:lnTo>
                <a:lnTo>
                  <a:pt x="17261" y="51689"/>
                </a:lnTo>
                <a:lnTo>
                  <a:pt x="36441" y="51689"/>
                </a:lnTo>
                <a:lnTo>
                  <a:pt x="36441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334507" y="6280164"/>
            <a:ext cx="0" cy="188595"/>
          </a:xfrm>
          <a:custGeom>
            <a:avLst/>
            <a:gdLst/>
            <a:ahLst/>
            <a:cxnLst/>
            <a:rect l="l" t="t" r="r" b="b"/>
            <a:pathLst>
              <a:path h="188595">
                <a:moveTo>
                  <a:pt x="0" y="0"/>
                </a:moveTo>
                <a:lnTo>
                  <a:pt x="0" y="188449"/>
                </a:lnTo>
              </a:path>
            </a:pathLst>
          </a:custGeom>
          <a:ln w="19185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324915" y="6207215"/>
            <a:ext cx="19685" cy="36830"/>
          </a:xfrm>
          <a:custGeom>
            <a:avLst/>
            <a:gdLst/>
            <a:ahLst/>
            <a:cxnLst/>
            <a:rect l="l" t="t" r="r" b="b"/>
            <a:pathLst>
              <a:path w="19685" h="36829">
                <a:moveTo>
                  <a:pt x="19185" y="0"/>
                </a:moveTo>
                <a:lnTo>
                  <a:pt x="0" y="0"/>
                </a:lnTo>
                <a:lnTo>
                  <a:pt x="0" y="36458"/>
                </a:lnTo>
                <a:lnTo>
                  <a:pt x="19185" y="36458"/>
                </a:lnTo>
                <a:lnTo>
                  <a:pt x="19185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369037" y="6207215"/>
            <a:ext cx="106045" cy="267970"/>
          </a:xfrm>
          <a:custGeom>
            <a:avLst/>
            <a:gdLst/>
            <a:ahLst/>
            <a:cxnLst/>
            <a:rect l="l" t="t" r="r" b="b"/>
            <a:pathLst>
              <a:path w="106045" h="267970">
                <a:moveTo>
                  <a:pt x="49878" y="66872"/>
                </a:moveTo>
                <a:lnTo>
                  <a:pt x="28326" y="73901"/>
                </a:lnTo>
                <a:lnTo>
                  <a:pt x="12709" y="93468"/>
                </a:lnTo>
                <a:lnTo>
                  <a:pt x="3207" y="123293"/>
                </a:lnTo>
                <a:lnTo>
                  <a:pt x="0" y="161097"/>
                </a:lnTo>
                <a:lnTo>
                  <a:pt x="2427" y="196954"/>
                </a:lnTo>
                <a:lnTo>
                  <a:pt x="10790" y="231385"/>
                </a:lnTo>
                <a:lnTo>
                  <a:pt x="26707" y="257268"/>
                </a:lnTo>
                <a:lnTo>
                  <a:pt x="51796" y="267479"/>
                </a:lnTo>
                <a:lnTo>
                  <a:pt x="60701" y="266101"/>
                </a:lnTo>
                <a:lnTo>
                  <a:pt x="69784" y="261019"/>
                </a:lnTo>
                <a:lnTo>
                  <a:pt x="78505" y="250807"/>
                </a:lnTo>
                <a:lnTo>
                  <a:pt x="83490" y="240123"/>
                </a:lnTo>
                <a:lnTo>
                  <a:pt x="51796" y="240123"/>
                </a:lnTo>
                <a:lnTo>
                  <a:pt x="38098" y="234281"/>
                </a:lnTo>
                <a:lnTo>
                  <a:pt x="28536" y="218467"/>
                </a:lnTo>
                <a:lnTo>
                  <a:pt x="22931" y="195243"/>
                </a:lnTo>
                <a:lnTo>
                  <a:pt x="21103" y="167173"/>
                </a:lnTo>
                <a:lnTo>
                  <a:pt x="21612" y="145518"/>
                </a:lnTo>
                <a:lnTo>
                  <a:pt x="25179" y="121583"/>
                </a:lnTo>
                <a:lnTo>
                  <a:pt x="34860" y="102207"/>
                </a:lnTo>
                <a:lnTo>
                  <a:pt x="53714" y="94228"/>
                </a:lnTo>
                <a:lnTo>
                  <a:pt x="82979" y="94228"/>
                </a:lnTo>
                <a:lnTo>
                  <a:pt x="80363" y="88670"/>
                </a:lnTo>
                <a:lnTo>
                  <a:pt x="73620" y="78650"/>
                </a:lnTo>
                <a:lnTo>
                  <a:pt x="63638" y="70339"/>
                </a:lnTo>
                <a:lnTo>
                  <a:pt x="49878" y="66872"/>
                </a:lnTo>
                <a:close/>
              </a:path>
              <a:path w="106045" h="267970">
                <a:moveTo>
                  <a:pt x="105507" y="234042"/>
                </a:moveTo>
                <a:lnTo>
                  <a:pt x="86327" y="234042"/>
                </a:lnTo>
                <a:lnTo>
                  <a:pt x="86327" y="261398"/>
                </a:lnTo>
                <a:lnTo>
                  <a:pt x="105507" y="261398"/>
                </a:lnTo>
                <a:lnTo>
                  <a:pt x="105507" y="234042"/>
                </a:lnTo>
                <a:close/>
              </a:path>
              <a:path w="106045" h="267970">
                <a:moveTo>
                  <a:pt x="82979" y="94228"/>
                </a:moveTo>
                <a:lnTo>
                  <a:pt x="53714" y="94228"/>
                </a:lnTo>
                <a:lnTo>
                  <a:pt x="70650" y="102777"/>
                </a:lnTo>
                <a:lnTo>
                  <a:pt x="79853" y="123862"/>
                </a:lnTo>
                <a:lnTo>
                  <a:pt x="83660" y="150647"/>
                </a:lnTo>
                <a:lnTo>
                  <a:pt x="84409" y="176292"/>
                </a:lnTo>
                <a:lnTo>
                  <a:pt x="81203" y="206782"/>
                </a:lnTo>
                <a:lnTo>
                  <a:pt x="73140" y="226444"/>
                </a:lnTo>
                <a:lnTo>
                  <a:pt x="62559" y="236988"/>
                </a:lnTo>
                <a:lnTo>
                  <a:pt x="51796" y="240123"/>
                </a:lnTo>
                <a:lnTo>
                  <a:pt x="83490" y="240123"/>
                </a:lnTo>
                <a:lnTo>
                  <a:pt x="86327" y="234042"/>
                </a:lnTo>
                <a:lnTo>
                  <a:pt x="105507" y="234042"/>
                </a:lnTo>
                <a:lnTo>
                  <a:pt x="105507" y="97266"/>
                </a:lnTo>
                <a:lnTo>
                  <a:pt x="84409" y="97266"/>
                </a:lnTo>
                <a:lnTo>
                  <a:pt x="82979" y="94228"/>
                </a:lnTo>
                <a:close/>
              </a:path>
              <a:path w="106045" h="267970">
                <a:moveTo>
                  <a:pt x="105507" y="0"/>
                </a:moveTo>
                <a:lnTo>
                  <a:pt x="84409" y="0"/>
                </a:lnTo>
                <a:lnTo>
                  <a:pt x="84409" y="97266"/>
                </a:lnTo>
                <a:lnTo>
                  <a:pt x="105507" y="97266"/>
                </a:lnTo>
                <a:lnTo>
                  <a:pt x="105507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13863" y="6207215"/>
            <a:ext cx="0" cy="261620"/>
          </a:xfrm>
          <a:custGeom>
            <a:avLst/>
            <a:gdLst/>
            <a:ahLst/>
            <a:cxnLst/>
            <a:rect l="l" t="t" r="r" b="b"/>
            <a:pathLst>
              <a:path h="261620">
                <a:moveTo>
                  <a:pt x="0" y="0"/>
                </a:moveTo>
                <a:lnTo>
                  <a:pt x="0" y="261398"/>
                </a:lnTo>
              </a:path>
            </a:pathLst>
          </a:custGeom>
          <a:ln w="21097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49372" y="6274087"/>
            <a:ext cx="107407" cy="200606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322997" y="4909336"/>
            <a:ext cx="104139" cy="267970"/>
          </a:xfrm>
          <a:custGeom>
            <a:avLst/>
            <a:gdLst/>
            <a:ahLst/>
            <a:cxnLst/>
            <a:rect l="l" t="t" r="r" b="b"/>
            <a:pathLst>
              <a:path w="104140" h="267970">
                <a:moveTo>
                  <a:pt x="41363" y="237101"/>
                </a:moveTo>
                <a:lnTo>
                  <a:pt x="19185" y="237101"/>
                </a:lnTo>
                <a:lnTo>
                  <a:pt x="23201" y="246975"/>
                </a:lnTo>
                <a:lnTo>
                  <a:pt x="29735" y="256849"/>
                </a:lnTo>
                <a:lnTo>
                  <a:pt x="39147" y="264444"/>
                </a:lnTo>
                <a:lnTo>
                  <a:pt x="51796" y="267483"/>
                </a:lnTo>
                <a:lnTo>
                  <a:pt x="76884" y="257270"/>
                </a:lnTo>
                <a:lnTo>
                  <a:pt x="87417" y="240139"/>
                </a:lnTo>
                <a:lnTo>
                  <a:pt x="51796" y="240139"/>
                </a:lnTo>
                <a:lnTo>
                  <a:pt x="41363" y="237101"/>
                </a:lnTo>
                <a:close/>
              </a:path>
              <a:path w="104140" h="267970">
                <a:moveTo>
                  <a:pt x="19185" y="0"/>
                </a:moveTo>
                <a:lnTo>
                  <a:pt x="0" y="0"/>
                </a:lnTo>
                <a:lnTo>
                  <a:pt x="0" y="261406"/>
                </a:lnTo>
                <a:lnTo>
                  <a:pt x="19185" y="261406"/>
                </a:lnTo>
                <a:lnTo>
                  <a:pt x="19185" y="237101"/>
                </a:lnTo>
                <a:lnTo>
                  <a:pt x="41363" y="237101"/>
                </a:lnTo>
                <a:lnTo>
                  <a:pt x="41035" y="237005"/>
                </a:lnTo>
                <a:lnTo>
                  <a:pt x="30454" y="226462"/>
                </a:lnTo>
                <a:lnTo>
                  <a:pt x="22392" y="206797"/>
                </a:lnTo>
                <a:lnTo>
                  <a:pt x="19185" y="176296"/>
                </a:lnTo>
                <a:lnTo>
                  <a:pt x="20234" y="150655"/>
                </a:lnTo>
                <a:lnTo>
                  <a:pt x="24699" y="123867"/>
                </a:lnTo>
                <a:lnTo>
                  <a:pt x="34561" y="102775"/>
                </a:lnTo>
                <a:lnTo>
                  <a:pt x="51796" y="94224"/>
                </a:lnTo>
                <a:lnTo>
                  <a:pt x="19185" y="94224"/>
                </a:lnTo>
                <a:lnTo>
                  <a:pt x="19185" y="0"/>
                </a:lnTo>
                <a:close/>
              </a:path>
              <a:path w="104140" h="267970">
                <a:moveTo>
                  <a:pt x="55632" y="66880"/>
                </a:moveTo>
                <a:lnTo>
                  <a:pt x="44841" y="68589"/>
                </a:lnTo>
                <a:lnTo>
                  <a:pt x="35489" y="73716"/>
                </a:lnTo>
                <a:lnTo>
                  <a:pt x="27576" y="82261"/>
                </a:lnTo>
                <a:lnTo>
                  <a:pt x="21103" y="94224"/>
                </a:lnTo>
                <a:lnTo>
                  <a:pt x="51796" y="94224"/>
                </a:lnTo>
                <a:lnTo>
                  <a:pt x="69840" y="102206"/>
                </a:lnTo>
                <a:lnTo>
                  <a:pt x="79611" y="121588"/>
                </a:lnTo>
                <a:lnTo>
                  <a:pt x="83627" y="145528"/>
                </a:lnTo>
                <a:lnTo>
                  <a:pt x="84407" y="167182"/>
                </a:lnTo>
                <a:lnTo>
                  <a:pt x="82279" y="195244"/>
                </a:lnTo>
                <a:lnTo>
                  <a:pt x="76014" y="218471"/>
                </a:lnTo>
                <a:lnTo>
                  <a:pt x="65793" y="234294"/>
                </a:lnTo>
                <a:lnTo>
                  <a:pt x="51796" y="240139"/>
                </a:lnTo>
                <a:lnTo>
                  <a:pt x="87417" y="240139"/>
                </a:lnTo>
                <a:lnTo>
                  <a:pt x="92800" y="231384"/>
                </a:lnTo>
                <a:lnTo>
                  <a:pt x="101162" y="196953"/>
                </a:lnTo>
                <a:lnTo>
                  <a:pt x="103589" y="161105"/>
                </a:lnTo>
                <a:lnTo>
                  <a:pt x="100412" y="123294"/>
                </a:lnTo>
                <a:lnTo>
                  <a:pt x="91120" y="93470"/>
                </a:lnTo>
                <a:lnTo>
                  <a:pt x="76074" y="73907"/>
                </a:lnTo>
                <a:lnTo>
                  <a:pt x="55632" y="6688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45774" y="4976217"/>
            <a:ext cx="109351" cy="200602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90609" y="4909336"/>
            <a:ext cx="0" cy="261620"/>
          </a:xfrm>
          <a:custGeom>
            <a:avLst/>
            <a:gdLst/>
            <a:ahLst/>
            <a:cxnLst/>
            <a:rect l="l" t="t" r="r" b="b"/>
            <a:pathLst>
              <a:path h="261620">
                <a:moveTo>
                  <a:pt x="0" y="0"/>
                </a:moveTo>
                <a:lnTo>
                  <a:pt x="0" y="261406"/>
                </a:lnTo>
              </a:path>
            </a:pathLst>
          </a:custGeom>
          <a:ln w="21097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624174" y="4976217"/>
            <a:ext cx="281996" cy="200602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988670" y="4976217"/>
            <a:ext cx="97817" cy="194525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1111422" y="4976217"/>
            <a:ext cx="109351" cy="200602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247625" y="4976217"/>
            <a:ext cx="235964" cy="194525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506606" y="4976217"/>
            <a:ext cx="113187" cy="200602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652400" y="4909336"/>
            <a:ext cx="0" cy="261620"/>
          </a:xfrm>
          <a:custGeom>
            <a:avLst/>
            <a:gdLst/>
            <a:ahLst/>
            <a:cxnLst/>
            <a:rect l="l" t="t" r="r" b="b"/>
            <a:pathLst>
              <a:path h="261620">
                <a:moveTo>
                  <a:pt x="0" y="0"/>
                </a:moveTo>
                <a:lnTo>
                  <a:pt x="0" y="261406"/>
                </a:lnTo>
              </a:path>
            </a:pathLst>
          </a:custGeom>
          <a:ln w="19179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2093616" y="2122253"/>
            <a:ext cx="0" cy="4538345"/>
          </a:xfrm>
          <a:custGeom>
            <a:avLst/>
            <a:gdLst/>
            <a:ahLst/>
            <a:cxnLst/>
            <a:rect l="l" t="t" r="r" b="b"/>
            <a:pathLst>
              <a:path h="4538345">
                <a:moveTo>
                  <a:pt x="0" y="4537851"/>
                </a:moveTo>
                <a:lnTo>
                  <a:pt x="0" y="4537851"/>
                </a:lnTo>
                <a:lnTo>
                  <a:pt x="0" y="0"/>
                </a:lnTo>
              </a:path>
            </a:pathLst>
          </a:custGeom>
          <a:ln w="11512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AAF54F65-C84D-455F-B778-29A26155061C}" type="datetime9">
              <a:rPr lang="en-US" spc="-5" smtClean="0"/>
              <a:t>2/21/2019 11:55:41 AM</a:t>
            </a:fld>
            <a:endParaRPr spc="-5" dirty="0"/>
          </a:p>
        </p:txBody>
      </p:sp>
      <p:sp>
        <p:nvSpPr>
          <p:cNvPr id="189" name="object 18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57</a:t>
            </a:fld>
            <a:endParaRPr spc="-5" dirty="0"/>
          </a:p>
        </p:txBody>
      </p:sp>
      <p:sp>
        <p:nvSpPr>
          <p:cNvPr id="190" name="object 19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spc="5" dirty="0"/>
              <a:t>9</a:t>
            </a:r>
            <a:r>
              <a:rPr sz="975" spc="7" baseline="25641" dirty="0"/>
              <a:t>th</a:t>
            </a:r>
            <a:r>
              <a:rPr sz="975" spc="150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4051" y="5849937"/>
            <a:ext cx="1284224" cy="792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82390" y="156209"/>
            <a:ext cx="13811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Sol</a:t>
            </a:r>
            <a:r>
              <a:rPr spc="-10" dirty="0"/>
              <a:t>a</a:t>
            </a:r>
            <a:r>
              <a:rPr dirty="0"/>
              <a:t>ris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5B4800CF-3B0A-40E7-A7BD-2236FF85E318}" type="datetime9">
              <a:rPr lang="en-US" spc="-5" smtClean="0"/>
              <a:t>2/21/2019 11:55:41 AM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58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spc="5" dirty="0"/>
              <a:t>9</a:t>
            </a:r>
            <a:r>
              <a:rPr sz="975" spc="7" baseline="25641" dirty="0"/>
              <a:t>th</a:t>
            </a:r>
            <a:r>
              <a:rPr sz="975" spc="150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250342" y="1084579"/>
            <a:ext cx="4904105" cy="5033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Priority-based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scheduling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93300"/>
              </a:buClr>
              <a:buFont typeface="Wingdings"/>
              <a:buChar char=""/>
            </a:pPr>
            <a:endParaRPr sz="17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Six classes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available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Time </a:t>
            </a:r>
            <a:r>
              <a:rPr sz="1800" spc="-5" dirty="0">
                <a:latin typeface="Arial"/>
                <a:cs typeface="Arial"/>
              </a:rPr>
              <a:t>sharing (default) </a:t>
            </a:r>
            <a:r>
              <a:rPr sz="1800" dirty="0">
                <a:latin typeface="Arial"/>
                <a:cs typeface="Arial"/>
              </a:rPr>
              <a:t>(TS)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Interactive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(IA)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Real </a:t>
            </a:r>
            <a:r>
              <a:rPr sz="1800" dirty="0">
                <a:latin typeface="Arial"/>
                <a:cs typeface="Arial"/>
              </a:rPr>
              <a:t>time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(RT)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System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(SYS)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Fair </a:t>
            </a:r>
            <a:r>
              <a:rPr sz="1800" spc="-5" dirty="0">
                <a:latin typeface="Arial"/>
                <a:cs typeface="Arial"/>
              </a:rPr>
              <a:t>Share</a:t>
            </a:r>
            <a:r>
              <a:rPr sz="1800" dirty="0">
                <a:latin typeface="Arial"/>
                <a:cs typeface="Arial"/>
              </a:rPr>
              <a:t> (FSS)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Fixed priority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(FP)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CC6600"/>
              </a:buClr>
              <a:buFont typeface="Wingdings"/>
              <a:buChar char=""/>
            </a:pPr>
            <a:endParaRPr sz="17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Given thread can be in one class </a:t>
            </a:r>
            <a:r>
              <a:rPr sz="1800" dirty="0">
                <a:latin typeface="Arial"/>
                <a:cs typeface="Arial"/>
              </a:rPr>
              <a:t>at 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93300"/>
              </a:buClr>
              <a:buFont typeface="Wingdings"/>
              <a:buChar char=""/>
            </a:pPr>
            <a:endParaRPr sz="17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Each class has </a:t>
            </a:r>
            <a:r>
              <a:rPr sz="1800" dirty="0">
                <a:latin typeface="Arial"/>
                <a:cs typeface="Arial"/>
              </a:rPr>
              <a:t>its </a:t>
            </a:r>
            <a:r>
              <a:rPr sz="1800" spc="-20" dirty="0">
                <a:latin typeface="Arial"/>
                <a:cs typeface="Arial"/>
              </a:rPr>
              <a:t>own </a:t>
            </a:r>
            <a:r>
              <a:rPr sz="1800" spc="-5" dirty="0">
                <a:latin typeface="Arial"/>
                <a:cs typeface="Arial"/>
              </a:rPr>
              <a:t>scheduling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algorithm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93300"/>
              </a:buClr>
              <a:buFont typeface="Wingdings"/>
              <a:buChar char=""/>
            </a:pPr>
            <a:endParaRPr sz="17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Time </a:t>
            </a:r>
            <a:r>
              <a:rPr sz="1800" spc="-5" dirty="0">
                <a:latin typeface="Arial"/>
                <a:cs typeface="Arial"/>
              </a:rPr>
              <a:t>sharing </a:t>
            </a:r>
            <a:r>
              <a:rPr sz="1800" dirty="0">
                <a:latin typeface="Arial"/>
                <a:cs typeface="Arial"/>
              </a:rPr>
              <a:t>is </a:t>
            </a:r>
            <a:r>
              <a:rPr sz="1800" spc="-5" dirty="0">
                <a:latin typeface="Arial"/>
                <a:cs typeface="Arial"/>
              </a:rPr>
              <a:t>multi-level feedback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queue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Loadable table configurable by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sysadmin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286000"/>
            <a:ext cx="179070" cy="2286000"/>
          </a:xfrm>
          <a:custGeom>
            <a:avLst/>
            <a:gdLst/>
            <a:ahLst/>
            <a:cxnLst/>
            <a:rect l="l" t="t" r="r" b="b"/>
            <a:pathLst>
              <a:path w="179070" h="2286000">
                <a:moveTo>
                  <a:pt x="0" y="2286000"/>
                </a:moveTo>
                <a:lnTo>
                  <a:pt x="178540" y="2286000"/>
                </a:lnTo>
                <a:lnTo>
                  <a:pt x="17854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5720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4051" y="5849937"/>
            <a:ext cx="1284224" cy="792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68067" y="181432"/>
            <a:ext cx="43789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Solaris </a:t>
            </a:r>
            <a:r>
              <a:rPr spc="-5" dirty="0"/>
              <a:t>Dispatch</a:t>
            </a:r>
            <a:r>
              <a:rPr spc="-114" dirty="0"/>
              <a:t> </a:t>
            </a:r>
            <a:r>
              <a:rPr dirty="0"/>
              <a:t>Table</a:t>
            </a:r>
          </a:p>
        </p:txBody>
      </p:sp>
      <p:sp>
        <p:nvSpPr>
          <p:cNvPr id="6" name="object 6"/>
          <p:cNvSpPr/>
          <p:nvPr/>
        </p:nvSpPr>
        <p:spPr>
          <a:xfrm>
            <a:off x="178540" y="1943974"/>
            <a:ext cx="8792845" cy="4717415"/>
          </a:xfrm>
          <a:custGeom>
            <a:avLst/>
            <a:gdLst/>
            <a:ahLst/>
            <a:cxnLst/>
            <a:rect l="l" t="t" r="r" b="b"/>
            <a:pathLst>
              <a:path w="8792845" h="4717415">
                <a:moveTo>
                  <a:pt x="0" y="4717192"/>
                </a:moveTo>
                <a:lnTo>
                  <a:pt x="8792445" y="4717192"/>
                </a:lnTo>
                <a:lnTo>
                  <a:pt x="8792445" y="0"/>
                </a:lnTo>
                <a:lnTo>
                  <a:pt x="0" y="0"/>
                </a:lnTo>
                <a:lnTo>
                  <a:pt x="0" y="4717192"/>
                </a:lnTo>
                <a:close/>
              </a:path>
            </a:pathLst>
          </a:custGeom>
          <a:solidFill>
            <a:srgbClr val="C6E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8540" y="1943974"/>
            <a:ext cx="8792845" cy="4717415"/>
          </a:xfrm>
          <a:custGeom>
            <a:avLst/>
            <a:gdLst/>
            <a:ahLst/>
            <a:cxnLst/>
            <a:rect l="l" t="t" r="r" b="b"/>
            <a:pathLst>
              <a:path w="8792845" h="4717415">
                <a:moveTo>
                  <a:pt x="8792445" y="4717192"/>
                </a:moveTo>
                <a:lnTo>
                  <a:pt x="0" y="4717192"/>
                </a:lnTo>
                <a:lnTo>
                  <a:pt x="0" y="0"/>
                </a:lnTo>
                <a:lnTo>
                  <a:pt x="8792445" y="0"/>
                </a:lnTo>
                <a:lnTo>
                  <a:pt x="8792445" y="4717192"/>
                </a:lnTo>
                <a:close/>
              </a:path>
            </a:pathLst>
          </a:custGeom>
          <a:ln w="10935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8540" y="1057379"/>
            <a:ext cx="8792845" cy="836930"/>
          </a:xfrm>
          <a:custGeom>
            <a:avLst/>
            <a:gdLst/>
            <a:ahLst/>
            <a:cxnLst/>
            <a:rect l="l" t="t" r="r" b="b"/>
            <a:pathLst>
              <a:path w="8792845" h="836930">
                <a:moveTo>
                  <a:pt x="0" y="836599"/>
                </a:moveTo>
                <a:lnTo>
                  <a:pt x="8792445" y="836599"/>
                </a:lnTo>
                <a:lnTo>
                  <a:pt x="8792445" y="0"/>
                </a:lnTo>
                <a:lnTo>
                  <a:pt x="0" y="0"/>
                </a:lnTo>
                <a:lnTo>
                  <a:pt x="0" y="836599"/>
                </a:lnTo>
                <a:close/>
              </a:path>
            </a:pathLst>
          </a:custGeom>
          <a:solidFill>
            <a:srgbClr val="D1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85966" y="1943974"/>
            <a:ext cx="0" cy="4717415"/>
          </a:xfrm>
          <a:custGeom>
            <a:avLst/>
            <a:gdLst/>
            <a:ahLst/>
            <a:cxnLst/>
            <a:rect l="l" t="t" r="r" b="b"/>
            <a:pathLst>
              <a:path h="4717415">
                <a:moveTo>
                  <a:pt x="0" y="0"/>
                </a:moveTo>
                <a:lnTo>
                  <a:pt x="0" y="0"/>
                </a:lnTo>
                <a:lnTo>
                  <a:pt x="0" y="4717192"/>
                </a:lnTo>
              </a:path>
            </a:pathLst>
          </a:custGeom>
          <a:ln w="14181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13243" y="1943974"/>
            <a:ext cx="0" cy="4717415"/>
          </a:xfrm>
          <a:custGeom>
            <a:avLst/>
            <a:gdLst/>
            <a:ahLst/>
            <a:cxnLst/>
            <a:rect l="l" t="t" r="r" b="b"/>
            <a:pathLst>
              <a:path h="4717415">
                <a:moveTo>
                  <a:pt x="0" y="0"/>
                </a:moveTo>
                <a:lnTo>
                  <a:pt x="0" y="0"/>
                </a:lnTo>
                <a:lnTo>
                  <a:pt x="0" y="4717192"/>
                </a:lnTo>
              </a:path>
            </a:pathLst>
          </a:custGeom>
          <a:ln w="14181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66767" y="1943974"/>
            <a:ext cx="0" cy="4717415"/>
          </a:xfrm>
          <a:custGeom>
            <a:avLst/>
            <a:gdLst/>
            <a:ahLst/>
            <a:cxnLst/>
            <a:rect l="l" t="t" r="r" b="b"/>
            <a:pathLst>
              <a:path h="4717415">
                <a:moveTo>
                  <a:pt x="0" y="0"/>
                </a:moveTo>
                <a:lnTo>
                  <a:pt x="0" y="0"/>
                </a:lnTo>
                <a:lnTo>
                  <a:pt x="0" y="4717192"/>
                </a:lnTo>
              </a:path>
            </a:pathLst>
          </a:custGeom>
          <a:ln w="14181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73502" y="1046544"/>
          <a:ext cx="8792842" cy="836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7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7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36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40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65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21F1F"/>
                      </a:solidFill>
                      <a:prstDash val="solid"/>
                    </a:lnL>
                    <a:lnR w="19050">
                      <a:solidFill>
                        <a:srgbClr val="221F1F"/>
                      </a:solidFill>
                      <a:prstDash val="solid"/>
                    </a:lnR>
                    <a:lnT w="28575">
                      <a:solidFill>
                        <a:srgbClr val="221F1F"/>
                      </a:solidFill>
                      <a:prstDash val="solid"/>
                    </a:lnT>
                    <a:lnB w="28575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21F1F"/>
                      </a:solidFill>
                      <a:prstDash val="solid"/>
                    </a:lnL>
                    <a:lnR w="19050">
                      <a:solidFill>
                        <a:srgbClr val="221F1F"/>
                      </a:solidFill>
                      <a:prstDash val="solid"/>
                    </a:lnR>
                    <a:lnT w="28575">
                      <a:solidFill>
                        <a:srgbClr val="221F1F"/>
                      </a:solidFill>
                      <a:prstDash val="solid"/>
                    </a:lnT>
                    <a:lnB w="28575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21F1F"/>
                      </a:solidFill>
                      <a:prstDash val="solid"/>
                    </a:lnL>
                    <a:lnR w="19050">
                      <a:solidFill>
                        <a:srgbClr val="221F1F"/>
                      </a:solidFill>
                      <a:prstDash val="solid"/>
                    </a:lnR>
                    <a:lnT w="28575">
                      <a:solidFill>
                        <a:srgbClr val="221F1F"/>
                      </a:solidFill>
                      <a:prstDash val="solid"/>
                    </a:lnT>
                    <a:lnB w="28575">
                      <a:solidFill>
                        <a:srgbClr val="22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21F1F"/>
                      </a:solidFill>
                      <a:prstDash val="solid"/>
                    </a:lnL>
                    <a:lnR w="12700">
                      <a:solidFill>
                        <a:srgbClr val="221F1F"/>
                      </a:solidFill>
                      <a:prstDash val="solid"/>
                    </a:lnR>
                    <a:lnT w="28575">
                      <a:solidFill>
                        <a:srgbClr val="221F1F"/>
                      </a:solidFill>
                      <a:prstDash val="solid"/>
                    </a:lnT>
                    <a:lnB w="28575">
                      <a:solidFill>
                        <a:srgbClr val="221F1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3036151" y="1414017"/>
            <a:ext cx="68529" cy="1348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42490" y="1442237"/>
            <a:ext cx="0" cy="105410"/>
          </a:xfrm>
          <a:custGeom>
            <a:avLst/>
            <a:gdLst/>
            <a:ahLst/>
            <a:cxnLst/>
            <a:rect l="l" t="t" r="r" b="b"/>
            <a:pathLst>
              <a:path h="105409">
                <a:moveTo>
                  <a:pt x="0" y="0"/>
                </a:moveTo>
                <a:lnTo>
                  <a:pt x="0" y="105102"/>
                </a:lnTo>
              </a:path>
            </a:pathLst>
          </a:custGeom>
          <a:ln w="23630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30675" y="1404018"/>
            <a:ext cx="24130" cy="20320"/>
          </a:xfrm>
          <a:custGeom>
            <a:avLst/>
            <a:gdLst/>
            <a:ahLst/>
            <a:cxnLst/>
            <a:rect l="l" t="t" r="r" b="b"/>
            <a:pathLst>
              <a:path w="24130" h="20319">
                <a:moveTo>
                  <a:pt x="23630" y="0"/>
                </a:moveTo>
                <a:lnTo>
                  <a:pt x="0" y="0"/>
                </a:lnTo>
                <a:lnTo>
                  <a:pt x="0" y="19998"/>
                </a:lnTo>
                <a:lnTo>
                  <a:pt x="23630" y="19998"/>
                </a:lnTo>
                <a:lnTo>
                  <a:pt x="23630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92147" y="1440681"/>
            <a:ext cx="198468" cy="1066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21493" y="1440681"/>
            <a:ext cx="134538" cy="1082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57243" y="1662441"/>
            <a:ext cx="130001" cy="14821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25054" y="1665775"/>
            <a:ext cx="118186" cy="10665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73961" y="1662441"/>
            <a:ext cx="139454" cy="1099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39409" y="1662441"/>
            <a:ext cx="120643" cy="1066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83684" y="1635777"/>
            <a:ext cx="68372" cy="13487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78207" y="1665775"/>
            <a:ext cx="118154" cy="10665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34171" y="1662441"/>
            <a:ext cx="198499" cy="10665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7998" y="1662441"/>
            <a:ext cx="127638" cy="14821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71083" y="1662441"/>
            <a:ext cx="70892" cy="10665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75075" y="1665775"/>
            <a:ext cx="0" cy="103505"/>
          </a:xfrm>
          <a:custGeom>
            <a:avLst/>
            <a:gdLst/>
            <a:ahLst/>
            <a:cxnLst/>
            <a:rect l="l" t="t" r="r" b="b"/>
            <a:pathLst>
              <a:path h="103505">
                <a:moveTo>
                  <a:pt x="0" y="0"/>
                </a:moveTo>
                <a:lnTo>
                  <a:pt x="0" y="103325"/>
                </a:lnTo>
              </a:path>
            </a:pathLst>
          </a:custGeom>
          <a:ln w="23662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63244" y="1627333"/>
            <a:ext cx="24130" cy="19050"/>
          </a:xfrm>
          <a:custGeom>
            <a:avLst/>
            <a:gdLst/>
            <a:ahLst/>
            <a:cxnLst/>
            <a:rect l="l" t="t" r="r" b="b"/>
            <a:pathLst>
              <a:path w="24130" h="19050">
                <a:moveTo>
                  <a:pt x="23662" y="0"/>
                </a:moveTo>
                <a:lnTo>
                  <a:pt x="0" y="0"/>
                </a:lnTo>
                <a:lnTo>
                  <a:pt x="0" y="18442"/>
                </a:lnTo>
                <a:lnTo>
                  <a:pt x="23662" y="18442"/>
                </a:lnTo>
                <a:lnTo>
                  <a:pt x="23662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15263" y="1662441"/>
            <a:ext cx="137091" cy="10999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85438" y="1662441"/>
            <a:ext cx="70892" cy="10665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289446" y="1665775"/>
            <a:ext cx="0" cy="103505"/>
          </a:xfrm>
          <a:custGeom>
            <a:avLst/>
            <a:gdLst/>
            <a:ahLst/>
            <a:cxnLst/>
            <a:rect l="l" t="t" r="r" b="b"/>
            <a:pathLst>
              <a:path h="103505">
                <a:moveTo>
                  <a:pt x="0" y="0"/>
                </a:moveTo>
                <a:lnTo>
                  <a:pt x="0" y="103325"/>
                </a:lnTo>
              </a:path>
            </a:pathLst>
          </a:custGeom>
          <a:ln w="23630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77630" y="1627333"/>
            <a:ext cx="24130" cy="19050"/>
          </a:xfrm>
          <a:custGeom>
            <a:avLst/>
            <a:gdLst/>
            <a:ahLst/>
            <a:cxnLst/>
            <a:rect l="l" t="t" r="r" b="b"/>
            <a:pathLst>
              <a:path w="24130" h="19050">
                <a:moveTo>
                  <a:pt x="23630" y="0"/>
                </a:moveTo>
                <a:lnTo>
                  <a:pt x="0" y="0"/>
                </a:lnTo>
                <a:lnTo>
                  <a:pt x="0" y="18442"/>
                </a:lnTo>
                <a:lnTo>
                  <a:pt x="23630" y="18442"/>
                </a:lnTo>
                <a:lnTo>
                  <a:pt x="23630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324892" y="1635777"/>
            <a:ext cx="212710" cy="17487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19296" y="1192257"/>
            <a:ext cx="302476" cy="1351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947608" y="1220699"/>
            <a:ext cx="118154" cy="10665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108298" y="1217366"/>
            <a:ext cx="210473" cy="10665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649858" y="1402240"/>
            <a:ext cx="68687" cy="14509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746903" y="1440681"/>
            <a:ext cx="219610" cy="10821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994870" y="1440681"/>
            <a:ext cx="198499" cy="10665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638200" y="1662441"/>
            <a:ext cx="122880" cy="10999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803459" y="1627333"/>
            <a:ext cx="0" cy="142240"/>
          </a:xfrm>
          <a:custGeom>
            <a:avLst/>
            <a:gdLst/>
            <a:ahLst/>
            <a:cxnLst/>
            <a:rect l="l" t="t" r="r" b="b"/>
            <a:pathLst>
              <a:path h="142239">
                <a:moveTo>
                  <a:pt x="0" y="0"/>
                </a:moveTo>
                <a:lnTo>
                  <a:pt x="0" y="141766"/>
                </a:lnTo>
              </a:path>
            </a:pathLst>
          </a:custGeom>
          <a:ln w="23630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846152" y="1662441"/>
            <a:ext cx="134538" cy="10999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004323" y="1662441"/>
            <a:ext cx="132333" cy="10999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167534" y="1662441"/>
            <a:ext cx="127607" cy="14821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475496" y="1192257"/>
            <a:ext cx="68372" cy="13332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582937" y="1220699"/>
            <a:ext cx="0" cy="103505"/>
          </a:xfrm>
          <a:custGeom>
            <a:avLst/>
            <a:gdLst/>
            <a:ahLst/>
            <a:cxnLst/>
            <a:rect l="l" t="t" r="r" b="b"/>
            <a:pathLst>
              <a:path h="103505">
                <a:moveTo>
                  <a:pt x="0" y="0"/>
                </a:moveTo>
                <a:lnTo>
                  <a:pt x="0" y="103325"/>
                </a:lnTo>
              </a:path>
            </a:pathLst>
          </a:custGeom>
          <a:ln w="25836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570019" y="1182258"/>
            <a:ext cx="26034" cy="20320"/>
          </a:xfrm>
          <a:custGeom>
            <a:avLst/>
            <a:gdLst/>
            <a:ahLst/>
            <a:cxnLst/>
            <a:rect l="l" t="t" r="r" b="b"/>
            <a:pathLst>
              <a:path w="26035" h="20319">
                <a:moveTo>
                  <a:pt x="25836" y="0"/>
                </a:moveTo>
                <a:lnTo>
                  <a:pt x="0" y="0"/>
                </a:lnTo>
                <a:lnTo>
                  <a:pt x="0" y="19998"/>
                </a:lnTo>
                <a:lnTo>
                  <a:pt x="25836" y="19998"/>
                </a:lnTo>
                <a:lnTo>
                  <a:pt x="25836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633665" y="1217366"/>
            <a:ext cx="196294" cy="10665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863043" y="1217366"/>
            <a:ext cx="132333" cy="109991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198856" y="1440681"/>
            <a:ext cx="127607" cy="146654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364272" y="1442237"/>
            <a:ext cx="120675" cy="106658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513305" y="1440681"/>
            <a:ext cx="139265" cy="108213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680927" y="1440681"/>
            <a:ext cx="118154" cy="106658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822713" y="1414017"/>
            <a:ext cx="68687" cy="134878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917237" y="1442237"/>
            <a:ext cx="118154" cy="106658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073516" y="1440681"/>
            <a:ext cx="198499" cy="106658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286133" y="1662441"/>
            <a:ext cx="283886" cy="109991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591130" y="1662441"/>
            <a:ext cx="130127" cy="148210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763635" y="1665775"/>
            <a:ext cx="0" cy="103505"/>
          </a:xfrm>
          <a:custGeom>
            <a:avLst/>
            <a:gdLst/>
            <a:ahLst/>
            <a:cxnLst/>
            <a:rect l="l" t="t" r="r" b="b"/>
            <a:pathLst>
              <a:path h="103505">
                <a:moveTo>
                  <a:pt x="0" y="0"/>
                </a:moveTo>
                <a:lnTo>
                  <a:pt x="0" y="103325"/>
                </a:lnTo>
              </a:path>
            </a:pathLst>
          </a:custGeom>
          <a:ln w="23630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751820" y="1627333"/>
            <a:ext cx="24130" cy="19050"/>
          </a:xfrm>
          <a:custGeom>
            <a:avLst/>
            <a:gdLst/>
            <a:ahLst/>
            <a:cxnLst/>
            <a:rect l="l" t="t" r="r" b="b"/>
            <a:pathLst>
              <a:path w="24129" h="19050">
                <a:moveTo>
                  <a:pt x="23630" y="0"/>
                </a:moveTo>
                <a:lnTo>
                  <a:pt x="0" y="0"/>
                </a:lnTo>
                <a:lnTo>
                  <a:pt x="0" y="18442"/>
                </a:lnTo>
                <a:lnTo>
                  <a:pt x="23630" y="18442"/>
                </a:lnTo>
                <a:lnTo>
                  <a:pt x="23630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817987" y="1662441"/>
            <a:ext cx="217404" cy="109991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056817" y="1627333"/>
            <a:ext cx="132333" cy="145099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064889" y="2055743"/>
            <a:ext cx="134727" cy="143321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062525" y="2422381"/>
            <a:ext cx="134727" cy="139988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003448" y="2782352"/>
            <a:ext cx="73255" cy="138433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142902" y="2782352"/>
            <a:ext cx="134727" cy="143544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003448" y="3144100"/>
            <a:ext cx="73255" cy="139988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140539" y="3147434"/>
            <a:ext cx="137091" cy="139988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82180" y="3507627"/>
            <a:ext cx="134696" cy="139988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142902" y="3507627"/>
            <a:ext cx="134727" cy="143321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82180" y="3870931"/>
            <a:ext cx="134696" cy="138211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140539" y="3874264"/>
            <a:ext cx="137091" cy="139988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84543" y="4232680"/>
            <a:ext cx="137059" cy="143321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142902" y="4232680"/>
            <a:ext cx="134727" cy="143321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84543" y="4595962"/>
            <a:ext cx="293086" cy="143344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82180" y="4959333"/>
            <a:ext cx="139422" cy="140010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142902" y="4959333"/>
            <a:ext cx="134727" cy="143344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82180" y="5322704"/>
            <a:ext cx="295449" cy="141677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84543" y="5687741"/>
            <a:ext cx="134696" cy="140010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142902" y="5684408"/>
            <a:ext cx="134727" cy="143344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84543" y="6051112"/>
            <a:ext cx="134696" cy="140010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140539" y="6051112"/>
            <a:ext cx="137091" cy="140010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84543" y="6412816"/>
            <a:ext cx="134696" cy="141673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145265" y="6411150"/>
            <a:ext cx="132364" cy="143339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071597" y="2055743"/>
            <a:ext cx="134727" cy="139988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232319" y="2055743"/>
            <a:ext cx="134664" cy="143321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388410" y="2055743"/>
            <a:ext cx="137059" cy="143321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071597" y="2419047"/>
            <a:ext cx="134727" cy="139988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232319" y="2419047"/>
            <a:ext cx="134664" cy="143321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388410" y="2419047"/>
            <a:ext cx="137059" cy="143321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092865" y="2782352"/>
            <a:ext cx="70892" cy="138433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232319" y="2782352"/>
            <a:ext cx="134664" cy="143544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388410" y="2782352"/>
            <a:ext cx="137059" cy="143544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092865" y="3144100"/>
            <a:ext cx="70892" cy="139988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232384" y="3144100"/>
            <a:ext cx="134600" cy="143321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388410" y="3144100"/>
            <a:ext cx="137059" cy="143321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092865" y="3507627"/>
            <a:ext cx="70892" cy="139988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227593" y="3507627"/>
            <a:ext cx="137185" cy="139988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388410" y="3507627"/>
            <a:ext cx="137059" cy="143321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092865" y="3870931"/>
            <a:ext cx="70892" cy="138211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227593" y="3870931"/>
            <a:ext cx="137185" cy="138211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388410" y="3870931"/>
            <a:ext cx="137059" cy="143321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154306" y="4232680"/>
            <a:ext cx="134727" cy="143321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310302" y="4232680"/>
            <a:ext cx="134822" cy="143321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154306" y="4595962"/>
            <a:ext cx="134727" cy="143344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310302" y="4595962"/>
            <a:ext cx="134822" cy="143344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149580" y="4959333"/>
            <a:ext cx="139454" cy="138344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310302" y="4959333"/>
            <a:ext cx="134822" cy="143344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149580" y="5322704"/>
            <a:ext cx="139454" cy="138344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310302" y="5322704"/>
            <a:ext cx="134822" cy="141677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149580" y="5684408"/>
            <a:ext cx="139454" cy="140010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310302" y="5684408"/>
            <a:ext cx="134822" cy="143344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149580" y="6047779"/>
            <a:ext cx="139454" cy="140010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310302" y="6047779"/>
            <a:ext cx="134822" cy="143344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149580" y="6411150"/>
            <a:ext cx="134727" cy="138340"/>
          </a:xfrm>
          <a:prstGeom prst="rect">
            <a:avLst/>
          </a:prstGeom>
          <a:blipFill>
            <a:blip r:embed="rId9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310302" y="6411150"/>
            <a:ext cx="134822" cy="143339"/>
          </a:xfrm>
          <a:prstGeom prst="rect">
            <a:avLst/>
          </a:prstGeom>
          <a:blipFill>
            <a:blip r:embed="rId9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671475" y="2055743"/>
            <a:ext cx="137059" cy="143321"/>
          </a:xfrm>
          <a:prstGeom prst="rect">
            <a:avLst/>
          </a:prstGeom>
          <a:blipFill>
            <a:blip r:embed="rId9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671475" y="2419047"/>
            <a:ext cx="137059" cy="143321"/>
          </a:xfrm>
          <a:prstGeom prst="rect">
            <a:avLst/>
          </a:prstGeom>
          <a:blipFill>
            <a:blip r:embed="rId9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671475" y="2782352"/>
            <a:ext cx="137059" cy="143544"/>
          </a:xfrm>
          <a:prstGeom prst="rect">
            <a:avLst/>
          </a:prstGeom>
          <a:blipFill>
            <a:blip r:embed="rId9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671475" y="3147434"/>
            <a:ext cx="134853" cy="139988"/>
          </a:xfrm>
          <a:prstGeom prst="rect">
            <a:avLst/>
          </a:prstGeom>
          <a:blipFill>
            <a:blip r:embed="rId9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610034" y="3507627"/>
            <a:ext cx="73413" cy="139988"/>
          </a:xfrm>
          <a:prstGeom prst="rect">
            <a:avLst/>
          </a:prstGeom>
          <a:blipFill>
            <a:blip r:embed="rId9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751820" y="3507627"/>
            <a:ext cx="134853" cy="143321"/>
          </a:xfrm>
          <a:prstGeom prst="rect">
            <a:avLst/>
          </a:prstGeom>
          <a:blipFill>
            <a:blip r:embed="rId10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610034" y="3870931"/>
            <a:ext cx="73413" cy="138211"/>
          </a:xfrm>
          <a:prstGeom prst="rect">
            <a:avLst/>
          </a:prstGeom>
          <a:blipFill>
            <a:blip r:embed="rId10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749614" y="3872486"/>
            <a:ext cx="134538" cy="141766"/>
          </a:xfrm>
          <a:prstGeom prst="rect">
            <a:avLst/>
          </a:prstGeom>
          <a:blipFill>
            <a:blip r:embed="rId10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588924" y="4232680"/>
            <a:ext cx="137059" cy="139988"/>
          </a:xfrm>
          <a:prstGeom prst="rect">
            <a:avLst/>
          </a:prstGeom>
          <a:blipFill>
            <a:blip r:embed="rId10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751820" y="4232680"/>
            <a:ext cx="134853" cy="143321"/>
          </a:xfrm>
          <a:prstGeom prst="rect">
            <a:avLst/>
          </a:prstGeom>
          <a:blipFill>
            <a:blip r:embed="rId10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588924" y="4595962"/>
            <a:ext cx="137059" cy="140010"/>
          </a:xfrm>
          <a:prstGeom prst="rect">
            <a:avLst/>
          </a:prstGeom>
          <a:blipFill>
            <a:blip r:embed="rId10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749614" y="4599295"/>
            <a:ext cx="134538" cy="140010"/>
          </a:xfrm>
          <a:prstGeom prst="rect">
            <a:avLst/>
          </a:prstGeom>
          <a:blipFill>
            <a:blip r:embed="rId10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591130" y="4959333"/>
            <a:ext cx="139580" cy="143344"/>
          </a:xfrm>
          <a:prstGeom prst="rect">
            <a:avLst/>
          </a:prstGeom>
          <a:blipFill>
            <a:blip r:embed="rId10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751820" y="4959333"/>
            <a:ext cx="134853" cy="143344"/>
          </a:xfrm>
          <a:prstGeom prst="rect">
            <a:avLst/>
          </a:prstGeom>
          <a:blipFill>
            <a:blip r:embed="rId10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591130" y="5322704"/>
            <a:ext cx="293023" cy="141677"/>
          </a:xfrm>
          <a:prstGeom prst="rect">
            <a:avLst/>
          </a:prstGeom>
          <a:blipFill>
            <a:blip r:embed="rId10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588924" y="5684408"/>
            <a:ext cx="141785" cy="140010"/>
          </a:xfrm>
          <a:prstGeom prst="rect">
            <a:avLst/>
          </a:prstGeom>
          <a:blipFill>
            <a:blip r:embed="rId1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751820" y="5684408"/>
            <a:ext cx="134853" cy="143344"/>
          </a:xfrm>
          <a:prstGeom prst="rect">
            <a:avLst/>
          </a:prstGeom>
          <a:blipFill>
            <a:blip r:embed="rId1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588924" y="6047779"/>
            <a:ext cx="295229" cy="143344"/>
          </a:xfrm>
          <a:prstGeom prst="rect">
            <a:avLst/>
          </a:prstGeom>
          <a:blipFill>
            <a:blip r:embed="rId1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588924" y="6411150"/>
            <a:ext cx="141785" cy="138340"/>
          </a:xfrm>
          <a:prstGeom prst="rect">
            <a:avLst/>
          </a:prstGeom>
          <a:blipFill>
            <a:blip r:embed="rId1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751820" y="6411150"/>
            <a:ext cx="132333" cy="143339"/>
          </a:xfrm>
          <a:prstGeom prst="rect">
            <a:avLst/>
          </a:prstGeom>
          <a:blipFill>
            <a:blip r:embed="rId1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820001" y="2059076"/>
            <a:ext cx="134853" cy="139988"/>
          </a:xfrm>
          <a:prstGeom prst="rect">
            <a:avLst/>
          </a:prstGeom>
          <a:blipFill>
            <a:blip r:embed="rId1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978486" y="2055743"/>
            <a:ext cx="137059" cy="143321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820001" y="2422381"/>
            <a:ext cx="134853" cy="139988"/>
          </a:xfrm>
          <a:prstGeom prst="rect">
            <a:avLst/>
          </a:prstGeom>
          <a:blipFill>
            <a:blip r:embed="rId1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978486" y="2419047"/>
            <a:ext cx="137059" cy="143321"/>
          </a:xfrm>
          <a:prstGeom prst="rect">
            <a:avLst/>
          </a:prstGeom>
          <a:blipFill>
            <a:blip r:embed="rId1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820001" y="2784129"/>
            <a:ext cx="134853" cy="141766"/>
          </a:xfrm>
          <a:prstGeom prst="rect">
            <a:avLst/>
          </a:prstGeom>
          <a:blipFill>
            <a:blip r:embed="rId1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997390" y="2782352"/>
            <a:ext cx="73098" cy="138433"/>
          </a:xfrm>
          <a:prstGeom prst="rect">
            <a:avLst/>
          </a:prstGeom>
          <a:blipFill>
            <a:blip r:embed="rId1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820001" y="3147434"/>
            <a:ext cx="134853" cy="139988"/>
          </a:xfrm>
          <a:prstGeom prst="rect">
            <a:avLst/>
          </a:prstGeom>
          <a:blipFill>
            <a:blip r:embed="rId1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997390" y="3144100"/>
            <a:ext cx="73098" cy="139988"/>
          </a:xfrm>
          <a:prstGeom prst="rect">
            <a:avLst/>
          </a:prstGeom>
          <a:blipFill>
            <a:blip r:embed="rId1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820001" y="3510960"/>
            <a:ext cx="134853" cy="139988"/>
          </a:xfrm>
          <a:prstGeom prst="rect">
            <a:avLst/>
          </a:prstGeom>
          <a:blipFill>
            <a:blip r:embed="rId1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975965" y="3507627"/>
            <a:ext cx="134853" cy="139988"/>
          </a:xfrm>
          <a:prstGeom prst="rect">
            <a:avLst/>
          </a:prstGeom>
          <a:blipFill>
            <a:blip r:embed="rId1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820001" y="3872486"/>
            <a:ext cx="134853" cy="141766"/>
          </a:xfrm>
          <a:prstGeom prst="rect">
            <a:avLst/>
          </a:prstGeom>
          <a:blipFill>
            <a:blip r:embed="rId1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975965" y="3870931"/>
            <a:ext cx="134853" cy="138211"/>
          </a:xfrm>
          <a:prstGeom prst="rect">
            <a:avLst/>
          </a:prstGeom>
          <a:blipFill>
            <a:blip r:embed="rId1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820001" y="4236013"/>
            <a:ext cx="134853" cy="139988"/>
          </a:xfrm>
          <a:prstGeom prst="rect">
            <a:avLst/>
          </a:prstGeom>
          <a:blipFill>
            <a:blip r:embed="rId1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978486" y="4232680"/>
            <a:ext cx="137059" cy="143321"/>
          </a:xfrm>
          <a:prstGeom prst="rect">
            <a:avLst/>
          </a:prstGeom>
          <a:blipFill>
            <a:blip r:embed="rId1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820001" y="4599295"/>
            <a:ext cx="134853" cy="140010"/>
          </a:xfrm>
          <a:prstGeom prst="rect">
            <a:avLst/>
          </a:prstGeom>
          <a:blipFill>
            <a:blip r:embed="rId1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7975965" y="4595962"/>
            <a:ext cx="139580" cy="140010"/>
          </a:xfrm>
          <a:prstGeom prst="rect">
            <a:avLst/>
          </a:prstGeom>
          <a:blipFill>
            <a:blip r:embed="rId1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820001" y="4962666"/>
            <a:ext cx="134853" cy="140010"/>
          </a:xfrm>
          <a:prstGeom prst="rect">
            <a:avLst/>
          </a:prstGeom>
          <a:blipFill>
            <a:blip r:embed="rId1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978486" y="4962666"/>
            <a:ext cx="134538" cy="140010"/>
          </a:xfrm>
          <a:prstGeom prst="rect">
            <a:avLst/>
          </a:prstGeom>
          <a:blipFill>
            <a:blip r:embed="rId1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7820001" y="5324370"/>
            <a:ext cx="134853" cy="140010"/>
          </a:xfrm>
          <a:prstGeom prst="rect">
            <a:avLst/>
          </a:prstGeom>
          <a:blipFill>
            <a:blip r:embed="rId1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978592" y="5321037"/>
            <a:ext cx="136953" cy="143344"/>
          </a:xfrm>
          <a:prstGeom prst="rect">
            <a:avLst/>
          </a:prstGeom>
          <a:blipFill>
            <a:blip r:embed="rId1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820001" y="5687741"/>
            <a:ext cx="134853" cy="140010"/>
          </a:xfrm>
          <a:prstGeom prst="rect">
            <a:avLst/>
          </a:prstGeom>
          <a:blipFill>
            <a:blip r:embed="rId1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7978486" y="5684408"/>
            <a:ext cx="134538" cy="143344"/>
          </a:xfrm>
          <a:prstGeom prst="rect">
            <a:avLst/>
          </a:prstGeom>
          <a:blipFill>
            <a:blip r:embed="rId1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7820001" y="6051112"/>
            <a:ext cx="134853" cy="140010"/>
          </a:xfrm>
          <a:prstGeom prst="rect">
            <a:avLst/>
          </a:prstGeom>
          <a:blipFill>
            <a:blip r:embed="rId1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7978486" y="6047779"/>
            <a:ext cx="134538" cy="143344"/>
          </a:xfrm>
          <a:prstGeom prst="rect">
            <a:avLst/>
          </a:prstGeom>
          <a:blipFill>
            <a:blip r:embed="rId1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7820001" y="6412816"/>
            <a:ext cx="134853" cy="140006"/>
          </a:xfrm>
          <a:prstGeom prst="rect">
            <a:avLst/>
          </a:prstGeom>
          <a:blipFill>
            <a:blip r:embed="rId1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7980691" y="6411150"/>
            <a:ext cx="132333" cy="141673"/>
          </a:xfrm>
          <a:prstGeom prst="rect">
            <a:avLst/>
          </a:prstGeom>
          <a:blipFill>
            <a:blip r:embed="rId1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78540" y="6297803"/>
            <a:ext cx="8792845" cy="0"/>
          </a:xfrm>
          <a:custGeom>
            <a:avLst/>
            <a:gdLst/>
            <a:ahLst/>
            <a:cxnLst/>
            <a:rect l="l" t="t" r="r" b="b"/>
            <a:pathLst>
              <a:path w="8792845">
                <a:moveTo>
                  <a:pt x="8792445" y="0"/>
                </a:moveTo>
                <a:lnTo>
                  <a:pt x="8792445" y="0"/>
                </a:lnTo>
                <a:lnTo>
                  <a:pt x="0" y="0"/>
                </a:lnTo>
              </a:path>
            </a:pathLst>
          </a:custGeom>
          <a:ln w="10001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78540" y="5934432"/>
            <a:ext cx="8792845" cy="0"/>
          </a:xfrm>
          <a:custGeom>
            <a:avLst/>
            <a:gdLst/>
            <a:ahLst/>
            <a:cxnLst/>
            <a:rect l="l" t="t" r="r" b="b"/>
            <a:pathLst>
              <a:path w="8792845">
                <a:moveTo>
                  <a:pt x="8792445" y="0"/>
                </a:moveTo>
                <a:lnTo>
                  <a:pt x="8792445" y="0"/>
                </a:lnTo>
                <a:lnTo>
                  <a:pt x="0" y="0"/>
                </a:lnTo>
              </a:path>
            </a:pathLst>
          </a:custGeom>
          <a:ln w="10001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78540" y="5572728"/>
            <a:ext cx="8792845" cy="0"/>
          </a:xfrm>
          <a:custGeom>
            <a:avLst/>
            <a:gdLst/>
            <a:ahLst/>
            <a:cxnLst/>
            <a:rect l="l" t="t" r="r" b="b"/>
            <a:pathLst>
              <a:path w="8792845">
                <a:moveTo>
                  <a:pt x="8792445" y="0"/>
                </a:moveTo>
                <a:lnTo>
                  <a:pt x="8792445" y="0"/>
                </a:lnTo>
                <a:lnTo>
                  <a:pt x="0" y="0"/>
                </a:lnTo>
              </a:path>
            </a:pathLst>
          </a:custGeom>
          <a:ln w="10001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78540" y="5209357"/>
            <a:ext cx="8792845" cy="0"/>
          </a:xfrm>
          <a:custGeom>
            <a:avLst/>
            <a:gdLst/>
            <a:ahLst/>
            <a:cxnLst/>
            <a:rect l="l" t="t" r="r" b="b"/>
            <a:pathLst>
              <a:path w="8792845">
                <a:moveTo>
                  <a:pt x="8792445" y="0"/>
                </a:moveTo>
                <a:lnTo>
                  <a:pt x="8792445" y="0"/>
                </a:lnTo>
                <a:lnTo>
                  <a:pt x="0" y="0"/>
                </a:lnTo>
              </a:path>
            </a:pathLst>
          </a:custGeom>
          <a:ln w="10001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78540" y="4845986"/>
            <a:ext cx="8792845" cy="0"/>
          </a:xfrm>
          <a:custGeom>
            <a:avLst/>
            <a:gdLst/>
            <a:ahLst/>
            <a:cxnLst/>
            <a:rect l="l" t="t" r="r" b="b"/>
            <a:pathLst>
              <a:path w="8792845">
                <a:moveTo>
                  <a:pt x="8792445" y="0"/>
                </a:moveTo>
                <a:lnTo>
                  <a:pt x="8792445" y="0"/>
                </a:lnTo>
                <a:lnTo>
                  <a:pt x="0" y="0"/>
                </a:lnTo>
              </a:path>
            </a:pathLst>
          </a:custGeom>
          <a:ln w="10001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78540" y="4484282"/>
            <a:ext cx="8792845" cy="0"/>
          </a:xfrm>
          <a:custGeom>
            <a:avLst/>
            <a:gdLst/>
            <a:ahLst/>
            <a:cxnLst/>
            <a:rect l="l" t="t" r="r" b="b"/>
            <a:pathLst>
              <a:path w="8792845">
                <a:moveTo>
                  <a:pt x="8792445" y="0"/>
                </a:moveTo>
                <a:lnTo>
                  <a:pt x="8792445" y="0"/>
                </a:lnTo>
                <a:lnTo>
                  <a:pt x="0" y="0"/>
                </a:lnTo>
              </a:path>
            </a:pathLst>
          </a:custGeom>
          <a:ln w="10001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78540" y="4120911"/>
            <a:ext cx="8792845" cy="0"/>
          </a:xfrm>
          <a:custGeom>
            <a:avLst/>
            <a:gdLst/>
            <a:ahLst/>
            <a:cxnLst/>
            <a:rect l="l" t="t" r="r" b="b"/>
            <a:pathLst>
              <a:path w="8792845">
                <a:moveTo>
                  <a:pt x="8792445" y="0"/>
                </a:moveTo>
                <a:lnTo>
                  <a:pt x="8792445" y="0"/>
                </a:lnTo>
                <a:lnTo>
                  <a:pt x="0" y="0"/>
                </a:lnTo>
              </a:path>
            </a:pathLst>
          </a:custGeom>
          <a:ln w="10001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78540" y="3757607"/>
            <a:ext cx="8792845" cy="0"/>
          </a:xfrm>
          <a:custGeom>
            <a:avLst/>
            <a:gdLst/>
            <a:ahLst/>
            <a:cxnLst/>
            <a:rect l="l" t="t" r="r" b="b"/>
            <a:pathLst>
              <a:path w="8792845">
                <a:moveTo>
                  <a:pt x="8792445" y="0"/>
                </a:moveTo>
                <a:lnTo>
                  <a:pt x="8792445" y="0"/>
                </a:lnTo>
                <a:lnTo>
                  <a:pt x="0" y="0"/>
                </a:lnTo>
              </a:path>
            </a:pathLst>
          </a:custGeom>
          <a:ln w="10001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78540" y="3395858"/>
            <a:ext cx="8792845" cy="0"/>
          </a:xfrm>
          <a:custGeom>
            <a:avLst/>
            <a:gdLst/>
            <a:ahLst/>
            <a:cxnLst/>
            <a:rect l="l" t="t" r="r" b="b"/>
            <a:pathLst>
              <a:path w="8792845">
                <a:moveTo>
                  <a:pt x="8792445" y="0"/>
                </a:moveTo>
                <a:lnTo>
                  <a:pt x="8792445" y="0"/>
                </a:lnTo>
                <a:lnTo>
                  <a:pt x="0" y="0"/>
                </a:lnTo>
              </a:path>
            </a:pathLst>
          </a:custGeom>
          <a:ln w="10001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78540" y="3032554"/>
            <a:ext cx="8792845" cy="0"/>
          </a:xfrm>
          <a:custGeom>
            <a:avLst/>
            <a:gdLst/>
            <a:ahLst/>
            <a:cxnLst/>
            <a:rect l="l" t="t" r="r" b="b"/>
            <a:pathLst>
              <a:path w="8792845">
                <a:moveTo>
                  <a:pt x="8792445" y="0"/>
                </a:moveTo>
                <a:lnTo>
                  <a:pt x="8792445" y="0"/>
                </a:lnTo>
                <a:lnTo>
                  <a:pt x="0" y="0"/>
                </a:lnTo>
              </a:path>
            </a:pathLst>
          </a:custGeom>
          <a:ln w="10001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178540" y="2669027"/>
            <a:ext cx="8792845" cy="0"/>
          </a:xfrm>
          <a:custGeom>
            <a:avLst/>
            <a:gdLst/>
            <a:ahLst/>
            <a:cxnLst/>
            <a:rect l="l" t="t" r="r" b="b"/>
            <a:pathLst>
              <a:path w="8792845">
                <a:moveTo>
                  <a:pt x="8792445" y="0"/>
                </a:moveTo>
                <a:lnTo>
                  <a:pt x="8792445" y="0"/>
                </a:lnTo>
                <a:lnTo>
                  <a:pt x="0" y="0"/>
                </a:lnTo>
              </a:path>
            </a:pathLst>
          </a:custGeom>
          <a:ln w="10001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78540" y="2305723"/>
            <a:ext cx="8792845" cy="0"/>
          </a:xfrm>
          <a:custGeom>
            <a:avLst/>
            <a:gdLst/>
            <a:ahLst/>
            <a:cxnLst/>
            <a:rect l="l" t="t" r="r" b="b"/>
            <a:pathLst>
              <a:path w="8792845">
                <a:moveTo>
                  <a:pt x="8792445" y="0"/>
                </a:moveTo>
                <a:lnTo>
                  <a:pt x="8792445" y="0"/>
                </a:lnTo>
                <a:lnTo>
                  <a:pt x="0" y="0"/>
                </a:lnTo>
              </a:path>
            </a:pathLst>
          </a:custGeom>
          <a:ln w="10001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71450" y="6661167"/>
            <a:ext cx="8801735" cy="0"/>
          </a:xfrm>
          <a:custGeom>
            <a:avLst/>
            <a:gdLst/>
            <a:ahLst/>
            <a:cxnLst/>
            <a:rect l="l" t="t" r="r" b="b"/>
            <a:pathLst>
              <a:path w="8801735">
                <a:moveTo>
                  <a:pt x="8801112" y="0"/>
                </a:moveTo>
                <a:lnTo>
                  <a:pt x="0" y="0"/>
                </a:lnTo>
              </a:path>
            </a:pathLst>
          </a:custGeom>
          <a:ln w="21669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71450" y="1943974"/>
            <a:ext cx="8801735" cy="0"/>
          </a:xfrm>
          <a:custGeom>
            <a:avLst/>
            <a:gdLst/>
            <a:ahLst/>
            <a:cxnLst/>
            <a:rect l="l" t="t" r="r" b="b"/>
            <a:pathLst>
              <a:path w="8801735">
                <a:moveTo>
                  <a:pt x="0" y="0"/>
                </a:moveTo>
                <a:lnTo>
                  <a:pt x="8801112" y="0"/>
                </a:lnTo>
              </a:path>
            </a:pathLst>
          </a:custGeom>
          <a:ln w="21669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A5A69663-D403-442D-BFA3-36F64D759306}" type="datetime9">
              <a:rPr lang="en-US" spc="-5" smtClean="0"/>
              <a:t>2/21/2019 11:55:41 AM</a:t>
            </a:fld>
            <a:endParaRPr spc="-5" dirty="0"/>
          </a:p>
        </p:txBody>
      </p:sp>
      <p:sp>
        <p:nvSpPr>
          <p:cNvPr id="178" name="object 17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59</a:t>
            </a:fld>
            <a:endParaRPr spc="-5" dirty="0"/>
          </a:p>
        </p:txBody>
      </p:sp>
      <p:sp>
        <p:nvSpPr>
          <p:cNvPr id="179" name="object 17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spc="5" dirty="0"/>
              <a:t>9</a:t>
            </a:r>
            <a:r>
              <a:rPr sz="975" spc="7" baseline="25641" dirty="0"/>
              <a:t>th</a:t>
            </a:r>
            <a:r>
              <a:rPr sz="975" spc="150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2860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5720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4051" y="5849937"/>
            <a:ext cx="1284224" cy="792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41295" y="200659"/>
            <a:ext cx="49460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Diagram of </a:t>
            </a:r>
            <a:r>
              <a:rPr spc="-5" dirty="0"/>
              <a:t>Process</a:t>
            </a:r>
            <a:r>
              <a:rPr spc="-100" dirty="0"/>
              <a:t> </a:t>
            </a:r>
            <a:r>
              <a:rPr dirty="0"/>
              <a:t>State</a:t>
            </a:r>
          </a:p>
        </p:txBody>
      </p:sp>
      <p:sp>
        <p:nvSpPr>
          <p:cNvPr id="6" name="object 6"/>
          <p:cNvSpPr/>
          <p:nvPr/>
        </p:nvSpPr>
        <p:spPr>
          <a:xfrm>
            <a:off x="171450" y="1028763"/>
            <a:ext cx="8801100" cy="56434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9AFE21D3-1053-4C95-BE52-2871A50BB701}" type="datetime9">
              <a:rPr lang="en-US" spc="-5" smtClean="0"/>
              <a:t>2/21/2019 11:55:41 AM</a:t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4380357" y="6656752"/>
            <a:ext cx="21399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3.</a:t>
            </a:r>
            <a:fld id="{81D60167-4931-47E6-BA6A-407CBD079E47}" type="slidenum"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spc="5" dirty="0"/>
              <a:t>9</a:t>
            </a:r>
            <a:r>
              <a:rPr sz="975" spc="7" baseline="25641" dirty="0"/>
              <a:t>th</a:t>
            </a:r>
            <a:r>
              <a:rPr sz="975" spc="150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A7A7A11-97F7-448D-9834-547271126FF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IN" spc="-5"/>
              <a:t>6.</a:t>
            </a:r>
            <a:fld id="{81D60167-4931-47E6-BA6A-407CBD079E47}" type="slidenum">
              <a:rPr spc="-5" smtClean="0"/>
              <a:t>6</a:t>
            </a:fld>
            <a:endParaRPr spc="-5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2860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5720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4051" y="5849937"/>
            <a:ext cx="1284224" cy="792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/>
              <a:t>Solaris</a:t>
            </a:r>
            <a:r>
              <a:rPr spc="-75" dirty="0"/>
              <a:t> </a:t>
            </a:r>
            <a:r>
              <a:rPr spc="-5" dirty="0"/>
              <a:t>Scheduling</a:t>
            </a:r>
          </a:p>
        </p:txBody>
      </p:sp>
      <p:sp>
        <p:nvSpPr>
          <p:cNvPr id="6" name="object 6"/>
          <p:cNvSpPr/>
          <p:nvPr/>
        </p:nvSpPr>
        <p:spPr>
          <a:xfrm>
            <a:off x="1590588" y="1564514"/>
            <a:ext cx="0" cy="5017770"/>
          </a:xfrm>
          <a:custGeom>
            <a:avLst/>
            <a:gdLst/>
            <a:ahLst/>
            <a:cxnLst/>
            <a:rect l="l" t="t" r="r" b="b"/>
            <a:pathLst>
              <a:path h="5017770">
                <a:moveTo>
                  <a:pt x="0" y="0"/>
                </a:moveTo>
                <a:lnTo>
                  <a:pt x="0" y="0"/>
                </a:lnTo>
                <a:lnTo>
                  <a:pt x="0" y="5017201"/>
                </a:lnTo>
              </a:path>
            </a:pathLst>
          </a:custGeom>
          <a:ln w="389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2649" y="1520255"/>
            <a:ext cx="155876" cy="762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12649" y="6559580"/>
            <a:ext cx="155876" cy="750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88919" y="1564514"/>
            <a:ext cx="0" cy="5017770"/>
          </a:xfrm>
          <a:custGeom>
            <a:avLst/>
            <a:gdLst/>
            <a:ahLst/>
            <a:cxnLst/>
            <a:rect l="l" t="t" r="r" b="b"/>
            <a:pathLst>
              <a:path h="5017770">
                <a:moveTo>
                  <a:pt x="0" y="0"/>
                </a:moveTo>
                <a:lnTo>
                  <a:pt x="0" y="0"/>
                </a:lnTo>
                <a:lnTo>
                  <a:pt x="0" y="5017201"/>
                </a:lnTo>
              </a:path>
            </a:pathLst>
          </a:custGeom>
          <a:ln w="389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11021" y="1520255"/>
            <a:ext cx="155796" cy="762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11021" y="6559580"/>
            <a:ext cx="155796" cy="7501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64448" y="1520255"/>
            <a:ext cx="4744720" cy="573405"/>
          </a:xfrm>
          <a:custGeom>
            <a:avLst/>
            <a:gdLst/>
            <a:ahLst/>
            <a:cxnLst/>
            <a:rect l="l" t="t" r="r" b="b"/>
            <a:pathLst>
              <a:path w="4744720" h="573405">
                <a:moveTo>
                  <a:pt x="0" y="572900"/>
                </a:moveTo>
                <a:lnTo>
                  <a:pt x="4744696" y="572900"/>
                </a:lnTo>
                <a:lnTo>
                  <a:pt x="4744696" y="0"/>
                </a:lnTo>
                <a:lnTo>
                  <a:pt x="0" y="0"/>
                </a:lnTo>
                <a:lnTo>
                  <a:pt x="0" y="572900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64448" y="3956271"/>
            <a:ext cx="4744720" cy="1343025"/>
          </a:xfrm>
          <a:custGeom>
            <a:avLst/>
            <a:gdLst/>
            <a:ahLst/>
            <a:cxnLst/>
            <a:rect l="l" t="t" r="r" b="b"/>
            <a:pathLst>
              <a:path w="4744720" h="1343025">
                <a:moveTo>
                  <a:pt x="0" y="1342849"/>
                </a:moveTo>
                <a:lnTo>
                  <a:pt x="4744696" y="1342849"/>
                </a:lnTo>
                <a:lnTo>
                  <a:pt x="4744696" y="0"/>
                </a:lnTo>
                <a:lnTo>
                  <a:pt x="0" y="0"/>
                </a:lnTo>
                <a:lnTo>
                  <a:pt x="0" y="1342849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64448" y="5299120"/>
            <a:ext cx="4744720" cy="1336040"/>
          </a:xfrm>
          <a:custGeom>
            <a:avLst/>
            <a:gdLst/>
            <a:ahLst/>
            <a:cxnLst/>
            <a:rect l="l" t="t" r="r" b="b"/>
            <a:pathLst>
              <a:path w="4744720" h="1336040">
                <a:moveTo>
                  <a:pt x="0" y="1335472"/>
                </a:moveTo>
                <a:lnTo>
                  <a:pt x="4744696" y="1335472"/>
                </a:lnTo>
                <a:lnTo>
                  <a:pt x="4744696" y="0"/>
                </a:lnTo>
                <a:lnTo>
                  <a:pt x="0" y="0"/>
                </a:lnTo>
                <a:lnTo>
                  <a:pt x="0" y="1335472"/>
                </a:lnTo>
                <a:close/>
              </a:path>
            </a:pathLst>
          </a:custGeom>
          <a:solidFill>
            <a:srgbClr val="D4F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64448" y="2093156"/>
            <a:ext cx="4744720" cy="1863725"/>
          </a:xfrm>
          <a:custGeom>
            <a:avLst/>
            <a:gdLst/>
            <a:ahLst/>
            <a:cxnLst/>
            <a:rect l="l" t="t" r="r" b="b"/>
            <a:pathLst>
              <a:path w="4744720" h="1863725">
                <a:moveTo>
                  <a:pt x="0" y="1863115"/>
                </a:moveTo>
                <a:lnTo>
                  <a:pt x="4744696" y="1863115"/>
                </a:lnTo>
                <a:lnTo>
                  <a:pt x="4744696" y="0"/>
                </a:lnTo>
                <a:lnTo>
                  <a:pt x="0" y="0"/>
                </a:lnTo>
                <a:lnTo>
                  <a:pt x="0" y="1863115"/>
                </a:lnTo>
                <a:close/>
              </a:path>
            </a:pathLst>
          </a:custGeom>
          <a:solidFill>
            <a:srgbClr val="D4F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2858223" y="1516143"/>
          <a:ext cx="4744720" cy="51143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44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31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28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54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3982431" y="1759906"/>
            <a:ext cx="39370" cy="99695"/>
          </a:xfrm>
          <a:custGeom>
            <a:avLst/>
            <a:gdLst/>
            <a:ahLst/>
            <a:cxnLst/>
            <a:rect l="l" t="t" r="r" b="b"/>
            <a:pathLst>
              <a:path w="39370" h="99694">
                <a:moveTo>
                  <a:pt x="35953" y="28358"/>
                </a:moveTo>
                <a:lnTo>
                  <a:pt x="2996" y="28358"/>
                </a:lnTo>
                <a:lnTo>
                  <a:pt x="2996" y="99663"/>
                </a:lnTo>
                <a:lnTo>
                  <a:pt x="35953" y="99663"/>
                </a:lnTo>
                <a:lnTo>
                  <a:pt x="35953" y="28358"/>
                </a:lnTo>
                <a:close/>
              </a:path>
              <a:path w="39370" h="99694">
                <a:moveTo>
                  <a:pt x="32957" y="0"/>
                </a:moveTo>
                <a:lnTo>
                  <a:pt x="8988" y="0"/>
                </a:lnTo>
                <a:lnTo>
                  <a:pt x="0" y="3770"/>
                </a:lnTo>
                <a:lnTo>
                  <a:pt x="0" y="12294"/>
                </a:lnTo>
                <a:lnTo>
                  <a:pt x="8988" y="16064"/>
                </a:lnTo>
                <a:lnTo>
                  <a:pt x="32957" y="16064"/>
                </a:lnTo>
                <a:lnTo>
                  <a:pt x="38989" y="12294"/>
                </a:lnTo>
                <a:lnTo>
                  <a:pt x="38989" y="3770"/>
                </a:lnTo>
                <a:lnTo>
                  <a:pt x="329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69358" y="1786953"/>
            <a:ext cx="149804" cy="726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52319" y="1767283"/>
            <a:ext cx="101867" cy="9359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78155" y="1786953"/>
            <a:ext cx="152601" cy="7392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69905" y="1786953"/>
            <a:ext cx="83890" cy="7261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86953" y="1786953"/>
            <a:ext cx="86687" cy="7261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03601" y="1788265"/>
            <a:ext cx="147008" cy="7261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01343" y="1786953"/>
            <a:ext cx="164984" cy="10097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87500" y="1767283"/>
            <a:ext cx="101867" cy="9359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82047" y="1767283"/>
            <a:ext cx="105063" cy="9359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23063" y="1754989"/>
            <a:ext cx="147008" cy="10458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20805" y="1786953"/>
            <a:ext cx="257664" cy="7392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05634" y="1786953"/>
            <a:ext cx="137820" cy="7392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79408" y="1754989"/>
            <a:ext cx="164984" cy="10589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383142" y="1786953"/>
            <a:ext cx="113851" cy="7392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067167" y="1549761"/>
            <a:ext cx="74902" cy="9458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26000" y="1547302"/>
            <a:ext cx="158872" cy="9835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411838" y="1547302"/>
            <a:ext cx="155876" cy="9835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69850" y="1645654"/>
            <a:ext cx="146869" cy="10441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4677" y="1650572"/>
            <a:ext cx="39370" cy="99695"/>
          </a:xfrm>
          <a:custGeom>
            <a:avLst/>
            <a:gdLst/>
            <a:ahLst/>
            <a:cxnLst/>
            <a:rect l="l" t="t" r="r" b="b"/>
            <a:pathLst>
              <a:path w="39370" h="99694">
                <a:moveTo>
                  <a:pt x="35965" y="28194"/>
                </a:moveTo>
                <a:lnTo>
                  <a:pt x="2996" y="28194"/>
                </a:lnTo>
                <a:lnTo>
                  <a:pt x="2996" y="99499"/>
                </a:lnTo>
                <a:lnTo>
                  <a:pt x="35965" y="99499"/>
                </a:lnTo>
                <a:lnTo>
                  <a:pt x="35965" y="28194"/>
                </a:lnTo>
                <a:close/>
              </a:path>
              <a:path w="39370" h="99694">
                <a:moveTo>
                  <a:pt x="29972" y="0"/>
                </a:moveTo>
                <a:lnTo>
                  <a:pt x="8992" y="0"/>
                </a:lnTo>
                <a:lnTo>
                  <a:pt x="0" y="3606"/>
                </a:lnTo>
                <a:lnTo>
                  <a:pt x="0" y="12294"/>
                </a:lnTo>
                <a:lnTo>
                  <a:pt x="8992" y="15900"/>
                </a:lnTo>
                <a:lnTo>
                  <a:pt x="29972" y="15900"/>
                </a:lnTo>
                <a:lnTo>
                  <a:pt x="38965" y="12294"/>
                </a:lnTo>
                <a:lnTo>
                  <a:pt x="38965" y="3606"/>
                </a:lnTo>
                <a:lnTo>
                  <a:pt x="299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39608" y="1677619"/>
            <a:ext cx="161869" cy="10326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52411" y="1645654"/>
            <a:ext cx="146888" cy="10441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41244" y="1677619"/>
            <a:ext cx="152880" cy="7376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21090" y="1677619"/>
            <a:ext cx="113891" cy="73764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55954" y="1659096"/>
            <a:ext cx="101907" cy="92286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3339" y="6531295"/>
            <a:ext cx="0" cy="104775"/>
          </a:xfrm>
          <a:custGeom>
            <a:avLst/>
            <a:gdLst/>
            <a:ahLst/>
            <a:cxnLst/>
            <a:rect l="l" t="t" r="r" b="b"/>
            <a:pathLst>
              <a:path h="104775">
                <a:moveTo>
                  <a:pt x="0" y="0"/>
                </a:moveTo>
                <a:lnTo>
                  <a:pt x="0" y="104526"/>
                </a:lnTo>
              </a:path>
            </a:pathLst>
          </a:custGeom>
          <a:ln w="329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38790" y="6563270"/>
            <a:ext cx="170845" cy="73783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30616" y="6564500"/>
            <a:ext cx="248759" cy="71323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03384" y="6563270"/>
            <a:ext cx="149844" cy="73783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83230" y="6563270"/>
            <a:ext cx="110895" cy="73783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18094" y="6543593"/>
            <a:ext cx="101907" cy="9346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415294" y="1644343"/>
            <a:ext cx="156196" cy="105728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622224" y="1677619"/>
            <a:ext cx="87086" cy="72452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730084" y="1677619"/>
            <a:ext cx="113851" cy="73764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865108" y="1659096"/>
            <a:ext cx="101867" cy="92286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276379" y="1054067"/>
            <a:ext cx="1612698" cy="269320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131986" y="1086031"/>
            <a:ext cx="158872" cy="103433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359789" y="1054067"/>
            <a:ext cx="0" cy="104775"/>
          </a:xfrm>
          <a:custGeom>
            <a:avLst/>
            <a:gdLst/>
            <a:ahLst/>
            <a:cxnLst/>
            <a:rect l="l" t="t" r="r" b="b"/>
            <a:pathLst>
              <a:path h="104775">
                <a:moveTo>
                  <a:pt x="0" y="0"/>
                </a:moveTo>
                <a:lnTo>
                  <a:pt x="0" y="104580"/>
                </a:lnTo>
              </a:path>
            </a:pathLst>
          </a:custGeom>
          <a:ln w="30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416734" y="1086031"/>
            <a:ext cx="167861" cy="73764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626541" y="1054067"/>
            <a:ext cx="164865" cy="105728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18371" y="1086031"/>
            <a:ext cx="137860" cy="73764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020687" y="1054067"/>
            <a:ext cx="0" cy="104775"/>
          </a:xfrm>
          <a:custGeom>
            <a:avLst/>
            <a:gdLst/>
            <a:ahLst/>
            <a:cxnLst/>
            <a:rect l="l" t="t" r="r" b="b"/>
            <a:pathLst>
              <a:path h="104775">
                <a:moveTo>
                  <a:pt x="0" y="0"/>
                </a:moveTo>
                <a:lnTo>
                  <a:pt x="0" y="104580"/>
                </a:lnTo>
              </a:path>
            </a:pathLst>
          </a:custGeom>
          <a:ln w="329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69028" y="1249623"/>
            <a:ext cx="164865" cy="102122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272882" y="1249623"/>
            <a:ext cx="86886" cy="72616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386773" y="1223888"/>
            <a:ext cx="39370" cy="98425"/>
          </a:xfrm>
          <a:custGeom>
            <a:avLst/>
            <a:gdLst/>
            <a:ahLst/>
            <a:cxnLst/>
            <a:rect l="l" t="t" r="r" b="b"/>
            <a:pathLst>
              <a:path w="39369" h="98425">
                <a:moveTo>
                  <a:pt x="35953" y="27046"/>
                </a:moveTo>
                <a:lnTo>
                  <a:pt x="5992" y="27046"/>
                </a:lnTo>
                <a:lnTo>
                  <a:pt x="5992" y="98352"/>
                </a:lnTo>
                <a:lnTo>
                  <a:pt x="35953" y="98352"/>
                </a:lnTo>
                <a:lnTo>
                  <a:pt x="35953" y="27046"/>
                </a:lnTo>
                <a:close/>
              </a:path>
              <a:path w="39369" h="98425">
                <a:moveTo>
                  <a:pt x="32957" y="0"/>
                </a:moveTo>
                <a:lnTo>
                  <a:pt x="8988" y="0"/>
                </a:lnTo>
                <a:lnTo>
                  <a:pt x="0" y="2458"/>
                </a:lnTo>
                <a:lnTo>
                  <a:pt x="0" y="12294"/>
                </a:lnTo>
                <a:lnTo>
                  <a:pt x="8988" y="15900"/>
                </a:lnTo>
                <a:lnTo>
                  <a:pt x="32957" y="15900"/>
                </a:lnTo>
                <a:lnTo>
                  <a:pt x="38949" y="12294"/>
                </a:lnTo>
                <a:lnTo>
                  <a:pt x="38949" y="2458"/>
                </a:lnTo>
                <a:lnTo>
                  <a:pt x="329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464672" y="1249623"/>
            <a:ext cx="167861" cy="73764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71522" y="1249623"/>
            <a:ext cx="86886" cy="72616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788410" y="1223888"/>
            <a:ext cx="39370" cy="98425"/>
          </a:xfrm>
          <a:custGeom>
            <a:avLst/>
            <a:gdLst/>
            <a:ahLst/>
            <a:cxnLst/>
            <a:rect l="l" t="t" r="r" b="b"/>
            <a:pathLst>
              <a:path w="39369" h="98425">
                <a:moveTo>
                  <a:pt x="32957" y="27046"/>
                </a:moveTo>
                <a:lnTo>
                  <a:pt x="2996" y="27046"/>
                </a:lnTo>
                <a:lnTo>
                  <a:pt x="2996" y="98352"/>
                </a:lnTo>
                <a:lnTo>
                  <a:pt x="32957" y="98352"/>
                </a:lnTo>
                <a:lnTo>
                  <a:pt x="32957" y="27046"/>
                </a:lnTo>
                <a:close/>
              </a:path>
              <a:path w="39369" h="98425">
                <a:moveTo>
                  <a:pt x="29960" y="0"/>
                </a:moveTo>
                <a:lnTo>
                  <a:pt x="5992" y="0"/>
                </a:lnTo>
                <a:lnTo>
                  <a:pt x="0" y="2458"/>
                </a:lnTo>
                <a:lnTo>
                  <a:pt x="0" y="12294"/>
                </a:lnTo>
                <a:lnTo>
                  <a:pt x="5992" y="15900"/>
                </a:lnTo>
                <a:lnTo>
                  <a:pt x="29960" y="15900"/>
                </a:lnTo>
                <a:lnTo>
                  <a:pt x="38949" y="12294"/>
                </a:lnTo>
                <a:lnTo>
                  <a:pt x="38949" y="2458"/>
                </a:lnTo>
                <a:lnTo>
                  <a:pt x="29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54324" y="1231264"/>
            <a:ext cx="278756" cy="122940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475416" y="6531295"/>
            <a:ext cx="0" cy="104775"/>
          </a:xfrm>
          <a:custGeom>
            <a:avLst/>
            <a:gdLst/>
            <a:ahLst/>
            <a:cxnLst/>
            <a:rect l="l" t="t" r="r" b="b"/>
            <a:pathLst>
              <a:path h="104775">
                <a:moveTo>
                  <a:pt x="0" y="0"/>
                </a:moveTo>
                <a:lnTo>
                  <a:pt x="0" y="104526"/>
                </a:lnTo>
              </a:path>
            </a:pathLst>
          </a:custGeom>
          <a:ln w="29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532341" y="6563270"/>
            <a:ext cx="137820" cy="73783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706115" y="6563270"/>
            <a:ext cx="113851" cy="73783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841139" y="6543593"/>
            <a:ext cx="101867" cy="93460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067167" y="1955463"/>
            <a:ext cx="74902" cy="95893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226000" y="1954316"/>
            <a:ext cx="158872" cy="98352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411838" y="1954316"/>
            <a:ext cx="155876" cy="98352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067167" y="2164625"/>
            <a:ext cx="74902" cy="94581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228996" y="2164625"/>
            <a:ext cx="143892" cy="97040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411838" y="2163314"/>
            <a:ext cx="155876" cy="98352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067167" y="3821037"/>
            <a:ext cx="74902" cy="9458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226000" y="3818578"/>
            <a:ext cx="158872" cy="98352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411838" y="3818578"/>
            <a:ext cx="155876" cy="98352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240980" y="5178606"/>
            <a:ext cx="158872" cy="97139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426818" y="5177377"/>
            <a:ext cx="155876" cy="98368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243976" y="5348296"/>
            <a:ext cx="143892" cy="97155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426818" y="5347067"/>
            <a:ext cx="155876" cy="98384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441799" y="6536215"/>
            <a:ext cx="155876" cy="98378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243976" y="4005447"/>
            <a:ext cx="155876" cy="98352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426818" y="4005447"/>
            <a:ext cx="155876" cy="98352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709666" y="3004387"/>
            <a:ext cx="86926" cy="72616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817566" y="3004387"/>
            <a:ext cx="149884" cy="73927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994415" y="3004387"/>
            <a:ext cx="137900" cy="73927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198190" y="2972423"/>
            <a:ext cx="0" cy="104775"/>
          </a:xfrm>
          <a:custGeom>
            <a:avLst/>
            <a:gdLst/>
            <a:ahLst/>
            <a:cxnLst/>
            <a:rect l="l" t="t" r="r" b="b"/>
            <a:pathLst>
              <a:path h="104775">
                <a:moveTo>
                  <a:pt x="0" y="0"/>
                </a:moveTo>
                <a:lnTo>
                  <a:pt x="0" y="104580"/>
                </a:lnTo>
              </a:path>
            </a:pathLst>
          </a:custGeom>
          <a:ln w="29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246327" y="2986028"/>
            <a:ext cx="104663" cy="92286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380951" y="2977340"/>
            <a:ext cx="39370" cy="99695"/>
          </a:xfrm>
          <a:custGeom>
            <a:avLst/>
            <a:gdLst/>
            <a:ahLst/>
            <a:cxnLst/>
            <a:rect l="l" t="t" r="r" b="b"/>
            <a:pathLst>
              <a:path w="39370" h="99694">
                <a:moveTo>
                  <a:pt x="35953" y="28358"/>
                </a:moveTo>
                <a:lnTo>
                  <a:pt x="5992" y="28358"/>
                </a:lnTo>
                <a:lnTo>
                  <a:pt x="5992" y="99663"/>
                </a:lnTo>
                <a:lnTo>
                  <a:pt x="35953" y="99663"/>
                </a:lnTo>
                <a:lnTo>
                  <a:pt x="35953" y="28358"/>
                </a:lnTo>
                <a:close/>
              </a:path>
              <a:path w="39370" h="99694">
                <a:moveTo>
                  <a:pt x="33156" y="0"/>
                </a:moveTo>
                <a:lnTo>
                  <a:pt x="9188" y="0"/>
                </a:lnTo>
                <a:lnTo>
                  <a:pt x="0" y="3770"/>
                </a:lnTo>
                <a:lnTo>
                  <a:pt x="0" y="12294"/>
                </a:lnTo>
                <a:lnTo>
                  <a:pt x="9188" y="16064"/>
                </a:lnTo>
                <a:lnTo>
                  <a:pt x="33156" y="16064"/>
                </a:lnTo>
                <a:lnTo>
                  <a:pt x="39148" y="12294"/>
                </a:lnTo>
                <a:lnTo>
                  <a:pt x="39148" y="3770"/>
                </a:lnTo>
                <a:lnTo>
                  <a:pt x="331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468038" y="3004387"/>
            <a:ext cx="248875" cy="72616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758859" y="3004387"/>
            <a:ext cx="149804" cy="73927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022515" y="2974882"/>
            <a:ext cx="71906" cy="119333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130375" y="2974882"/>
            <a:ext cx="422649" cy="119333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660883" y="2986028"/>
            <a:ext cx="101867" cy="92286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798704" y="2972423"/>
            <a:ext cx="147008" cy="104580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996446" y="3004387"/>
            <a:ext cx="87086" cy="72616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104705" y="3004387"/>
            <a:ext cx="149804" cy="73927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281275" y="3004387"/>
            <a:ext cx="137820" cy="73927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455049" y="2972423"/>
            <a:ext cx="164984" cy="105892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659183" y="3004387"/>
            <a:ext cx="113851" cy="73927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703674" y="4606706"/>
            <a:ext cx="425645" cy="104580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150452" y="4588347"/>
            <a:ext cx="101867" cy="92286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276288" y="4606706"/>
            <a:ext cx="152601" cy="73927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468038" y="4606706"/>
            <a:ext cx="248875" cy="72616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842750" y="4577200"/>
            <a:ext cx="71906" cy="119333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935429" y="4579659"/>
            <a:ext cx="147008" cy="100974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103610" y="4579659"/>
            <a:ext cx="350343" cy="100974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477922" y="4577200"/>
            <a:ext cx="72305" cy="119333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654892" y="4588347"/>
            <a:ext cx="101867" cy="92286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792712" y="4576053"/>
            <a:ext cx="147008" cy="103269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993650" y="4606706"/>
            <a:ext cx="83890" cy="72616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098713" y="4606706"/>
            <a:ext cx="152601" cy="73927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278479" y="4606706"/>
            <a:ext cx="137820" cy="73927"/>
          </a:xfrm>
          <a:prstGeom prst="rect">
            <a:avLst/>
          </a:prstGeom>
          <a:blipFill>
            <a:blip r:embed="rId9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452252" y="4576053"/>
            <a:ext cx="161789" cy="104580"/>
          </a:xfrm>
          <a:prstGeom prst="rect">
            <a:avLst/>
          </a:prstGeom>
          <a:blipFill>
            <a:blip r:embed="rId9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655987" y="4606706"/>
            <a:ext cx="113851" cy="73927"/>
          </a:xfrm>
          <a:prstGeom prst="rect">
            <a:avLst/>
          </a:prstGeom>
          <a:blipFill>
            <a:blip r:embed="rId9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547837" y="5397489"/>
            <a:ext cx="248755" cy="106990"/>
          </a:xfrm>
          <a:prstGeom prst="rect">
            <a:avLst/>
          </a:prstGeom>
          <a:blipFill>
            <a:blip r:embed="rId9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841574" y="5403636"/>
            <a:ext cx="39370" cy="98425"/>
          </a:xfrm>
          <a:custGeom>
            <a:avLst/>
            <a:gdLst/>
            <a:ahLst/>
            <a:cxnLst/>
            <a:rect l="l" t="t" r="r" b="b"/>
            <a:pathLst>
              <a:path w="39370" h="98425">
                <a:moveTo>
                  <a:pt x="35953" y="28292"/>
                </a:moveTo>
                <a:lnTo>
                  <a:pt x="2996" y="28292"/>
                </a:lnTo>
                <a:lnTo>
                  <a:pt x="2996" y="98384"/>
                </a:lnTo>
                <a:lnTo>
                  <a:pt x="35953" y="98384"/>
                </a:lnTo>
                <a:lnTo>
                  <a:pt x="35953" y="28292"/>
                </a:lnTo>
                <a:close/>
              </a:path>
              <a:path w="39370" h="98425">
                <a:moveTo>
                  <a:pt x="32957" y="0"/>
                </a:moveTo>
                <a:lnTo>
                  <a:pt x="8988" y="0"/>
                </a:lnTo>
                <a:lnTo>
                  <a:pt x="0" y="3688"/>
                </a:lnTo>
                <a:lnTo>
                  <a:pt x="0" y="12310"/>
                </a:lnTo>
                <a:lnTo>
                  <a:pt x="8988" y="15998"/>
                </a:lnTo>
                <a:lnTo>
                  <a:pt x="32957" y="15998"/>
                </a:lnTo>
                <a:lnTo>
                  <a:pt x="38949" y="12310"/>
                </a:lnTo>
                <a:lnTo>
                  <a:pt x="38949" y="3688"/>
                </a:lnTo>
                <a:lnTo>
                  <a:pt x="329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928501" y="5429470"/>
            <a:ext cx="86886" cy="72551"/>
          </a:xfrm>
          <a:prstGeom prst="rect">
            <a:avLst/>
          </a:prstGeom>
          <a:blipFill>
            <a:blip r:embed="rId9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111303" y="5429470"/>
            <a:ext cx="113851" cy="75009"/>
          </a:xfrm>
          <a:prstGeom prst="rect">
            <a:avLst/>
          </a:prstGeom>
          <a:blipFill>
            <a:blip r:embed="rId9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267100" y="5398718"/>
            <a:ext cx="147008" cy="103302"/>
          </a:xfrm>
          <a:prstGeom prst="rect">
            <a:avLst/>
          </a:prstGeom>
          <a:blipFill>
            <a:blip r:embed="rId9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452858" y="5429470"/>
            <a:ext cx="138219" cy="75009"/>
          </a:xfrm>
          <a:prstGeom prst="rect">
            <a:avLst/>
          </a:prstGeom>
          <a:blipFill>
            <a:blip r:embed="rId10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639015" y="5429470"/>
            <a:ext cx="257664" cy="75009"/>
          </a:xfrm>
          <a:prstGeom prst="rect">
            <a:avLst/>
          </a:prstGeom>
          <a:blipFill>
            <a:blip r:embed="rId10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010531" y="5401177"/>
            <a:ext cx="71906" cy="119284"/>
          </a:xfrm>
          <a:prstGeom prst="rect">
            <a:avLst/>
          </a:prstGeom>
          <a:blipFill>
            <a:blip r:embed="rId10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115594" y="5403636"/>
            <a:ext cx="131828" cy="98384"/>
          </a:xfrm>
          <a:prstGeom prst="rect">
            <a:avLst/>
          </a:prstGeom>
          <a:blipFill>
            <a:blip r:embed="rId10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280180" y="5402406"/>
            <a:ext cx="143812" cy="102073"/>
          </a:xfrm>
          <a:prstGeom prst="rect">
            <a:avLst/>
          </a:prstGeom>
          <a:blipFill>
            <a:blip r:embed="rId10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457149" y="5402406"/>
            <a:ext cx="143812" cy="102073"/>
          </a:xfrm>
          <a:prstGeom prst="rect">
            <a:avLst/>
          </a:prstGeom>
          <a:blipFill>
            <a:blip r:embed="rId10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624931" y="5401177"/>
            <a:ext cx="71906" cy="119284"/>
          </a:xfrm>
          <a:prstGeom prst="rect">
            <a:avLst/>
          </a:prstGeom>
          <a:blipFill>
            <a:blip r:embed="rId10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804696" y="5411012"/>
            <a:ext cx="101867" cy="93467"/>
          </a:xfrm>
          <a:prstGeom prst="rect">
            <a:avLst/>
          </a:prstGeom>
          <a:blipFill>
            <a:blip r:embed="rId10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942517" y="5398718"/>
            <a:ext cx="147008" cy="103302"/>
          </a:xfrm>
          <a:prstGeom prst="rect">
            <a:avLst/>
          </a:prstGeom>
          <a:blipFill>
            <a:blip r:embed="rId10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140658" y="5429470"/>
            <a:ext cx="86687" cy="72551"/>
          </a:xfrm>
          <a:prstGeom prst="rect">
            <a:avLst/>
          </a:prstGeom>
          <a:blipFill>
            <a:blip r:embed="rId10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248518" y="5429470"/>
            <a:ext cx="149804" cy="75009"/>
          </a:xfrm>
          <a:prstGeom prst="rect">
            <a:avLst/>
          </a:prstGeom>
          <a:blipFill>
            <a:blip r:embed="rId1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425088" y="5429470"/>
            <a:ext cx="138219" cy="75009"/>
          </a:xfrm>
          <a:prstGeom prst="rect">
            <a:avLst/>
          </a:prstGeom>
          <a:blipFill>
            <a:blip r:embed="rId1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602057" y="5398718"/>
            <a:ext cx="161789" cy="105761"/>
          </a:xfrm>
          <a:prstGeom prst="rect">
            <a:avLst/>
          </a:prstGeom>
          <a:blipFill>
            <a:blip r:embed="rId1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802995" y="5429470"/>
            <a:ext cx="113851" cy="75009"/>
          </a:xfrm>
          <a:prstGeom prst="rect">
            <a:avLst/>
          </a:prstGeom>
          <a:blipFill>
            <a:blip r:embed="rId1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353011" y="5740590"/>
            <a:ext cx="155836" cy="105744"/>
          </a:xfrm>
          <a:prstGeom prst="rect">
            <a:avLst/>
          </a:prstGeom>
          <a:blipFill>
            <a:blip r:embed="rId1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538849" y="5776242"/>
            <a:ext cx="155836" cy="70092"/>
          </a:xfrm>
          <a:prstGeom prst="rect">
            <a:avLst/>
          </a:prstGeom>
          <a:blipFill>
            <a:blip r:embed="rId1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715658" y="5773784"/>
            <a:ext cx="152880" cy="73780"/>
          </a:xfrm>
          <a:prstGeom prst="rect">
            <a:avLst/>
          </a:prstGeom>
          <a:blipFill>
            <a:blip r:embed="rId1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895504" y="5743049"/>
            <a:ext cx="161869" cy="105744"/>
          </a:xfrm>
          <a:prstGeom prst="rect">
            <a:avLst/>
          </a:prstGeom>
          <a:blipFill>
            <a:blip r:embed="rId1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186405" y="5773784"/>
            <a:ext cx="164585" cy="102073"/>
          </a:xfrm>
          <a:prstGeom prst="rect">
            <a:avLst/>
          </a:prstGeom>
          <a:blipFill>
            <a:blip r:embed="rId1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390140" y="5773784"/>
            <a:ext cx="86687" cy="72551"/>
          </a:xfrm>
          <a:prstGeom prst="rect">
            <a:avLst/>
          </a:prstGeom>
          <a:blipFill>
            <a:blip r:embed="rId1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503991" y="5747966"/>
            <a:ext cx="39370" cy="98425"/>
          </a:xfrm>
          <a:custGeom>
            <a:avLst/>
            <a:gdLst/>
            <a:ahLst/>
            <a:cxnLst/>
            <a:rect l="l" t="t" r="r" b="b"/>
            <a:pathLst>
              <a:path w="39370" h="98425">
                <a:moveTo>
                  <a:pt x="35953" y="28276"/>
                </a:moveTo>
                <a:lnTo>
                  <a:pt x="5992" y="28276"/>
                </a:lnTo>
                <a:lnTo>
                  <a:pt x="5992" y="98368"/>
                </a:lnTo>
                <a:lnTo>
                  <a:pt x="35953" y="98368"/>
                </a:lnTo>
                <a:lnTo>
                  <a:pt x="35953" y="28276"/>
                </a:lnTo>
                <a:close/>
              </a:path>
              <a:path w="39370" h="98425">
                <a:moveTo>
                  <a:pt x="32757" y="0"/>
                </a:moveTo>
                <a:lnTo>
                  <a:pt x="8788" y="0"/>
                </a:lnTo>
                <a:lnTo>
                  <a:pt x="0" y="3688"/>
                </a:lnTo>
                <a:lnTo>
                  <a:pt x="0" y="12294"/>
                </a:lnTo>
                <a:lnTo>
                  <a:pt x="8788" y="15982"/>
                </a:lnTo>
                <a:lnTo>
                  <a:pt x="32757" y="15982"/>
                </a:lnTo>
                <a:lnTo>
                  <a:pt x="38749" y="12294"/>
                </a:lnTo>
                <a:lnTo>
                  <a:pt x="38749" y="3688"/>
                </a:lnTo>
                <a:lnTo>
                  <a:pt x="327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581890" y="5773784"/>
            <a:ext cx="167781" cy="75009"/>
          </a:xfrm>
          <a:prstGeom prst="rect">
            <a:avLst/>
          </a:prstGeom>
          <a:blipFill>
            <a:blip r:embed="rId1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788820" y="5773784"/>
            <a:ext cx="86687" cy="72551"/>
          </a:xfrm>
          <a:prstGeom prst="rect">
            <a:avLst/>
          </a:prstGeom>
          <a:blipFill>
            <a:blip r:embed="rId1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905468" y="5747966"/>
            <a:ext cx="39370" cy="98425"/>
          </a:xfrm>
          <a:custGeom>
            <a:avLst/>
            <a:gdLst/>
            <a:ahLst/>
            <a:cxnLst/>
            <a:rect l="l" t="t" r="r" b="b"/>
            <a:pathLst>
              <a:path w="39370" h="98425">
                <a:moveTo>
                  <a:pt x="33156" y="28276"/>
                </a:moveTo>
                <a:lnTo>
                  <a:pt x="3195" y="28276"/>
                </a:lnTo>
                <a:lnTo>
                  <a:pt x="3195" y="98368"/>
                </a:lnTo>
                <a:lnTo>
                  <a:pt x="33156" y="98368"/>
                </a:lnTo>
                <a:lnTo>
                  <a:pt x="33156" y="28276"/>
                </a:lnTo>
                <a:close/>
              </a:path>
              <a:path w="39370" h="98425">
                <a:moveTo>
                  <a:pt x="29960" y="0"/>
                </a:moveTo>
                <a:lnTo>
                  <a:pt x="5992" y="0"/>
                </a:lnTo>
                <a:lnTo>
                  <a:pt x="0" y="3688"/>
                </a:lnTo>
                <a:lnTo>
                  <a:pt x="0" y="12294"/>
                </a:lnTo>
                <a:lnTo>
                  <a:pt x="5992" y="15982"/>
                </a:lnTo>
                <a:lnTo>
                  <a:pt x="29960" y="15982"/>
                </a:lnTo>
                <a:lnTo>
                  <a:pt x="39148" y="12294"/>
                </a:lnTo>
                <a:lnTo>
                  <a:pt x="39148" y="3688"/>
                </a:lnTo>
                <a:lnTo>
                  <a:pt x="29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971382" y="5755342"/>
            <a:ext cx="278836" cy="124202"/>
          </a:xfrm>
          <a:prstGeom prst="rect">
            <a:avLst/>
          </a:prstGeom>
          <a:blipFill>
            <a:blip r:embed="rId1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355282" y="5745507"/>
            <a:ext cx="68710" cy="119284"/>
          </a:xfrm>
          <a:prstGeom prst="rect">
            <a:avLst/>
          </a:prstGeom>
          <a:blipFill>
            <a:blip r:embed="rId1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459945" y="5747966"/>
            <a:ext cx="129031" cy="98368"/>
          </a:xfrm>
          <a:prstGeom prst="rect">
            <a:avLst/>
          </a:prstGeom>
          <a:blipFill>
            <a:blip r:embed="rId1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616142" y="5745507"/>
            <a:ext cx="275640" cy="119284"/>
          </a:xfrm>
          <a:prstGeom prst="rect">
            <a:avLst/>
          </a:prstGeom>
          <a:blipFill>
            <a:blip r:embed="rId1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999642" y="5755342"/>
            <a:ext cx="101867" cy="92221"/>
          </a:xfrm>
          <a:prstGeom prst="rect">
            <a:avLst/>
          </a:prstGeom>
          <a:blipFill>
            <a:blip r:embed="rId1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137462" y="5743049"/>
            <a:ext cx="147008" cy="103286"/>
          </a:xfrm>
          <a:prstGeom prst="rect">
            <a:avLst/>
          </a:prstGeom>
          <a:blipFill>
            <a:blip r:embed="rId1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335205" y="5773784"/>
            <a:ext cx="87086" cy="72551"/>
          </a:xfrm>
          <a:prstGeom prst="rect">
            <a:avLst/>
          </a:prstGeom>
          <a:blipFill>
            <a:blip r:embed="rId1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6443064" y="5773784"/>
            <a:ext cx="150204" cy="73780"/>
          </a:xfrm>
          <a:prstGeom prst="rect">
            <a:avLst/>
          </a:prstGeom>
          <a:blipFill>
            <a:blip r:embed="rId1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620033" y="5773784"/>
            <a:ext cx="137820" cy="75009"/>
          </a:xfrm>
          <a:prstGeom prst="rect">
            <a:avLst/>
          </a:prstGeom>
          <a:blipFill>
            <a:blip r:embed="rId1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797003" y="5743049"/>
            <a:ext cx="161789" cy="105744"/>
          </a:xfrm>
          <a:prstGeom prst="rect">
            <a:avLst/>
          </a:prstGeom>
          <a:blipFill>
            <a:blip r:embed="rId1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6997541" y="5773784"/>
            <a:ext cx="114251" cy="73780"/>
          </a:xfrm>
          <a:prstGeom prst="rect">
            <a:avLst/>
          </a:prstGeom>
          <a:blipFill>
            <a:blip r:embed="rId1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3571806" y="6099657"/>
            <a:ext cx="101907" cy="92237"/>
          </a:xfrm>
          <a:prstGeom prst="rect">
            <a:avLst/>
          </a:prstGeom>
          <a:blipFill>
            <a:blip r:embed="rId1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706670" y="6092280"/>
            <a:ext cx="39370" cy="98425"/>
          </a:xfrm>
          <a:custGeom>
            <a:avLst/>
            <a:gdLst/>
            <a:ahLst/>
            <a:cxnLst/>
            <a:rect l="l" t="t" r="r" b="b"/>
            <a:pathLst>
              <a:path w="39370" h="98425">
                <a:moveTo>
                  <a:pt x="35993" y="28292"/>
                </a:moveTo>
                <a:lnTo>
                  <a:pt x="2996" y="28292"/>
                </a:lnTo>
                <a:lnTo>
                  <a:pt x="2996" y="98384"/>
                </a:lnTo>
                <a:lnTo>
                  <a:pt x="35993" y="98384"/>
                </a:lnTo>
                <a:lnTo>
                  <a:pt x="35993" y="28292"/>
                </a:lnTo>
                <a:close/>
              </a:path>
              <a:path w="39370" h="98425">
                <a:moveTo>
                  <a:pt x="30000" y="0"/>
                </a:moveTo>
                <a:lnTo>
                  <a:pt x="5992" y="0"/>
                </a:lnTo>
                <a:lnTo>
                  <a:pt x="0" y="3688"/>
                </a:lnTo>
                <a:lnTo>
                  <a:pt x="0" y="12310"/>
                </a:lnTo>
                <a:lnTo>
                  <a:pt x="5992" y="15998"/>
                </a:lnTo>
                <a:lnTo>
                  <a:pt x="30000" y="15998"/>
                </a:lnTo>
                <a:lnTo>
                  <a:pt x="38989" y="12310"/>
                </a:lnTo>
                <a:lnTo>
                  <a:pt x="38989" y="3688"/>
                </a:lnTo>
                <a:lnTo>
                  <a:pt x="30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3793597" y="6118114"/>
            <a:ext cx="245799" cy="72551"/>
          </a:xfrm>
          <a:prstGeom prst="rect">
            <a:avLst/>
          </a:prstGeom>
          <a:blipFill>
            <a:blip r:embed="rId1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081342" y="6118114"/>
            <a:ext cx="153000" cy="73780"/>
          </a:xfrm>
          <a:prstGeom prst="rect">
            <a:avLst/>
          </a:prstGeom>
          <a:blipFill>
            <a:blip r:embed="rId1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261108" y="6118114"/>
            <a:ext cx="113851" cy="73780"/>
          </a:xfrm>
          <a:prstGeom prst="rect">
            <a:avLst/>
          </a:prstGeom>
          <a:blipFill>
            <a:blip r:embed="rId1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416905" y="6087362"/>
            <a:ext cx="147008" cy="103302"/>
          </a:xfrm>
          <a:prstGeom prst="rect">
            <a:avLst/>
          </a:prstGeom>
          <a:blipFill>
            <a:blip r:embed="rId1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603062" y="6118114"/>
            <a:ext cx="137820" cy="75009"/>
          </a:xfrm>
          <a:prstGeom prst="rect">
            <a:avLst/>
          </a:prstGeom>
          <a:blipFill>
            <a:blip r:embed="rId1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788820" y="6118114"/>
            <a:ext cx="257664" cy="73780"/>
          </a:xfrm>
          <a:prstGeom prst="rect">
            <a:avLst/>
          </a:prstGeom>
          <a:blipFill>
            <a:blip r:embed="rId1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160336" y="6089821"/>
            <a:ext cx="419852" cy="119284"/>
          </a:xfrm>
          <a:prstGeom prst="rect">
            <a:avLst/>
          </a:prstGeom>
          <a:blipFill>
            <a:blip r:embed="rId1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604157" y="6089821"/>
            <a:ext cx="68710" cy="119284"/>
          </a:xfrm>
          <a:prstGeom prst="rect">
            <a:avLst/>
          </a:prstGeom>
          <a:blipFill>
            <a:blip r:embed="rId1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780727" y="6099657"/>
            <a:ext cx="101867" cy="92237"/>
          </a:xfrm>
          <a:prstGeom prst="rect">
            <a:avLst/>
          </a:prstGeom>
          <a:blipFill>
            <a:blip r:embed="rId1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918548" y="6087362"/>
            <a:ext cx="147008" cy="103302"/>
          </a:xfrm>
          <a:prstGeom prst="rect">
            <a:avLst/>
          </a:prstGeom>
          <a:blipFill>
            <a:blip r:embed="rId1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6116690" y="6118114"/>
            <a:ext cx="86687" cy="72551"/>
          </a:xfrm>
          <a:prstGeom prst="rect">
            <a:avLst/>
          </a:prstGeom>
          <a:blipFill>
            <a:blip r:embed="rId1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6224549" y="6118114"/>
            <a:ext cx="152601" cy="73780"/>
          </a:xfrm>
          <a:prstGeom prst="rect">
            <a:avLst/>
          </a:prstGeom>
          <a:blipFill>
            <a:blip r:embed="rId1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6404315" y="6118114"/>
            <a:ext cx="137820" cy="75009"/>
          </a:xfrm>
          <a:prstGeom prst="rect">
            <a:avLst/>
          </a:prstGeom>
          <a:blipFill>
            <a:blip r:embed="rId1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6578089" y="6087362"/>
            <a:ext cx="161789" cy="105761"/>
          </a:xfrm>
          <a:prstGeom prst="rect">
            <a:avLst/>
          </a:prstGeom>
          <a:blipFill>
            <a:blip r:embed="rId1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6781823" y="6118114"/>
            <a:ext cx="111055" cy="73780"/>
          </a:xfrm>
          <a:prstGeom prst="rect">
            <a:avLst/>
          </a:prstGeom>
          <a:blipFill>
            <a:blip r:embed="rId1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3565814" y="6436610"/>
            <a:ext cx="39370" cy="98425"/>
          </a:xfrm>
          <a:custGeom>
            <a:avLst/>
            <a:gdLst/>
            <a:ahLst/>
            <a:cxnLst/>
            <a:rect l="l" t="t" r="r" b="b"/>
            <a:pathLst>
              <a:path w="39370" h="98425">
                <a:moveTo>
                  <a:pt x="32957" y="28276"/>
                </a:moveTo>
                <a:lnTo>
                  <a:pt x="2996" y="28276"/>
                </a:lnTo>
                <a:lnTo>
                  <a:pt x="2996" y="98374"/>
                </a:lnTo>
                <a:lnTo>
                  <a:pt x="32957" y="98374"/>
                </a:lnTo>
                <a:lnTo>
                  <a:pt x="32957" y="28276"/>
                </a:lnTo>
                <a:close/>
              </a:path>
              <a:path w="39370" h="98425">
                <a:moveTo>
                  <a:pt x="29960" y="0"/>
                </a:moveTo>
                <a:lnTo>
                  <a:pt x="5992" y="0"/>
                </a:lnTo>
                <a:lnTo>
                  <a:pt x="0" y="3688"/>
                </a:lnTo>
                <a:lnTo>
                  <a:pt x="0" y="12294"/>
                </a:lnTo>
                <a:lnTo>
                  <a:pt x="5992" y="15982"/>
                </a:lnTo>
                <a:lnTo>
                  <a:pt x="29960" y="15982"/>
                </a:lnTo>
                <a:lnTo>
                  <a:pt x="38949" y="12294"/>
                </a:lnTo>
                <a:lnTo>
                  <a:pt x="38949" y="3688"/>
                </a:lnTo>
                <a:lnTo>
                  <a:pt x="29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3652740" y="6462428"/>
            <a:ext cx="146848" cy="72557"/>
          </a:xfrm>
          <a:prstGeom prst="rect">
            <a:avLst/>
          </a:prstGeom>
          <a:blipFill>
            <a:blip r:embed="rId1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3832586" y="6443987"/>
            <a:ext cx="101907" cy="92227"/>
          </a:xfrm>
          <a:prstGeom prst="rect">
            <a:avLst/>
          </a:prstGeom>
          <a:blipFill>
            <a:blip r:embed="rId1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3958462" y="6462428"/>
            <a:ext cx="152840" cy="73786"/>
          </a:xfrm>
          <a:prstGeom prst="rect">
            <a:avLst/>
          </a:prstGeom>
          <a:blipFill>
            <a:blip r:embed="rId1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150452" y="6462428"/>
            <a:ext cx="242484" cy="73786"/>
          </a:xfrm>
          <a:prstGeom prst="rect">
            <a:avLst/>
          </a:prstGeom>
          <a:blipFill>
            <a:blip r:embed="rId1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428889" y="6443987"/>
            <a:ext cx="258063" cy="92227"/>
          </a:xfrm>
          <a:prstGeom prst="rect">
            <a:avLst/>
          </a:prstGeom>
          <a:blipFill>
            <a:blip r:embed="rId1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719710" y="6436610"/>
            <a:ext cx="39370" cy="98425"/>
          </a:xfrm>
          <a:custGeom>
            <a:avLst/>
            <a:gdLst/>
            <a:ahLst/>
            <a:cxnLst/>
            <a:rect l="l" t="t" r="r" b="b"/>
            <a:pathLst>
              <a:path w="39370" h="98425">
                <a:moveTo>
                  <a:pt x="33156" y="28276"/>
                </a:moveTo>
                <a:lnTo>
                  <a:pt x="3195" y="28276"/>
                </a:lnTo>
                <a:lnTo>
                  <a:pt x="3195" y="98374"/>
                </a:lnTo>
                <a:lnTo>
                  <a:pt x="33156" y="98374"/>
                </a:lnTo>
                <a:lnTo>
                  <a:pt x="33156" y="28276"/>
                </a:lnTo>
                <a:close/>
              </a:path>
              <a:path w="39370" h="98425">
                <a:moveTo>
                  <a:pt x="29960" y="0"/>
                </a:moveTo>
                <a:lnTo>
                  <a:pt x="5992" y="0"/>
                </a:lnTo>
                <a:lnTo>
                  <a:pt x="0" y="3688"/>
                </a:lnTo>
                <a:lnTo>
                  <a:pt x="0" y="12294"/>
                </a:lnTo>
                <a:lnTo>
                  <a:pt x="5992" y="15982"/>
                </a:lnTo>
                <a:lnTo>
                  <a:pt x="29960" y="15982"/>
                </a:lnTo>
                <a:lnTo>
                  <a:pt x="39148" y="12294"/>
                </a:lnTo>
                <a:lnTo>
                  <a:pt x="39148" y="3688"/>
                </a:lnTo>
                <a:lnTo>
                  <a:pt x="29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4785624" y="6464887"/>
            <a:ext cx="161789" cy="70098"/>
          </a:xfrm>
          <a:prstGeom prst="rect">
            <a:avLst/>
          </a:prstGeom>
          <a:blipFill>
            <a:blip r:embed="rId1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4968586" y="6462428"/>
            <a:ext cx="149804" cy="73786"/>
          </a:xfrm>
          <a:prstGeom prst="rect">
            <a:avLst/>
          </a:prstGeom>
          <a:blipFill>
            <a:blip r:embed="rId1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5232242" y="6434152"/>
            <a:ext cx="71906" cy="119279"/>
          </a:xfrm>
          <a:prstGeom prst="rect">
            <a:avLst/>
          </a:prstGeom>
          <a:blipFill>
            <a:blip r:embed="rId1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5355082" y="6436610"/>
            <a:ext cx="0" cy="98425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8374"/>
                </a:lnTo>
              </a:path>
            </a:pathLst>
          </a:custGeom>
          <a:ln w="29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406016" y="6434152"/>
            <a:ext cx="290821" cy="119279"/>
          </a:xfrm>
          <a:prstGeom prst="rect">
            <a:avLst/>
          </a:prstGeom>
          <a:blipFill>
            <a:blip r:embed="rId1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5801900" y="6443987"/>
            <a:ext cx="104663" cy="92227"/>
          </a:xfrm>
          <a:prstGeom prst="rect">
            <a:avLst/>
          </a:prstGeom>
          <a:blipFill>
            <a:blip r:embed="rId1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942517" y="6431693"/>
            <a:ext cx="147008" cy="103292"/>
          </a:xfrm>
          <a:prstGeom prst="rect">
            <a:avLst/>
          </a:prstGeom>
          <a:blipFill>
            <a:blip r:embed="rId1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6140658" y="6462428"/>
            <a:ext cx="257664" cy="73786"/>
          </a:xfrm>
          <a:prstGeom prst="rect">
            <a:avLst/>
          </a:prstGeom>
          <a:blipFill>
            <a:blip r:embed="rId1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6425088" y="6462428"/>
            <a:ext cx="138219" cy="73786"/>
          </a:xfrm>
          <a:prstGeom prst="rect">
            <a:avLst/>
          </a:prstGeom>
          <a:blipFill>
            <a:blip r:embed="rId1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6599261" y="6431693"/>
            <a:ext cx="164585" cy="104521"/>
          </a:xfrm>
          <a:prstGeom prst="rect">
            <a:avLst/>
          </a:prstGeom>
          <a:blipFill>
            <a:blip r:embed="rId1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6802995" y="6462428"/>
            <a:ext cx="113851" cy="73786"/>
          </a:xfrm>
          <a:prstGeom prst="rect">
            <a:avLst/>
          </a:prstGeom>
          <a:blipFill>
            <a:blip r:embed="rId1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A144F08F-FF49-4CD1-8B69-57A92851DAE8}" type="datetime9">
              <a:rPr lang="en-US" spc="-5" smtClean="0"/>
              <a:t>2/21/2019 11:55:41 AM</a:t>
            </a:fld>
            <a:endParaRPr spc="-5" dirty="0"/>
          </a:p>
        </p:txBody>
      </p:sp>
      <p:sp>
        <p:nvSpPr>
          <p:cNvPr id="194" name="object 19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60</a:t>
            </a:fld>
            <a:endParaRPr spc="-5" dirty="0"/>
          </a:p>
        </p:txBody>
      </p:sp>
      <p:sp>
        <p:nvSpPr>
          <p:cNvPr id="195" name="object 19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spc="5" dirty="0"/>
              <a:t>9</a:t>
            </a:r>
            <a:r>
              <a:rPr sz="975" spc="7" baseline="25641" dirty="0"/>
              <a:t>th</a:t>
            </a:r>
            <a:r>
              <a:rPr sz="975" spc="150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4051" y="5849937"/>
            <a:ext cx="1284224" cy="792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/>
              <a:t>Solaris</a:t>
            </a:r>
            <a:r>
              <a:rPr spc="-75" dirty="0"/>
              <a:t> </a:t>
            </a:r>
            <a:r>
              <a:rPr spc="-5" dirty="0"/>
              <a:t>Scheduling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44B0FABD-B16D-40F6-A0A2-65E2A755239F}" type="datetime9">
              <a:rPr lang="en-US" spc="-5" smtClean="0"/>
              <a:t>2/21/2019 11:55:41 AM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61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spc="5" dirty="0"/>
              <a:t>9</a:t>
            </a:r>
            <a:r>
              <a:rPr sz="975" spc="7" baseline="25641" dirty="0"/>
              <a:t>th</a:t>
            </a:r>
            <a:r>
              <a:rPr sz="975" spc="150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264668" y="1068705"/>
            <a:ext cx="8188959" cy="3409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60045" indent="-342900">
              <a:lnSpc>
                <a:spcPct val="100000"/>
              </a:lnSpc>
              <a:spcBef>
                <a:spcPts val="105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Scheduler converts class-specific priorities into a per-thread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global  priority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93300"/>
              </a:buClr>
              <a:buFont typeface="Wingdings"/>
              <a:buChar char=""/>
            </a:pPr>
            <a:endParaRPr sz="22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550"/>
              </a:spcBef>
              <a:buClr>
                <a:srgbClr val="CC6600"/>
              </a:buClr>
              <a:buSzPct val="80000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Thread with highest priority runs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next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CC6600"/>
              </a:buClr>
              <a:buFont typeface="Wingdings"/>
              <a:buChar char=""/>
            </a:pPr>
            <a:endParaRPr sz="2200">
              <a:latin typeface="Times New Roman"/>
              <a:cs typeface="Times New Roman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1550"/>
              </a:spcBef>
              <a:buClr>
                <a:srgbClr val="CC6600"/>
              </a:buClr>
              <a:buSzPct val="80000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Runs until (1) blocks, (2) uses </a:t>
            </a:r>
            <a:r>
              <a:rPr sz="2000" spc="-5" dirty="0">
                <a:latin typeface="Arial"/>
                <a:cs typeface="Arial"/>
              </a:rPr>
              <a:t>time </a:t>
            </a:r>
            <a:r>
              <a:rPr sz="2000" dirty="0">
                <a:latin typeface="Arial"/>
                <a:cs typeface="Arial"/>
              </a:rPr>
              <a:t>slice, (3) preempted by</a:t>
            </a:r>
            <a:r>
              <a:rPr sz="2000" spc="-2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higher-  </a:t>
            </a:r>
            <a:r>
              <a:rPr sz="2000" dirty="0">
                <a:latin typeface="Arial"/>
                <a:cs typeface="Arial"/>
              </a:rPr>
              <a:t>priority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thread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CC6600"/>
              </a:buClr>
              <a:buFont typeface="Wingdings"/>
              <a:buChar char=""/>
            </a:pPr>
            <a:endParaRPr sz="22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555"/>
              </a:spcBef>
              <a:buClr>
                <a:srgbClr val="CC6600"/>
              </a:buClr>
              <a:buSzPct val="80000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Multiple threads at same priority selected </a:t>
            </a:r>
            <a:r>
              <a:rPr sz="2000" spc="-5" dirty="0">
                <a:latin typeface="Arial"/>
                <a:cs typeface="Arial"/>
              </a:rPr>
              <a:t>via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RR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4051" y="5849937"/>
            <a:ext cx="1284224" cy="792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23210" y="219532"/>
            <a:ext cx="41109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FF0000"/>
                </a:solidFill>
              </a:rPr>
              <a:t>Algorithm</a:t>
            </a:r>
            <a:r>
              <a:rPr spc="-75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Evaluation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69365" y="1047293"/>
            <a:ext cx="6734175" cy="252222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1800" spc="-5" dirty="0">
                <a:latin typeface="Arial"/>
                <a:cs typeface="Arial"/>
              </a:rPr>
              <a:t>How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select CPU-scheduling algorithm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an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OS?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1800" spc="-5" dirty="0">
                <a:latin typeface="Arial"/>
                <a:cs typeface="Arial"/>
              </a:rPr>
              <a:t>Determine criteria, </a:t>
            </a:r>
            <a:r>
              <a:rPr sz="1800" dirty="0">
                <a:latin typeface="Arial"/>
                <a:cs typeface="Arial"/>
              </a:rPr>
              <a:t>then </a:t>
            </a:r>
            <a:r>
              <a:rPr sz="1800" spc="-5" dirty="0">
                <a:latin typeface="Arial"/>
                <a:cs typeface="Arial"/>
              </a:rPr>
              <a:t>evaluate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algorithms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Deterministic</a:t>
            </a:r>
            <a:r>
              <a:rPr sz="1800" b="1" spc="10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modeling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Type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analytic</a:t>
            </a:r>
            <a:r>
              <a:rPr sz="1800" b="1" spc="15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evaluation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Takes </a:t>
            </a:r>
            <a:r>
              <a:rPr sz="1800" spc="-5" dirty="0">
                <a:latin typeface="Arial"/>
                <a:cs typeface="Arial"/>
              </a:rPr>
              <a:t>a particular predetermined </a:t>
            </a:r>
            <a:r>
              <a:rPr sz="1800" spc="-10" dirty="0">
                <a:latin typeface="Arial"/>
                <a:cs typeface="Arial"/>
              </a:rPr>
              <a:t>workload </a:t>
            </a:r>
            <a:r>
              <a:rPr sz="1800" spc="-5" dirty="0">
                <a:latin typeface="Arial"/>
                <a:cs typeface="Arial"/>
              </a:rPr>
              <a:t>and defines</a:t>
            </a:r>
            <a:r>
              <a:rPr sz="1800" spc="1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tabLst>
                <a:tab pos="3986529" algn="l"/>
              </a:tabLst>
            </a:pPr>
            <a:r>
              <a:rPr sz="1800" spc="-5" dirty="0">
                <a:latin typeface="Arial"/>
                <a:cs typeface="Arial"/>
              </a:rPr>
              <a:t>performance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each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algorithm	</a:t>
            </a:r>
            <a:r>
              <a:rPr sz="1800" dirty="0">
                <a:latin typeface="Arial"/>
                <a:cs typeface="Arial"/>
              </a:rPr>
              <a:t>for that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workload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1800" spc="-5" dirty="0">
                <a:latin typeface="Arial"/>
                <a:cs typeface="Arial"/>
              </a:rPr>
              <a:t>Consider 5 processes arriving </a:t>
            </a:r>
            <a:r>
              <a:rPr sz="1800" dirty="0">
                <a:latin typeface="Arial"/>
                <a:cs typeface="Arial"/>
              </a:rPr>
              <a:t>at time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0: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11604" y="3932039"/>
            <a:ext cx="1644796" cy="14605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907F9DC9-58E7-458D-9F55-8E2BBE344058}" type="datetime9">
              <a:rPr lang="en-US" spc="-5" smtClean="0"/>
              <a:t>2/21/2019 11:55:41 AM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62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spc="5" dirty="0"/>
              <a:t>9</a:t>
            </a:r>
            <a:r>
              <a:rPr sz="975" spc="7" baseline="25641" dirty="0"/>
              <a:t>th</a:t>
            </a:r>
            <a:r>
              <a:rPr sz="975" spc="150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4051" y="5849937"/>
            <a:ext cx="1284224" cy="792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97073" y="295732"/>
            <a:ext cx="47644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FF0000"/>
                </a:solidFill>
              </a:rPr>
              <a:t>Deterministic</a:t>
            </a:r>
            <a:r>
              <a:rPr spc="-35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Evaluation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5967" y="1313697"/>
            <a:ext cx="7312659" cy="141160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each algorithm, calculate minimum average </a:t>
            </a:r>
            <a:r>
              <a:rPr sz="1800" spc="-10" dirty="0">
                <a:latin typeface="Arial"/>
                <a:cs typeface="Arial"/>
              </a:rPr>
              <a:t>waiting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6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Simple and </a:t>
            </a:r>
            <a:r>
              <a:rPr sz="1800" dirty="0">
                <a:latin typeface="Arial"/>
                <a:cs typeface="Arial"/>
              </a:rPr>
              <a:t>fast, </a:t>
            </a:r>
            <a:r>
              <a:rPr sz="1800" spc="-5" dirty="0">
                <a:latin typeface="Arial"/>
                <a:cs typeface="Arial"/>
              </a:rPr>
              <a:t>but requires exact numbers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input, applies only </a:t>
            </a:r>
            <a:r>
              <a:rPr sz="1800" dirty="0">
                <a:latin typeface="Arial"/>
                <a:cs typeface="Arial"/>
              </a:rPr>
              <a:t>to  </a:t>
            </a:r>
            <a:r>
              <a:rPr sz="1800" spc="-5" dirty="0">
                <a:latin typeface="Arial"/>
                <a:cs typeface="Arial"/>
              </a:rPr>
              <a:t>those inputs</a:t>
            </a:r>
            <a:endParaRPr sz="1800">
              <a:latin typeface="Arial"/>
              <a:cs typeface="Arial"/>
            </a:endParaRPr>
          </a:p>
          <a:p>
            <a:pPr marL="754380" lvl="1" indent="-28448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4380" algn="l"/>
                <a:tab pos="755015" algn="l"/>
              </a:tabLst>
            </a:pPr>
            <a:r>
              <a:rPr sz="1800" dirty="0">
                <a:latin typeface="Arial"/>
                <a:cs typeface="Arial"/>
              </a:rPr>
              <a:t>FCS </a:t>
            </a:r>
            <a:r>
              <a:rPr sz="1800" spc="-5" dirty="0">
                <a:latin typeface="Arial"/>
                <a:cs typeface="Arial"/>
              </a:rPr>
              <a:t>is 28ms: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3217" y="3536442"/>
            <a:ext cx="33197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indent="-284480">
              <a:lnSpc>
                <a:spcPct val="100000"/>
              </a:lnSpc>
              <a:spcBef>
                <a:spcPts val="10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297180" algn="l"/>
                <a:tab pos="297815" algn="l"/>
              </a:tabLst>
            </a:pPr>
            <a:r>
              <a:rPr sz="1800" spc="-5" dirty="0">
                <a:latin typeface="Arial"/>
                <a:cs typeface="Arial"/>
              </a:rPr>
              <a:t>Non-preemptive </a:t>
            </a:r>
            <a:r>
              <a:rPr sz="1800" dirty="0">
                <a:latin typeface="Arial"/>
                <a:cs typeface="Arial"/>
              </a:rPr>
              <a:t>SFJ </a:t>
            </a:r>
            <a:r>
              <a:rPr sz="1800" spc="-5" dirty="0">
                <a:latin typeface="Arial"/>
                <a:cs typeface="Arial"/>
              </a:rPr>
              <a:t>is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13ms: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63217" y="4647692"/>
            <a:ext cx="1553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indent="-284480">
              <a:lnSpc>
                <a:spcPct val="100000"/>
              </a:lnSpc>
              <a:spcBef>
                <a:spcPts val="10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297180" algn="l"/>
                <a:tab pos="297815" algn="l"/>
              </a:tabLst>
            </a:pPr>
            <a:r>
              <a:rPr sz="1800" spc="-5" dirty="0">
                <a:latin typeface="Arial"/>
                <a:cs typeface="Arial"/>
              </a:rPr>
              <a:t>RR is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23ms: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69092" y="2844800"/>
            <a:ext cx="4356100" cy="542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82839" y="3957573"/>
            <a:ext cx="4359762" cy="5476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98650" y="4902200"/>
            <a:ext cx="4445000" cy="7524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38F98AD1-10D7-45FA-9CB2-9C73AA5E3B86}" type="datetime9">
              <a:rPr lang="en-US" spc="-5" smtClean="0"/>
              <a:t>2/21/2019 11:55:41 AM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63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spc="5" dirty="0"/>
              <a:t>9</a:t>
            </a:r>
            <a:r>
              <a:rPr sz="975" spc="7" baseline="25641" dirty="0"/>
              <a:t>th</a:t>
            </a:r>
            <a:r>
              <a:rPr sz="975" spc="150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4051" y="5849937"/>
            <a:ext cx="1284224" cy="792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68929" y="295732"/>
            <a:ext cx="340867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FF0000"/>
                </a:solidFill>
              </a:rPr>
              <a:t>Queueing</a:t>
            </a:r>
            <a:r>
              <a:rPr spc="-13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Models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102AF4B3-3AD9-415F-85A1-E40CD4C6CC16}" type="datetime9">
              <a:rPr lang="en-US" spc="-5" smtClean="0"/>
              <a:t>2/21/2019 11:55:41 AM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64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spc="5" dirty="0"/>
              <a:t>9</a:t>
            </a:r>
            <a:r>
              <a:rPr sz="975" spc="7" baseline="25641" dirty="0"/>
              <a:t>th</a:t>
            </a:r>
            <a:r>
              <a:rPr sz="975" spc="150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987044" y="1260728"/>
            <a:ext cx="6700520" cy="2974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43535" indent="-342900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Describes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arrival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processes, and CPU and </a:t>
            </a:r>
            <a:r>
              <a:rPr sz="1800" dirty="0">
                <a:latin typeface="Arial"/>
                <a:cs typeface="Arial"/>
              </a:rPr>
              <a:t>I/O </a:t>
            </a:r>
            <a:r>
              <a:rPr sz="1800" spc="-5" dirty="0">
                <a:latin typeface="Arial"/>
                <a:cs typeface="Arial"/>
              </a:rPr>
              <a:t>bursts  probabilistically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Commonly exponential, and described by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mean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Computes average throughput, utilization, </a:t>
            </a:r>
            <a:r>
              <a:rPr sz="1800" spc="-10" dirty="0">
                <a:latin typeface="Arial"/>
                <a:cs typeface="Arial"/>
              </a:rPr>
              <a:t>waiting </a:t>
            </a:r>
            <a:r>
              <a:rPr sz="1800" spc="-5" dirty="0">
                <a:latin typeface="Arial"/>
                <a:cs typeface="Arial"/>
              </a:rPr>
              <a:t>time,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etc</a:t>
            </a:r>
            <a:endParaRPr sz="1800">
              <a:latin typeface="Arial"/>
              <a:cs typeface="Arial"/>
            </a:endParaRPr>
          </a:p>
          <a:p>
            <a:pPr marL="355600" marR="170815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Computer system described as </a:t>
            </a:r>
            <a:r>
              <a:rPr sz="1800" spc="-10" dirty="0">
                <a:latin typeface="Arial"/>
                <a:cs typeface="Arial"/>
              </a:rPr>
              <a:t>network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servers, each </a:t>
            </a:r>
            <a:r>
              <a:rPr sz="1800" spc="-15" dirty="0">
                <a:latin typeface="Arial"/>
                <a:cs typeface="Arial"/>
              </a:rPr>
              <a:t>with  </a:t>
            </a:r>
            <a:r>
              <a:rPr sz="1800" spc="-5" dirty="0">
                <a:latin typeface="Arial"/>
                <a:cs typeface="Arial"/>
              </a:rPr>
              <a:t>queue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10" dirty="0">
                <a:latin typeface="Arial"/>
                <a:cs typeface="Arial"/>
              </a:rPr>
              <a:t>waiting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processes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10" dirty="0">
                <a:latin typeface="Arial"/>
                <a:cs typeface="Arial"/>
              </a:rPr>
              <a:t>Knowing </a:t>
            </a:r>
            <a:r>
              <a:rPr sz="1800" spc="-5" dirty="0">
                <a:latin typeface="Arial"/>
                <a:cs typeface="Arial"/>
              </a:rPr>
              <a:t>arrival rates and service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rates</a:t>
            </a:r>
            <a:endParaRPr sz="1800">
              <a:latin typeface="Arial"/>
              <a:cs typeface="Arial"/>
            </a:endParaRPr>
          </a:p>
          <a:p>
            <a:pPr marL="756285" marR="126364" lvl="1" indent="-286385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Computes utilization, average queue length, average </a:t>
            </a:r>
            <a:r>
              <a:rPr sz="1800" spc="-15" dirty="0">
                <a:latin typeface="Arial"/>
                <a:cs typeface="Arial"/>
              </a:rPr>
              <a:t>wait  </a:t>
            </a:r>
            <a:r>
              <a:rPr sz="1800" dirty="0">
                <a:latin typeface="Arial"/>
                <a:cs typeface="Arial"/>
              </a:rPr>
              <a:t>time,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etc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4051" y="5849937"/>
            <a:ext cx="1284224" cy="792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01517" y="300304"/>
            <a:ext cx="31419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FF0000"/>
                </a:solidFill>
              </a:rPr>
              <a:t>Little</a:t>
            </a:r>
            <a:r>
              <a:rPr dirty="0">
                <a:solidFill>
                  <a:srgbClr val="FF0000"/>
                </a:solidFill>
                <a:latin typeface="MS PGothic"/>
                <a:cs typeface="MS PGothic"/>
              </a:rPr>
              <a:t>’</a:t>
            </a:r>
            <a:r>
              <a:rPr dirty="0">
                <a:solidFill>
                  <a:srgbClr val="FF0000"/>
                </a:solidFill>
              </a:rPr>
              <a:t>s</a:t>
            </a:r>
            <a:r>
              <a:rPr spc="-114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Formula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A2E8A509-3FC9-44FE-8E20-11543D591010}" type="datetime9">
              <a:rPr lang="en-US" spc="-5" smtClean="0"/>
              <a:t>2/21/2019 11:55:41 AM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65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spc="5" dirty="0"/>
              <a:t>9</a:t>
            </a:r>
            <a:r>
              <a:rPr sz="975" spc="7" baseline="25641" dirty="0"/>
              <a:t>th</a:t>
            </a:r>
            <a:r>
              <a:rPr sz="975" spc="150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974242" y="1100972"/>
            <a:ext cx="7046595" cy="334581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i="1" dirty="0">
                <a:latin typeface="Arial"/>
                <a:cs typeface="Arial"/>
              </a:rPr>
              <a:t>n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latin typeface="Arial"/>
                <a:cs typeface="Arial"/>
              </a:rPr>
              <a:t>average </a:t>
            </a:r>
            <a:r>
              <a:rPr sz="1800" spc="-10" dirty="0">
                <a:latin typeface="Arial"/>
                <a:cs typeface="Arial"/>
              </a:rPr>
              <a:t>queue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length</a:t>
            </a:r>
            <a:endParaRPr sz="1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76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i="1" dirty="0">
                <a:latin typeface="Arial"/>
                <a:cs typeface="Arial"/>
              </a:rPr>
              <a:t>W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latin typeface="Arial"/>
                <a:cs typeface="Arial"/>
              </a:rPr>
              <a:t>average </a:t>
            </a:r>
            <a:r>
              <a:rPr sz="1800" spc="-10" dirty="0">
                <a:latin typeface="Arial"/>
                <a:cs typeface="Arial"/>
              </a:rPr>
              <a:t>waiting </a:t>
            </a:r>
            <a:r>
              <a:rPr sz="1800" dirty="0">
                <a:latin typeface="Arial"/>
                <a:cs typeface="Arial"/>
              </a:rPr>
              <a:t>time </a:t>
            </a:r>
            <a:r>
              <a:rPr sz="1800" spc="-5" dirty="0">
                <a:latin typeface="Arial"/>
                <a:cs typeface="Arial"/>
              </a:rPr>
              <a:t>in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queue</a:t>
            </a:r>
            <a:endParaRPr sz="1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i="1" dirty="0">
                <a:latin typeface="Arial"/>
                <a:cs typeface="Arial"/>
              </a:rPr>
              <a:t>λ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latin typeface="Arial"/>
                <a:cs typeface="Arial"/>
              </a:rPr>
              <a:t>average arrival </a:t>
            </a:r>
            <a:r>
              <a:rPr sz="1800" dirty="0">
                <a:latin typeface="Arial"/>
                <a:cs typeface="Arial"/>
              </a:rPr>
              <a:t>rate </a:t>
            </a:r>
            <a:r>
              <a:rPr sz="1800" spc="-5" dirty="0">
                <a:latin typeface="Arial"/>
                <a:cs typeface="Arial"/>
              </a:rPr>
              <a:t>into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queue</a:t>
            </a:r>
            <a:endParaRPr sz="1800">
              <a:latin typeface="Arial"/>
              <a:cs typeface="Arial"/>
            </a:endParaRPr>
          </a:p>
          <a:p>
            <a:pPr marL="354965" marR="5080" indent="-342265">
              <a:lnSpc>
                <a:spcPts val="2150"/>
              </a:lnSpc>
              <a:spcBef>
                <a:spcPts val="844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Little</a:t>
            </a:r>
            <a:r>
              <a:rPr sz="1800" spc="-5" dirty="0">
                <a:latin typeface="MS PGothic"/>
                <a:cs typeface="MS PGothic"/>
              </a:rPr>
              <a:t>’</a:t>
            </a:r>
            <a:r>
              <a:rPr sz="1800" spc="-5" dirty="0">
                <a:latin typeface="Arial"/>
                <a:cs typeface="Arial"/>
              </a:rPr>
              <a:t>s law </a:t>
            </a:r>
            <a:r>
              <a:rPr sz="1800" dirty="0">
                <a:latin typeface="Arial"/>
                <a:cs typeface="Arial"/>
              </a:rPr>
              <a:t>– </a:t>
            </a:r>
            <a:r>
              <a:rPr sz="1800" spc="-5" dirty="0">
                <a:latin typeface="Arial"/>
                <a:cs typeface="Arial"/>
              </a:rPr>
              <a:t>in steady </a:t>
            </a:r>
            <a:r>
              <a:rPr sz="1800" dirty="0">
                <a:latin typeface="Arial"/>
                <a:cs typeface="Arial"/>
              </a:rPr>
              <a:t>state, </a:t>
            </a:r>
            <a:r>
              <a:rPr sz="1800" spc="-5" dirty="0">
                <a:latin typeface="Arial"/>
                <a:cs typeface="Arial"/>
              </a:rPr>
              <a:t>processes leaving queue </a:t>
            </a:r>
            <a:r>
              <a:rPr sz="1800" dirty="0">
                <a:latin typeface="Arial"/>
                <a:cs typeface="Arial"/>
              </a:rPr>
              <a:t>must </a:t>
            </a:r>
            <a:r>
              <a:rPr sz="1800" spc="-5" dirty="0">
                <a:latin typeface="Arial"/>
                <a:cs typeface="Arial"/>
              </a:rPr>
              <a:t>equal  processes arriving,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thus:</a:t>
            </a:r>
            <a:endParaRPr sz="1800">
              <a:latin typeface="Arial"/>
              <a:cs typeface="Arial"/>
            </a:endParaRPr>
          </a:p>
          <a:p>
            <a:pPr marL="735965">
              <a:lnSpc>
                <a:spcPts val="2090"/>
              </a:lnSpc>
            </a:pPr>
            <a:r>
              <a:rPr sz="1800" i="1" spc="-5" dirty="0">
                <a:latin typeface="Arial"/>
                <a:cs typeface="Arial"/>
              </a:rPr>
              <a:t>n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i="1" dirty="0">
                <a:latin typeface="Arial"/>
                <a:cs typeface="Arial"/>
              </a:rPr>
              <a:t>λ </a:t>
            </a:r>
            <a:r>
              <a:rPr sz="1800" dirty="0">
                <a:latin typeface="Arial"/>
                <a:cs typeface="Arial"/>
              </a:rPr>
              <a:t>x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W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Valid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any scheduling algorithm and arrival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distribution</a:t>
            </a:r>
            <a:endParaRPr sz="1800">
              <a:latin typeface="Arial"/>
              <a:cs typeface="Arial"/>
            </a:endParaRPr>
          </a:p>
          <a:p>
            <a:pPr marL="354965" marR="334010" indent="-342265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example, </a:t>
            </a:r>
            <a:r>
              <a:rPr sz="1800" dirty="0">
                <a:latin typeface="Arial"/>
                <a:cs typeface="Arial"/>
              </a:rPr>
              <a:t>if </a:t>
            </a:r>
            <a:r>
              <a:rPr sz="1800" spc="-5" dirty="0">
                <a:latin typeface="Arial"/>
                <a:cs typeface="Arial"/>
              </a:rPr>
              <a:t>on average 7 processes arrive per second, and  normally 14 processes in queue, then average </a:t>
            </a:r>
            <a:r>
              <a:rPr sz="1800" spc="-15" dirty="0">
                <a:latin typeface="Arial"/>
                <a:cs typeface="Arial"/>
              </a:rPr>
              <a:t>wait </a:t>
            </a:r>
            <a:r>
              <a:rPr sz="1800" dirty="0">
                <a:latin typeface="Arial"/>
                <a:cs typeface="Arial"/>
              </a:rPr>
              <a:t>time </a:t>
            </a:r>
            <a:r>
              <a:rPr sz="1800" spc="-10" dirty="0">
                <a:latin typeface="Arial"/>
                <a:cs typeface="Arial"/>
              </a:rPr>
              <a:t>per  </a:t>
            </a:r>
            <a:r>
              <a:rPr sz="1800" spc="-5" dirty="0">
                <a:latin typeface="Arial"/>
                <a:cs typeface="Arial"/>
              </a:rPr>
              <a:t>process </a:t>
            </a:r>
            <a:r>
              <a:rPr sz="1800" dirty="0">
                <a:latin typeface="Arial"/>
                <a:cs typeface="Arial"/>
              </a:rPr>
              <a:t>= 2 </a:t>
            </a:r>
            <a:r>
              <a:rPr sz="1800" spc="-5" dirty="0">
                <a:latin typeface="Arial"/>
                <a:cs typeface="Arial"/>
              </a:rPr>
              <a:t>seconds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4051" y="5849937"/>
            <a:ext cx="1284224" cy="792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08426" y="295732"/>
            <a:ext cx="23304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FF0000"/>
                </a:solidFill>
              </a:rPr>
              <a:t>Si</a:t>
            </a:r>
            <a:r>
              <a:rPr spc="-10" dirty="0">
                <a:solidFill>
                  <a:srgbClr val="FF0000"/>
                </a:solidFill>
              </a:rPr>
              <a:t>m</a:t>
            </a:r>
            <a:r>
              <a:rPr dirty="0">
                <a:solidFill>
                  <a:srgbClr val="FF0000"/>
                </a:solidFill>
              </a:rPr>
              <a:t>ul</a:t>
            </a:r>
            <a:r>
              <a:rPr spc="-15" dirty="0">
                <a:solidFill>
                  <a:srgbClr val="FF0000"/>
                </a:solidFill>
              </a:rPr>
              <a:t>a</a:t>
            </a:r>
            <a:r>
              <a:rPr dirty="0">
                <a:solidFill>
                  <a:srgbClr val="FF0000"/>
                </a:solidFill>
              </a:rPr>
              <a:t>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4E8ECCD5-CD87-4326-B6A9-78231A5D22EA}" type="datetime9">
              <a:rPr lang="en-US" spc="-5" smtClean="0"/>
              <a:t>2/21/2019 11:55:41 AM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66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spc="5" dirty="0"/>
              <a:t>9</a:t>
            </a:r>
            <a:r>
              <a:rPr sz="975" spc="7" baseline="25641" dirty="0"/>
              <a:t>th</a:t>
            </a:r>
            <a:r>
              <a:rPr sz="975" spc="150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885240" y="1164716"/>
            <a:ext cx="7217409" cy="335915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Queueing models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limited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Simulations </a:t>
            </a:r>
            <a:r>
              <a:rPr sz="1800" spc="-5" dirty="0">
                <a:latin typeface="Arial"/>
                <a:cs typeface="Arial"/>
              </a:rPr>
              <a:t>more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accurate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Programmed model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computer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Clock </a:t>
            </a:r>
            <a:r>
              <a:rPr sz="1800" dirty="0">
                <a:latin typeface="Arial"/>
                <a:cs typeface="Arial"/>
              </a:rPr>
              <a:t>is a </a:t>
            </a:r>
            <a:r>
              <a:rPr sz="1800" spc="-5" dirty="0">
                <a:latin typeface="Arial"/>
                <a:cs typeface="Arial"/>
              </a:rPr>
              <a:t>variable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Gather </a:t>
            </a:r>
            <a:r>
              <a:rPr sz="1800" dirty="0">
                <a:latin typeface="Arial"/>
                <a:cs typeface="Arial"/>
              </a:rPr>
              <a:t>statistics </a:t>
            </a:r>
            <a:r>
              <a:rPr sz="1800" spc="-5" dirty="0">
                <a:latin typeface="Arial"/>
                <a:cs typeface="Arial"/>
              </a:rPr>
              <a:t>indicating algorithm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performance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Data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drive simulation gathered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via</a:t>
            </a:r>
            <a:endParaRPr sz="1800">
              <a:latin typeface="Arial"/>
              <a:cs typeface="Arial"/>
            </a:endParaRPr>
          </a:p>
          <a:p>
            <a:pPr marL="870585">
              <a:lnSpc>
                <a:spcPct val="100000"/>
              </a:lnSpc>
              <a:spcBef>
                <a:spcPts val="755"/>
              </a:spcBef>
            </a:pPr>
            <a:r>
              <a:rPr sz="1350" spc="5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350" spc="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Random number generator according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1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probabilities</a:t>
            </a:r>
            <a:endParaRPr sz="1800">
              <a:latin typeface="Arial"/>
              <a:cs typeface="Arial"/>
            </a:endParaRPr>
          </a:p>
          <a:p>
            <a:pPr marL="870585">
              <a:lnSpc>
                <a:spcPct val="100000"/>
              </a:lnSpc>
              <a:spcBef>
                <a:spcPts val="755"/>
              </a:spcBef>
            </a:pPr>
            <a:r>
              <a:rPr sz="1350" spc="5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350" spc="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Distributions defined mathematically or</a:t>
            </a:r>
            <a:r>
              <a:rPr sz="1800" spc="1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empirically</a:t>
            </a:r>
            <a:endParaRPr sz="1800">
              <a:latin typeface="Arial"/>
              <a:cs typeface="Arial"/>
            </a:endParaRPr>
          </a:p>
          <a:p>
            <a:pPr marL="870585">
              <a:lnSpc>
                <a:spcPct val="100000"/>
              </a:lnSpc>
              <a:spcBef>
                <a:spcPts val="760"/>
              </a:spcBef>
            </a:pPr>
            <a:r>
              <a:rPr sz="1350" spc="5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350" spc="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Trace </a:t>
            </a:r>
            <a:r>
              <a:rPr sz="1800" spc="-5" dirty="0">
                <a:latin typeface="Arial"/>
                <a:cs typeface="Arial"/>
              </a:rPr>
              <a:t>tapes record sequences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real events in real</a:t>
            </a:r>
            <a:r>
              <a:rPr sz="1800" spc="1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systems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2860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5720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0" y="2286000"/>
                </a:moveTo>
                <a:lnTo>
                  <a:pt x="228600" y="2286000"/>
                </a:ln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4051" y="5849937"/>
            <a:ext cx="1284224" cy="792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6933" y="248792"/>
            <a:ext cx="75533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0000"/>
                </a:solidFill>
              </a:rPr>
              <a:t>Evaluation of CPU Schedulers by</a:t>
            </a:r>
            <a:r>
              <a:rPr sz="2800" spc="80" dirty="0">
                <a:solidFill>
                  <a:srgbClr val="FF0000"/>
                </a:solidFill>
              </a:rPr>
              <a:t> </a:t>
            </a:r>
            <a:r>
              <a:rPr sz="2800" spc="-5" dirty="0">
                <a:solidFill>
                  <a:srgbClr val="FF0000"/>
                </a:solidFill>
              </a:rPr>
              <a:t>Simulation</a:t>
            </a:r>
            <a:endParaRPr sz="2800"/>
          </a:p>
        </p:txBody>
      </p:sp>
      <p:sp>
        <p:nvSpPr>
          <p:cNvPr id="6" name="object 6"/>
          <p:cNvSpPr/>
          <p:nvPr/>
        </p:nvSpPr>
        <p:spPr>
          <a:xfrm>
            <a:off x="3477451" y="1972106"/>
            <a:ext cx="1677035" cy="1032510"/>
          </a:xfrm>
          <a:custGeom>
            <a:avLst/>
            <a:gdLst/>
            <a:ahLst/>
            <a:cxnLst/>
            <a:rect l="l" t="t" r="r" b="b"/>
            <a:pathLst>
              <a:path w="1677035" h="1032510">
                <a:moveTo>
                  <a:pt x="1550839" y="0"/>
                </a:moveTo>
                <a:lnTo>
                  <a:pt x="1565669" y="31628"/>
                </a:lnTo>
                <a:lnTo>
                  <a:pt x="0" y="977880"/>
                </a:lnTo>
                <a:lnTo>
                  <a:pt x="25549" y="1032274"/>
                </a:lnTo>
                <a:lnTo>
                  <a:pt x="1592469" y="86022"/>
                </a:lnTo>
                <a:lnTo>
                  <a:pt x="1627448" y="86022"/>
                </a:lnTo>
                <a:lnTo>
                  <a:pt x="1676800" y="1410"/>
                </a:lnTo>
                <a:lnTo>
                  <a:pt x="1550839" y="0"/>
                </a:lnTo>
                <a:close/>
              </a:path>
              <a:path w="1677035" h="1032510">
                <a:moveTo>
                  <a:pt x="1627448" y="86022"/>
                </a:moveTo>
                <a:lnTo>
                  <a:pt x="1592469" y="86022"/>
                </a:lnTo>
                <a:lnTo>
                  <a:pt x="1607120" y="120875"/>
                </a:lnTo>
                <a:lnTo>
                  <a:pt x="1627448" y="86022"/>
                </a:lnTo>
                <a:close/>
              </a:path>
            </a:pathLst>
          </a:custGeom>
          <a:solidFill>
            <a:srgbClr val="E0F4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77451" y="2945883"/>
            <a:ext cx="6985" cy="19050"/>
          </a:xfrm>
          <a:custGeom>
            <a:avLst/>
            <a:gdLst/>
            <a:ahLst/>
            <a:cxnLst/>
            <a:rect l="l" t="t" r="r" b="b"/>
            <a:pathLst>
              <a:path w="6985" h="19050">
                <a:moveTo>
                  <a:pt x="6789" y="0"/>
                </a:moveTo>
                <a:lnTo>
                  <a:pt x="0" y="4103"/>
                </a:lnTo>
                <a:lnTo>
                  <a:pt x="6789" y="18557"/>
                </a:lnTo>
                <a:lnTo>
                  <a:pt x="6789" y="0"/>
                </a:lnTo>
                <a:close/>
              </a:path>
            </a:pathLst>
          </a:custGeom>
          <a:solidFill>
            <a:srgbClr val="E0F4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84241" y="2941888"/>
            <a:ext cx="6985" cy="36830"/>
          </a:xfrm>
          <a:custGeom>
            <a:avLst/>
            <a:gdLst/>
            <a:ahLst/>
            <a:cxnLst/>
            <a:rect l="l" t="t" r="r" b="b"/>
            <a:pathLst>
              <a:path w="6985" h="36830">
                <a:moveTo>
                  <a:pt x="6610" y="0"/>
                </a:moveTo>
                <a:lnTo>
                  <a:pt x="0" y="3995"/>
                </a:lnTo>
                <a:lnTo>
                  <a:pt x="0" y="22553"/>
                </a:lnTo>
                <a:lnTo>
                  <a:pt x="6610" y="36626"/>
                </a:lnTo>
                <a:lnTo>
                  <a:pt x="6610" y="0"/>
                </a:lnTo>
                <a:close/>
              </a:path>
            </a:pathLst>
          </a:custGeom>
          <a:solidFill>
            <a:srgbClr val="DFF3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90852" y="2937785"/>
            <a:ext cx="6985" cy="55244"/>
          </a:xfrm>
          <a:custGeom>
            <a:avLst/>
            <a:gdLst/>
            <a:ahLst/>
            <a:cxnLst/>
            <a:rect l="l" t="t" r="r" b="b"/>
            <a:pathLst>
              <a:path w="6985" h="55244">
                <a:moveTo>
                  <a:pt x="6789" y="0"/>
                </a:moveTo>
                <a:lnTo>
                  <a:pt x="0" y="4103"/>
                </a:lnTo>
                <a:lnTo>
                  <a:pt x="0" y="40730"/>
                </a:lnTo>
                <a:lnTo>
                  <a:pt x="6789" y="55184"/>
                </a:lnTo>
                <a:lnTo>
                  <a:pt x="6789" y="0"/>
                </a:lnTo>
                <a:close/>
              </a:path>
            </a:pathLst>
          </a:custGeom>
          <a:solidFill>
            <a:srgbClr val="DFF3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21761" y="2921587"/>
            <a:ext cx="3175" cy="74295"/>
          </a:xfrm>
          <a:custGeom>
            <a:avLst/>
            <a:gdLst/>
            <a:ahLst/>
            <a:cxnLst/>
            <a:rect l="l" t="t" r="r" b="b"/>
            <a:pathLst>
              <a:path w="3175" h="74294">
                <a:moveTo>
                  <a:pt x="0" y="73945"/>
                </a:moveTo>
                <a:lnTo>
                  <a:pt x="2680" y="73945"/>
                </a:lnTo>
                <a:lnTo>
                  <a:pt x="2680" y="0"/>
                </a:lnTo>
                <a:lnTo>
                  <a:pt x="0" y="0"/>
                </a:lnTo>
                <a:lnTo>
                  <a:pt x="0" y="73945"/>
                </a:lnTo>
                <a:close/>
              </a:path>
            </a:pathLst>
          </a:custGeom>
          <a:solidFill>
            <a:srgbClr val="DDF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24441" y="2921587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45"/>
                </a:lnTo>
              </a:path>
            </a:pathLst>
          </a:custGeom>
          <a:ln w="3175">
            <a:solidFill>
              <a:srgbClr val="DDF1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24441" y="2917592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610" y="0"/>
                </a:moveTo>
                <a:lnTo>
                  <a:pt x="0" y="3995"/>
                </a:lnTo>
                <a:lnTo>
                  <a:pt x="0" y="73841"/>
                </a:lnTo>
                <a:lnTo>
                  <a:pt x="6610" y="69848"/>
                </a:lnTo>
                <a:lnTo>
                  <a:pt x="6610" y="0"/>
                </a:lnTo>
                <a:close/>
              </a:path>
            </a:pathLst>
          </a:custGeom>
          <a:solidFill>
            <a:srgbClr val="DCF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31052" y="2917592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48"/>
                </a:lnTo>
              </a:path>
            </a:pathLst>
          </a:custGeom>
          <a:ln w="3175">
            <a:solidFill>
              <a:srgbClr val="DCF1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24441" y="2921587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845"/>
                </a:moveTo>
                <a:lnTo>
                  <a:pt x="0" y="0"/>
                </a:lnTo>
              </a:path>
            </a:pathLst>
          </a:custGeom>
          <a:ln w="3175">
            <a:solidFill>
              <a:srgbClr val="DCF1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31052" y="2914353"/>
            <a:ext cx="5715" cy="73660"/>
          </a:xfrm>
          <a:custGeom>
            <a:avLst/>
            <a:gdLst/>
            <a:ahLst/>
            <a:cxnLst/>
            <a:rect l="l" t="t" r="r" b="b"/>
            <a:pathLst>
              <a:path w="5714" h="73660">
                <a:moveTo>
                  <a:pt x="5360" y="0"/>
                </a:moveTo>
                <a:lnTo>
                  <a:pt x="0" y="3239"/>
                </a:lnTo>
                <a:lnTo>
                  <a:pt x="0" y="73088"/>
                </a:lnTo>
                <a:lnTo>
                  <a:pt x="5360" y="69851"/>
                </a:lnTo>
                <a:lnTo>
                  <a:pt x="5360" y="0"/>
                </a:lnTo>
                <a:close/>
              </a:path>
            </a:pathLst>
          </a:custGeom>
          <a:solidFill>
            <a:srgbClr val="DBF0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36412" y="2914352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51"/>
                </a:lnTo>
              </a:path>
            </a:pathLst>
          </a:custGeom>
          <a:ln w="3175">
            <a:solidFill>
              <a:srgbClr val="DBF0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31052" y="2917592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848"/>
                </a:moveTo>
                <a:lnTo>
                  <a:pt x="0" y="0"/>
                </a:lnTo>
              </a:path>
            </a:pathLst>
          </a:custGeom>
          <a:ln w="3175">
            <a:solidFill>
              <a:srgbClr val="DBF0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36412" y="2910249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789" y="0"/>
                </a:moveTo>
                <a:lnTo>
                  <a:pt x="0" y="4103"/>
                </a:lnTo>
                <a:lnTo>
                  <a:pt x="0" y="73954"/>
                </a:lnTo>
                <a:lnTo>
                  <a:pt x="6789" y="69854"/>
                </a:lnTo>
                <a:lnTo>
                  <a:pt x="6789" y="0"/>
                </a:lnTo>
                <a:close/>
              </a:path>
            </a:pathLst>
          </a:custGeom>
          <a:solidFill>
            <a:srgbClr val="DBF0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43201" y="2910249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54"/>
                </a:lnTo>
              </a:path>
            </a:pathLst>
          </a:custGeom>
          <a:ln w="3175">
            <a:solidFill>
              <a:srgbClr val="DBF0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36412" y="2914352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851"/>
                </a:moveTo>
                <a:lnTo>
                  <a:pt x="0" y="0"/>
                </a:lnTo>
              </a:path>
            </a:pathLst>
          </a:custGeom>
          <a:ln w="3175">
            <a:solidFill>
              <a:srgbClr val="DBF0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43201" y="2906254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610" y="0"/>
                </a:moveTo>
                <a:lnTo>
                  <a:pt x="0" y="3995"/>
                </a:lnTo>
                <a:lnTo>
                  <a:pt x="0" y="73850"/>
                </a:lnTo>
                <a:lnTo>
                  <a:pt x="6610" y="69857"/>
                </a:lnTo>
                <a:lnTo>
                  <a:pt x="6610" y="0"/>
                </a:lnTo>
                <a:close/>
              </a:path>
            </a:pathLst>
          </a:custGeom>
          <a:solidFill>
            <a:srgbClr val="DAF0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49812" y="2906254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69857"/>
                </a:lnTo>
              </a:path>
            </a:pathLst>
          </a:custGeom>
          <a:ln w="3175">
            <a:solidFill>
              <a:srgbClr val="DAF0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43201" y="2910249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854"/>
                </a:moveTo>
                <a:lnTo>
                  <a:pt x="0" y="0"/>
                </a:lnTo>
              </a:path>
            </a:pathLst>
          </a:custGeom>
          <a:ln w="3175">
            <a:solidFill>
              <a:srgbClr val="DAF0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49812" y="2902150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789" y="0"/>
                </a:moveTo>
                <a:lnTo>
                  <a:pt x="0" y="4103"/>
                </a:lnTo>
                <a:lnTo>
                  <a:pt x="0" y="73961"/>
                </a:lnTo>
                <a:lnTo>
                  <a:pt x="6789" y="69861"/>
                </a:lnTo>
                <a:lnTo>
                  <a:pt x="6789" y="0"/>
                </a:lnTo>
                <a:close/>
              </a:path>
            </a:pathLst>
          </a:custGeom>
          <a:solidFill>
            <a:srgbClr val="D9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56601" y="2902150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69861"/>
                </a:lnTo>
              </a:path>
            </a:pathLst>
          </a:custGeom>
          <a:ln w="3175">
            <a:solidFill>
              <a:srgbClr val="D9E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49812" y="2906254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69857"/>
                </a:moveTo>
                <a:lnTo>
                  <a:pt x="0" y="0"/>
                </a:lnTo>
              </a:path>
            </a:pathLst>
          </a:custGeom>
          <a:ln w="3175">
            <a:solidFill>
              <a:srgbClr val="D9E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56601" y="2898155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610" y="0"/>
                </a:moveTo>
                <a:lnTo>
                  <a:pt x="0" y="3995"/>
                </a:lnTo>
                <a:lnTo>
                  <a:pt x="0" y="73856"/>
                </a:lnTo>
                <a:lnTo>
                  <a:pt x="6610" y="69864"/>
                </a:lnTo>
                <a:lnTo>
                  <a:pt x="6610" y="0"/>
                </a:lnTo>
                <a:close/>
              </a:path>
            </a:pathLst>
          </a:custGeom>
          <a:solidFill>
            <a:srgbClr val="D9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63212" y="2898155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69864"/>
                </a:lnTo>
              </a:path>
            </a:pathLst>
          </a:custGeom>
          <a:ln w="3175">
            <a:solidFill>
              <a:srgbClr val="D9E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56601" y="2902150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69861"/>
                </a:moveTo>
                <a:lnTo>
                  <a:pt x="0" y="0"/>
                </a:lnTo>
              </a:path>
            </a:pathLst>
          </a:custGeom>
          <a:ln w="3175">
            <a:solidFill>
              <a:srgbClr val="D9E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63212" y="2894052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789" y="0"/>
                </a:moveTo>
                <a:lnTo>
                  <a:pt x="0" y="4103"/>
                </a:lnTo>
                <a:lnTo>
                  <a:pt x="0" y="73967"/>
                </a:lnTo>
                <a:lnTo>
                  <a:pt x="6789" y="69867"/>
                </a:lnTo>
                <a:lnTo>
                  <a:pt x="6789" y="0"/>
                </a:lnTo>
                <a:close/>
              </a:path>
            </a:pathLst>
          </a:custGeom>
          <a:solidFill>
            <a:srgbClr val="D6EF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70001" y="2894052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69867"/>
                </a:lnTo>
              </a:path>
            </a:pathLst>
          </a:custGeom>
          <a:ln w="3175">
            <a:solidFill>
              <a:srgbClr val="D6EF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563212" y="2898155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69864"/>
                </a:moveTo>
                <a:lnTo>
                  <a:pt x="0" y="0"/>
                </a:lnTo>
              </a:path>
            </a:pathLst>
          </a:custGeom>
          <a:ln w="3175">
            <a:solidFill>
              <a:srgbClr val="D6EF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70001" y="2890056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610" y="0"/>
                </a:moveTo>
                <a:lnTo>
                  <a:pt x="0" y="3995"/>
                </a:lnTo>
                <a:lnTo>
                  <a:pt x="0" y="73863"/>
                </a:lnTo>
                <a:lnTo>
                  <a:pt x="6610" y="69870"/>
                </a:lnTo>
                <a:lnTo>
                  <a:pt x="6610" y="0"/>
                </a:lnTo>
                <a:close/>
              </a:path>
            </a:pathLst>
          </a:custGeom>
          <a:solidFill>
            <a:srgbClr val="D5EF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76612" y="2890056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69870"/>
                </a:lnTo>
              </a:path>
            </a:pathLst>
          </a:custGeom>
          <a:ln w="3175">
            <a:solidFill>
              <a:srgbClr val="D5EF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70001" y="2894052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69867"/>
                </a:moveTo>
                <a:lnTo>
                  <a:pt x="0" y="0"/>
                </a:lnTo>
              </a:path>
            </a:pathLst>
          </a:custGeom>
          <a:ln w="3175">
            <a:solidFill>
              <a:srgbClr val="D5EF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576612" y="2885953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789" y="0"/>
                </a:moveTo>
                <a:lnTo>
                  <a:pt x="0" y="4103"/>
                </a:lnTo>
                <a:lnTo>
                  <a:pt x="0" y="73974"/>
                </a:lnTo>
                <a:lnTo>
                  <a:pt x="6789" y="69874"/>
                </a:lnTo>
                <a:lnTo>
                  <a:pt x="6789" y="0"/>
                </a:lnTo>
                <a:close/>
              </a:path>
            </a:pathLst>
          </a:custGeom>
          <a:solidFill>
            <a:srgbClr val="D5EF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83402" y="2885953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69874"/>
                </a:lnTo>
              </a:path>
            </a:pathLst>
          </a:custGeom>
          <a:ln w="3175">
            <a:solidFill>
              <a:srgbClr val="D5EF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576612" y="2890056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69870"/>
                </a:moveTo>
                <a:lnTo>
                  <a:pt x="0" y="0"/>
                </a:lnTo>
              </a:path>
            </a:pathLst>
          </a:custGeom>
          <a:ln w="3175">
            <a:solidFill>
              <a:srgbClr val="D5EF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583402" y="2881958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610" y="0"/>
                </a:moveTo>
                <a:lnTo>
                  <a:pt x="0" y="3995"/>
                </a:lnTo>
                <a:lnTo>
                  <a:pt x="0" y="73869"/>
                </a:lnTo>
                <a:lnTo>
                  <a:pt x="6610" y="69877"/>
                </a:lnTo>
                <a:lnTo>
                  <a:pt x="6610" y="0"/>
                </a:lnTo>
                <a:close/>
              </a:path>
            </a:pathLst>
          </a:custGeom>
          <a:solidFill>
            <a:srgbClr val="D4EE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590012" y="2881958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69877"/>
                </a:lnTo>
              </a:path>
            </a:pathLst>
          </a:custGeom>
          <a:ln w="3175">
            <a:solidFill>
              <a:srgbClr val="D4EE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583402" y="2885953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69874"/>
                </a:moveTo>
                <a:lnTo>
                  <a:pt x="0" y="0"/>
                </a:lnTo>
              </a:path>
            </a:pathLst>
          </a:custGeom>
          <a:ln w="3175">
            <a:solidFill>
              <a:srgbClr val="D4EE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590012" y="2877854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789" y="0"/>
                </a:moveTo>
                <a:lnTo>
                  <a:pt x="0" y="4103"/>
                </a:lnTo>
                <a:lnTo>
                  <a:pt x="0" y="73980"/>
                </a:lnTo>
                <a:lnTo>
                  <a:pt x="6789" y="69880"/>
                </a:lnTo>
                <a:lnTo>
                  <a:pt x="6789" y="0"/>
                </a:lnTo>
                <a:close/>
              </a:path>
            </a:pathLst>
          </a:custGeom>
          <a:solidFill>
            <a:srgbClr val="D3EE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596802" y="2877854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69880"/>
                </a:lnTo>
              </a:path>
            </a:pathLst>
          </a:custGeom>
          <a:ln w="3175">
            <a:solidFill>
              <a:srgbClr val="D3EE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90012" y="2881958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69877"/>
                </a:moveTo>
                <a:lnTo>
                  <a:pt x="0" y="0"/>
                </a:lnTo>
              </a:path>
            </a:pathLst>
          </a:custGeom>
          <a:ln w="3175">
            <a:solidFill>
              <a:srgbClr val="D3EE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596802" y="2874615"/>
            <a:ext cx="5715" cy="73660"/>
          </a:xfrm>
          <a:custGeom>
            <a:avLst/>
            <a:gdLst/>
            <a:ahLst/>
            <a:cxnLst/>
            <a:rect l="l" t="t" r="r" b="b"/>
            <a:pathLst>
              <a:path w="5714" h="73660">
                <a:moveTo>
                  <a:pt x="5360" y="0"/>
                </a:moveTo>
                <a:lnTo>
                  <a:pt x="0" y="3239"/>
                </a:lnTo>
                <a:lnTo>
                  <a:pt x="0" y="73120"/>
                </a:lnTo>
                <a:lnTo>
                  <a:pt x="5360" y="69883"/>
                </a:lnTo>
                <a:lnTo>
                  <a:pt x="5360" y="0"/>
                </a:lnTo>
                <a:close/>
              </a:path>
            </a:pathLst>
          </a:custGeom>
          <a:solidFill>
            <a:srgbClr val="D2EE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602162" y="2874615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69883"/>
                </a:lnTo>
              </a:path>
            </a:pathLst>
          </a:custGeom>
          <a:ln w="3175">
            <a:solidFill>
              <a:srgbClr val="D2EE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596802" y="2877854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69880"/>
                </a:moveTo>
                <a:lnTo>
                  <a:pt x="0" y="0"/>
                </a:lnTo>
              </a:path>
            </a:pathLst>
          </a:custGeom>
          <a:ln w="3175">
            <a:solidFill>
              <a:srgbClr val="D2EE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602162" y="2870620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610" y="0"/>
                </a:moveTo>
                <a:lnTo>
                  <a:pt x="0" y="3995"/>
                </a:lnTo>
                <a:lnTo>
                  <a:pt x="0" y="73878"/>
                </a:lnTo>
                <a:lnTo>
                  <a:pt x="6610" y="69886"/>
                </a:lnTo>
                <a:lnTo>
                  <a:pt x="6610" y="0"/>
                </a:lnTo>
                <a:close/>
              </a:path>
            </a:pathLst>
          </a:custGeom>
          <a:solidFill>
            <a:srgbClr val="D2EE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608772" y="2870619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69886"/>
                </a:lnTo>
              </a:path>
            </a:pathLst>
          </a:custGeom>
          <a:ln w="3175">
            <a:solidFill>
              <a:srgbClr val="D2EE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602162" y="2874615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69883"/>
                </a:moveTo>
                <a:lnTo>
                  <a:pt x="0" y="0"/>
                </a:lnTo>
              </a:path>
            </a:pathLst>
          </a:custGeom>
          <a:ln w="3175">
            <a:solidFill>
              <a:srgbClr val="D2EE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608772" y="2866516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789" y="0"/>
                </a:moveTo>
                <a:lnTo>
                  <a:pt x="0" y="4103"/>
                </a:lnTo>
                <a:lnTo>
                  <a:pt x="0" y="73989"/>
                </a:lnTo>
                <a:lnTo>
                  <a:pt x="6789" y="69889"/>
                </a:lnTo>
                <a:lnTo>
                  <a:pt x="6789" y="0"/>
                </a:lnTo>
                <a:close/>
              </a:path>
            </a:pathLst>
          </a:custGeom>
          <a:solidFill>
            <a:srgbClr val="D2ED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615562" y="2866516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69889"/>
                </a:lnTo>
              </a:path>
            </a:pathLst>
          </a:custGeom>
          <a:ln w="3175">
            <a:solidFill>
              <a:srgbClr val="D2ED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608772" y="2870619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69886"/>
                </a:moveTo>
                <a:lnTo>
                  <a:pt x="0" y="0"/>
                </a:lnTo>
              </a:path>
            </a:pathLst>
          </a:custGeom>
          <a:ln w="3175">
            <a:solidFill>
              <a:srgbClr val="D2ED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615562" y="2862521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610" y="0"/>
                </a:moveTo>
                <a:lnTo>
                  <a:pt x="0" y="3995"/>
                </a:lnTo>
                <a:lnTo>
                  <a:pt x="0" y="73885"/>
                </a:lnTo>
                <a:lnTo>
                  <a:pt x="6610" y="69892"/>
                </a:lnTo>
                <a:lnTo>
                  <a:pt x="6610" y="0"/>
                </a:lnTo>
                <a:close/>
              </a:path>
            </a:pathLst>
          </a:custGeom>
          <a:solidFill>
            <a:srgbClr val="D1ED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622173" y="2862521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69892"/>
                </a:lnTo>
              </a:path>
            </a:pathLst>
          </a:custGeom>
          <a:ln w="3175">
            <a:solidFill>
              <a:srgbClr val="D1ED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615562" y="2866516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69889"/>
                </a:moveTo>
                <a:lnTo>
                  <a:pt x="0" y="0"/>
                </a:lnTo>
              </a:path>
            </a:pathLst>
          </a:custGeom>
          <a:ln w="3175">
            <a:solidFill>
              <a:srgbClr val="D1ED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622173" y="2858417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789" y="0"/>
                </a:moveTo>
                <a:lnTo>
                  <a:pt x="0" y="4103"/>
                </a:lnTo>
                <a:lnTo>
                  <a:pt x="0" y="73996"/>
                </a:lnTo>
                <a:lnTo>
                  <a:pt x="6789" y="69896"/>
                </a:lnTo>
                <a:lnTo>
                  <a:pt x="6789" y="0"/>
                </a:lnTo>
                <a:close/>
              </a:path>
            </a:pathLst>
          </a:custGeom>
          <a:solidFill>
            <a:srgbClr val="D1ED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628962" y="2858417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69896"/>
                </a:lnTo>
              </a:path>
            </a:pathLst>
          </a:custGeom>
          <a:ln w="3175">
            <a:solidFill>
              <a:srgbClr val="D1ED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622173" y="2862521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69892"/>
                </a:moveTo>
                <a:lnTo>
                  <a:pt x="0" y="0"/>
                </a:lnTo>
              </a:path>
            </a:pathLst>
          </a:custGeom>
          <a:ln w="3175">
            <a:solidFill>
              <a:srgbClr val="D1ED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628962" y="2854422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610" y="0"/>
                </a:moveTo>
                <a:lnTo>
                  <a:pt x="0" y="3995"/>
                </a:lnTo>
                <a:lnTo>
                  <a:pt x="0" y="73891"/>
                </a:lnTo>
                <a:lnTo>
                  <a:pt x="6610" y="69899"/>
                </a:lnTo>
                <a:lnTo>
                  <a:pt x="6610" y="0"/>
                </a:lnTo>
                <a:close/>
              </a:path>
            </a:pathLst>
          </a:custGeom>
          <a:solidFill>
            <a:srgbClr val="D0EC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635573" y="2854422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69899"/>
                </a:lnTo>
              </a:path>
            </a:pathLst>
          </a:custGeom>
          <a:ln w="3175">
            <a:solidFill>
              <a:srgbClr val="D0E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628962" y="2858417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69896"/>
                </a:moveTo>
                <a:lnTo>
                  <a:pt x="0" y="0"/>
                </a:lnTo>
              </a:path>
            </a:pathLst>
          </a:custGeom>
          <a:ln w="3175">
            <a:solidFill>
              <a:srgbClr val="D0E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635573" y="2850319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789" y="0"/>
                </a:moveTo>
                <a:lnTo>
                  <a:pt x="0" y="4103"/>
                </a:lnTo>
                <a:lnTo>
                  <a:pt x="0" y="74002"/>
                </a:lnTo>
                <a:lnTo>
                  <a:pt x="6789" y="69902"/>
                </a:lnTo>
                <a:lnTo>
                  <a:pt x="6789" y="0"/>
                </a:lnTo>
                <a:close/>
              </a:path>
            </a:pathLst>
          </a:custGeom>
          <a:solidFill>
            <a:srgbClr val="CFEC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642362" y="2850319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69902"/>
                </a:lnTo>
              </a:path>
            </a:pathLst>
          </a:custGeom>
          <a:ln w="3175">
            <a:solidFill>
              <a:srgbClr val="CFE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635573" y="2854422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69899"/>
                </a:moveTo>
                <a:lnTo>
                  <a:pt x="0" y="0"/>
                </a:lnTo>
              </a:path>
            </a:pathLst>
          </a:custGeom>
          <a:ln w="3175">
            <a:solidFill>
              <a:srgbClr val="CFE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642362" y="2846323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610" y="0"/>
                </a:moveTo>
                <a:lnTo>
                  <a:pt x="0" y="3995"/>
                </a:lnTo>
                <a:lnTo>
                  <a:pt x="0" y="73897"/>
                </a:lnTo>
                <a:lnTo>
                  <a:pt x="6610" y="69905"/>
                </a:lnTo>
                <a:lnTo>
                  <a:pt x="6610" y="0"/>
                </a:lnTo>
                <a:close/>
              </a:path>
            </a:pathLst>
          </a:custGeom>
          <a:solidFill>
            <a:srgbClr val="CFEC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648973" y="2846323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69905"/>
                </a:lnTo>
              </a:path>
            </a:pathLst>
          </a:custGeom>
          <a:ln w="3175">
            <a:solidFill>
              <a:srgbClr val="CFE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642362" y="2850319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69902"/>
                </a:moveTo>
                <a:lnTo>
                  <a:pt x="0" y="0"/>
                </a:lnTo>
              </a:path>
            </a:pathLst>
          </a:custGeom>
          <a:ln w="3175">
            <a:solidFill>
              <a:srgbClr val="CFE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648973" y="2842220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789" y="0"/>
                </a:moveTo>
                <a:lnTo>
                  <a:pt x="0" y="4103"/>
                </a:lnTo>
                <a:lnTo>
                  <a:pt x="0" y="74009"/>
                </a:lnTo>
                <a:lnTo>
                  <a:pt x="6789" y="69909"/>
                </a:lnTo>
                <a:lnTo>
                  <a:pt x="6789" y="0"/>
                </a:lnTo>
                <a:close/>
              </a:path>
            </a:pathLst>
          </a:custGeom>
          <a:solidFill>
            <a:srgbClr val="CEEC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655762" y="2842220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69909"/>
                </a:lnTo>
              </a:path>
            </a:pathLst>
          </a:custGeom>
          <a:ln w="3175">
            <a:solidFill>
              <a:srgbClr val="CEE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648973" y="2846323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69905"/>
                </a:moveTo>
                <a:lnTo>
                  <a:pt x="0" y="0"/>
                </a:lnTo>
              </a:path>
            </a:pathLst>
          </a:custGeom>
          <a:ln w="3175">
            <a:solidFill>
              <a:srgbClr val="CEE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655762" y="2838225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610" y="0"/>
                </a:moveTo>
                <a:lnTo>
                  <a:pt x="0" y="3995"/>
                </a:lnTo>
                <a:lnTo>
                  <a:pt x="0" y="73904"/>
                </a:lnTo>
                <a:lnTo>
                  <a:pt x="6610" y="69912"/>
                </a:lnTo>
                <a:lnTo>
                  <a:pt x="6610" y="0"/>
                </a:lnTo>
                <a:close/>
              </a:path>
            </a:pathLst>
          </a:custGeom>
          <a:solidFill>
            <a:srgbClr val="CDE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662373" y="2838225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69912"/>
                </a:lnTo>
              </a:path>
            </a:pathLst>
          </a:custGeom>
          <a:ln w="3175">
            <a:solidFill>
              <a:srgbClr val="CDE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655762" y="2842220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69909"/>
                </a:moveTo>
                <a:lnTo>
                  <a:pt x="0" y="0"/>
                </a:lnTo>
              </a:path>
            </a:pathLst>
          </a:custGeom>
          <a:ln w="3175">
            <a:solidFill>
              <a:srgbClr val="CDE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662373" y="2834121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789" y="0"/>
                </a:moveTo>
                <a:lnTo>
                  <a:pt x="0" y="4103"/>
                </a:lnTo>
                <a:lnTo>
                  <a:pt x="0" y="74015"/>
                </a:lnTo>
                <a:lnTo>
                  <a:pt x="6789" y="69915"/>
                </a:lnTo>
                <a:lnTo>
                  <a:pt x="6789" y="0"/>
                </a:lnTo>
                <a:close/>
              </a:path>
            </a:pathLst>
          </a:custGeom>
          <a:solidFill>
            <a:srgbClr val="CCE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669162" y="2834121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69915"/>
                </a:lnTo>
              </a:path>
            </a:pathLst>
          </a:custGeom>
          <a:ln w="3175">
            <a:solidFill>
              <a:srgbClr val="CCE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662373" y="2838225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69912"/>
                </a:moveTo>
                <a:lnTo>
                  <a:pt x="0" y="0"/>
                </a:lnTo>
              </a:path>
            </a:pathLst>
          </a:custGeom>
          <a:ln w="3175">
            <a:solidFill>
              <a:srgbClr val="CCE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669162" y="2830882"/>
            <a:ext cx="5715" cy="73660"/>
          </a:xfrm>
          <a:custGeom>
            <a:avLst/>
            <a:gdLst/>
            <a:ahLst/>
            <a:cxnLst/>
            <a:rect l="l" t="t" r="r" b="b"/>
            <a:pathLst>
              <a:path w="5714" h="73660">
                <a:moveTo>
                  <a:pt x="5360" y="0"/>
                </a:moveTo>
                <a:lnTo>
                  <a:pt x="0" y="3239"/>
                </a:lnTo>
                <a:lnTo>
                  <a:pt x="0" y="73155"/>
                </a:lnTo>
                <a:lnTo>
                  <a:pt x="5360" y="69918"/>
                </a:lnTo>
                <a:lnTo>
                  <a:pt x="5360" y="0"/>
                </a:lnTo>
                <a:close/>
              </a:path>
            </a:pathLst>
          </a:custGeom>
          <a:solidFill>
            <a:srgbClr val="CCE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674522" y="2830882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69918"/>
                </a:lnTo>
              </a:path>
            </a:pathLst>
          </a:custGeom>
          <a:ln w="3175">
            <a:solidFill>
              <a:srgbClr val="CCE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669162" y="2834121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69915"/>
                </a:moveTo>
                <a:lnTo>
                  <a:pt x="0" y="0"/>
                </a:lnTo>
              </a:path>
            </a:pathLst>
          </a:custGeom>
          <a:ln w="3175">
            <a:solidFill>
              <a:srgbClr val="CCE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674522" y="2826887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610" y="0"/>
                </a:moveTo>
                <a:lnTo>
                  <a:pt x="0" y="3995"/>
                </a:lnTo>
                <a:lnTo>
                  <a:pt x="0" y="73913"/>
                </a:lnTo>
                <a:lnTo>
                  <a:pt x="6610" y="69921"/>
                </a:lnTo>
                <a:lnTo>
                  <a:pt x="6610" y="0"/>
                </a:lnTo>
                <a:close/>
              </a:path>
            </a:pathLst>
          </a:custGeom>
          <a:solidFill>
            <a:srgbClr val="CAE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681133" y="2826886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69921"/>
                </a:lnTo>
              </a:path>
            </a:pathLst>
          </a:custGeom>
          <a:ln w="3175">
            <a:solidFill>
              <a:srgbClr val="CAE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674522" y="2830882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69918"/>
                </a:moveTo>
                <a:lnTo>
                  <a:pt x="0" y="0"/>
                </a:lnTo>
              </a:path>
            </a:pathLst>
          </a:custGeom>
          <a:ln w="3175">
            <a:solidFill>
              <a:srgbClr val="CAE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681133" y="2822783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789" y="0"/>
                </a:moveTo>
                <a:lnTo>
                  <a:pt x="0" y="4103"/>
                </a:lnTo>
                <a:lnTo>
                  <a:pt x="0" y="74024"/>
                </a:lnTo>
                <a:lnTo>
                  <a:pt x="6789" y="69924"/>
                </a:lnTo>
                <a:lnTo>
                  <a:pt x="6789" y="0"/>
                </a:lnTo>
                <a:close/>
              </a:path>
            </a:pathLst>
          </a:custGeom>
          <a:solidFill>
            <a:srgbClr val="C9E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687922" y="2822783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69924"/>
                </a:lnTo>
              </a:path>
            </a:pathLst>
          </a:custGeom>
          <a:ln w="3175">
            <a:solidFill>
              <a:srgbClr val="C9E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681133" y="2826886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69921"/>
                </a:moveTo>
                <a:lnTo>
                  <a:pt x="0" y="0"/>
                </a:lnTo>
              </a:path>
            </a:pathLst>
          </a:custGeom>
          <a:ln w="3175">
            <a:solidFill>
              <a:srgbClr val="C9E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687922" y="2818788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610" y="0"/>
                </a:moveTo>
                <a:lnTo>
                  <a:pt x="0" y="3995"/>
                </a:lnTo>
                <a:lnTo>
                  <a:pt x="0" y="73919"/>
                </a:lnTo>
                <a:lnTo>
                  <a:pt x="6610" y="69927"/>
                </a:lnTo>
                <a:lnTo>
                  <a:pt x="6610" y="0"/>
                </a:lnTo>
                <a:close/>
              </a:path>
            </a:pathLst>
          </a:custGeom>
          <a:solidFill>
            <a:srgbClr val="C9E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694533" y="2818788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69927"/>
                </a:lnTo>
              </a:path>
            </a:pathLst>
          </a:custGeom>
          <a:ln w="3175">
            <a:solidFill>
              <a:srgbClr val="C9E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687922" y="2822783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69924"/>
                </a:moveTo>
                <a:lnTo>
                  <a:pt x="0" y="0"/>
                </a:lnTo>
              </a:path>
            </a:pathLst>
          </a:custGeom>
          <a:ln w="3175">
            <a:solidFill>
              <a:srgbClr val="C9E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694533" y="2814685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789" y="0"/>
                </a:moveTo>
                <a:lnTo>
                  <a:pt x="0" y="4103"/>
                </a:lnTo>
                <a:lnTo>
                  <a:pt x="0" y="74031"/>
                </a:lnTo>
                <a:lnTo>
                  <a:pt x="6789" y="69931"/>
                </a:lnTo>
                <a:lnTo>
                  <a:pt x="6789" y="0"/>
                </a:lnTo>
                <a:close/>
              </a:path>
            </a:pathLst>
          </a:custGeom>
          <a:solidFill>
            <a:srgbClr val="C8E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701322" y="2814684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69931"/>
                </a:lnTo>
              </a:path>
            </a:pathLst>
          </a:custGeom>
          <a:ln w="3175">
            <a:solidFill>
              <a:srgbClr val="C8E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694533" y="2818788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69927"/>
                </a:moveTo>
                <a:lnTo>
                  <a:pt x="0" y="0"/>
                </a:lnTo>
              </a:path>
            </a:pathLst>
          </a:custGeom>
          <a:ln w="3175">
            <a:solidFill>
              <a:srgbClr val="C8E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701322" y="2810581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789" y="0"/>
                </a:moveTo>
                <a:lnTo>
                  <a:pt x="0" y="4103"/>
                </a:lnTo>
                <a:lnTo>
                  <a:pt x="0" y="74034"/>
                </a:lnTo>
                <a:lnTo>
                  <a:pt x="6789" y="69934"/>
                </a:lnTo>
                <a:lnTo>
                  <a:pt x="6789" y="0"/>
                </a:lnTo>
                <a:close/>
              </a:path>
            </a:pathLst>
          </a:custGeom>
          <a:solidFill>
            <a:srgbClr val="C7E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708112" y="2810581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69934"/>
                </a:lnTo>
              </a:path>
            </a:pathLst>
          </a:custGeom>
          <a:ln w="3175">
            <a:solidFill>
              <a:srgbClr val="C7E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701322" y="2814684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69931"/>
                </a:moveTo>
                <a:lnTo>
                  <a:pt x="0" y="0"/>
                </a:lnTo>
              </a:path>
            </a:pathLst>
          </a:custGeom>
          <a:ln w="3175">
            <a:solidFill>
              <a:srgbClr val="C7E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708112" y="2806586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610" y="0"/>
                </a:moveTo>
                <a:lnTo>
                  <a:pt x="0" y="3995"/>
                </a:lnTo>
                <a:lnTo>
                  <a:pt x="0" y="73929"/>
                </a:lnTo>
                <a:lnTo>
                  <a:pt x="6610" y="69937"/>
                </a:lnTo>
                <a:lnTo>
                  <a:pt x="6610" y="0"/>
                </a:lnTo>
                <a:close/>
              </a:path>
            </a:pathLst>
          </a:custGeom>
          <a:solidFill>
            <a:srgbClr val="C7E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714723" y="2806586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69937"/>
                </a:lnTo>
              </a:path>
            </a:pathLst>
          </a:custGeom>
          <a:ln w="3175">
            <a:solidFill>
              <a:srgbClr val="C7E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708112" y="2810581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69934"/>
                </a:moveTo>
                <a:lnTo>
                  <a:pt x="0" y="0"/>
                </a:lnTo>
              </a:path>
            </a:pathLst>
          </a:custGeom>
          <a:ln w="3175">
            <a:solidFill>
              <a:srgbClr val="C7E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714723" y="2802483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789" y="0"/>
                </a:moveTo>
                <a:lnTo>
                  <a:pt x="0" y="4103"/>
                </a:lnTo>
                <a:lnTo>
                  <a:pt x="0" y="74040"/>
                </a:lnTo>
                <a:lnTo>
                  <a:pt x="6789" y="69940"/>
                </a:lnTo>
                <a:lnTo>
                  <a:pt x="6789" y="0"/>
                </a:lnTo>
                <a:close/>
              </a:path>
            </a:pathLst>
          </a:custGeom>
          <a:solidFill>
            <a:srgbClr val="C6E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721512" y="2802483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69940"/>
                </a:lnTo>
              </a:path>
            </a:pathLst>
          </a:custGeom>
          <a:ln w="3175">
            <a:solidFill>
              <a:srgbClr val="C6E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714723" y="2806586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69937"/>
                </a:moveTo>
                <a:lnTo>
                  <a:pt x="0" y="0"/>
                </a:lnTo>
              </a:path>
            </a:pathLst>
          </a:custGeom>
          <a:ln w="3175">
            <a:solidFill>
              <a:srgbClr val="C6E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721512" y="2798487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610" y="0"/>
                </a:moveTo>
                <a:lnTo>
                  <a:pt x="0" y="3995"/>
                </a:lnTo>
                <a:lnTo>
                  <a:pt x="0" y="73936"/>
                </a:lnTo>
                <a:lnTo>
                  <a:pt x="6610" y="69943"/>
                </a:lnTo>
                <a:lnTo>
                  <a:pt x="6610" y="0"/>
                </a:lnTo>
                <a:close/>
              </a:path>
            </a:pathLst>
          </a:custGeom>
          <a:solidFill>
            <a:srgbClr val="C5E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728123" y="2798487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69943"/>
                </a:lnTo>
              </a:path>
            </a:pathLst>
          </a:custGeom>
          <a:ln w="3175">
            <a:solidFill>
              <a:srgbClr val="C5E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721512" y="2802483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69940"/>
                </a:moveTo>
                <a:lnTo>
                  <a:pt x="0" y="0"/>
                </a:lnTo>
              </a:path>
            </a:pathLst>
          </a:custGeom>
          <a:ln w="3175">
            <a:solidFill>
              <a:srgbClr val="C5E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728123" y="2794384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789" y="0"/>
                </a:moveTo>
                <a:lnTo>
                  <a:pt x="0" y="4103"/>
                </a:lnTo>
                <a:lnTo>
                  <a:pt x="0" y="74047"/>
                </a:lnTo>
                <a:lnTo>
                  <a:pt x="6789" y="69947"/>
                </a:lnTo>
                <a:lnTo>
                  <a:pt x="6789" y="0"/>
                </a:lnTo>
                <a:close/>
              </a:path>
            </a:pathLst>
          </a:custGeom>
          <a:solidFill>
            <a:srgbClr val="C5E9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734912" y="2794384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69947"/>
                </a:lnTo>
              </a:path>
            </a:pathLst>
          </a:custGeom>
          <a:ln w="3175">
            <a:solidFill>
              <a:srgbClr val="C5E9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728123" y="2798487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69943"/>
                </a:moveTo>
                <a:lnTo>
                  <a:pt x="0" y="0"/>
                </a:lnTo>
              </a:path>
            </a:pathLst>
          </a:custGeom>
          <a:ln w="3175">
            <a:solidFill>
              <a:srgbClr val="C5E9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734912" y="2791144"/>
            <a:ext cx="5715" cy="73660"/>
          </a:xfrm>
          <a:custGeom>
            <a:avLst/>
            <a:gdLst/>
            <a:ahLst/>
            <a:cxnLst/>
            <a:rect l="l" t="t" r="r" b="b"/>
            <a:pathLst>
              <a:path w="5714" h="73660">
                <a:moveTo>
                  <a:pt x="5360" y="0"/>
                </a:moveTo>
                <a:lnTo>
                  <a:pt x="0" y="3239"/>
                </a:lnTo>
                <a:lnTo>
                  <a:pt x="0" y="73186"/>
                </a:lnTo>
                <a:lnTo>
                  <a:pt x="5360" y="69949"/>
                </a:lnTo>
                <a:lnTo>
                  <a:pt x="5360" y="0"/>
                </a:lnTo>
                <a:close/>
              </a:path>
            </a:pathLst>
          </a:custGeom>
          <a:solidFill>
            <a:srgbClr val="C5E9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740272" y="2791144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69949"/>
                </a:lnTo>
              </a:path>
            </a:pathLst>
          </a:custGeom>
          <a:ln w="3175">
            <a:solidFill>
              <a:srgbClr val="C5E9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734912" y="2794384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69947"/>
                </a:moveTo>
                <a:lnTo>
                  <a:pt x="0" y="0"/>
                </a:lnTo>
              </a:path>
            </a:pathLst>
          </a:custGeom>
          <a:ln w="3175">
            <a:solidFill>
              <a:srgbClr val="C5E9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740272" y="2787149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610" y="0"/>
                </a:moveTo>
                <a:lnTo>
                  <a:pt x="0" y="3995"/>
                </a:lnTo>
                <a:lnTo>
                  <a:pt x="0" y="73945"/>
                </a:lnTo>
                <a:lnTo>
                  <a:pt x="6610" y="69953"/>
                </a:lnTo>
                <a:lnTo>
                  <a:pt x="6610" y="0"/>
                </a:lnTo>
                <a:close/>
              </a:path>
            </a:pathLst>
          </a:custGeom>
          <a:solidFill>
            <a:srgbClr val="C3E9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746883" y="2787149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69953"/>
                </a:lnTo>
              </a:path>
            </a:pathLst>
          </a:custGeom>
          <a:ln w="3175">
            <a:solidFill>
              <a:srgbClr val="C3E9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740272" y="2791144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69949"/>
                </a:moveTo>
                <a:lnTo>
                  <a:pt x="0" y="0"/>
                </a:lnTo>
              </a:path>
            </a:pathLst>
          </a:custGeom>
          <a:ln w="3175">
            <a:solidFill>
              <a:srgbClr val="C3E9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746883" y="2783046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789" y="0"/>
                </a:moveTo>
                <a:lnTo>
                  <a:pt x="0" y="4103"/>
                </a:lnTo>
                <a:lnTo>
                  <a:pt x="0" y="74056"/>
                </a:lnTo>
                <a:lnTo>
                  <a:pt x="6789" y="69956"/>
                </a:lnTo>
                <a:lnTo>
                  <a:pt x="6789" y="0"/>
                </a:lnTo>
                <a:close/>
              </a:path>
            </a:pathLst>
          </a:custGeom>
          <a:solidFill>
            <a:srgbClr val="C2E9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753672" y="2783046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69956"/>
                </a:lnTo>
              </a:path>
            </a:pathLst>
          </a:custGeom>
          <a:ln w="3175">
            <a:solidFill>
              <a:srgbClr val="C2E9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746883" y="2787149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69953"/>
                </a:moveTo>
                <a:lnTo>
                  <a:pt x="0" y="0"/>
                </a:lnTo>
              </a:path>
            </a:pathLst>
          </a:custGeom>
          <a:ln w="3175">
            <a:solidFill>
              <a:srgbClr val="C2E9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753672" y="2779050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610" y="0"/>
                </a:moveTo>
                <a:lnTo>
                  <a:pt x="0" y="3995"/>
                </a:lnTo>
                <a:lnTo>
                  <a:pt x="0" y="73951"/>
                </a:lnTo>
                <a:lnTo>
                  <a:pt x="6610" y="69959"/>
                </a:lnTo>
                <a:lnTo>
                  <a:pt x="6610" y="0"/>
                </a:lnTo>
                <a:close/>
              </a:path>
            </a:pathLst>
          </a:custGeom>
          <a:solidFill>
            <a:srgbClr val="C2E9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760283" y="2779050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69959"/>
                </a:lnTo>
              </a:path>
            </a:pathLst>
          </a:custGeom>
          <a:ln w="3175">
            <a:solidFill>
              <a:srgbClr val="C2E9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753672" y="2783046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69956"/>
                </a:moveTo>
                <a:lnTo>
                  <a:pt x="0" y="0"/>
                </a:lnTo>
              </a:path>
            </a:pathLst>
          </a:custGeom>
          <a:ln w="3175">
            <a:solidFill>
              <a:srgbClr val="C2E9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760283" y="2774947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789" y="0"/>
                </a:moveTo>
                <a:lnTo>
                  <a:pt x="0" y="4103"/>
                </a:lnTo>
                <a:lnTo>
                  <a:pt x="0" y="74062"/>
                </a:lnTo>
                <a:lnTo>
                  <a:pt x="6789" y="69962"/>
                </a:lnTo>
                <a:lnTo>
                  <a:pt x="6789" y="0"/>
                </a:lnTo>
                <a:close/>
              </a:path>
            </a:pathLst>
          </a:custGeom>
          <a:solidFill>
            <a:srgbClr val="C1E8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767072" y="2774947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69962"/>
                </a:lnTo>
              </a:path>
            </a:pathLst>
          </a:custGeom>
          <a:ln w="3175">
            <a:solidFill>
              <a:srgbClr val="C1E8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760283" y="2779050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69959"/>
                </a:moveTo>
                <a:lnTo>
                  <a:pt x="0" y="0"/>
                </a:lnTo>
              </a:path>
            </a:pathLst>
          </a:custGeom>
          <a:ln w="3175">
            <a:solidFill>
              <a:srgbClr val="C1E8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767072" y="2770952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610" y="0"/>
                </a:moveTo>
                <a:lnTo>
                  <a:pt x="0" y="3995"/>
                </a:lnTo>
                <a:lnTo>
                  <a:pt x="0" y="73958"/>
                </a:lnTo>
                <a:lnTo>
                  <a:pt x="6610" y="69965"/>
                </a:lnTo>
                <a:lnTo>
                  <a:pt x="6610" y="0"/>
                </a:lnTo>
                <a:close/>
              </a:path>
            </a:pathLst>
          </a:custGeom>
          <a:solidFill>
            <a:srgbClr val="C0E8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773683" y="2770951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69965"/>
                </a:lnTo>
              </a:path>
            </a:pathLst>
          </a:custGeom>
          <a:ln w="3175">
            <a:solidFill>
              <a:srgbClr val="C0E8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767072" y="2774947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69962"/>
                </a:moveTo>
                <a:lnTo>
                  <a:pt x="0" y="0"/>
                </a:lnTo>
              </a:path>
            </a:pathLst>
          </a:custGeom>
          <a:ln w="3175">
            <a:solidFill>
              <a:srgbClr val="C0E8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773683" y="2766848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789" y="0"/>
                </a:moveTo>
                <a:lnTo>
                  <a:pt x="0" y="4103"/>
                </a:lnTo>
                <a:lnTo>
                  <a:pt x="0" y="74069"/>
                </a:lnTo>
                <a:lnTo>
                  <a:pt x="6789" y="69969"/>
                </a:lnTo>
                <a:lnTo>
                  <a:pt x="6789" y="0"/>
                </a:lnTo>
                <a:close/>
              </a:path>
            </a:pathLst>
          </a:custGeom>
          <a:solidFill>
            <a:srgbClr val="C0E8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780473" y="2766848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69969"/>
                </a:lnTo>
              </a:path>
            </a:pathLst>
          </a:custGeom>
          <a:ln w="3175">
            <a:solidFill>
              <a:srgbClr val="C0E8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773683" y="2770951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69965"/>
                </a:moveTo>
                <a:lnTo>
                  <a:pt x="0" y="0"/>
                </a:lnTo>
              </a:path>
            </a:pathLst>
          </a:custGeom>
          <a:ln w="3175">
            <a:solidFill>
              <a:srgbClr val="C0E8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780473" y="2762853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610" y="0"/>
                </a:moveTo>
                <a:lnTo>
                  <a:pt x="0" y="3995"/>
                </a:lnTo>
                <a:lnTo>
                  <a:pt x="0" y="73964"/>
                </a:lnTo>
                <a:lnTo>
                  <a:pt x="6610" y="69972"/>
                </a:lnTo>
                <a:lnTo>
                  <a:pt x="6610" y="0"/>
                </a:lnTo>
                <a:close/>
              </a:path>
            </a:pathLst>
          </a:custGeom>
          <a:solidFill>
            <a:srgbClr val="BEE8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787083" y="2762853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69972"/>
                </a:lnTo>
              </a:path>
            </a:pathLst>
          </a:custGeom>
          <a:ln w="3175">
            <a:solidFill>
              <a:srgbClr val="BEE8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780473" y="2766848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69969"/>
                </a:moveTo>
                <a:lnTo>
                  <a:pt x="0" y="0"/>
                </a:lnTo>
              </a:path>
            </a:pathLst>
          </a:custGeom>
          <a:ln w="3175">
            <a:solidFill>
              <a:srgbClr val="BEE8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787083" y="2758750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789" y="0"/>
                </a:moveTo>
                <a:lnTo>
                  <a:pt x="0" y="4103"/>
                </a:lnTo>
                <a:lnTo>
                  <a:pt x="0" y="74075"/>
                </a:lnTo>
                <a:lnTo>
                  <a:pt x="6789" y="69975"/>
                </a:lnTo>
                <a:lnTo>
                  <a:pt x="6789" y="0"/>
                </a:lnTo>
                <a:close/>
              </a:path>
            </a:pathLst>
          </a:custGeom>
          <a:solidFill>
            <a:srgbClr val="BDE7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793873" y="2758750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69975"/>
                </a:lnTo>
              </a:path>
            </a:pathLst>
          </a:custGeom>
          <a:ln w="3175">
            <a:solidFill>
              <a:srgbClr val="BDE7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787083" y="2762853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69972"/>
                </a:moveTo>
                <a:lnTo>
                  <a:pt x="0" y="0"/>
                </a:lnTo>
              </a:path>
            </a:pathLst>
          </a:custGeom>
          <a:ln w="3175">
            <a:solidFill>
              <a:srgbClr val="BDE7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793873" y="2754754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610" y="0"/>
                </a:moveTo>
                <a:lnTo>
                  <a:pt x="0" y="3995"/>
                </a:lnTo>
                <a:lnTo>
                  <a:pt x="0" y="73971"/>
                </a:lnTo>
                <a:lnTo>
                  <a:pt x="6610" y="69978"/>
                </a:lnTo>
                <a:lnTo>
                  <a:pt x="6610" y="0"/>
                </a:lnTo>
                <a:close/>
              </a:path>
            </a:pathLst>
          </a:custGeom>
          <a:solidFill>
            <a:srgbClr val="BCE7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800483" y="2754754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69978"/>
                </a:lnTo>
              </a:path>
            </a:pathLst>
          </a:custGeom>
          <a:ln w="3175">
            <a:solidFill>
              <a:srgbClr val="BCE7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793873" y="2758750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69975"/>
                </a:moveTo>
                <a:lnTo>
                  <a:pt x="0" y="0"/>
                </a:lnTo>
              </a:path>
            </a:pathLst>
          </a:custGeom>
          <a:ln w="3175">
            <a:solidFill>
              <a:srgbClr val="BCE7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800483" y="2750651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789" y="0"/>
                </a:moveTo>
                <a:lnTo>
                  <a:pt x="0" y="4103"/>
                </a:lnTo>
                <a:lnTo>
                  <a:pt x="0" y="74082"/>
                </a:lnTo>
                <a:lnTo>
                  <a:pt x="6789" y="69982"/>
                </a:lnTo>
                <a:lnTo>
                  <a:pt x="6789" y="0"/>
                </a:lnTo>
                <a:close/>
              </a:path>
            </a:pathLst>
          </a:custGeom>
          <a:solidFill>
            <a:srgbClr val="BCE7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807273" y="2750651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69982"/>
                </a:lnTo>
              </a:path>
            </a:pathLst>
          </a:custGeom>
          <a:ln w="3175">
            <a:solidFill>
              <a:srgbClr val="BCE7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800483" y="2754754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69978"/>
                </a:moveTo>
                <a:lnTo>
                  <a:pt x="0" y="0"/>
                </a:lnTo>
              </a:path>
            </a:pathLst>
          </a:custGeom>
          <a:ln w="3175">
            <a:solidFill>
              <a:srgbClr val="BCE7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807273" y="2747411"/>
            <a:ext cx="5715" cy="73660"/>
          </a:xfrm>
          <a:custGeom>
            <a:avLst/>
            <a:gdLst/>
            <a:ahLst/>
            <a:cxnLst/>
            <a:rect l="l" t="t" r="r" b="b"/>
            <a:pathLst>
              <a:path w="5714" h="73660">
                <a:moveTo>
                  <a:pt x="5360" y="0"/>
                </a:moveTo>
                <a:lnTo>
                  <a:pt x="0" y="3239"/>
                </a:lnTo>
                <a:lnTo>
                  <a:pt x="0" y="73221"/>
                </a:lnTo>
                <a:lnTo>
                  <a:pt x="5360" y="69984"/>
                </a:lnTo>
                <a:lnTo>
                  <a:pt x="5360" y="0"/>
                </a:lnTo>
                <a:close/>
              </a:path>
            </a:pathLst>
          </a:custGeom>
          <a:solidFill>
            <a:srgbClr val="BBE6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812633" y="2747411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69984"/>
                </a:lnTo>
              </a:path>
            </a:pathLst>
          </a:custGeom>
          <a:ln w="3175">
            <a:solidFill>
              <a:srgbClr val="BBE6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807273" y="2750651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69982"/>
                </a:moveTo>
                <a:lnTo>
                  <a:pt x="0" y="0"/>
                </a:lnTo>
              </a:path>
            </a:pathLst>
          </a:custGeom>
          <a:ln w="3175">
            <a:solidFill>
              <a:srgbClr val="BBE6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812633" y="2743416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610" y="0"/>
                </a:moveTo>
                <a:lnTo>
                  <a:pt x="0" y="3995"/>
                </a:lnTo>
                <a:lnTo>
                  <a:pt x="0" y="73980"/>
                </a:lnTo>
                <a:lnTo>
                  <a:pt x="6610" y="69987"/>
                </a:lnTo>
                <a:lnTo>
                  <a:pt x="6610" y="0"/>
                </a:lnTo>
                <a:close/>
              </a:path>
            </a:pathLst>
          </a:custGeom>
          <a:solidFill>
            <a:srgbClr val="BAE6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819244" y="2743416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69987"/>
                </a:lnTo>
              </a:path>
            </a:pathLst>
          </a:custGeom>
          <a:ln w="3175">
            <a:solidFill>
              <a:srgbClr val="BAE6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812633" y="2747411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69984"/>
                </a:moveTo>
                <a:lnTo>
                  <a:pt x="0" y="0"/>
                </a:lnTo>
              </a:path>
            </a:pathLst>
          </a:custGeom>
          <a:ln w="3175">
            <a:solidFill>
              <a:srgbClr val="BAE6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819244" y="2739313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789" y="0"/>
                </a:moveTo>
                <a:lnTo>
                  <a:pt x="0" y="4103"/>
                </a:lnTo>
                <a:lnTo>
                  <a:pt x="0" y="74091"/>
                </a:lnTo>
                <a:lnTo>
                  <a:pt x="6789" y="69991"/>
                </a:lnTo>
                <a:lnTo>
                  <a:pt x="6789" y="0"/>
                </a:lnTo>
                <a:close/>
              </a:path>
            </a:pathLst>
          </a:custGeom>
          <a:solidFill>
            <a:srgbClr val="BAE6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826033" y="2739313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69991"/>
                </a:lnTo>
              </a:path>
            </a:pathLst>
          </a:custGeom>
          <a:ln w="3175">
            <a:solidFill>
              <a:srgbClr val="BAE6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819244" y="2743416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69987"/>
                </a:moveTo>
                <a:lnTo>
                  <a:pt x="0" y="0"/>
                </a:lnTo>
              </a:path>
            </a:pathLst>
          </a:custGeom>
          <a:ln w="3175">
            <a:solidFill>
              <a:srgbClr val="BAE6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826033" y="2735317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610" y="0"/>
                </a:moveTo>
                <a:lnTo>
                  <a:pt x="0" y="3995"/>
                </a:lnTo>
                <a:lnTo>
                  <a:pt x="0" y="73986"/>
                </a:lnTo>
                <a:lnTo>
                  <a:pt x="6610" y="69994"/>
                </a:lnTo>
                <a:lnTo>
                  <a:pt x="6610" y="0"/>
                </a:lnTo>
                <a:close/>
              </a:path>
            </a:pathLst>
          </a:custGeom>
          <a:solidFill>
            <a:srgbClr val="B9E6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3832643" y="2735317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69994"/>
                </a:lnTo>
              </a:path>
            </a:pathLst>
          </a:custGeom>
          <a:ln w="3175">
            <a:solidFill>
              <a:srgbClr val="B9E6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3826033" y="2739313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69991"/>
                </a:moveTo>
                <a:lnTo>
                  <a:pt x="0" y="0"/>
                </a:lnTo>
              </a:path>
            </a:pathLst>
          </a:custGeom>
          <a:ln w="3175">
            <a:solidFill>
              <a:srgbClr val="B9E6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3832643" y="2731214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789" y="0"/>
                </a:moveTo>
                <a:lnTo>
                  <a:pt x="0" y="4103"/>
                </a:lnTo>
                <a:lnTo>
                  <a:pt x="0" y="74097"/>
                </a:lnTo>
                <a:lnTo>
                  <a:pt x="6789" y="69997"/>
                </a:lnTo>
                <a:lnTo>
                  <a:pt x="6789" y="0"/>
                </a:lnTo>
                <a:close/>
              </a:path>
            </a:pathLst>
          </a:custGeom>
          <a:solidFill>
            <a:srgbClr val="B8E4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3839433" y="2731214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69997"/>
                </a:lnTo>
              </a:path>
            </a:pathLst>
          </a:custGeom>
          <a:ln w="3175">
            <a:solidFill>
              <a:srgbClr val="B8E4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3832643" y="2735317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69994"/>
                </a:moveTo>
                <a:lnTo>
                  <a:pt x="0" y="0"/>
                </a:lnTo>
              </a:path>
            </a:pathLst>
          </a:custGeom>
          <a:ln w="3175">
            <a:solidFill>
              <a:srgbClr val="B8E4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3839433" y="2727219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610" y="0"/>
                </a:moveTo>
                <a:lnTo>
                  <a:pt x="0" y="3995"/>
                </a:lnTo>
                <a:lnTo>
                  <a:pt x="0" y="73993"/>
                </a:lnTo>
                <a:lnTo>
                  <a:pt x="6610" y="70000"/>
                </a:lnTo>
                <a:lnTo>
                  <a:pt x="6610" y="0"/>
                </a:lnTo>
                <a:close/>
              </a:path>
            </a:pathLst>
          </a:custGeom>
          <a:solidFill>
            <a:srgbClr val="B8E4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3846044" y="2727218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000"/>
                </a:lnTo>
              </a:path>
            </a:pathLst>
          </a:custGeom>
          <a:ln w="3175">
            <a:solidFill>
              <a:srgbClr val="B8E4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3839433" y="2731214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69997"/>
                </a:moveTo>
                <a:lnTo>
                  <a:pt x="0" y="0"/>
                </a:lnTo>
              </a:path>
            </a:pathLst>
          </a:custGeom>
          <a:ln w="3175">
            <a:solidFill>
              <a:srgbClr val="B8E4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846044" y="2723115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789" y="0"/>
                </a:moveTo>
                <a:lnTo>
                  <a:pt x="0" y="4103"/>
                </a:lnTo>
                <a:lnTo>
                  <a:pt x="0" y="74104"/>
                </a:lnTo>
                <a:lnTo>
                  <a:pt x="6789" y="70004"/>
                </a:lnTo>
                <a:lnTo>
                  <a:pt x="6789" y="0"/>
                </a:lnTo>
                <a:close/>
              </a:path>
            </a:pathLst>
          </a:custGeom>
          <a:solidFill>
            <a:srgbClr val="B8E4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3852833" y="2723115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004"/>
                </a:lnTo>
              </a:path>
            </a:pathLst>
          </a:custGeom>
          <a:ln w="3175">
            <a:solidFill>
              <a:srgbClr val="B8E4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3846044" y="2727218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000"/>
                </a:moveTo>
                <a:lnTo>
                  <a:pt x="0" y="0"/>
                </a:lnTo>
              </a:path>
            </a:pathLst>
          </a:custGeom>
          <a:ln w="3175">
            <a:solidFill>
              <a:srgbClr val="B8E4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3852833" y="2719120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610" y="0"/>
                </a:moveTo>
                <a:lnTo>
                  <a:pt x="0" y="3995"/>
                </a:lnTo>
                <a:lnTo>
                  <a:pt x="0" y="73999"/>
                </a:lnTo>
                <a:lnTo>
                  <a:pt x="6610" y="70007"/>
                </a:lnTo>
                <a:lnTo>
                  <a:pt x="6610" y="0"/>
                </a:lnTo>
                <a:close/>
              </a:path>
            </a:pathLst>
          </a:custGeom>
          <a:solidFill>
            <a:srgbClr val="B7E4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3859444" y="2719120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007"/>
                </a:lnTo>
              </a:path>
            </a:pathLst>
          </a:custGeom>
          <a:ln w="3175">
            <a:solidFill>
              <a:srgbClr val="B7E4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3852833" y="2723115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004"/>
                </a:moveTo>
                <a:lnTo>
                  <a:pt x="0" y="0"/>
                </a:lnTo>
              </a:path>
            </a:pathLst>
          </a:custGeom>
          <a:ln w="3175">
            <a:solidFill>
              <a:srgbClr val="B7E4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3859444" y="2715017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789" y="0"/>
                </a:moveTo>
                <a:lnTo>
                  <a:pt x="0" y="4103"/>
                </a:lnTo>
                <a:lnTo>
                  <a:pt x="0" y="74110"/>
                </a:lnTo>
                <a:lnTo>
                  <a:pt x="6789" y="70010"/>
                </a:lnTo>
                <a:lnTo>
                  <a:pt x="6789" y="0"/>
                </a:lnTo>
                <a:close/>
              </a:path>
            </a:pathLst>
          </a:custGeom>
          <a:solidFill>
            <a:srgbClr val="B7E4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3866233" y="2715017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010"/>
                </a:lnTo>
              </a:path>
            </a:pathLst>
          </a:custGeom>
          <a:ln w="3175">
            <a:solidFill>
              <a:srgbClr val="B7E4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3859444" y="2719120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007"/>
                </a:moveTo>
                <a:lnTo>
                  <a:pt x="0" y="0"/>
                </a:lnTo>
              </a:path>
            </a:pathLst>
          </a:custGeom>
          <a:ln w="3175">
            <a:solidFill>
              <a:srgbClr val="B7E4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3866233" y="2711021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610" y="0"/>
                </a:moveTo>
                <a:lnTo>
                  <a:pt x="0" y="3995"/>
                </a:lnTo>
                <a:lnTo>
                  <a:pt x="0" y="74005"/>
                </a:lnTo>
                <a:lnTo>
                  <a:pt x="6610" y="70013"/>
                </a:lnTo>
                <a:lnTo>
                  <a:pt x="6610" y="0"/>
                </a:lnTo>
                <a:close/>
              </a:path>
            </a:pathLst>
          </a:custGeom>
          <a:solidFill>
            <a:srgbClr val="B5E3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3872844" y="2711021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013"/>
                </a:lnTo>
              </a:path>
            </a:pathLst>
          </a:custGeom>
          <a:ln w="3175">
            <a:solidFill>
              <a:srgbClr val="B5E3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3866233" y="2715017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010"/>
                </a:moveTo>
                <a:lnTo>
                  <a:pt x="0" y="0"/>
                </a:lnTo>
              </a:path>
            </a:pathLst>
          </a:custGeom>
          <a:ln w="3175">
            <a:solidFill>
              <a:srgbClr val="B5E3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3872844" y="2707782"/>
            <a:ext cx="5715" cy="73660"/>
          </a:xfrm>
          <a:custGeom>
            <a:avLst/>
            <a:gdLst/>
            <a:ahLst/>
            <a:cxnLst/>
            <a:rect l="l" t="t" r="r" b="b"/>
            <a:pathLst>
              <a:path w="5714" h="73660">
                <a:moveTo>
                  <a:pt x="5360" y="0"/>
                </a:moveTo>
                <a:lnTo>
                  <a:pt x="0" y="3239"/>
                </a:lnTo>
                <a:lnTo>
                  <a:pt x="0" y="73253"/>
                </a:lnTo>
                <a:lnTo>
                  <a:pt x="5360" y="70016"/>
                </a:lnTo>
                <a:lnTo>
                  <a:pt x="5360" y="0"/>
                </a:lnTo>
                <a:close/>
              </a:path>
            </a:pathLst>
          </a:custGeom>
          <a:solidFill>
            <a:srgbClr val="B4E3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3878204" y="2707782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016"/>
                </a:lnTo>
              </a:path>
            </a:pathLst>
          </a:custGeom>
          <a:ln w="3175">
            <a:solidFill>
              <a:srgbClr val="B4E3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3872844" y="2711021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013"/>
                </a:moveTo>
                <a:lnTo>
                  <a:pt x="0" y="0"/>
                </a:lnTo>
              </a:path>
            </a:pathLst>
          </a:custGeom>
          <a:ln w="3175">
            <a:solidFill>
              <a:srgbClr val="B4E3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3878204" y="2703678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789" y="0"/>
                </a:moveTo>
                <a:lnTo>
                  <a:pt x="0" y="4103"/>
                </a:lnTo>
                <a:lnTo>
                  <a:pt x="0" y="74119"/>
                </a:lnTo>
                <a:lnTo>
                  <a:pt x="6789" y="70019"/>
                </a:lnTo>
                <a:lnTo>
                  <a:pt x="6789" y="0"/>
                </a:lnTo>
                <a:close/>
              </a:path>
            </a:pathLst>
          </a:custGeom>
          <a:solidFill>
            <a:srgbClr val="B3E2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3884993" y="2703678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019"/>
                </a:lnTo>
              </a:path>
            </a:pathLst>
          </a:custGeom>
          <a:ln w="3175">
            <a:solidFill>
              <a:srgbClr val="B3E2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3878204" y="2707782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016"/>
                </a:moveTo>
                <a:lnTo>
                  <a:pt x="0" y="0"/>
                </a:lnTo>
              </a:path>
            </a:pathLst>
          </a:custGeom>
          <a:ln w="3175">
            <a:solidFill>
              <a:srgbClr val="B3E2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3884993" y="2699683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610" y="0"/>
                </a:moveTo>
                <a:lnTo>
                  <a:pt x="0" y="3995"/>
                </a:lnTo>
                <a:lnTo>
                  <a:pt x="0" y="74015"/>
                </a:lnTo>
                <a:lnTo>
                  <a:pt x="6610" y="70022"/>
                </a:lnTo>
                <a:lnTo>
                  <a:pt x="6610" y="0"/>
                </a:lnTo>
                <a:close/>
              </a:path>
            </a:pathLst>
          </a:custGeom>
          <a:solidFill>
            <a:srgbClr val="B3E2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3891604" y="2699683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022"/>
                </a:lnTo>
              </a:path>
            </a:pathLst>
          </a:custGeom>
          <a:ln w="3175">
            <a:solidFill>
              <a:srgbClr val="B3E2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3884993" y="2703678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019"/>
                </a:moveTo>
                <a:lnTo>
                  <a:pt x="0" y="0"/>
                </a:lnTo>
              </a:path>
            </a:pathLst>
          </a:custGeom>
          <a:ln w="3175">
            <a:solidFill>
              <a:srgbClr val="B3E2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3891604" y="2695580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789" y="0"/>
                </a:moveTo>
                <a:lnTo>
                  <a:pt x="0" y="4103"/>
                </a:lnTo>
                <a:lnTo>
                  <a:pt x="0" y="74126"/>
                </a:lnTo>
                <a:lnTo>
                  <a:pt x="6789" y="70026"/>
                </a:lnTo>
                <a:lnTo>
                  <a:pt x="6789" y="0"/>
                </a:lnTo>
                <a:close/>
              </a:path>
            </a:pathLst>
          </a:custGeom>
          <a:solidFill>
            <a:srgbClr val="B1E2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3898393" y="2695580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026"/>
                </a:lnTo>
              </a:path>
            </a:pathLst>
          </a:custGeom>
          <a:ln w="3175">
            <a:solidFill>
              <a:srgbClr val="B1E2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3891604" y="2699683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022"/>
                </a:moveTo>
                <a:lnTo>
                  <a:pt x="0" y="0"/>
                </a:lnTo>
              </a:path>
            </a:pathLst>
          </a:custGeom>
          <a:ln w="3175">
            <a:solidFill>
              <a:srgbClr val="B1E2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3898393" y="2691584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610" y="0"/>
                </a:moveTo>
                <a:lnTo>
                  <a:pt x="0" y="3995"/>
                </a:lnTo>
                <a:lnTo>
                  <a:pt x="0" y="74021"/>
                </a:lnTo>
                <a:lnTo>
                  <a:pt x="6610" y="70029"/>
                </a:lnTo>
                <a:lnTo>
                  <a:pt x="6610" y="0"/>
                </a:lnTo>
                <a:close/>
              </a:path>
            </a:pathLst>
          </a:custGeom>
          <a:solidFill>
            <a:srgbClr val="B0E2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3905004" y="2691584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029"/>
                </a:lnTo>
              </a:path>
            </a:pathLst>
          </a:custGeom>
          <a:ln w="3175">
            <a:solidFill>
              <a:srgbClr val="B0E2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3898393" y="2695580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026"/>
                </a:moveTo>
                <a:lnTo>
                  <a:pt x="0" y="0"/>
                </a:lnTo>
              </a:path>
            </a:pathLst>
          </a:custGeom>
          <a:ln w="3175">
            <a:solidFill>
              <a:srgbClr val="B0E2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3905004" y="2687481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789" y="0"/>
                </a:moveTo>
                <a:lnTo>
                  <a:pt x="0" y="4103"/>
                </a:lnTo>
                <a:lnTo>
                  <a:pt x="0" y="74132"/>
                </a:lnTo>
                <a:lnTo>
                  <a:pt x="6789" y="70032"/>
                </a:lnTo>
                <a:lnTo>
                  <a:pt x="6789" y="0"/>
                </a:lnTo>
                <a:close/>
              </a:path>
            </a:pathLst>
          </a:custGeom>
          <a:solidFill>
            <a:srgbClr val="B0E2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3911794" y="2687481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032"/>
                </a:lnTo>
              </a:path>
            </a:pathLst>
          </a:custGeom>
          <a:ln w="3175">
            <a:solidFill>
              <a:srgbClr val="B0E2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3905004" y="2691584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029"/>
                </a:moveTo>
                <a:lnTo>
                  <a:pt x="0" y="0"/>
                </a:lnTo>
              </a:path>
            </a:pathLst>
          </a:custGeom>
          <a:ln w="3175">
            <a:solidFill>
              <a:srgbClr val="B0E2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3911794" y="2683486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610" y="0"/>
                </a:moveTo>
                <a:lnTo>
                  <a:pt x="0" y="3995"/>
                </a:lnTo>
                <a:lnTo>
                  <a:pt x="0" y="74027"/>
                </a:lnTo>
                <a:lnTo>
                  <a:pt x="6610" y="70035"/>
                </a:lnTo>
                <a:lnTo>
                  <a:pt x="6610" y="0"/>
                </a:lnTo>
                <a:close/>
              </a:path>
            </a:pathLst>
          </a:custGeom>
          <a:solidFill>
            <a:srgbClr val="AFE1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3918405" y="2683486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035"/>
                </a:lnTo>
              </a:path>
            </a:pathLst>
          </a:custGeom>
          <a:ln w="3175">
            <a:solidFill>
              <a:srgbClr val="AFE1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3911794" y="2687481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032"/>
                </a:moveTo>
                <a:lnTo>
                  <a:pt x="0" y="0"/>
                </a:lnTo>
              </a:path>
            </a:pathLst>
          </a:custGeom>
          <a:ln w="3175">
            <a:solidFill>
              <a:srgbClr val="AFE1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3918405" y="2679382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789" y="0"/>
                </a:moveTo>
                <a:lnTo>
                  <a:pt x="0" y="4103"/>
                </a:lnTo>
                <a:lnTo>
                  <a:pt x="0" y="74139"/>
                </a:lnTo>
                <a:lnTo>
                  <a:pt x="6789" y="70039"/>
                </a:lnTo>
                <a:lnTo>
                  <a:pt x="6789" y="0"/>
                </a:lnTo>
                <a:close/>
              </a:path>
            </a:pathLst>
          </a:custGeom>
          <a:solidFill>
            <a:srgbClr val="AEE1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3925194" y="2679382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039"/>
                </a:lnTo>
              </a:path>
            </a:pathLst>
          </a:custGeom>
          <a:ln w="3175">
            <a:solidFill>
              <a:srgbClr val="AEE1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3918405" y="2683486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035"/>
                </a:moveTo>
                <a:lnTo>
                  <a:pt x="0" y="0"/>
                </a:lnTo>
              </a:path>
            </a:pathLst>
          </a:custGeom>
          <a:ln w="3175">
            <a:solidFill>
              <a:srgbClr val="AEE1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3925194" y="2675387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610" y="0"/>
                </a:moveTo>
                <a:lnTo>
                  <a:pt x="0" y="3995"/>
                </a:lnTo>
                <a:lnTo>
                  <a:pt x="0" y="74034"/>
                </a:lnTo>
                <a:lnTo>
                  <a:pt x="6610" y="70042"/>
                </a:lnTo>
                <a:lnTo>
                  <a:pt x="6610" y="0"/>
                </a:lnTo>
                <a:close/>
              </a:path>
            </a:pathLst>
          </a:custGeom>
          <a:solidFill>
            <a:srgbClr val="AEE1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3931804" y="2675387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042"/>
                </a:lnTo>
              </a:path>
            </a:pathLst>
          </a:custGeom>
          <a:ln w="3175">
            <a:solidFill>
              <a:srgbClr val="AEE1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3925194" y="2679382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039"/>
                </a:moveTo>
                <a:lnTo>
                  <a:pt x="0" y="0"/>
                </a:lnTo>
              </a:path>
            </a:pathLst>
          </a:custGeom>
          <a:ln w="3175">
            <a:solidFill>
              <a:srgbClr val="AEE1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3931804" y="2671284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789" y="0"/>
                </a:moveTo>
                <a:lnTo>
                  <a:pt x="0" y="4103"/>
                </a:lnTo>
                <a:lnTo>
                  <a:pt x="0" y="74145"/>
                </a:lnTo>
                <a:lnTo>
                  <a:pt x="6789" y="70045"/>
                </a:lnTo>
                <a:lnTo>
                  <a:pt x="6789" y="0"/>
                </a:lnTo>
                <a:close/>
              </a:path>
            </a:pathLst>
          </a:custGeom>
          <a:solidFill>
            <a:srgbClr val="ADE1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3938594" y="2671284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045"/>
                </a:lnTo>
              </a:path>
            </a:pathLst>
          </a:custGeom>
          <a:ln w="3175">
            <a:solidFill>
              <a:srgbClr val="ADE1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3931804" y="2675387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042"/>
                </a:moveTo>
                <a:lnTo>
                  <a:pt x="0" y="0"/>
                </a:lnTo>
              </a:path>
            </a:pathLst>
          </a:custGeom>
          <a:ln w="3175">
            <a:solidFill>
              <a:srgbClr val="ADE1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3938594" y="2667288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610" y="0"/>
                </a:moveTo>
                <a:lnTo>
                  <a:pt x="0" y="3995"/>
                </a:lnTo>
                <a:lnTo>
                  <a:pt x="0" y="74040"/>
                </a:lnTo>
                <a:lnTo>
                  <a:pt x="6610" y="70048"/>
                </a:lnTo>
                <a:lnTo>
                  <a:pt x="6610" y="0"/>
                </a:lnTo>
                <a:close/>
              </a:path>
            </a:pathLst>
          </a:custGeom>
          <a:solidFill>
            <a:srgbClr val="ACE0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3945204" y="2667288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048"/>
                </a:lnTo>
              </a:path>
            </a:pathLst>
          </a:custGeom>
          <a:ln w="3175">
            <a:solidFill>
              <a:srgbClr val="ACE0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3938594" y="2671284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045"/>
                </a:moveTo>
                <a:lnTo>
                  <a:pt x="0" y="0"/>
                </a:lnTo>
              </a:path>
            </a:pathLst>
          </a:custGeom>
          <a:ln w="3175">
            <a:solidFill>
              <a:srgbClr val="ACE0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3945204" y="2664049"/>
            <a:ext cx="5715" cy="73660"/>
          </a:xfrm>
          <a:custGeom>
            <a:avLst/>
            <a:gdLst/>
            <a:ahLst/>
            <a:cxnLst/>
            <a:rect l="l" t="t" r="r" b="b"/>
            <a:pathLst>
              <a:path w="5714" h="73660">
                <a:moveTo>
                  <a:pt x="5360" y="0"/>
                </a:moveTo>
                <a:lnTo>
                  <a:pt x="0" y="3239"/>
                </a:lnTo>
                <a:lnTo>
                  <a:pt x="0" y="73288"/>
                </a:lnTo>
                <a:lnTo>
                  <a:pt x="5360" y="70051"/>
                </a:lnTo>
                <a:lnTo>
                  <a:pt x="5360" y="0"/>
                </a:lnTo>
                <a:close/>
              </a:path>
            </a:pathLst>
          </a:custGeom>
          <a:solidFill>
            <a:srgbClr val="ACE0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3950565" y="2664049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051"/>
                </a:lnTo>
              </a:path>
            </a:pathLst>
          </a:custGeom>
          <a:ln w="3175">
            <a:solidFill>
              <a:srgbClr val="ACE0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3945204" y="2667288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048"/>
                </a:moveTo>
                <a:lnTo>
                  <a:pt x="0" y="0"/>
                </a:lnTo>
              </a:path>
            </a:pathLst>
          </a:custGeom>
          <a:ln w="3175">
            <a:solidFill>
              <a:srgbClr val="ACE0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3950565" y="2659945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789" y="0"/>
                </a:moveTo>
                <a:lnTo>
                  <a:pt x="0" y="4103"/>
                </a:lnTo>
                <a:lnTo>
                  <a:pt x="0" y="74154"/>
                </a:lnTo>
                <a:lnTo>
                  <a:pt x="6789" y="70054"/>
                </a:lnTo>
                <a:lnTo>
                  <a:pt x="6789" y="0"/>
                </a:lnTo>
                <a:close/>
              </a:path>
            </a:pathLst>
          </a:custGeom>
          <a:solidFill>
            <a:srgbClr val="ACE0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3957354" y="2659945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054"/>
                </a:lnTo>
              </a:path>
            </a:pathLst>
          </a:custGeom>
          <a:ln w="3175">
            <a:solidFill>
              <a:srgbClr val="ACE0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3950565" y="2664049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051"/>
                </a:moveTo>
                <a:lnTo>
                  <a:pt x="0" y="0"/>
                </a:lnTo>
              </a:path>
            </a:pathLst>
          </a:custGeom>
          <a:ln w="3175">
            <a:solidFill>
              <a:srgbClr val="ACE0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3957354" y="2655950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610" y="0"/>
                </a:moveTo>
                <a:lnTo>
                  <a:pt x="0" y="3995"/>
                </a:lnTo>
                <a:lnTo>
                  <a:pt x="0" y="74049"/>
                </a:lnTo>
                <a:lnTo>
                  <a:pt x="6610" y="70057"/>
                </a:lnTo>
                <a:lnTo>
                  <a:pt x="6610" y="0"/>
                </a:lnTo>
                <a:close/>
              </a:path>
            </a:pathLst>
          </a:custGeom>
          <a:solidFill>
            <a:srgbClr val="AAE0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3963965" y="2655950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057"/>
                </a:lnTo>
              </a:path>
            </a:pathLst>
          </a:custGeom>
          <a:ln w="3175">
            <a:solidFill>
              <a:srgbClr val="AAE0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3957354" y="2659945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054"/>
                </a:moveTo>
                <a:lnTo>
                  <a:pt x="0" y="0"/>
                </a:lnTo>
              </a:path>
            </a:pathLst>
          </a:custGeom>
          <a:ln w="3175">
            <a:solidFill>
              <a:srgbClr val="AAE0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3963965" y="2651847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789" y="0"/>
                </a:moveTo>
                <a:lnTo>
                  <a:pt x="0" y="4103"/>
                </a:lnTo>
                <a:lnTo>
                  <a:pt x="0" y="74161"/>
                </a:lnTo>
                <a:lnTo>
                  <a:pt x="6789" y="70061"/>
                </a:lnTo>
                <a:lnTo>
                  <a:pt x="6789" y="0"/>
                </a:lnTo>
                <a:close/>
              </a:path>
            </a:pathLst>
          </a:custGeom>
          <a:solidFill>
            <a:srgbClr val="A9DF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3970754" y="2651847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061"/>
                </a:lnTo>
              </a:path>
            </a:pathLst>
          </a:custGeom>
          <a:ln w="3175">
            <a:solidFill>
              <a:srgbClr val="A9DF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3963965" y="2655950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057"/>
                </a:moveTo>
                <a:lnTo>
                  <a:pt x="0" y="0"/>
                </a:lnTo>
              </a:path>
            </a:pathLst>
          </a:custGeom>
          <a:ln w="3175">
            <a:solidFill>
              <a:srgbClr val="A9DF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3970754" y="2647851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610" y="0"/>
                </a:moveTo>
                <a:lnTo>
                  <a:pt x="0" y="3995"/>
                </a:lnTo>
                <a:lnTo>
                  <a:pt x="0" y="74056"/>
                </a:lnTo>
                <a:lnTo>
                  <a:pt x="6610" y="70064"/>
                </a:lnTo>
                <a:lnTo>
                  <a:pt x="6610" y="0"/>
                </a:lnTo>
                <a:close/>
              </a:path>
            </a:pathLst>
          </a:custGeom>
          <a:solidFill>
            <a:srgbClr val="A9DF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3977365" y="2647851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064"/>
                </a:lnTo>
              </a:path>
            </a:pathLst>
          </a:custGeom>
          <a:ln w="3175">
            <a:solidFill>
              <a:srgbClr val="A9DF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3970754" y="2651847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061"/>
                </a:moveTo>
                <a:lnTo>
                  <a:pt x="0" y="0"/>
                </a:lnTo>
              </a:path>
            </a:pathLst>
          </a:custGeom>
          <a:ln w="3175">
            <a:solidFill>
              <a:srgbClr val="A9DF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3977365" y="2643748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789" y="0"/>
                </a:moveTo>
                <a:lnTo>
                  <a:pt x="0" y="4103"/>
                </a:lnTo>
                <a:lnTo>
                  <a:pt x="0" y="74167"/>
                </a:lnTo>
                <a:lnTo>
                  <a:pt x="6789" y="70067"/>
                </a:lnTo>
                <a:lnTo>
                  <a:pt x="6789" y="0"/>
                </a:lnTo>
                <a:close/>
              </a:path>
            </a:pathLst>
          </a:custGeom>
          <a:solidFill>
            <a:srgbClr val="A8D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3984154" y="2643748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067"/>
                </a:lnTo>
              </a:path>
            </a:pathLst>
          </a:custGeom>
          <a:ln w="3175">
            <a:solidFill>
              <a:srgbClr val="A8DF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3977365" y="2647851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064"/>
                </a:moveTo>
                <a:lnTo>
                  <a:pt x="0" y="0"/>
                </a:lnTo>
              </a:path>
            </a:pathLst>
          </a:custGeom>
          <a:ln w="3175">
            <a:solidFill>
              <a:srgbClr val="A8DF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3984154" y="2639753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610" y="0"/>
                </a:moveTo>
                <a:lnTo>
                  <a:pt x="0" y="3995"/>
                </a:lnTo>
                <a:lnTo>
                  <a:pt x="0" y="74062"/>
                </a:lnTo>
                <a:lnTo>
                  <a:pt x="6610" y="70070"/>
                </a:lnTo>
                <a:lnTo>
                  <a:pt x="6610" y="0"/>
                </a:lnTo>
                <a:close/>
              </a:path>
            </a:pathLst>
          </a:custGeom>
          <a:solidFill>
            <a:srgbClr val="A7D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3990765" y="2639753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070"/>
                </a:lnTo>
              </a:path>
            </a:pathLst>
          </a:custGeom>
          <a:ln w="3175">
            <a:solidFill>
              <a:srgbClr val="A7DF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3984154" y="2643748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067"/>
                </a:moveTo>
                <a:lnTo>
                  <a:pt x="0" y="0"/>
                </a:lnTo>
              </a:path>
            </a:pathLst>
          </a:custGeom>
          <a:ln w="3175">
            <a:solidFill>
              <a:srgbClr val="A7DF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3990765" y="2635649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789" y="0"/>
                </a:moveTo>
                <a:lnTo>
                  <a:pt x="0" y="4103"/>
                </a:lnTo>
                <a:lnTo>
                  <a:pt x="0" y="74174"/>
                </a:lnTo>
                <a:lnTo>
                  <a:pt x="6789" y="70073"/>
                </a:lnTo>
                <a:lnTo>
                  <a:pt x="6789" y="0"/>
                </a:lnTo>
                <a:close/>
              </a:path>
            </a:pathLst>
          </a:custGeom>
          <a:solidFill>
            <a:srgbClr val="A7D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3997554" y="2635649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073"/>
                </a:lnTo>
              </a:path>
            </a:pathLst>
          </a:custGeom>
          <a:ln w="3175">
            <a:solidFill>
              <a:srgbClr val="A7DF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3990765" y="2639753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070"/>
                </a:moveTo>
                <a:lnTo>
                  <a:pt x="0" y="0"/>
                </a:lnTo>
              </a:path>
            </a:pathLst>
          </a:custGeom>
          <a:ln w="3175">
            <a:solidFill>
              <a:srgbClr val="A7DF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3997554" y="2631654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610" y="0"/>
                </a:moveTo>
                <a:lnTo>
                  <a:pt x="0" y="3995"/>
                </a:lnTo>
                <a:lnTo>
                  <a:pt x="0" y="74069"/>
                </a:lnTo>
                <a:lnTo>
                  <a:pt x="6610" y="70077"/>
                </a:lnTo>
                <a:lnTo>
                  <a:pt x="6610" y="0"/>
                </a:lnTo>
                <a:close/>
              </a:path>
            </a:pathLst>
          </a:custGeom>
          <a:solidFill>
            <a:srgbClr val="A6D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4004165" y="2631654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077"/>
                </a:lnTo>
              </a:path>
            </a:pathLst>
          </a:custGeom>
          <a:ln w="3175">
            <a:solidFill>
              <a:srgbClr val="A6DF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3997554" y="2635649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073"/>
                </a:moveTo>
                <a:lnTo>
                  <a:pt x="0" y="0"/>
                </a:lnTo>
              </a:path>
            </a:pathLst>
          </a:custGeom>
          <a:ln w="3175">
            <a:solidFill>
              <a:srgbClr val="A6DF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4004165" y="2627551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789" y="0"/>
                </a:moveTo>
                <a:lnTo>
                  <a:pt x="0" y="4103"/>
                </a:lnTo>
                <a:lnTo>
                  <a:pt x="0" y="74180"/>
                </a:lnTo>
                <a:lnTo>
                  <a:pt x="6789" y="70080"/>
                </a:lnTo>
                <a:lnTo>
                  <a:pt x="6789" y="0"/>
                </a:lnTo>
                <a:close/>
              </a:path>
            </a:pathLst>
          </a:custGeom>
          <a:solidFill>
            <a:srgbClr val="A4D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4010954" y="2627551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080"/>
                </a:lnTo>
              </a:path>
            </a:pathLst>
          </a:custGeom>
          <a:ln w="3175">
            <a:solidFill>
              <a:srgbClr val="A4DF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4004165" y="2631654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077"/>
                </a:moveTo>
                <a:lnTo>
                  <a:pt x="0" y="0"/>
                </a:lnTo>
              </a:path>
            </a:pathLst>
          </a:custGeom>
          <a:ln w="3175">
            <a:solidFill>
              <a:srgbClr val="A4DF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4010954" y="2624311"/>
            <a:ext cx="5715" cy="73660"/>
          </a:xfrm>
          <a:custGeom>
            <a:avLst/>
            <a:gdLst/>
            <a:ahLst/>
            <a:cxnLst/>
            <a:rect l="l" t="t" r="r" b="b"/>
            <a:pathLst>
              <a:path w="5714" h="73660">
                <a:moveTo>
                  <a:pt x="5360" y="0"/>
                </a:moveTo>
                <a:lnTo>
                  <a:pt x="0" y="3239"/>
                </a:lnTo>
                <a:lnTo>
                  <a:pt x="0" y="73319"/>
                </a:lnTo>
                <a:lnTo>
                  <a:pt x="5360" y="70082"/>
                </a:lnTo>
                <a:lnTo>
                  <a:pt x="5360" y="0"/>
                </a:lnTo>
                <a:close/>
              </a:path>
            </a:pathLst>
          </a:custGeom>
          <a:solidFill>
            <a:srgbClr val="A3DE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4016314" y="2624311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082"/>
                </a:lnTo>
              </a:path>
            </a:pathLst>
          </a:custGeom>
          <a:ln w="3175">
            <a:solidFill>
              <a:srgbClr val="A3DE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4010954" y="2627551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080"/>
                </a:moveTo>
                <a:lnTo>
                  <a:pt x="0" y="0"/>
                </a:lnTo>
              </a:path>
            </a:pathLst>
          </a:custGeom>
          <a:ln w="3175">
            <a:solidFill>
              <a:srgbClr val="A3DE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4016314" y="2620208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789" y="0"/>
                </a:moveTo>
                <a:lnTo>
                  <a:pt x="0" y="4103"/>
                </a:lnTo>
                <a:lnTo>
                  <a:pt x="0" y="74186"/>
                </a:lnTo>
                <a:lnTo>
                  <a:pt x="6789" y="70086"/>
                </a:lnTo>
                <a:lnTo>
                  <a:pt x="6789" y="0"/>
                </a:lnTo>
                <a:close/>
              </a:path>
            </a:pathLst>
          </a:custGeom>
          <a:solidFill>
            <a:srgbClr val="A3DE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4023104" y="2620208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086"/>
                </a:lnTo>
              </a:path>
            </a:pathLst>
          </a:custGeom>
          <a:ln w="3175">
            <a:solidFill>
              <a:srgbClr val="A3DE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4016314" y="2624311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082"/>
                </a:moveTo>
                <a:lnTo>
                  <a:pt x="0" y="0"/>
                </a:lnTo>
              </a:path>
            </a:pathLst>
          </a:custGeom>
          <a:ln w="3175">
            <a:solidFill>
              <a:srgbClr val="A3DE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4023104" y="2616212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610" y="0"/>
                </a:moveTo>
                <a:lnTo>
                  <a:pt x="0" y="3995"/>
                </a:lnTo>
                <a:lnTo>
                  <a:pt x="0" y="74081"/>
                </a:lnTo>
                <a:lnTo>
                  <a:pt x="6610" y="70089"/>
                </a:lnTo>
                <a:lnTo>
                  <a:pt x="6610" y="0"/>
                </a:lnTo>
                <a:close/>
              </a:path>
            </a:pathLst>
          </a:custGeom>
          <a:solidFill>
            <a:srgbClr val="A2DE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4029715" y="2616212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089"/>
                </a:lnTo>
              </a:path>
            </a:pathLst>
          </a:custGeom>
          <a:ln w="3175">
            <a:solidFill>
              <a:srgbClr val="A2DE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4023104" y="2620208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086"/>
                </a:moveTo>
                <a:lnTo>
                  <a:pt x="0" y="0"/>
                </a:lnTo>
              </a:path>
            </a:pathLst>
          </a:custGeom>
          <a:ln w="3175">
            <a:solidFill>
              <a:srgbClr val="A2DE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4029715" y="2612109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789" y="0"/>
                </a:moveTo>
                <a:lnTo>
                  <a:pt x="0" y="4103"/>
                </a:lnTo>
                <a:lnTo>
                  <a:pt x="0" y="74192"/>
                </a:lnTo>
                <a:lnTo>
                  <a:pt x="6789" y="70092"/>
                </a:lnTo>
                <a:lnTo>
                  <a:pt x="6789" y="0"/>
                </a:lnTo>
                <a:close/>
              </a:path>
            </a:pathLst>
          </a:custGeom>
          <a:solidFill>
            <a:srgbClr val="A0DE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4036504" y="2612109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092"/>
                </a:lnTo>
              </a:path>
            </a:pathLst>
          </a:custGeom>
          <a:ln w="3175">
            <a:solidFill>
              <a:srgbClr val="A0DE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4029715" y="2616212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089"/>
                </a:moveTo>
                <a:lnTo>
                  <a:pt x="0" y="0"/>
                </a:lnTo>
              </a:path>
            </a:pathLst>
          </a:custGeom>
          <a:ln w="3175">
            <a:solidFill>
              <a:srgbClr val="A0DE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4036504" y="2608114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610" y="0"/>
                </a:moveTo>
                <a:lnTo>
                  <a:pt x="0" y="3995"/>
                </a:lnTo>
                <a:lnTo>
                  <a:pt x="0" y="74088"/>
                </a:lnTo>
                <a:lnTo>
                  <a:pt x="6610" y="70095"/>
                </a:lnTo>
                <a:lnTo>
                  <a:pt x="6610" y="0"/>
                </a:lnTo>
                <a:close/>
              </a:path>
            </a:pathLst>
          </a:custGeom>
          <a:solidFill>
            <a:srgbClr val="A0DE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4043115" y="2608114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095"/>
                </a:lnTo>
              </a:path>
            </a:pathLst>
          </a:custGeom>
          <a:ln w="3175">
            <a:solidFill>
              <a:srgbClr val="A0DE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4036504" y="2612109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092"/>
                </a:moveTo>
                <a:lnTo>
                  <a:pt x="0" y="0"/>
                </a:lnTo>
              </a:path>
            </a:pathLst>
          </a:custGeom>
          <a:ln w="3175">
            <a:solidFill>
              <a:srgbClr val="A0DE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4043115" y="2604011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789" y="0"/>
                </a:moveTo>
                <a:lnTo>
                  <a:pt x="0" y="4103"/>
                </a:lnTo>
                <a:lnTo>
                  <a:pt x="0" y="74199"/>
                </a:lnTo>
                <a:lnTo>
                  <a:pt x="6789" y="70099"/>
                </a:lnTo>
                <a:lnTo>
                  <a:pt x="6789" y="0"/>
                </a:lnTo>
                <a:close/>
              </a:path>
            </a:pathLst>
          </a:custGeom>
          <a:solidFill>
            <a:srgbClr val="9FDD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4049904" y="2604010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099"/>
                </a:lnTo>
              </a:path>
            </a:pathLst>
          </a:custGeom>
          <a:ln w="3175">
            <a:solidFill>
              <a:srgbClr val="9FDD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4043115" y="2608114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095"/>
                </a:moveTo>
                <a:lnTo>
                  <a:pt x="0" y="0"/>
                </a:lnTo>
              </a:path>
            </a:pathLst>
          </a:custGeom>
          <a:ln w="3175">
            <a:solidFill>
              <a:srgbClr val="9FDD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4049904" y="2600015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610" y="0"/>
                </a:moveTo>
                <a:lnTo>
                  <a:pt x="0" y="3995"/>
                </a:lnTo>
                <a:lnTo>
                  <a:pt x="0" y="74094"/>
                </a:lnTo>
                <a:lnTo>
                  <a:pt x="6610" y="70102"/>
                </a:lnTo>
                <a:lnTo>
                  <a:pt x="6610" y="0"/>
                </a:lnTo>
                <a:close/>
              </a:path>
            </a:pathLst>
          </a:custGeom>
          <a:solidFill>
            <a:srgbClr val="9FDD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4056515" y="2600015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102"/>
                </a:lnTo>
              </a:path>
            </a:pathLst>
          </a:custGeom>
          <a:ln w="3175">
            <a:solidFill>
              <a:srgbClr val="9FDD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4049904" y="2604010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099"/>
                </a:moveTo>
                <a:lnTo>
                  <a:pt x="0" y="0"/>
                </a:lnTo>
              </a:path>
            </a:pathLst>
          </a:custGeom>
          <a:ln w="3175">
            <a:solidFill>
              <a:srgbClr val="9FDD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4056515" y="2595912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789" y="0"/>
                </a:moveTo>
                <a:lnTo>
                  <a:pt x="0" y="4103"/>
                </a:lnTo>
                <a:lnTo>
                  <a:pt x="0" y="74205"/>
                </a:lnTo>
                <a:lnTo>
                  <a:pt x="6789" y="70105"/>
                </a:lnTo>
                <a:lnTo>
                  <a:pt x="6789" y="0"/>
                </a:lnTo>
                <a:close/>
              </a:path>
            </a:pathLst>
          </a:custGeom>
          <a:solidFill>
            <a:srgbClr val="9FDD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4063304" y="2595912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105"/>
                </a:lnTo>
              </a:path>
            </a:pathLst>
          </a:custGeom>
          <a:ln w="3175">
            <a:solidFill>
              <a:srgbClr val="9FDD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4056515" y="2600015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102"/>
                </a:moveTo>
                <a:lnTo>
                  <a:pt x="0" y="0"/>
                </a:lnTo>
              </a:path>
            </a:pathLst>
          </a:custGeom>
          <a:ln w="3175">
            <a:solidFill>
              <a:srgbClr val="9FDD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4063304" y="2591916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610" y="0"/>
                </a:moveTo>
                <a:lnTo>
                  <a:pt x="0" y="3995"/>
                </a:lnTo>
                <a:lnTo>
                  <a:pt x="0" y="74101"/>
                </a:lnTo>
                <a:lnTo>
                  <a:pt x="6610" y="70108"/>
                </a:lnTo>
                <a:lnTo>
                  <a:pt x="6610" y="0"/>
                </a:lnTo>
                <a:close/>
              </a:path>
            </a:pathLst>
          </a:custGeom>
          <a:solidFill>
            <a:srgbClr val="9EDD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4069915" y="2591916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108"/>
                </a:lnTo>
              </a:path>
            </a:pathLst>
          </a:custGeom>
          <a:ln w="3175">
            <a:solidFill>
              <a:srgbClr val="9EDD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4063304" y="2595912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105"/>
                </a:moveTo>
                <a:lnTo>
                  <a:pt x="0" y="0"/>
                </a:lnTo>
              </a:path>
            </a:pathLst>
          </a:custGeom>
          <a:ln w="3175">
            <a:solidFill>
              <a:srgbClr val="9EDD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4069915" y="2587813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789" y="0"/>
                </a:moveTo>
                <a:lnTo>
                  <a:pt x="0" y="4103"/>
                </a:lnTo>
                <a:lnTo>
                  <a:pt x="0" y="74212"/>
                </a:lnTo>
                <a:lnTo>
                  <a:pt x="6789" y="70112"/>
                </a:lnTo>
                <a:lnTo>
                  <a:pt x="6789" y="0"/>
                </a:lnTo>
                <a:close/>
              </a:path>
            </a:pathLst>
          </a:custGeom>
          <a:solidFill>
            <a:srgbClr val="9DDC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4076704" y="2587813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112"/>
                </a:lnTo>
              </a:path>
            </a:pathLst>
          </a:custGeom>
          <a:ln w="3175">
            <a:solidFill>
              <a:srgbClr val="9DDC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4069915" y="2591916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108"/>
                </a:moveTo>
                <a:lnTo>
                  <a:pt x="0" y="0"/>
                </a:lnTo>
              </a:path>
            </a:pathLst>
          </a:custGeom>
          <a:ln w="3175">
            <a:solidFill>
              <a:srgbClr val="9DDC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4076704" y="2583818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610" y="0"/>
                </a:moveTo>
                <a:lnTo>
                  <a:pt x="0" y="3995"/>
                </a:lnTo>
                <a:lnTo>
                  <a:pt x="0" y="74107"/>
                </a:lnTo>
                <a:lnTo>
                  <a:pt x="6610" y="70115"/>
                </a:lnTo>
                <a:lnTo>
                  <a:pt x="6610" y="0"/>
                </a:lnTo>
                <a:close/>
              </a:path>
            </a:pathLst>
          </a:custGeom>
          <a:solidFill>
            <a:srgbClr val="9CDC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4083315" y="2583818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115"/>
                </a:lnTo>
              </a:path>
            </a:pathLst>
          </a:custGeom>
          <a:ln w="3175">
            <a:solidFill>
              <a:srgbClr val="9CDC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4076704" y="2587813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112"/>
                </a:moveTo>
                <a:lnTo>
                  <a:pt x="0" y="0"/>
                </a:lnTo>
              </a:path>
            </a:pathLst>
          </a:custGeom>
          <a:ln w="3175">
            <a:solidFill>
              <a:srgbClr val="9CDC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4083315" y="2580578"/>
            <a:ext cx="5715" cy="73660"/>
          </a:xfrm>
          <a:custGeom>
            <a:avLst/>
            <a:gdLst/>
            <a:ahLst/>
            <a:cxnLst/>
            <a:rect l="l" t="t" r="r" b="b"/>
            <a:pathLst>
              <a:path w="5714" h="73660">
                <a:moveTo>
                  <a:pt x="5360" y="0"/>
                </a:moveTo>
                <a:lnTo>
                  <a:pt x="0" y="3239"/>
                </a:lnTo>
                <a:lnTo>
                  <a:pt x="0" y="73354"/>
                </a:lnTo>
                <a:lnTo>
                  <a:pt x="5360" y="70117"/>
                </a:lnTo>
                <a:lnTo>
                  <a:pt x="5360" y="0"/>
                </a:lnTo>
                <a:close/>
              </a:path>
            </a:pathLst>
          </a:custGeom>
          <a:solidFill>
            <a:srgbClr val="9CDC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4088675" y="2580578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117"/>
                </a:lnTo>
              </a:path>
            </a:pathLst>
          </a:custGeom>
          <a:ln w="3175">
            <a:solidFill>
              <a:srgbClr val="9CDC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4083315" y="2583818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115"/>
                </a:moveTo>
                <a:lnTo>
                  <a:pt x="0" y="0"/>
                </a:lnTo>
              </a:path>
            </a:pathLst>
          </a:custGeom>
          <a:ln w="3175">
            <a:solidFill>
              <a:srgbClr val="9CDC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4088675" y="2576475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789" y="0"/>
                </a:moveTo>
                <a:lnTo>
                  <a:pt x="0" y="4103"/>
                </a:lnTo>
                <a:lnTo>
                  <a:pt x="0" y="74221"/>
                </a:lnTo>
                <a:lnTo>
                  <a:pt x="6789" y="70121"/>
                </a:lnTo>
                <a:lnTo>
                  <a:pt x="6789" y="0"/>
                </a:lnTo>
                <a:close/>
              </a:path>
            </a:pathLst>
          </a:custGeom>
          <a:solidFill>
            <a:srgbClr val="9ADC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4095465" y="2576475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121"/>
                </a:lnTo>
              </a:path>
            </a:pathLst>
          </a:custGeom>
          <a:ln w="3175">
            <a:solidFill>
              <a:srgbClr val="9ADC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4088675" y="2580578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117"/>
                </a:moveTo>
                <a:lnTo>
                  <a:pt x="0" y="0"/>
                </a:lnTo>
              </a:path>
            </a:pathLst>
          </a:custGeom>
          <a:ln w="3175">
            <a:solidFill>
              <a:srgbClr val="9ADC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4095465" y="2572479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610" y="0"/>
                </a:moveTo>
                <a:lnTo>
                  <a:pt x="0" y="3995"/>
                </a:lnTo>
                <a:lnTo>
                  <a:pt x="0" y="74116"/>
                </a:lnTo>
                <a:lnTo>
                  <a:pt x="6610" y="70124"/>
                </a:lnTo>
                <a:lnTo>
                  <a:pt x="6610" y="0"/>
                </a:lnTo>
                <a:close/>
              </a:path>
            </a:pathLst>
          </a:custGeom>
          <a:solidFill>
            <a:srgbClr val="99DB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4102075" y="2572479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124"/>
                </a:lnTo>
              </a:path>
            </a:pathLst>
          </a:custGeom>
          <a:ln w="3175">
            <a:solidFill>
              <a:srgbClr val="99DB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4095465" y="2576475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121"/>
                </a:moveTo>
                <a:lnTo>
                  <a:pt x="0" y="0"/>
                </a:lnTo>
              </a:path>
            </a:pathLst>
          </a:custGeom>
          <a:ln w="3175">
            <a:solidFill>
              <a:srgbClr val="99DB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4102075" y="2568376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789" y="0"/>
                </a:moveTo>
                <a:lnTo>
                  <a:pt x="0" y="4103"/>
                </a:lnTo>
                <a:lnTo>
                  <a:pt x="0" y="74227"/>
                </a:lnTo>
                <a:lnTo>
                  <a:pt x="6789" y="70127"/>
                </a:lnTo>
                <a:lnTo>
                  <a:pt x="6789" y="0"/>
                </a:lnTo>
                <a:close/>
              </a:path>
            </a:pathLst>
          </a:custGeom>
          <a:solidFill>
            <a:srgbClr val="99DB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4108865" y="2568376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127"/>
                </a:lnTo>
              </a:path>
            </a:pathLst>
          </a:custGeom>
          <a:ln w="3175">
            <a:solidFill>
              <a:srgbClr val="99DB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4102075" y="2572479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124"/>
                </a:moveTo>
                <a:lnTo>
                  <a:pt x="0" y="0"/>
                </a:lnTo>
              </a:path>
            </a:pathLst>
          </a:custGeom>
          <a:ln w="3175">
            <a:solidFill>
              <a:srgbClr val="99DB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4108865" y="2564381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610" y="0"/>
                </a:moveTo>
                <a:lnTo>
                  <a:pt x="0" y="3995"/>
                </a:lnTo>
                <a:lnTo>
                  <a:pt x="0" y="74122"/>
                </a:lnTo>
                <a:lnTo>
                  <a:pt x="6610" y="70130"/>
                </a:lnTo>
                <a:lnTo>
                  <a:pt x="6610" y="0"/>
                </a:lnTo>
                <a:close/>
              </a:path>
            </a:pathLst>
          </a:custGeom>
          <a:solidFill>
            <a:srgbClr val="97DB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4115475" y="2564381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130"/>
                </a:lnTo>
              </a:path>
            </a:pathLst>
          </a:custGeom>
          <a:ln w="3175">
            <a:solidFill>
              <a:srgbClr val="97DB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4108865" y="2568376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127"/>
                </a:moveTo>
                <a:lnTo>
                  <a:pt x="0" y="0"/>
                </a:lnTo>
              </a:path>
            </a:pathLst>
          </a:custGeom>
          <a:ln w="3175">
            <a:solidFill>
              <a:srgbClr val="97DB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4115475" y="2560278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789" y="0"/>
                </a:moveTo>
                <a:lnTo>
                  <a:pt x="0" y="4103"/>
                </a:lnTo>
                <a:lnTo>
                  <a:pt x="0" y="74234"/>
                </a:lnTo>
                <a:lnTo>
                  <a:pt x="6789" y="70134"/>
                </a:lnTo>
                <a:lnTo>
                  <a:pt x="6789" y="0"/>
                </a:lnTo>
                <a:close/>
              </a:path>
            </a:pathLst>
          </a:custGeom>
          <a:solidFill>
            <a:srgbClr val="96D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4122265" y="2560277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134"/>
                </a:lnTo>
              </a:path>
            </a:pathLst>
          </a:custGeom>
          <a:ln w="3175">
            <a:solidFill>
              <a:srgbClr val="96D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4115475" y="2564381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130"/>
                </a:moveTo>
                <a:lnTo>
                  <a:pt x="0" y="0"/>
                </a:lnTo>
              </a:path>
            </a:pathLst>
          </a:custGeom>
          <a:ln w="3175">
            <a:solidFill>
              <a:srgbClr val="96D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4122265" y="2556282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610" y="0"/>
                </a:moveTo>
                <a:lnTo>
                  <a:pt x="0" y="3995"/>
                </a:lnTo>
                <a:lnTo>
                  <a:pt x="0" y="74129"/>
                </a:lnTo>
                <a:lnTo>
                  <a:pt x="6610" y="70137"/>
                </a:lnTo>
                <a:lnTo>
                  <a:pt x="6610" y="0"/>
                </a:lnTo>
                <a:close/>
              </a:path>
            </a:pathLst>
          </a:custGeom>
          <a:solidFill>
            <a:srgbClr val="96D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4128875" y="2556282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137"/>
                </a:lnTo>
              </a:path>
            </a:pathLst>
          </a:custGeom>
          <a:ln w="3175">
            <a:solidFill>
              <a:srgbClr val="96D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4122265" y="2560277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134"/>
                </a:moveTo>
                <a:lnTo>
                  <a:pt x="0" y="0"/>
                </a:lnTo>
              </a:path>
            </a:pathLst>
          </a:custGeom>
          <a:ln w="3175">
            <a:solidFill>
              <a:srgbClr val="96D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4128875" y="2552179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789" y="0"/>
                </a:moveTo>
                <a:lnTo>
                  <a:pt x="0" y="4103"/>
                </a:lnTo>
                <a:lnTo>
                  <a:pt x="0" y="74240"/>
                </a:lnTo>
                <a:lnTo>
                  <a:pt x="6789" y="70140"/>
                </a:lnTo>
                <a:lnTo>
                  <a:pt x="6789" y="0"/>
                </a:lnTo>
                <a:close/>
              </a:path>
            </a:pathLst>
          </a:custGeom>
          <a:solidFill>
            <a:srgbClr val="95D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4135665" y="2552179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140"/>
                </a:lnTo>
              </a:path>
            </a:pathLst>
          </a:custGeom>
          <a:ln w="3175">
            <a:solidFill>
              <a:srgbClr val="95D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4128875" y="2556282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137"/>
                </a:moveTo>
                <a:lnTo>
                  <a:pt x="0" y="0"/>
                </a:lnTo>
              </a:path>
            </a:pathLst>
          </a:custGeom>
          <a:ln w="3175">
            <a:solidFill>
              <a:srgbClr val="95D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4135665" y="2548183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610" y="0"/>
                </a:moveTo>
                <a:lnTo>
                  <a:pt x="0" y="3995"/>
                </a:lnTo>
                <a:lnTo>
                  <a:pt x="0" y="74135"/>
                </a:lnTo>
                <a:lnTo>
                  <a:pt x="6610" y="70143"/>
                </a:lnTo>
                <a:lnTo>
                  <a:pt x="6610" y="0"/>
                </a:lnTo>
                <a:close/>
              </a:path>
            </a:pathLst>
          </a:custGeom>
          <a:solidFill>
            <a:srgbClr val="94D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4142275" y="2548183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143"/>
                </a:lnTo>
              </a:path>
            </a:pathLst>
          </a:custGeom>
          <a:ln w="3175">
            <a:solidFill>
              <a:srgbClr val="94D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4135665" y="2552179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140"/>
                </a:moveTo>
                <a:lnTo>
                  <a:pt x="0" y="0"/>
                </a:lnTo>
              </a:path>
            </a:pathLst>
          </a:custGeom>
          <a:ln w="3175">
            <a:solidFill>
              <a:srgbClr val="94D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4142276" y="2544080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789" y="0"/>
                </a:moveTo>
                <a:lnTo>
                  <a:pt x="0" y="4103"/>
                </a:lnTo>
                <a:lnTo>
                  <a:pt x="0" y="74247"/>
                </a:lnTo>
                <a:lnTo>
                  <a:pt x="6789" y="70147"/>
                </a:lnTo>
                <a:lnTo>
                  <a:pt x="6789" y="0"/>
                </a:lnTo>
                <a:close/>
              </a:path>
            </a:pathLst>
          </a:custGeom>
          <a:solidFill>
            <a:srgbClr val="93D9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4149065" y="2544080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147"/>
                </a:lnTo>
              </a:path>
            </a:pathLst>
          </a:custGeom>
          <a:ln w="3175">
            <a:solidFill>
              <a:srgbClr val="93D9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4142275" y="2548183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143"/>
                </a:moveTo>
                <a:lnTo>
                  <a:pt x="0" y="0"/>
                </a:lnTo>
              </a:path>
            </a:pathLst>
          </a:custGeom>
          <a:ln w="3175">
            <a:solidFill>
              <a:srgbClr val="93D9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4149065" y="2540841"/>
            <a:ext cx="5715" cy="73660"/>
          </a:xfrm>
          <a:custGeom>
            <a:avLst/>
            <a:gdLst/>
            <a:ahLst/>
            <a:cxnLst/>
            <a:rect l="l" t="t" r="r" b="b"/>
            <a:pathLst>
              <a:path w="5714" h="73660">
                <a:moveTo>
                  <a:pt x="5360" y="0"/>
                </a:moveTo>
                <a:lnTo>
                  <a:pt x="0" y="3239"/>
                </a:lnTo>
                <a:lnTo>
                  <a:pt x="0" y="73386"/>
                </a:lnTo>
                <a:lnTo>
                  <a:pt x="5360" y="70149"/>
                </a:lnTo>
                <a:lnTo>
                  <a:pt x="5360" y="0"/>
                </a:lnTo>
                <a:close/>
              </a:path>
            </a:pathLst>
          </a:custGeom>
          <a:solidFill>
            <a:srgbClr val="93D9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4154425" y="2540841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149"/>
                </a:lnTo>
              </a:path>
            </a:pathLst>
          </a:custGeom>
          <a:ln w="3175">
            <a:solidFill>
              <a:srgbClr val="93D9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4149065" y="2544080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147"/>
                </a:moveTo>
                <a:lnTo>
                  <a:pt x="0" y="0"/>
                </a:lnTo>
              </a:path>
            </a:pathLst>
          </a:custGeom>
          <a:ln w="3175">
            <a:solidFill>
              <a:srgbClr val="93D9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4154425" y="2536845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610" y="0"/>
                </a:moveTo>
                <a:lnTo>
                  <a:pt x="0" y="3995"/>
                </a:lnTo>
                <a:lnTo>
                  <a:pt x="0" y="74144"/>
                </a:lnTo>
                <a:lnTo>
                  <a:pt x="6610" y="70152"/>
                </a:lnTo>
                <a:lnTo>
                  <a:pt x="6610" y="0"/>
                </a:lnTo>
                <a:close/>
              </a:path>
            </a:pathLst>
          </a:custGeom>
          <a:solidFill>
            <a:srgbClr val="92D9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4161036" y="2536845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152"/>
                </a:lnTo>
              </a:path>
            </a:pathLst>
          </a:custGeom>
          <a:ln w="3175">
            <a:solidFill>
              <a:srgbClr val="92D9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4154425" y="2540841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149"/>
                </a:moveTo>
                <a:lnTo>
                  <a:pt x="0" y="0"/>
                </a:lnTo>
              </a:path>
            </a:pathLst>
          </a:custGeom>
          <a:ln w="3175">
            <a:solidFill>
              <a:srgbClr val="92D9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4161036" y="2532742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789" y="0"/>
                </a:moveTo>
                <a:lnTo>
                  <a:pt x="0" y="4103"/>
                </a:lnTo>
                <a:lnTo>
                  <a:pt x="0" y="74256"/>
                </a:lnTo>
                <a:lnTo>
                  <a:pt x="6789" y="70156"/>
                </a:lnTo>
                <a:lnTo>
                  <a:pt x="6789" y="0"/>
                </a:lnTo>
                <a:close/>
              </a:path>
            </a:pathLst>
          </a:custGeom>
          <a:solidFill>
            <a:srgbClr val="91D9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4167825" y="2532742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156"/>
                </a:lnTo>
              </a:path>
            </a:pathLst>
          </a:custGeom>
          <a:ln w="3175">
            <a:solidFill>
              <a:srgbClr val="91D9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4161036" y="2536845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152"/>
                </a:moveTo>
                <a:lnTo>
                  <a:pt x="0" y="0"/>
                </a:lnTo>
              </a:path>
            </a:pathLst>
          </a:custGeom>
          <a:ln w="3175">
            <a:solidFill>
              <a:srgbClr val="91D9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4167825" y="2528747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610" y="0"/>
                </a:moveTo>
                <a:lnTo>
                  <a:pt x="0" y="3995"/>
                </a:lnTo>
                <a:lnTo>
                  <a:pt x="0" y="74151"/>
                </a:lnTo>
                <a:lnTo>
                  <a:pt x="6610" y="70159"/>
                </a:lnTo>
                <a:lnTo>
                  <a:pt x="6610" y="0"/>
                </a:lnTo>
                <a:close/>
              </a:path>
            </a:pathLst>
          </a:custGeom>
          <a:solidFill>
            <a:srgbClr val="91D9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4174436" y="2528747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159"/>
                </a:lnTo>
              </a:path>
            </a:pathLst>
          </a:custGeom>
          <a:ln w="3175">
            <a:solidFill>
              <a:srgbClr val="91D9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4167825" y="2532742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156"/>
                </a:moveTo>
                <a:lnTo>
                  <a:pt x="0" y="0"/>
                </a:lnTo>
              </a:path>
            </a:pathLst>
          </a:custGeom>
          <a:ln w="3175">
            <a:solidFill>
              <a:srgbClr val="91D9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4174436" y="2524643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789" y="0"/>
                </a:moveTo>
                <a:lnTo>
                  <a:pt x="0" y="4103"/>
                </a:lnTo>
                <a:lnTo>
                  <a:pt x="0" y="74262"/>
                </a:lnTo>
                <a:lnTo>
                  <a:pt x="6789" y="70162"/>
                </a:lnTo>
                <a:lnTo>
                  <a:pt x="6789" y="0"/>
                </a:lnTo>
                <a:close/>
              </a:path>
            </a:pathLst>
          </a:custGeom>
          <a:solidFill>
            <a:srgbClr val="90D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4181225" y="2524643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162"/>
                </a:lnTo>
              </a:path>
            </a:pathLst>
          </a:custGeom>
          <a:ln w="3175">
            <a:solidFill>
              <a:srgbClr val="90D7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4174436" y="2528747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159"/>
                </a:moveTo>
                <a:lnTo>
                  <a:pt x="0" y="0"/>
                </a:lnTo>
              </a:path>
            </a:pathLst>
          </a:custGeom>
          <a:ln w="3175">
            <a:solidFill>
              <a:srgbClr val="90D7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4181225" y="2520648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610" y="0"/>
                </a:moveTo>
                <a:lnTo>
                  <a:pt x="0" y="3995"/>
                </a:lnTo>
                <a:lnTo>
                  <a:pt x="0" y="74157"/>
                </a:lnTo>
                <a:lnTo>
                  <a:pt x="6610" y="70165"/>
                </a:lnTo>
                <a:lnTo>
                  <a:pt x="6610" y="0"/>
                </a:lnTo>
                <a:close/>
              </a:path>
            </a:pathLst>
          </a:custGeom>
          <a:solidFill>
            <a:srgbClr val="8FD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4187836" y="2520648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165"/>
                </a:lnTo>
              </a:path>
            </a:pathLst>
          </a:custGeom>
          <a:ln w="3175">
            <a:solidFill>
              <a:srgbClr val="8FD7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4181225" y="2524643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162"/>
                </a:moveTo>
                <a:lnTo>
                  <a:pt x="0" y="0"/>
                </a:lnTo>
              </a:path>
            </a:pathLst>
          </a:custGeom>
          <a:ln w="3175">
            <a:solidFill>
              <a:srgbClr val="8FD7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4187836" y="2516545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789" y="0"/>
                </a:moveTo>
                <a:lnTo>
                  <a:pt x="0" y="4103"/>
                </a:lnTo>
                <a:lnTo>
                  <a:pt x="0" y="74269"/>
                </a:lnTo>
                <a:lnTo>
                  <a:pt x="6789" y="70169"/>
                </a:lnTo>
                <a:lnTo>
                  <a:pt x="6789" y="0"/>
                </a:lnTo>
                <a:close/>
              </a:path>
            </a:pathLst>
          </a:custGeom>
          <a:solidFill>
            <a:srgbClr val="8FD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4194625" y="2516545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169"/>
                </a:lnTo>
              </a:path>
            </a:pathLst>
          </a:custGeom>
          <a:ln w="3175">
            <a:solidFill>
              <a:srgbClr val="8FD7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4187836" y="2520648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165"/>
                </a:moveTo>
                <a:lnTo>
                  <a:pt x="0" y="0"/>
                </a:lnTo>
              </a:path>
            </a:pathLst>
          </a:custGeom>
          <a:ln w="3175">
            <a:solidFill>
              <a:srgbClr val="8FD7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4194625" y="2512549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610" y="0"/>
                </a:moveTo>
                <a:lnTo>
                  <a:pt x="0" y="3995"/>
                </a:lnTo>
                <a:lnTo>
                  <a:pt x="0" y="74164"/>
                </a:lnTo>
                <a:lnTo>
                  <a:pt x="6610" y="70172"/>
                </a:lnTo>
                <a:lnTo>
                  <a:pt x="6610" y="0"/>
                </a:lnTo>
                <a:close/>
              </a:path>
            </a:pathLst>
          </a:custGeom>
          <a:solidFill>
            <a:srgbClr val="8ED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4201236" y="2512549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172"/>
                </a:lnTo>
              </a:path>
            </a:pathLst>
          </a:custGeom>
          <a:ln w="3175">
            <a:solidFill>
              <a:srgbClr val="8ED7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4194625" y="2516545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169"/>
                </a:moveTo>
                <a:lnTo>
                  <a:pt x="0" y="0"/>
                </a:lnTo>
              </a:path>
            </a:pathLst>
          </a:custGeom>
          <a:ln w="3175">
            <a:solidFill>
              <a:srgbClr val="8ED7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4201236" y="2508446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789" y="0"/>
                </a:moveTo>
                <a:lnTo>
                  <a:pt x="0" y="4103"/>
                </a:lnTo>
                <a:lnTo>
                  <a:pt x="0" y="74275"/>
                </a:lnTo>
                <a:lnTo>
                  <a:pt x="6789" y="70175"/>
                </a:lnTo>
                <a:lnTo>
                  <a:pt x="6789" y="0"/>
                </a:lnTo>
                <a:close/>
              </a:path>
            </a:pathLst>
          </a:custGeom>
          <a:solidFill>
            <a:srgbClr val="8BD6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4208026" y="2508446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175"/>
                </a:lnTo>
              </a:path>
            </a:pathLst>
          </a:custGeom>
          <a:ln w="3175">
            <a:solidFill>
              <a:srgbClr val="8BD6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4201236" y="2512549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172"/>
                </a:moveTo>
                <a:lnTo>
                  <a:pt x="0" y="0"/>
                </a:lnTo>
              </a:path>
            </a:pathLst>
          </a:custGeom>
          <a:ln w="3175">
            <a:solidFill>
              <a:srgbClr val="8BD6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4208026" y="2504451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610" y="0"/>
                </a:moveTo>
                <a:lnTo>
                  <a:pt x="0" y="3995"/>
                </a:lnTo>
                <a:lnTo>
                  <a:pt x="0" y="74170"/>
                </a:lnTo>
                <a:lnTo>
                  <a:pt x="6610" y="70178"/>
                </a:lnTo>
                <a:lnTo>
                  <a:pt x="6610" y="0"/>
                </a:lnTo>
                <a:close/>
              </a:path>
            </a:pathLst>
          </a:custGeom>
          <a:solidFill>
            <a:srgbClr val="8BD6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4214636" y="2504450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178"/>
                </a:lnTo>
              </a:path>
            </a:pathLst>
          </a:custGeom>
          <a:ln w="3175">
            <a:solidFill>
              <a:srgbClr val="8BD6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4208026" y="2508446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175"/>
                </a:moveTo>
                <a:lnTo>
                  <a:pt x="0" y="0"/>
                </a:lnTo>
              </a:path>
            </a:pathLst>
          </a:custGeom>
          <a:ln w="3175">
            <a:solidFill>
              <a:srgbClr val="8BD6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4214636" y="2500347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789" y="0"/>
                </a:moveTo>
                <a:lnTo>
                  <a:pt x="0" y="4103"/>
                </a:lnTo>
                <a:lnTo>
                  <a:pt x="0" y="74282"/>
                </a:lnTo>
                <a:lnTo>
                  <a:pt x="6789" y="70181"/>
                </a:lnTo>
                <a:lnTo>
                  <a:pt x="6789" y="0"/>
                </a:lnTo>
                <a:close/>
              </a:path>
            </a:pathLst>
          </a:custGeom>
          <a:solidFill>
            <a:srgbClr val="8AD6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4221426" y="2500347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181"/>
                </a:lnTo>
              </a:path>
            </a:pathLst>
          </a:custGeom>
          <a:ln w="3175">
            <a:solidFill>
              <a:srgbClr val="8AD6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4214636" y="2504450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178"/>
                </a:moveTo>
                <a:lnTo>
                  <a:pt x="0" y="0"/>
                </a:lnTo>
              </a:path>
            </a:pathLst>
          </a:custGeom>
          <a:ln w="3175">
            <a:solidFill>
              <a:srgbClr val="8AD6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4221426" y="2497108"/>
            <a:ext cx="5715" cy="73660"/>
          </a:xfrm>
          <a:custGeom>
            <a:avLst/>
            <a:gdLst/>
            <a:ahLst/>
            <a:cxnLst/>
            <a:rect l="l" t="t" r="r" b="b"/>
            <a:pathLst>
              <a:path w="5714" h="73660">
                <a:moveTo>
                  <a:pt x="5360" y="0"/>
                </a:moveTo>
                <a:lnTo>
                  <a:pt x="0" y="3239"/>
                </a:lnTo>
                <a:lnTo>
                  <a:pt x="0" y="73421"/>
                </a:lnTo>
                <a:lnTo>
                  <a:pt x="5360" y="70184"/>
                </a:lnTo>
                <a:lnTo>
                  <a:pt x="5360" y="0"/>
                </a:lnTo>
                <a:close/>
              </a:path>
            </a:pathLst>
          </a:custGeom>
          <a:solidFill>
            <a:srgbClr val="89D6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4226786" y="2497108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184"/>
                </a:lnTo>
              </a:path>
            </a:pathLst>
          </a:custGeom>
          <a:ln w="3175">
            <a:solidFill>
              <a:srgbClr val="89D6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4221426" y="2500347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181"/>
                </a:moveTo>
                <a:lnTo>
                  <a:pt x="0" y="0"/>
                </a:lnTo>
              </a:path>
            </a:pathLst>
          </a:custGeom>
          <a:ln w="3175">
            <a:solidFill>
              <a:srgbClr val="89D6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4226786" y="2493112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610" y="0"/>
                </a:moveTo>
                <a:lnTo>
                  <a:pt x="0" y="3995"/>
                </a:lnTo>
                <a:lnTo>
                  <a:pt x="0" y="74179"/>
                </a:lnTo>
                <a:lnTo>
                  <a:pt x="6610" y="70187"/>
                </a:lnTo>
                <a:lnTo>
                  <a:pt x="6610" y="0"/>
                </a:lnTo>
                <a:close/>
              </a:path>
            </a:pathLst>
          </a:custGeom>
          <a:solidFill>
            <a:srgbClr val="88D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4233396" y="2493112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187"/>
                </a:lnTo>
              </a:path>
            </a:pathLst>
          </a:custGeom>
          <a:ln w="3175">
            <a:solidFill>
              <a:srgbClr val="88D5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4226786" y="2497108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184"/>
                </a:moveTo>
                <a:lnTo>
                  <a:pt x="0" y="0"/>
                </a:lnTo>
              </a:path>
            </a:pathLst>
          </a:custGeom>
          <a:ln w="3175">
            <a:solidFill>
              <a:srgbClr val="88D5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4233396" y="2489009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789" y="0"/>
                </a:moveTo>
                <a:lnTo>
                  <a:pt x="0" y="4103"/>
                </a:lnTo>
                <a:lnTo>
                  <a:pt x="0" y="74291"/>
                </a:lnTo>
                <a:lnTo>
                  <a:pt x="6789" y="70190"/>
                </a:lnTo>
                <a:lnTo>
                  <a:pt x="6789" y="0"/>
                </a:lnTo>
                <a:close/>
              </a:path>
            </a:pathLst>
          </a:custGeom>
          <a:solidFill>
            <a:srgbClr val="88D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4240186" y="2489009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190"/>
                </a:lnTo>
              </a:path>
            </a:pathLst>
          </a:custGeom>
          <a:ln w="3175">
            <a:solidFill>
              <a:srgbClr val="88D5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4233396" y="2493112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187"/>
                </a:moveTo>
                <a:lnTo>
                  <a:pt x="0" y="0"/>
                </a:lnTo>
              </a:path>
            </a:pathLst>
          </a:custGeom>
          <a:ln w="3175">
            <a:solidFill>
              <a:srgbClr val="88D5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4240186" y="2485014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610" y="0"/>
                </a:moveTo>
                <a:lnTo>
                  <a:pt x="0" y="3995"/>
                </a:lnTo>
                <a:lnTo>
                  <a:pt x="0" y="74186"/>
                </a:lnTo>
                <a:lnTo>
                  <a:pt x="6610" y="70194"/>
                </a:lnTo>
                <a:lnTo>
                  <a:pt x="6610" y="0"/>
                </a:lnTo>
                <a:close/>
              </a:path>
            </a:pathLst>
          </a:custGeom>
          <a:solidFill>
            <a:srgbClr val="87D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4246796" y="2485014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194"/>
                </a:lnTo>
              </a:path>
            </a:pathLst>
          </a:custGeom>
          <a:ln w="3175">
            <a:solidFill>
              <a:srgbClr val="87D5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4240186" y="2489009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190"/>
                </a:moveTo>
                <a:lnTo>
                  <a:pt x="0" y="0"/>
                </a:lnTo>
              </a:path>
            </a:pathLst>
          </a:custGeom>
          <a:ln w="3175">
            <a:solidFill>
              <a:srgbClr val="87D5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4246796" y="2480910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789" y="0"/>
                </a:moveTo>
                <a:lnTo>
                  <a:pt x="0" y="4103"/>
                </a:lnTo>
                <a:lnTo>
                  <a:pt x="0" y="74297"/>
                </a:lnTo>
                <a:lnTo>
                  <a:pt x="6789" y="70197"/>
                </a:lnTo>
                <a:lnTo>
                  <a:pt x="6789" y="0"/>
                </a:lnTo>
                <a:close/>
              </a:path>
            </a:pathLst>
          </a:custGeom>
          <a:solidFill>
            <a:srgbClr val="85D5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4253586" y="2480910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197"/>
                </a:lnTo>
              </a:path>
            </a:pathLst>
          </a:custGeom>
          <a:ln w="3175">
            <a:solidFill>
              <a:srgbClr val="85D5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4246796" y="2485014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194"/>
                </a:moveTo>
                <a:lnTo>
                  <a:pt x="0" y="0"/>
                </a:lnTo>
              </a:path>
            </a:pathLst>
          </a:custGeom>
          <a:ln w="3175">
            <a:solidFill>
              <a:srgbClr val="85D5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4253586" y="2476915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610" y="0"/>
                </a:moveTo>
                <a:lnTo>
                  <a:pt x="0" y="3995"/>
                </a:lnTo>
                <a:lnTo>
                  <a:pt x="0" y="74192"/>
                </a:lnTo>
                <a:lnTo>
                  <a:pt x="6610" y="70200"/>
                </a:lnTo>
                <a:lnTo>
                  <a:pt x="6610" y="0"/>
                </a:lnTo>
                <a:close/>
              </a:path>
            </a:pathLst>
          </a:custGeom>
          <a:solidFill>
            <a:srgbClr val="85D5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4260196" y="2476915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200"/>
                </a:lnTo>
              </a:path>
            </a:pathLst>
          </a:custGeom>
          <a:ln w="3175">
            <a:solidFill>
              <a:srgbClr val="85D5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4253586" y="2480910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197"/>
                </a:moveTo>
                <a:lnTo>
                  <a:pt x="0" y="0"/>
                </a:lnTo>
              </a:path>
            </a:pathLst>
          </a:custGeom>
          <a:ln w="3175">
            <a:solidFill>
              <a:srgbClr val="85D5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4260196" y="2472812"/>
            <a:ext cx="6985" cy="74930"/>
          </a:xfrm>
          <a:custGeom>
            <a:avLst/>
            <a:gdLst/>
            <a:ahLst/>
            <a:cxnLst/>
            <a:rect l="l" t="t" r="r" b="b"/>
            <a:pathLst>
              <a:path w="6985" h="74930">
                <a:moveTo>
                  <a:pt x="6789" y="0"/>
                </a:moveTo>
                <a:lnTo>
                  <a:pt x="0" y="4103"/>
                </a:lnTo>
                <a:lnTo>
                  <a:pt x="0" y="74303"/>
                </a:lnTo>
                <a:lnTo>
                  <a:pt x="6789" y="70203"/>
                </a:lnTo>
                <a:lnTo>
                  <a:pt x="6789" y="0"/>
                </a:lnTo>
                <a:close/>
              </a:path>
            </a:pathLst>
          </a:custGeom>
          <a:solidFill>
            <a:srgbClr val="85D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4266986" y="2472812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203"/>
                </a:lnTo>
              </a:path>
            </a:pathLst>
          </a:custGeom>
          <a:ln w="3175">
            <a:solidFill>
              <a:srgbClr val="85D4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4260196" y="2476915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200"/>
                </a:moveTo>
                <a:lnTo>
                  <a:pt x="0" y="0"/>
                </a:lnTo>
              </a:path>
            </a:pathLst>
          </a:custGeom>
          <a:ln w="3175">
            <a:solidFill>
              <a:srgbClr val="85D4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4266986" y="2468816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610" y="0"/>
                </a:moveTo>
                <a:lnTo>
                  <a:pt x="0" y="3995"/>
                </a:lnTo>
                <a:lnTo>
                  <a:pt x="0" y="74199"/>
                </a:lnTo>
                <a:lnTo>
                  <a:pt x="6610" y="70207"/>
                </a:lnTo>
                <a:lnTo>
                  <a:pt x="6610" y="0"/>
                </a:lnTo>
                <a:close/>
              </a:path>
            </a:pathLst>
          </a:custGeom>
          <a:solidFill>
            <a:srgbClr val="84D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4273597" y="2468816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207"/>
                </a:lnTo>
              </a:path>
            </a:pathLst>
          </a:custGeom>
          <a:ln w="3175">
            <a:solidFill>
              <a:srgbClr val="84D4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4266986" y="2472812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203"/>
                </a:moveTo>
                <a:lnTo>
                  <a:pt x="0" y="0"/>
                </a:lnTo>
              </a:path>
            </a:pathLst>
          </a:custGeom>
          <a:ln w="3175">
            <a:solidFill>
              <a:srgbClr val="84D4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4273597" y="2464713"/>
            <a:ext cx="6985" cy="74930"/>
          </a:xfrm>
          <a:custGeom>
            <a:avLst/>
            <a:gdLst/>
            <a:ahLst/>
            <a:cxnLst/>
            <a:rect l="l" t="t" r="r" b="b"/>
            <a:pathLst>
              <a:path w="6985" h="74930">
                <a:moveTo>
                  <a:pt x="6789" y="0"/>
                </a:moveTo>
                <a:lnTo>
                  <a:pt x="0" y="4103"/>
                </a:lnTo>
                <a:lnTo>
                  <a:pt x="0" y="74310"/>
                </a:lnTo>
                <a:lnTo>
                  <a:pt x="6789" y="70210"/>
                </a:lnTo>
                <a:lnTo>
                  <a:pt x="6789" y="0"/>
                </a:lnTo>
                <a:close/>
              </a:path>
            </a:pathLst>
          </a:custGeom>
          <a:solidFill>
            <a:srgbClr val="84D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4280386" y="2464713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210"/>
                </a:lnTo>
              </a:path>
            </a:pathLst>
          </a:custGeom>
          <a:ln w="3175">
            <a:solidFill>
              <a:srgbClr val="84D4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4273597" y="2468816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207"/>
                </a:moveTo>
                <a:lnTo>
                  <a:pt x="0" y="0"/>
                </a:lnTo>
              </a:path>
            </a:pathLst>
          </a:custGeom>
          <a:ln w="3175">
            <a:solidFill>
              <a:srgbClr val="84D4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4280386" y="2460718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610" y="0"/>
                </a:moveTo>
                <a:lnTo>
                  <a:pt x="0" y="3995"/>
                </a:lnTo>
                <a:lnTo>
                  <a:pt x="0" y="74205"/>
                </a:lnTo>
                <a:lnTo>
                  <a:pt x="6610" y="70213"/>
                </a:lnTo>
                <a:lnTo>
                  <a:pt x="6610" y="0"/>
                </a:lnTo>
                <a:close/>
              </a:path>
            </a:pathLst>
          </a:custGeom>
          <a:solidFill>
            <a:srgbClr val="83D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4286997" y="2460718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213"/>
                </a:lnTo>
              </a:path>
            </a:pathLst>
          </a:custGeom>
          <a:ln w="3175">
            <a:solidFill>
              <a:srgbClr val="83D4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4280386" y="2464713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210"/>
                </a:moveTo>
                <a:lnTo>
                  <a:pt x="0" y="0"/>
                </a:lnTo>
              </a:path>
            </a:pathLst>
          </a:custGeom>
          <a:ln w="3175">
            <a:solidFill>
              <a:srgbClr val="83D4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4286997" y="2457478"/>
            <a:ext cx="5715" cy="73660"/>
          </a:xfrm>
          <a:custGeom>
            <a:avLst/>
            <a:gdLst/>
            <a:ahLst/>
            <a:cxnLst/>
            <a:rect l="l" t="t" r="r" b="b"/>
            <a:pathLst>
              <a:path w="5714" h="73660">
                <a:moveTo>
                  <a:pt x="5360" y="0"/>
                </a:moveTo>
                <a:lnTo>
                  <a:pt x="0" y="3239"/>
                </a:lnTo>
                <a:lnTo>
                  <a:pt x="0" y="73453"/>
                </a:lnTo>
                <a:lnTo>
                  <a:pt x="5360" y="70216"/>
                </a:lnTo>
                <a:lnTo>
                  <a:pt x="5360" y="0"/>
                </a:lnTo>
                <a:close/>
              </a:path>
            </a:pathLst>
          </a:custGeom>
          <a:solidFill>
            <a:srgbClr val="81D3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4292357" y="2457478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216"/>
                </a:lnTo>
              </a:path>
            </a:pathLst>
          </a:custGeom>
          <a:ln w="3175">
            <a:solidFill>
              <a:srgbClr val="81D3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4286997" y="2460718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213"/>
                </a:moveTo>
                <a:lnTo>
                  <a:pt x="0" y="0"/>
                </a:lnTo>
              </a:path>
            </a:pathLst>
          </a:custGeom>
          <a:ln w="3175">
            <a:solidFill>
              <a:srgbClr val="81D3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4292357" y="2453375"/>
            <a:ext cx="6985" cy="74930"/>
          </a:xfrm>
          <a:custGeom>
            <a:avLst/>
            <a:gdLst/>
            <a:ahLst/>
            <a:cxnLst/>
            <a:rect l="l" t="t" r="r" b="b"/>
            <a:pathLst>
              <a:path w="6985" h="74930">
                <a:moveTo>
                  <a:pt x="6789" y="0"/>
                </a:moveTo>
                <a:lnTo>
                  <a:pt x="0" y="4103"/>
                </a:lnTo>
                <a:lnTo>
                  <a:pt x="0" y="74319"/>
                </a:lnTo>
                <a:lnTo>
                  <a:pt x="6789" y="70219"/>
                </a:lnTo>
                <a:lnTo>
                  <a:pt x="6789" y="0"/>
                </a:lnTo>
                <a:close/>
              </a:path>
            </a:pathLst>
          </a:custGeom>
          <a:solidFill>
            <a:srgbClr val="80D3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4299146" y="2453375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219"/>
                </a:lnTo>
              </a:path>
            </a:pathLst>
          </a:custGeom>
          <a:ln w="3175">
            <a:solidFill>
              <a:srgbClr val="80D3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4292357" y="2457478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216"/>
                </a:moveTo>
                <a:lnTo>
                  <a:pt x="0" y="0"/>
                </a:lnTo>
              </a:path>
            </a:pathLst>
          </a:custGeom>
          <a:ln w="3175">
            <a:solidFill>
              <a:srgbClr val="80D3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4299146" y="2449379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610" y="0"/>
                </a:moveTo>
                <a:lnTo>
                  <a:pt x="0" y="3995"/>
                </a:lnTo>
                <a:lnTo>
                  <a:pt x="0" y="74214"/>
                </a:lnTo>
                <a:lnTo>
                  <a:pt x="6610" y="70222"/>
                </a:lnTo>
                <a:lnTo>
                  <a:pt x="6610" y="0"/>
                </a:lnTo>
                <a:close/>
              </a:path>
            </a:pathLst>
          </a:custGeom>
          <a:solidFill>
            <a:srgbClr val="80D3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4305757" y="2449379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222"/>
                </a:lnTo>
              </a:path>
            </a:pathLst>
          </a:custGeom>
          <a:ln w="3175">
            <a:solidFill>
              <a:srgbClr val="80D3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4299146" y="2453375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219"/>
                </a:moveTo>
                <a:lnTo>
                  <a:pt x="0" y="0"/>
                </a:lnTo>
              </a:path>
            </a:pathLst>
          </a:custGeom>
          <a:ln w="3175">
            <a:solidFill>
              <a:srgbClr val="80D3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4305757" y="2445276"/>
            <a:ext cx="6985" cy="74930"/>
          </a:xfrm>
          <a:custGeom>
            <a:avLst/>
            <a:gdLst/>
            <a:ahLst/>
            <a:cxnLst/>
            <a:rect l="l" t="t" r="r" b="b"/>
            <a:pathLst>
              <a:path w="6985" h="74930">
                <a:moveTo>
                  <a:pt x="6789" y="0"/>
                </a:moveTo>
                <a:lnTo>
                  <a:pt x="0" y="4103"/>
                </a:lnTo>
                <a:lnTo>
                  <a:pt x="0" y="74325"/>
                </a:lnTo>
                <a:lnTo>
                  <a:pt x="6789" y="70225"/>
                </a:lnTo>
                <a:lnTo>
                  <a:pt x="6789" y="0"/>
                </a:lnTo>
                <a:close/>
              </a:path>
            </a:pathLst>
          </a:custGeom>
          <a:solidFill>
            <a:srgbClr val="7ED3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4312546" y="2445276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225"/>
                </a:lnTo>
              </a:path>
            </a:pathLst>
          </a:custGeom>
          <a:ln w="3175">
            <a:solidFill>
              <a:srgbClr val="7ED3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4305757" y="2449379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222"/>
                </a:moveTo>
                <a:lnTo>
                  <a:pt x="0" y="0"/>
                </a:lnTo>
              </a:path>
            </a:pathLst>
          </a:custGeom>
          <a:ln w="3175">
            <a:solidFill>
              <a:srgbClr val="7ED3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4312546" y="2441173"/>
            <a:ext cx="6985" cy="74930"/>
          </a:xfrm>
          <a:custGeom>
            <a:avLst/>
            <a:gdLst/>
            <a:ahLst/>
            <a:cxnLst/>
            <a:rect l="l" t="t" r="r" b="b"/>
            <a:pathLst>
              <a:path w="6985" h="74930">
                <a:moveTo>
                  <a:pt x="6789" y="0"/>
                </a:moveTo>
                <a:lnTo>
                  <a:pt x="0" y="4103"/>
                </a:lnTo>
                <a:lnTo>
                  <a:pt x="0" y="74329"/>
                </a:lnTo>
                <a:lnTo>
                  <a:pt x="6789" y="70229"/>
                </a:lnTo>
                <a:lnTo>
                  <a:pt x="6789" y="0"/>
                </a:lnTo>
                <a:close/>
              </a:path>
            </a:pathLst>
          </a:custGeom>
          <a:solidFill>
            <a:srgbClr val="7DD2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4319336" y="2441173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229"/>
                </a:lnTo>
              </a:path>
            </a:pathLst>
          </a:custGeom>
          <a:ln w="3175">
            <a:solidFill>
              <a:srgbClr val="7DD2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4312546" y="2445276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225"/>
                </a:moveTo>
                <a:lnTo>
                  <a:pt x="0" y="0"/>
                </a:lnTo>
              </a:path>
            </a:pathLst>
          </a:custGeom>
          <a:ln w="3175">
            <a:solidFill>
              <a:srgbClr val="7DD2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4319336" y="2437177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610" y="0"/>
                </a:moveTo>
                <a:lnTo>
                  <a:pt x="0" y="3995"/>
                </a:lnTo>
                <a:lnTo>
                  <a:pt x="0" y="74224"/>
                </a:lnTo>
                <a:lnTo>
                  <a:pt x="6610" y="70232"/>
                </a:lnTo>
                <a:lnTo>
                  <a:pt x="6610" y="0"/>
                </a:lnTo>
                <a:close/>
              </a:path>
            </a:pathLst>
          </a:custGeom>
          <a:solidFill>
            <a:srgbClr val="7DD2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4325946" y="2437177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232"/>
                </a:lnTo>
              </a:path>
            </a:pathLst>
          </a:custGeom>
          <a:ln w="3175">
            <a:solidFill>
              <a:srgbClr val="7DD2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4319336" y="2441173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229"/>
                </a:moveTo>
                <a:lnTo>
                  <a:pt x="0" y="0"/>
                </a:lnTo>
              </a:path>
            </a:pathLst>
          </a:custGeom>
          <a:ln w="3175">
            <a:solidFill>
              <a:srgbClr val="7DD2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4325946" y="2433074"/>
            <a:ext cx="6985" cy="74930"/>
          </a:xfrm>
          <a:custGeom>
            <a:avLst/>
            <a:gdLst/>
            <a:ahLst/>
            <a:cxnLst/>
            <a:rect l="l" t="t" r="r" b="b"/>
            <a:pathLst>
              <a:path w="6985" h="74930">
                <a:moveTo>
                  <a:pt x="6789" y="0"/>
                </a:moveTo>
                <a:lnTo>
                  <a:pt x="0" y="4103"/>
                </a:lnTo>
                <a:lnTo>
                  <a:pt x="0" y="74335"/>
                </a:lnTo>
                <a:lnTo>
                  <a:pt x="6789" y="70235"/>
                </a:lnTo>
                <a:lnTo>
                  <a:pt x="6789" y="0"/>
                </a:lnTo>
                <a:close/>
              </a:path>
            </a:pathLst>
          </a:custGeom>
          <a:solidFill>
            <a:srgbClr val="7BD2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4332736" y="2433074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235"/>
                </a:lnTo>
              </a:path>
            </a:pathLst>
          </a:custGeom>
          <a:ln w="3175">
            <a:solidFill>
              <a:srgbClr val="7BD2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4325946" y="2437177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232"/>
                </a:moveTo>
                <a:lnTo>
                  <a:pt x="0" y="0"/>
                </a:lnTo>
              </a:path>
            </a:pathLst>
          </a:custGeom>
          <a:ln w="3175">
            <a:solidFill>
              <a:srgbClr val="7BD2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4332736" y="2429079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610" y="0"/>
                </a:moveTo>
                <a:lnTo>
                  <a:pt x="0" y="3995"/>
                </a:lnTo>
                <a:lnTo>
                  <a:pt x="0" y="74230"/>
                </a:lnTo>
                <a:lnTo>
                  <a:pt x="6610" y="70238"/>
                </a:lnTo>
                <a:lnTo>
                  <a:pt x="6610" y="0"/>
                </a:lnTo>
                <a:close/>
              </a:path>
            </a:pathLst>
          </a:custGeom>
          <a:solidFill>
            <a:srgbClr val="7AD2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4339347" y="2429079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238"/>
                </a:lnTo>
              </a:path>
            </a:pathLst>
          </a:custGeom>
          <a:ln w="3175">
            <a:solidFill>
              <a:srgbClr val="7AD2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4332736" y="2433074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235"/>
                </a:moveTo>
                <a:lnTo>
                  <a:pt x="0" y="0"/>
                </a:lnTo>
              </a:path>
            </a:pathLst>
          </a:custGeom>
          <a:ln w="3175">
            <a:solidFill>
              <a:srgbClr val="7AD2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4339347" y="2424975"/>
            <a:ext cx="6985" cy="74930"/>
          </a:xfrm>
          <a:custGeom>
            <a:avLst/>
            <a:gdLst/>
            <a:ahLst/>
            <a:cxnLst/>
            <a:rect l="l" t="t" r="r" b="b"/>
            <a:pathLst>
              <a:path w="6985" h="74930">
                <a:moveTo>
                  <a:pt x="6789" y="0"/>
                </a:moveTo>
                <a:lnTo>
                  <a:pt x="0" y="4103"/>
                </a:lnTo>
                <a:lnTo>
                  <a:pt x="0" y="74342"/>
                </a:lnTo>
                <a:lnTo>
                  <a:pt x="6789" y="70242"/>
                </a:lnTo>
                <a:lnTo>
                  <a:pt x="6789" y="0"/>
                </a:lnTo>
                <a:close/>
              </a:path>
            </a:pathLst>
          </a:custGeom>
          <a:solidFill>
            <a:srgbClr val="7AD2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4346136" y="2424975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242"/>
                </a:lnTo>
              </a:path>
            </a:pathLst>
          </a:custGeom>
          <a:ln w="3175">
            <a:solidFill>
              <a:srgbClr val="7AD2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4339347" y="2429079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238"/>
                </a:moveTo>
                <a:lnTo>
                  <a:pt x="0" y="0"/>
                </a:lnTo>
              </a:path>
            </a:pathLst>
          </a:custGeom>
          <a:ln w="3175">
            <a:solidFill>
              <a:srgbClr val="7AD2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4346136" y="2420980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610" y="0"/>
                </a:moveTo>
                <a:lnTo>
                  <a:pt x="0" y="3995"/>
                </a:lnTo>
                <a:lnTo>
                  <a:pt x="0" y="74237"/>
                </a:lnTo>
                <a:lnTo>
                  <a:pt x="6610" y="70245"/>
                </a:lnTo>
                <a:lnTo>
                  <a:pt x="6610" y="0"/>
                </a:lnTo>
                <a:close/>
              </a:path>
            </a:pathLst>
          </a:custGeom>
          <a:solidFill>
            <a:srgbClr val="79D2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4352747" y="2420980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245"/>
                </a:lnTo>
              </a:path>
            </a:pathLst>
          </a:custGeom>
          <a:ln w="3175">
            <a:solidFill>
              <a:srgbClr val="79D2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4346136" y="2424975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242"/>
                </a:moveTo>
                <a:lnTo>
                  <a:pt x="0" y="0"/>
                </a:lnTo>
              </a:path>
            </a:pathLst>
          </a:custGeom>
          <a:ln w="3175">
            <a:solidFill>
              <a:srgbClr val="79D2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4352747" y="2416877"/>
            <a:ext cx="6985" cy="74930"/>
          </a:xfrm>
          <a:custGeom>
            <a:avLst/>
            <a:gdLst/>
            <a:ahLst/>
            <a:cxnLst/>
            <a:rect l="l" t="t" r="r" b="b"/>
            <a:pathLst>
              <a:path w="6985" h="74930">
                <a:moveTo>
                  <a:pt x="6789" y="0"/>
                </a:moveTo>
                <a:lnTo>
                  <a:pt x="0" y="4103"/>
                </a:lnTo>
                <a:lnTo>
                  <a:pt x="0" y="74348"/>
                </a:lnTo>
                <a:lnTo>
                  <a:pt x="6789" y="70248"/>
                </a:lnTo>
                <a:lnTo>
                  <a:pt x="6789" y="0"/>
                </a:lnTo>
                <a:close/>
              </a:path>
            </a:pathLst>
          </a:custGeom>
          <a:solidFill>
            <a:srgbClr val="79D2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4359536" y="2416876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248"/>
                </a:lnTo>
              </a:path>
            </a:pathLst>
          </a:custGeom>
          <a:ln w="3175">
            <a:solidFill>
              <a:srgbClr val="79D2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4352747" y="2420980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245"/>
                </a:moveTo>
                <a:lnTo>
                  <a:pt x="0" y="0"/>
                </a:lnTo>
              </a:path>
            </a:pathLst>
          </a:custGeom>
          <a:ln w="3175">
            <a:solidFill>
              <a:srgbClr val="79D2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4359536" y="2413637"/>
            <a:ext cx="5715" cy="73660"/>
          </a:xfrm>
          <a:custGeom>
            <a:avLst/>
            <a:gdLst/>
            <a:ahLst/>
            <a:cxnLst/>
            <a:rect l="l" t="t" r="r" b="b"/>
            <a:pathLst>
              <a:path w="5714" h="73660">
                <a:moveTo>
                  <a:pt x="5360" y="0"/>
                </a:moveTo>
                <a:lnTo>
                  <a:pt x="0" y="3239"/>
                </a:lnTo>
                <a:lnTo>
                  <a:pt x="0" y="73488"/>
                </a:lnTo>
                <a:lnTo>
                  <a:pt x="5360" y="70251"/>
                </a:lnTo>
                <a:lnTo>
                  <a:pt x="5360" y="0"/>
                </a:lnTo>
                <a:close/>
              </a:path>
            </a:pathLst>
          </a:custGeom>
          <a:solidFill>
            <a:srgbClr val="77D2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4364896" y="2413637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251"/>
                </a:lnTo>
              </a:path>
            </a:pathLst>
          </a:custGeom>
          <a:ln w="3175">
            <a:solidFill>
              <a:srgbClr val="77D2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4359536" y="2416876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248"/>
                </a:moveTo>
                <a:lnTo>
                  <a:pt x="0" y="0"/>
                </a:lnTo>
              </a:path>
            </a:pathLst>
          </a:custGeom>
          <a:ln w="3175">
            <a:solidFill>
              <a:srgbClr val="77D2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4364896" y="2409642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610" y="0"/>
                </a:moveTo>
                <a:lnTo>
                  <a:pt x="0" y="3995"/>
                </a:lnTo>
                <a:lnTo>
                  <a:pt x="0" y="74246"/>
                </a:lnTo>
                <a:lnTo>
                  <a:pt x="6610" y="70254"/>
                </a:lnTo>
                <a:lnTo>
                  <a:pt x="6610" y="0"/>
                </a:lnTo>
                <a:close/>
              </a:path>
            </a:pathLst>
          </a:custGeom>
          <a:solidFill>
            <a:srgbClr val="77D2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4371507" y="2409642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254"/>
                </a:lnTo>
              </a:path>
            </a:pathLst>
          </a:custGeom>
          <a:ln w="3175">
            <a:solidFill>
              <a:srgbClr val="77D2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4364896" y="2413637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251"/>
                </a:moveTo>
                <a:lnTo>
                  <a:pt x="0" y="0"/>
                </a:lnTo>
              </a:path>
            </a:pathLst>
          </a:custGeom>
          <a:ln w="3175">
            <a:solidFill>
              <a:srgbClr val="77D2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4371507" y="2405539"/>
            <a:ext cx="6985" cy="74930"/>
          </a:xfrm>
          <a:custGeom>
            <a:avLst/>
            <a:gdLst/>
            <a:ahLst/>
            <a:cxnLst/>
            <a:rect l="l" t="t" r="r" b="b"/>
            <a:pathLst>
              <a:path w="6985" h="74930">
                <a:moveTo>
                  <a:pt x="6789" y="0"/>
                </a:moveTo>
                <a:lnTo>
                  <a:pt x="0" y="4103"/>
                </a:lnTo>
                <a:lnTo>
                  <a:pt x="0" y="74357"/>
                </a:lnTo>
                <a:lnTo>
                  <a:pt x="6789" y="70257"/>
                </a:lnTo>
                <a:lnTo>
                  <a:pt x="6789" y="0"/>
                </a:lnTo>
                <a:close/>
              </a:path>
            </a:pathLst>
          </a:custGeom>
          <a:solidFill>
            <a:srgbClr val="76D1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4378296" y="2405538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257"/>
                </a:lnTo>
              </a:path>
            </a:pathLst>
          </a:custGeom>
          <a:ln w="3175">
            <a:solidFill>
              <a:srgbClr val="76D1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4371507" y="2409642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254"/>
                </a:moveTo>
                <a:lnTo>
                  <a:pt x="0" y="0"/>
                </a:lnTo>
              </a:path>
            </a:pathLst>
          </a:custGeom>
          <a:ln w="3175">
            <a:solidFill>
              <a:srgbClr val="76D1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4378296" y="2401543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610" y="0"/>
                </a:moveTo>
                <a:lnTo>
                  <a:pt x="0" y="3995"/>
                </a:lnTo>
                <a:lnTo>
                  <a:pt x="0" y="74252"/>
                </a:lnTo>
                <a:lnTo>
                  <a:pt x="6610" y="70260"/>
                </a:lnTo>
                <a:lnTo>
                  <a:pt x="6610" y="0"/>
                </a:lnTo>
                <a:close/>
              </a:path>
            </a:pathLst>
          </a:custGeom>
          <a:solidFill>
            <a:srgbClr val="75D1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4384907" y="2401543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260"/>
                </a:lnTo>
              </a:path>
            </a:pathLst>
          </a:custGeom>
          <a:ln w="3175">
            <a:solidFill>
              <a:srgbClr val="75D1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4378296" y="2405538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257"/>
                </a:moveTo>
                <a:lnTo>
                  <a:pt x="0" y="0"/>
                </a:lnTo>
              </a:path>
            </a:pathLst>
          </a:custGeom>
          <a:ln w="3175">
            <a:solidFill>
              <a:srgbClr val="75D1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4384907" y="2397440"/>
            <a:ext cx="6985" cy="74930"/>
          </a:xfrm>
          <a:custGeom>
            <a:avLst/>
            <a:gdLst/>
            <a:ahLst/>
            <a:cxnLst/>
            <a:rect l="l" t="t" r="r" b="b"/>
            <a:pathLst>
              <a:path w="6985" h="74930">
                <a:moveTo>
                  <a:pt x="6789" y="0"/>
                </a:moveTo>
                <a:lnTo>
                  <a:pt x="0" y="4103"/>
                </a:lnTo>
                <a:lnTo>
                  <a:pt x="0" y="74364"/>
                </a:lnTo>
                <a:lnTo>
                  <a:pt x="6789" y="70264"/>
                </a:lnTo>
                <a:lnTo>
                  <a:pt x="6789" y="0"/>
                </a:lnTo>
                <a:close/>
              </a:path>
            </a:pathLst>
          </a:custGeom>
          <a:solidFill>
            <a:srgbClr val="75D1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4391696" y="2397440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264"/>
                </a:lnTo>
              </a:path>
            </a:pathLst>
          </a:custGeom>
          <a:ln w="3175">
            <a:solidFill>
              <a:srgbClr val="75D1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4384907" y="2401543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260"/>
                </a:moveTo>
                <a:lnTo>
                  <a:pt x="0" y="0"/>
                </a:lnTo>
              </a:path>
            </a:pathLst>
          </a:custGeom>
          <a:ln w="3175">
            <a:solidFill>
              <a:srgbClr val="75D1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4391696" y="2393444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610" y="0"/>
                </a:moveTo>
                <a:lnTo>
                  <a:pt x="0" y="3995"/>
                </a:lnTo>
                <a:lnTo>
                  <a:pt x="0" y="74259"/>
                </a:lnTo>
                <a:lnTo>
                  <a:pt x="6610" y="70267"/>
                </a:lnTo>
                <a:lnTo>
                  <a:pt x="6610" y="0"/>
                </a:lnTo>
                <a:close/>
              </a:path>
            </a:pathLst>
          </a:custGeom>
          <a:solidFill>
            <a:srgbClr val="73D1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4398307" y="2393444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267"/>
                </a:lnTo>
              </a:path>
            </a:pathLst>
          </a:custGeom>
          <a:ln w="3175">
            <a:solidFill>
              <a:srgbClr val="73D1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4391696" y="2397440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264"/>
                </a:moveTo>
                <a:lnTo>
                  <a:pt x="0" y="0"/>
                </a:lnTo>
              </a:path>
            </a:pathLst>
          </a:custGeom>
          <a:ln w="3175">
            <a:solidFill>
              <a:srgbClr val="73D1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4398307" y="2389341"/>
            <a:ext cx="6985" cy="74930"/>
          </a:xfrm>
          <a:custGeom>
            <a:avLst/>
            <a:gdLst/>
            <a:ahLst/>
            <a:cxnLst/>
            <a:rect l="l" t="t" r="r" b="b"/>
            <a:pathLst>
              <a:path w="6985" h="74930">
                <a:moveTo>
                  <a:pt x="6789" y="0"/>
                </a:moveTo>
                <a:lnTo>
                  <a:pt x="0" y="4103"/>
                </a:lnTo>
                <a:lnTo>
                  <a:pt x="0" y="74370"/>
                </a:lnTo>
                <a:lnTo>
                  <a:pt x="6789" y="70270"/>
                </a:lnTo>
                <a:lnTo>
                  <a:pt x="6789" y="0"/>
                </a:lnTo>
                <a:close/>
              </a:path>
            </a:pathLst>
          </a:custGeom>
          <a:solidFill>
            <a:srgbClr val="71D0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4405097" y="2389341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270"/>
                </a:lnTo>
              </a:path>
            </a:pathLst>
          </a:custGeom>
          <a:ln w="3175">
            <a:solidFill>
              <a:srgbClr val="71D0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4398307" y="2393444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267"/>
                </a:moveTo>
                <a:lnTo>
                  <a:pt x="0" y="0"/>
                </a:lnTo>
              </a:path>
            </a:pathLst>
          </a:custGeom>
          <a:ln w="3175">
            <a:solidFill>
              <a:srgbClr val="71D0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4405097" y="2385346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610" y="0"/>
                </a:moveTo>
                <a:lnTo>
                  <a:pt x="0" y="3995"/>
                </a:lnTo>
                <a:lnTo>
                  <a:pt x="0" y="74265"/>
                </a:lnTo>
                <a:lnTo>
                  <a:pt x="6610" y="70273"/>
                </a:lnTo>
                <a:lnTo>
                  <a:pt x="6610" y="0"/>
                </a:lnTo>
                <a:close/>
              </a:path>
            </a:pathLst>
          </a:custGeom>
          <a:solidFill>
            <a:srgbClr val="71D0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4411707" y="2385346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273"/>
                </a:lnTo>
              </a:path>
            </a:pathLst>
          </a:custGeom>
          <a:ln w="3175">
            <a:solidFill>
              <a:srgbClr val="71D0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4405097" y="2389341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270"/>
                </a:moveTo>
                <a:lnTo>
                  <a:pt x="0" y="0"/>
                </a:lnTo>
              </a:path>
            </a:pathLst>
          </a:custGeom>
          <a:ln w="3175">
            <a:solidFill>
              <a:srgbClr val="71D0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4411707" y="2381242"/>
            <a:ext cx="6985" cy="74930"/>
          </a:xfrm>
          <a:custGeom>
            <a:avLst/>
            <a:gdLst/>
            <a:ahLst/>
            <a:cxnLst/>
            <a:rect l="l" t="t" r="r" b="b"/>
            <a:pathLst>
              <a:path w="6985" h="74930">
                <a:moveTo>
                  <a:pt x="6789" y="0"/>
                </a:moveTo>
                <a:lnTo>
                  <a:pt x="0" y="4103"/>
                </a:lnTo>
                <a:lnTo>
                  <a:pt x="0" y="74377"/>
                </a:lnTo>
                <a:lnTo>
                  <a:pt x="6789" y="70277"/>
                </a:lnTo>
                <a:lnTo>
                  <a:pt x="6789" y="0"/>
                </a:lnTo>
                <a:close/>
              </a:path>
            </a:pathLst>
          </a:custGeom>
          <a:solidFill>
            <a:srgbClr val="70D0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4418496" y="2381242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277"/>
                </a:lnTo>
              </a:path>
            </a:pathLst>
          </a:custGeom>
          <a:ln w="3175">
            <a:solidFill>
              <a:srgbClr val="70D0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4411707" y="2385346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273"/>
                </a:moveTo>
                <a:lnTo>
                  <a:pt x="0" y="0"/>
                </a:lnTo>
              </a:path>
            </a:pathLst>
          </a:custGeom>
          <a:ln w="3175">
            <a:solidFill>
              <a:srgbClr val="70D0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4418496" y="2377247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610" y="0"/>
                </a:moveTo>
                <a:lnTo>
                  <a:pt x="0" y="3995"/>
                </a:lnTo>
                <a:lnTo>
                  <a:pt x="0" y="74272"/>
                </a:lnTo>
                <a:lnTo>
                  <a:pt x="6610" y="70280"/>
                </a:lnTo>
                <a:lnTo>
                  <a:pt x="6610" y="0"/>
                </a:lnTo>
                <a:close/>
              </a:path>
            </a:pathLst>
          </a:custGeom>
          <a:solidFill>
            <a:srgbClr val="6ED0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4425107" y="2377247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280"/>
                </a:lnTo>
              </a:path>
            </a:pathLst>
          </a:custGeom>
          <a:ln w="3175">
            <a:solidFill>
              <a:srgbClr val="6ED0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4418496" y="2381242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277"/>
                </a:moveTo>
                <a:lnTo>
                  <a:pt x="0" y="0"/>
                </a:lnTo>
              </a:path>
            </a:pathLst>
          </a:custGeom>
          <a:ln w="3175">
            <a:solidFill>
              <a:srgbClr val="6ED0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4425107" y="2374008"/>
            <a:ext cx="5715" cy="73660"/>
          </a:xfrm>
          <a:custGeom>
            <a:avLst/>
            <a:gdLst/>
            <a:ahLst/>
            <a:cxnLst/>
            <a:rect l="l" t="t" r="r" b="b"/>
            <a:pathLst>
              <a:path w="5714" h="73660">
                <a:moveTo>
                  <a:pt x="5360" y="0"/>
                </a:moveTo>
                <a:lnTo>
                  <a:pt x="0" y="3239"/>
                </a:lnTo>
                <a:lnTo>
                  <a:pt x="0" y="73519"/>
                </a:lnTo>
                <a:lnTo>
                  <a:pt x="5360" y="70282"/>
                </a:lnTo>
                <a:lnTo>
                  <a:pt x="5360" y="0"/>
                </a:lnTo>
                <a:close/>
              </a:path>
            </a:pathLst>
          </a:custGeom>
          <a:solidFill>
            <a:srgbClr val="6DCF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4430467" y="2374007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282"/>
                </a:lnTo>
              </a:path>
            </a:pathLst>
          </a:custGeom>
          <a:ln w="3175">
            <a:solidFill>
              <a:srgbClr val="6DCF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4425107" y="2377247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280"/>
                </a:moveTo>
                <a:lnTo>
                  <a:pt x="0" y="0"/>
                </a:lnTo>
              </a:path>
            </a:pathLst>
          </a:custGeom>
          <a:ln w="3175">
            <a:solidFill>
              <a:srgbClr val="6DCF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4430467" y="2369904"/>
            <a:ext cx="6985" cy="74930"/>
          </a:xfrm>
          <a:custGeom>
            <a:avLst/>
            <a:gdLst/>
            <a:ahLst/>
            <a:cxnLst/>
            <a:rect l="l" t="t" r="r" b="b"/>
            <a:pathLst>
              <a:path w="6985" h="74930">
                <a:moveTo>
                  <a:pt x="6789" y="0"/>
                </a:moveTo>
                <a:lnTo>
                  <a:pt x="0" y="4103"/>
                </a:lnTo>
                <a:lnTo>
                  <a:pt x="0" y="74386"/>
                </a:lnTo>
                <a:lnTo>
                  <a:pt x="6789" y="70286"/>
                </a:lnTo>
                <a:lnTo>
                  <a:pt x="6789" y="0"/>
                </a:lnTo>
                <a:close/>
              </a:path>
            </a:pathLst>
          </a:custGeom>
          <a:solidFill>
            <a:srgbClr val="6DCF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4437257" y="2369904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286"/>
                </a:lnTo>
              </a:path>
            </a:pathLst>
          </a:custGeom>
          <a:ln w="3175">
            <a:solidFill>
              <a:srgbClr val="6DCF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4430467" y="2374007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282"/>
                </a:moveTo>
                <a:lnTo>
                  <a:pt x="0" y="0"/>
                </a:lnTo>
              </a:path>
            </a:pathLst>
          </a:custGeom>
          <a:ln w="3175">
            <a:solidFill>
              <a:srgbClr val="6DCF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4437257" y="2365909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610" y="0"/>
                </a:moveTo>
                <a:lnTo>
                  <a:pt x="0" y="3995"/>
                </a:lnTo>
                <a:lnTo>
                  <a:pt x="0" y="74281"/>
                </a:lnTo>
                <a:lnTo>
                  <a:pt x="6610" y="70289"/>
                </a:lnTo>
                <a:lnTo>
                  <a:pt x="6610" y="0"/>
                </a:lnTo>
                <a:close/>
              </a:path>
            </a:pathLst>
          </a:custGeom>
          <a:solidFill>
            <a:srgbClr val="6CCF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4443867" y="2365909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289"/>
                </a:lnTo>
              </a:path>
            </a:pathLst>
          </a:custGeom>
          <a:ln w="3175">
            <a:solidFill>
              <a:srgbClr val="6CCF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4437257" y="2369904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286"/>
                </a:moveTo>
                <a:lnTo>
                  <a:pt x="0" y="0"/>
                </a:lnTo>
              </a:path>
            </a:pathLst>
          </a:custGeom>
          <a:ln w="3175">
            <a:solidFill>
              <a:srgbClr val="6CCF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4443867" y="2361806"/>
            <a:ext cx="6985" cy="74930"/>
          </a:xfrm>
          <a:custGeom>
            <a:avLst/>
            <a:gdLst/>
            <a:ahLst/>
            <a:cxnLst/>
            <a:rect l="l" t="t" r="r" b="b"/>
            <a:pathLst>
              <a:path w="6985" h="74930">
                <a:moveTo>
                  <a:pt x="6789" y="0"/>
                </a:moveTo>
                <a:lnTo>
                  <a:pt x="0" y="4103"/>
                </a:lnTo>
                <a:lnTo>
                  <a:pt x="0" y="74392"/>
                </a:lnTo>
                <a:lnTo>
                  <a:pt x="6789" y="70292"/>
                </a:lnTo>
                <a:lnTo>
                  <a:pt x="6789" y="0"/>
                </a:lnTo>
                <a:close/>
              </a:path>
            </a:pathLst>
          </a:custGeom>
          <a:solidFill>
            <a:srgbClr val="6BCF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4450657" y="2361805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292"/>
                </a:lnTo>
              </a:path>
            </a:pathLst>
          </a:custGeom>
          <a:ln w="3175">
            <a:solidFill>
              <a:srgbClr val="6BCF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4443867" y="2365909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289"/>
                </a:moveTo>
                <a:lnTo>
                  <a:pt x="0" y="0"/>
                </a:lnTo>
              </a:path>
            </a:pathLst>
          </a:custGeom>
          <a:ln w="3175">
            <a:solidFill>
              <a:srgbClr val="6BCF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4450657" y="2357810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610" y="0"/>
                </a:moveTo>
                <a:lnTo>
                  <a:pt x="0" y="3995"/>
                </a:lnTo>
                <a:lnTo>
                  <a:pt x="0" y="74287"/>
                </a:lnTo>
                <a:lnTo>
                  <a:pt x="6610" y="70295"/>
                </a:lnTo>
                <a:lnTo>
                  <a:pt x="6610" y="0"/>
                </a:lnTo>
                <a:close/>
              </a:path>
            </a:pathLst>
          </a:custGeom>
          <a:solidFill>
            <a:srgbClr val="6BCF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4457267" y="2357810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295"/>
                </a:lnTo>
              </a:path>
            </a:pathLst>
          </a:custGeom>
          <a:ln w="3175">
            <a:solidFill>
              <a:srgbClr val="6BCF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4450657" y="2361805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292"/>
                </a:moveTo>
                <a:lnTo>
                  <a:pt x="0" y="0"/>
                </a:lnTo>
              </a:path>
            </a:pathLst>
          </a:custGeom>
          <a:ln w="3175">
            <a:solidFill>
              <a:srgbClr val="6BCF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4457267" y="2353707"/>
            <a:ext cx="6985" cy="74930"/>
          </a:xfrm>
          <a:custGeom>
            <a:avLst/>
            <a:gdLst/>
            <a:ahLst/>
            <a:cxnLst/>
            <a:rect l="l" t="t" r="r" b="b"/>
            <a:pathLst>
              <a:path w="6985" h="74930">
                <a:moveTo>
                  <a:pt x="6789" y="0"/>
                </a:moveTo>
                <a:lnTo>
                  <a:pt x="0" y="4103"/>
                </a:lnTo>
                <a:lnTo>
                  <a:pt x="0" y="74399"/>
                </a:lnTo>
                <a:lnTo>
                  <a:pt x="6789" y="70298"/>
                </a:lnTo>
                <a:lnTo>
                  <a:pt x="6789" y="0"/>
                </a:lnTo>
                <a:close/>
              </a:path>
            </a:pathLst>
          </a:custGeom>
          <a:solidFill>
            <a:srgbClr val="6ACF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4464057" y="2353707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298"/>
                </a:lnTo>
              </a:path>
            </a:pathLst>
          </a:custGeom>
          <a:ln w="3175">
            <a:solidFill>
              <a:srgbClr val="6ACF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4457267" y="2357810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295"/>
                </a:moveTo>
                <a:lnTo>
                  <a:pt x="0" y="0"/>
                </a:lnTo>
              </a:path>
            </a:pathLst>
          </a:custGeom>
          <a:ln w="3175">
            <a:solidFill>
              <a:srgbClr val="6ACF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4464057" y="2349712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610" y="0"/>
                </a:moveTo>
                <a:lnTo>
                  <a:pt x="0" y="3995"/>
                </a:lnTo>
                <a:lnTo>
                  <a:pt x="0" y="74294"/>
                </a:lnTo>
                <a:lnTo>
                  <a:pt x="6610" y="70302"/>
                </a:lnTo>
                <a:lnTo>
                  <a:pt x="6610" y="0"/>
                </a:lnTo>
                <a:close/>
              </a:path>
            </a:pathLst>
          </a:custGeom>
          <a:solidFill>
            <a:srgbClr val="68CE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4470668" y="2349711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302"/>
                </a:lnTo>
              </a:path>
            </a:pathLst>
          </a:custGeom>
          <a:ln w="3175">
            <a:solidFill>
              <a:srgbClr val="68CE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4464057" y="2353707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298"/>
                </a:moveTo>
                <a:lnTo>
                  <a:pt x="0" y="0"/>
                </a:lnTo>
              </a:path>
            </a:pathLst>
          </a:custGeom>
          <a:ln w="3175">
            <a:solidFill>
              <a:srgbClr val="68CE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4470668" y="2345608"/>
            <a:ext cx="6985" cy="74930"/>
          </a:xfrm>
          <a:custGeom>
            <a:avLst/>
            <a:gdLst/>
            <a:ahLst/>
            <a:cxnLst/>
            <a:rect l="l" t="t" r="r" b="b"/>
            <a:pathLst>
              <a:path w="6985" h="74930">
                <a:moveTo>
                  <a:pt x="6789" y="0"/>
                </a:moveTo>
                <a:lnTo>
                  <a:pt x="0" y="4103"/>
                </a:lnTo>
                <a:lnTo>
                  <a:pt x="0" y="74405"/>
                </a:lnTo>
                <a:lnTo>
                  <a:pt x="6789" y="70305"/>
                </a:lnTo>
                <a:lnTo>
                  <a:pt x="6789" y="0"/>
                </a:lnTo>
                <a:close/>
              </a:path>
            </a:pathLst>
          </a:custGeom>
          <a:solidFill>
            <a:srgbClr val="68CE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4477457" y="2345608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305"/>
                </a:lnTo>
              </a:path>
            </a:pathLst>
          </a:custGeom>
          <a:ln w="3175">
            <a:solidFill>
              <a:srgbClr val="68CE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4470668" y="2349711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302"/>
                </a:moveTo>
                <a:lnTo>
                  <a:pt x="0" y="0"/>
                </a:lnTo>
              </a:path>
            </a:pathLst>
          </a:custGeom>
          <a:ln w="3175">
            <a:solidFill>
              <a:srgbClr val="68CE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4477457" y="2341613"/>
            <a:ext cx="6985" cy="74295"/>
          </a:xfrm>
          <a:custGeom>
            <a:avLst/>
            <a:gdLst/>
            <a:ahLst/>
            <a:cxnLst/>
            <a:rect l="l" t="t" r="r" b="b"/>
            <a:pathLst>
              <a:path w="6985" h="74294">
                <a:moveTo>
                  <a:pt x="6610" y="0"/>
                </a:moveTo>
                <a:lnTo>
                  <a:pt x="0" y="3995"/>
                </a:lnTo>
                <a:lnTo>
                  <a:pt x="0" y="74300"/>
                </a:lnTo>
                <a:lnTo>
                  <a:pt x="6610" y="70308"/>
                </a:lnTo>
                <a:lnTo>
                  <a:pt x="6610" y="0"/>
                </a:lnTo>
                <a:close/>
              </a:path>
            </a:pathLst>
          </a:custGeom>
          <a:solidFill>
            <a:srgbClr val="67CE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4484068" y="2341613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308"/>
                </a:lnTo>
              </a:path>
            </a:pathLst>
          </a:custGeom>
          <a:ln w="3175">
            <a:solidFill>
              <a:srgbClr val="67CE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4477457" y="2345608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305"/>
                </a:moveTo>
                <a:lnTo>
                  <a:pt x="0" y="0"/>
                </a:lnTo>
              </a:path>
            </a:pathLst>
          </a:custGeom>
          <a:ln w="3175">
            <a:solidFill>
              <a:srgbClr val="67CE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4484068" y="2337509"/>
            <a:ext cx="6985" cy="74930"/>
          </a:xfrm>
          <a:custGeom>
            <a:avLst/>
            <a:gdLst/>
            <a:ahLst/>
            <a:cxnLst/>
            <a:rect l="l" t="t" r="r" b="b"/>
            <a:pathLst>
              <a:path w="6985" h="74930">
                <a:moveTo>
                  <a:pt x="6789" y="0"/>
                </a:moveTo>
                <a:lnTo>
                  <a:pt x="0" y="4103"/>
                </a:lnTo>
                <a:lnTo>
                  <a:pt x="0" y="74411"/>
                </a:lnTo>
                <a:lnTo>
                  <a:pt x="6789" y="70311"/>
                </a:lnTo>
                <a:lnTo>
                  <a:pt x="6789" y="0"/>
                </a:lnTo>
                <a:close/>
              </a:path>
            </a:pathLst>
          </a:custGeom>
          <a:solidFill>
            <a:srgbClr val="66CE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4490857" y="2337509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311"/>
                </a:lnTo>
              </a:path>
            </a:pathLst>
          </a:custGeom>
          <a:ln w="3175">
            <a:solidFill>
              <a:srgbClr val="66CE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4484068" y="2341613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308"/>
                </a:moveTo>
                <a:lnTo>
                  <a:pt x="0" y="0"/>
                </a:lnTo>
              </a:path>
            </a:pathLst>
          </a:custGeom>
          <a:ln w="3175">
            <a:solidFill>
              <a:srgbClr val="66CE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4490857" y="2333514"/>
            <a:ext cx="6985" cy="74930"/>
          </a:xfrm>
          <a:custGeom>
            <a:avLst/>
            <a:gdLst/>
            <a:ahLst/>
            <a:cxnLst/>
            <a:rect l="l" t="t" r="r" b="b"/>
            <a:pathLst>
              <a:path w="6985" h="74930">
                <a:moveTo>
                  <a:pt x="6610" y="0"/>
                </a:moveTo>
                <a:lnTo>
                  <a:pt x="0" y="3995"/>
                </a:lnTo>
                <a:lnTo>
                  <a:pt x="0" y="74307"/>
                </a:lnTo>
                <a:lnTo>
                  <a:pt x="6610" y="70315"/>
                </a:lnTo>
                <a:lnTo>
                  <a:pt x="6610" y="0"/>
                </a:lnTo>
                <a:close/>
              </a:path>
            </a:pathLst>
          </a:custGeom>
          <a:solidFill>
            <a:srgbClr val="66CE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4497468" y="2333514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315"/>
                </a:lnTo>
              </a:path>
            </a:pathLst>
          </a:custGeom>
          <a:ln w="3175">
            <a:solidFill>
              <a:srgbClr val="66CE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4490857" y="2337509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311"/>
                </a:moveTo>
                <a:lnTo>
                  <a:pt x="0" y="0"/>
                </a:lnTo>
              </a:path>
            </a:pathLst>
          </a:custGeom>
          <a:ln w="3175">
            <a:solidFill>
              <a:srgbClr val="66CE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4497468" y="2330275"/>
            <a:ext cx="5715" cy="73660"/>
          </a:xfrm>
          <a:custGeom>
            <a:avLst/>
            <a:gdLst/>
            <a:ahLst/>
            <a:cxnLst/>
            <a:rect l="l" t="t" r="r" b="b"/>
            <a:pathLst>
              <a:path w="5714" h="73660">
                <a:moveTo>
                  <a:pt x="5360" y="0"/>
                </a:moveTo>
                <a:lnTo>
                  <a:pt x="0" y="3239"/>
                </a:lnTo>
                <a:lnTo>
                  <a:pt x="0" y="73554"/>
                </a:lnTo>
                <a:lnTo>
                  <a:pt x="5360" y="70317"/>
                </a:lnTo>
                <a:lnTo>
                  <a:pt x="5360" y="0"/>
                </a:lnTo>
                <a:close/>
              </a:path>
            </a:pathLst>
          </a:custGeom>
          <a:solidFill>
            <a:srgbClr val="63CD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4502828" y="2330275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317"/>
                </a:lnTo>
              </a:path>
            </a:pathLst>
          </a:custGeom>
          <a:ln w="3175">
            <a:solidFill>
              <a:srgbClr val="63CD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4497468" y="2333514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315"/>
                </a:moveTo>
                <a:lnTo>
                  <a:pt x="0" y="0"/>
                </a:lnTo>
              </a:path>
            </a:pathLst>
          </a:custGeom>
          <a:ln w="3175">
            <a:solidFill>
              <a:srgbClr val="63CD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4502828" y="2326171"/>
            <a:ext cx="6985" cy="74930"/>
          </a:xfrm>
          <a:custGeom>
            <a:avLst/>
            <a:gdLst/>
            <a:ahLst/>
            <a:cxnLst/>
            <a:rect l="l" t="t" r="r" b="b"/>
            <a:pathLst>
              <a:path w="6985" h="74930">
                <a:moveTo>
                  <a:pt x="6789" y="0"/>
                </a:moveTo>
                <a:lnTo>
                  <a:pt x="0" y="4103"/>
                </a:lnTo>
                <a:lnTo>
                  <a:pt x="0" y="74421"/>
                </a:lnTo>
                <a:lnTo>
                  <a:pt x="6789" y="70320"/>
                </a:lnTo>
                <a:lnTo>
                  <a:pt x="6789" y="0"/>
                </a:lnTo>
                <a:close/>
              </a:path>
            </a:pathLst>
          </a:custGeom>
          <a:solidFill>
            <a:srgbClr val="62CD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4509617" y="2326171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320"/>
                </a:lnTo>
              </a:path>
            </a:pathLst>
          </a:custGeom>
          <a:ln w="3175">
            <a:solidFill>
              <a:srgbClr val="62CD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4502828" y="2330275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317"/>
                </a:moveTo>
                <a:lnTo>
                  <a:pt x="0" y="0"/>
                </a:lnTo>
              </a:path>
            </a:pathLst>
          </a:custGeom>
          <a:ln w="3175">
            <a:solidFill>
              <a:srgbClr val="62CD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4509617" y="2322176"/>
            <a:ext cx="6985" cy="74930"/>
          </a:xfrm>
          <a:custGeom>
            <a:avLst/>
            <a:gdLst/>
            <a:ahLst/>
            <a:cxnLst/>
            <a:rect l="l" t="t" r="r" b="b"/>
            <a:pathLst>
              <a:path w="6985" h="74930">
                <a:moveTo>
                  <a:pt x="6610" y="0"/>
                </a:moveTo>
                <a:lnTo>
                  <a:pt x="0" y="3995"/>
                </a:lnTo>
                <a:lnTo>
                  <a:pt x="0" y="74316"/>
                </a:lnTo>
                <a:lnTo>
                  <a:pt x="6610" y="70324"/>
                </a:lnTo>
                <a:lnTo>
                  <a:pt x="6610" y="0"/>
                </a:lnTo>
                <a:close/>
              </a:path>
            </a:pathLst>
          </a:custGeom>
          <a:solidFill>
            <a:srgbClr val="60CD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4516228" y="2322176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324"/>
                </a:lnTo>
              </a:path>
            </a:pathLst>
          </a:custGeom>
          <a:ln w="3175">
            <a:solidFill>
              <a:srgbClr val="60CD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4509617" y="2326171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320"/>
                </a:moveTo>
                <a:lnTo>
                  <a:pt x="0" y="0"/>
                </a:lnTo>
              </a:path>
            </a:pathLst>
          </a:custGeom>
          <a:ln w="3175">
            <a:solidFill>
              <a:srgbClr val="60CD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4516228" y="2318073"/>
            <a:ext cx="6985" cy="74930"/>
          </a:xfrm>
          <a:custGeom>
            <a:avLst/>
            <a:gdLst/>
            <a:ahLst/>
            <a:cxnLst/>
            <a:rect l="l" t="t" r="r" b="b"/>
            <a:pathLst>
              <a:path w="6985" h="74930">
                <a:moveTo>
                  <a:pt x="6789" y="0"/>
                </a:moveTo>
                <a:lnTo>
                  <a:pt x="0" y="4103"/>
                </a:lnTo>
                <a:lnTo>
                  <a:pt x="0" y="74427"/>
                </a:lnTo>
                <a:lnTo>
                  <a:pt x="6789" y="70327"/>
                </a:lnTo>
                <a:lnTo>
                  <a:pt x="6789" y="0"/>
                </a:lnTo>
                <a:close/>
              </a:path>
            </a:pathLst>
          </a:custGeom>
          <a:solidFill>
            <a:srgbClr val="60CD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4523017" y="2318072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327"/>
                </a:lnTo>
              </a:path>
            </a:pathLst>
          </a:custGeom>
          <a:ln w="3175">
            <a:solidFill>
              <a:srgbClr val="60CD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4516228" y="2322176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324"/>
                </a:moveTo>
                <a:lnTo>
                  <a:pt x="0" y="0"/>
                </a:lnTo>
              </a:path>
            </a:pathLst>
          </a:custGeom>
          <a:ln w="3175">
            <a:solidFill>
              <a:srgbClr val="60CD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4523017" y="2314077"/>
            <a:ext cx="6985" cy="74930"/>
          </a:xfrm>
          <a:custGeom>
            <a:avLst/>
            <a:gdLst/>
            <a:ahLst/>
            <a:cxnLst/>
            <a:rect l="l" t="t" r="r" b="b"/>
            <a:pathLst>
              <a:path w="6985" h="74930">
                <a:moveTo>
                  <a:pt x="6610" y="0"/>
                </a:moveTo>
                <a:lnTo>
                  <a:pt x="0" y="3995"/>
                </a:lnTo>
                <a:lnTo>
                  <a:pt x="0" y="74322"/>
                </a:lnTo>
                <a:lnTo>
                  <a:pt x="6610" y="70330"/>
                </a:lnTo>
                <a:lnTo>
                  <a:pt x="6610" y="0"/>
                </a:lnTo>
                <a:close/>
              </a:path>
            </a:pathLst>
          </a:custGeom>
          <a:solidFill>
            <a:srgbClr val="5FCC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4529628" y="2314077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330"/>
                </a:lnTo>
              </a:path>
            </a:pathLst>
          </a:custGeom>
          <a:ln w="3175">
            <a:solidFill>
              <a:srgbClr val="5FCC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4523017" y="2318072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327"/>
                </a:moveTo>
                <a:lnTo>
                  <a:pt x="0" y="0"/>
                </a:lnTo>
              </a:path>
            </a:pathLst>
          </a:custGeom>
          <a:ln w="3175">
            <a:solidFill>
              <a:srgbClr val="5FCC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4529628" y="2309974"/>
            <a:ext cx="6985" cy="74930"/>
          </a:xfrm>
          <a:custGeom>
            <a:avLst/>
            <a:gdLst/>
            <a:ahLst/>
            <a:cxnLst/>
            <a:rect l="l" t="t" r="r" b="b"/>
            <a:pathLst>
              <a:path w="6985" h="74930">
                <a:moveTo>
                  <a:pt x="6789" y="0"/>
                </a:moveTo>
                <a:lnTo>
                  <a:pt x="0" y="4103"/>
                </a:lnTo>
                <a:lnTo>
                  <a:pt x="0" y="74433"/>
                </a:lnTo>
                <a:lnTo>
                  <a:pt x="6789" y="70333"/>
                </a:lnTo>
                <a:lnTo>
                  <a:pt x="6789" y="0"/>
                </a:lnTo>
                <a:close/>
              </a:path>
            </a:pathLst>
          </a:custGeom>
          <a:solidFill>
            <a:srgbClr val="5ECC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4536418" y="2309974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333"/>
                </a:lnTo>
              </a:path>
            </a:pathLst>
          </a:custGeom>
          <a:ln w="3175">
            <a:solidFill>
              <a:srgbClr val="5ECC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4529628" y="2314077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330"/>
                </a:moveTo>
                <a:lnTo>
                  <a:pt x="0" y="0"/>
                </a:lnTo>
              </a:path>
            </a:pathLst>
          </a:custGeom>
          <a:ln w="3175">
            <a:solidFill>
              <a:srgbClr val="5ECC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4536418" y="2305979"/>
            <a:ext cx="6985" cy="74930"/>
          </a:xfrm>
          <a:custGeom>
            <a:avLst/>
            <a:gdLst/>
            <a:ahLst/>
            <a:cxnLst/>
            <a:rect l="l" t="t" r="r" b="b"/>
            <a:pathLst>
              <a:path w="6985" h="74930">
                <a:moveTo>
                  <a:pt x="6610" y="0"/>
                </a:moveTo>
                <a:lnTo>
                  <a:pt x="0" y="3995"/>
                </a:lnTo>
                <a:lnTo>
                  <a:pt x="0" y="74329"/>
                </a:lnTo>
                <a:lnTo>
                  <a:pt x="6610" y="70337"/>
                </a:lnTo>
                <a:lnTo>
                  <a:pt x="6610" y="0"/>
                </a:lnTo>
                <a:close/>
              </a:path>
            </a:pathLst>
          </a:custGeom>
          <a:solidFill>
            <a:srgbClr val="5ECC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4543028" y="2305978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337"/>
                </a:lnTo>
              </a:path>
            </a:pathLst>
          </a:custGeom>
          <a:ln w="3175">
            <a:solidFill>
              <a:srgbClr val="5ECC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4536418" y="2309974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333"/>
                </a:moveTo>
                <a:lnTo>
                  <a:pt x="0" y="0"/>
                </a:lnTo>
              </a:path>
            </a:pathLst>
          </a:custGeom>
          <a:ln w="3175">
            <a:solidFill>
              <a:srgbClr val="5ECC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4543028" y="2301875"/>
            <a:ext cx="6985" cy="74930"/>
          </a:xfrm>
          <a:custGeom>
            <a:avLst/>
            <a:gdLst/>
            <a:ahLst/>
            <a:cxnLst/>
            <a:rect l="l" t="t" r="r" b="b"/>
            <a:pathLst>
              <a:path w="6985" h="74930">
                <a:moveTo>
                  <a:pt x="6789" y="0"/>
                </a:moveTo>
                <a:lnTo>
                  <a:pt x="0" y="4103"/>
                </a:lnTo>
                <a:lnTo>
                  <a:pt x="0" y="74440"/>
                </a:lnTo>
                <a:lnTo>
                  <a:pt x="6789" y="70340"/>
                </a:lnTo>
                <a:lnTo>
                  <a:pt x="6789" y="0"/>
                </a:lnTo>
                <a:close/>
              </a:path>
            </a:pathLst>
          </a:custGeom>
          <a:solidFill>
            <a:srgbClr val="5DCC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4549818" y="2301875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340"/>
                </a:lnTo>
              </a:path>
            </a:pathLst>
          </a:custGeom>
          <a:ln w="3175">
            <a:solidFill>
              <a:srgbClr val="5DCC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4543028" y="2305978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337"/>
                </a:moveTo>
                <a:lnTo>
                  <a:pt x="0" y="0"/>
                </a:lnTo>
              </a:path>
            </a:pathLst>
          </a:custGeom>
          <a:ln w="3175">
            <a:solidFill>
              <a:srgbClr val="5DCC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4549818" y="2297880"/>
            <a:ext cx="6985" cy="74930"/>
          </a:xfrm>
          <a:custGeom>
            <a:avLst/>
            <a:gdLst/>
            <a:ahLst/>
            <a:cxnLst/>
            <a:rect l="l" t="t" r="r" b="b"/>
            <a:pathLst>
              <a:path w="6985" h="74930">
                <a:moveTo>
                  <a:pt x="6610" y="0"/>
                </a:moveTo>
                <a:lnTo>
                  <a:pt x="0" y="3995"/>
                </a:lnTo>
                <a:lnTo>
                  <a:pt x="0" y="74335"/>
                </a:lnTo>
                <a:lnTo>
                  <a:pt x="6610" y="70343"/>
                </a:lnTo>
                <a:lnTo>
                  <a:pt x="6610" y="0"/>
                </a:lnTo>
                <a:close/>
              </a:path>
            </a:pathLst>
          </a:custGeom>
          <a:solidFill>
            <a:srgbClr val="5BCA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4556428" y="2297880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343"/>
                </a:lnTo>
              </a:path>
            </a:pathLst>
          </a:custGeom>
          <a:ln w="3175">
            <a:solidFill>
              <a:srgbClr val="5BCA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4549818" y="2301875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340"/>
                </a:moveTo>
                <a:lnTo>
                  <a:pt x="0" y="0"/>
                </a:lnTo>
              </a:path>
            </a:pathLst>
          </a:custGeom>
          <a:ln w="3175">
            <a:solidFill>
              <a:srgbClr val="5BCA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4556428" y="2293776"/>
            <a:ext cx="6985" cy="74930"/>
          </a:xfrm>
          <a:custGeom>
            <a:avLst/>
            <a:gdLst/>
            <a:ahLst/>
            <a:cxnLst/>
            <a:rect l="l" t="t" r="r" b="b"/>
            <a:pathLst>
              <a:path w="6985" h="74930">
                <a:moveTo>
                  <a:pt x="6789" y="0"/>
                </a:moveTo>
                <a:lnTo>
                  <a:pt x="0" y="4103"/>
                </a:lnTo>
                <a:lnTo>
                  <a:pt x="0" y="74446"/>
                </a:lnTo>
                <a:lnTo>
                  <a:pt x="6789" y="70346"/>
                </a:lnTo>
                <a:lnTo>
                  <a:pt x="6789" y="0"/>
                </a:lnTo>
                <a:close/>
              </a:path>
            </a:pathLst>
          </a:custGeom>
          <a:solidFill>
            <a:srgbClr val="5BCA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4563218" y="2293776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346"/>
                </a:lnTo>
              </a:path>
            </a:pathLst>
          </a:custGeom>
          <a:ln w="3175">
            <a:solidFill>
              <a:srgbClr val="5BCA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4556428" y="2297880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343"/>
                </a:moveTo>
                <a:lnTo>
                  <a:pt x="0" y="0"/>
                </a:lnTo>
              </a:path>
            </a:pathLst>
          </a:custGeom>
          <a:ln w="3175">
            <a:solidFill>
              <a:srgbClr val="5BCA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4563218" y="2290537"/>
            <a:ext cx="5715" cy="73660"/>
          </a:xfrm>
          <a:custGeom>
            <a:avLst/>
            <a:gdLst/>
            <a:ahLst/>
            <a:cxnLst/>
            <a:rect l="l" t="t" r="r" b="b"/>
            <a:pathLst>
              <a:path w="5714" h="73660">
                <a:moveTo>
                  <a:pt x="5360" y="0"/>
                </a:moveTo>
                <a:lnTo>
                  <a:pt x="0" y="3239"/>
                </a:lnTo>
                <a:lnTo>
                  <a:pt x="0" y="73586"/>
                </a:lnTo>
                <a:lnTo>
                  <a:pt x="5360" y="70349"/>
                </a:lnTo>
                <a:lnTo>
                  <a:pt x="5360" y="0"/>
                </a:lnTo>
                <a:close/>
              </a:path>
            </a:pathLst>
          </a:custGeom>
          <a:solidFill>
            <a:srgbClr val="58CA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4568578" y="2290537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349"/>
                </a:lnTo>
              </a:path>
            </a:pathLst>
          </a:custGeom>
          <a:ln w="3175">
            <a:solidFill>
              <a:srgbClr val="58CA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4563218" y="2293776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346"/>
                </a:moveTo>
                <a:lnTo>
                  <a:pt x="0" y="0"/>
                </a:lnTo>
              </a:path>
            </a:pathLst>
          </a:custGeom>
          <a:ln w="3175">
            <a:solidFill>
              <a:srgbClr val="58CA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4568578" y="2286542"/>
            <a:ext cx="6985" cy="74930"/>
          </a:xfrm>
          <a:custGeom>
            <a:avLst/>
            <a:gdLst/>
            <a:ahLst/>
            <a:cxnLst/>
            <a:rect l="l" t="t" r="r" b="b"/>
            <a:pathLst>
              <a:path w="6985" h="74930">
                <a:moveTo>
                  <a:pt x="6610" y="0"/>
                </a:moveTo>
                <a:lnTo>
                  <a:pt x="0" y="3995"/>
                </a:lnTo>
                <a:lnTo>
                  <a:pt x="0" y="74344"/>
                </a:lnTo>
                <a:lnTo>
                  <a:pt x="6610" y="70352"/>
                </a:lnTo>
                <a:lnTo>
                  <a:pt x="6610" y="0"/>
                </a:lnTo>
                <a:close/>
              </a:path>
            </a:pathLst>
          </a:custGeom>
          <a:solidFill>
            <a:srgbClr val="57CA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4575188" y="2286542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352"/>
                </a:lnTo>
              </a:path>
            </a:pathLst>
          </a:custGeom>
          <a:ln w="3175">
            <a:solidFill>
              <a:srgbClr val="57CA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4568578" y="2290537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349"/>
                </a:moveTo>
                <a:lnTo>
                  <a:pt x="0" y="0"/>
                </a:lnTo>
              </a:path>
            </a:pathLst>
          </a:custGeom>
          <a:ln w="3175">
            <a:solidFill>
              <a:srgbClr val="57CA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4575188" y="2282438"/>
            <a:ext cx="6985" cy="74930"/>
          </a:xfrm>
          <a:custGeom>
            <a:avLst/>
            <a:gdLst/>
            <a:ahLst/>
            <a:cxnLst/>
            <a:rect l="l" t="t" r="r" b="b"/>
            <a:pathLst>
              <a:path w="6985" h="74930">
                <a:moveTo>
                  <a:pt x="6789" y="0"/>
                </a:moveTo>
                <a:lnTo>
                  <a:pt x="0" y="4103"/>
                </a:lnTo>
                <a:lnTo>
                  <a:pt x="0" y="74455"/>
                </a:lnTo>
                <a:lnTo>
                  <a:pt x="6789" y="70355"/>
                </a:lnTo>
                <a:lnTo>
                  <a:pt x="6789" y="0"/>
                </a:lnTo>
                <a:close/>
              </a:path>
            </a:pathLst>
          </a:custGeom>
          <a:solidFill>
            <a:srgbClr val="55CA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4581978" y="2282438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355"/>
                </a:lnTo>
              </a:path>
            </a:pathLst>
          </a:custGeom>
          <a:ln w="3175">
            <a:solidFill>
              <a:srgbClr val="55CA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4575188" y="2286542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352"/>
                </a:moveTo>
                <a:lnTo>
                  <a:pt x="0" y="0"/>
                </a:lnTo>
              </a:path>
            </a:pathLst>
          </a:custGeom>
          <a:ln w="3175">
            <a:solidFill>
              <a:srgbClr val="55CA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4581978" y="2278443"/>
            <a:ext cx="6985" cy="74930"/>
          </a:xfrm>
          <a:custGeom>
            <a:avLst/>
            <a:gdLst/>
            <a:ahLst/>
            <a:cxnLst/>
            <a:rect l="l" t="t" r="r" b="b"/>
            <a:pathLst>
              <a:path w="6985" h="74930">
                <a:moveTo>
                  <a:pt x="6610" y="0"/>
                </a:moveTo>
                <a:lnTo>
                  <a:pt x="0" y="3995"/>
                </a:lnTo>
                <a:lnTo>
                  <a:pt x="0" y="74351"/>
                </a:lnTo>
                <a:lnTo>
                  <a:pt x="6610" y="70359"/>
                </a:lnTo>
                <a:lnTo>
                  <a:pt x="6610" y="0"/>
                </a:lnTo>
                <a:close/>
              </a:path>
            </a:pathLst>
          </a:custGeom>
          <a:solidFill>
            <a:srgbClr val="55CA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4588588" y="2278443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359"/>
                </a:lnTo>
              </a:path>
            </a:pathLst>
          </a:custGeom>
          <a:ln w="3175">
            <a:solidFill>
              <a:srgbClr val="55CA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4581978" y="2282438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355"/>
                </a:moveTo>
                <a:lnTo>
                  <a:pt x="0" y="0"/>
                </a:lnTo>
              </a:path>
            </a:pathLst>
          </a:custGeom>
          <a:ln w="3175">
            <a:solidFill>
              <a:srgbClr val="55CA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4588589" y="2274340"/>
            <a:ext cx="6985" cy="74930"/>
          </a:xfrm>
          <a:custGeom>
            <a:avLst/>
            <a:gdLst/>
            <a:ahLst/>
            <a:cxnLst/>
            <a:rect l="l" t="t" r="r" b="b"/>
            <a:pathLst>
              <a:path w="6985" h="74930">
                <a:moveTo>
                  <a:pt x="6789" y="0"/>
                </a:moveTo>
                <a:lnTo>
                  <a:pt x="0" y="4103"/>
                </a:lnTo>
                <a:lnTo>
                  <a:pt x="0" y="74462"/>
                </a:lnTo>
                <a:lnTo>
                  <a:pt x="6789" y="70362"/>
                </a:lnTo>
                <a:lnTo>
                  <a:pt x="6789" y="0"/>
                </a:lnTo>
                <a:close/>
              </a:path>
            </a:pathLst>
          </a:custGeom>
          <a:solidFill>
            <a:srgbClr val="54C9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4595378" y="2274339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362"/>
                </a:lnTo>
              </a:path>
            </a:pathLst>
          </a:custGeom>
          <a:ln w="3175">
            <a:solidFill>
              <a:srgbClr val="54C9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4588588" y="2278443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359"/>
                </a:moveTo>
                <a:lnTo>
                  <a:pt x="0" y="0"/>
                </a:lnTo>
              </a:path>
            </a:pathLst>
          </a:custGeom>
          <a:ln w="3175">
            <a:solidFill>
              <a:srgbClr val="54C9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4595378" y="2270344"/>
            <a:ext cx="6985" cy="74930"/>
          </a:xfrm>
          <a:custGeom>
            <a:avLst/>
            <a:gdLst/>
            <a:ahLst/>
            <a:cxnLst/>
            <a:rect l="l" t="t" r="r" b="b"/>
            <a:pathLst>
              <a:path w="6985" h="74930">
                <a:moveTo>
                  <a:pt x="6610" y="0"/>
                </a:moveTo>
                <a:lnTo>
                  <a:pt x="0" y="3995"/>
                </a:lnTo>
                <a:lnTo>
                  <a:pt x="0" y="74357"/>
                </a:lnTo>
                <a:lnTo>
                  <a:pt x="6610" y="70365"/>
                </a:lnTo>
                <a:lnTo>
                  <a:pt x="6610" y="0"/>
                </a:lnTo>
                <a:close/>
              </a:path>
            </a:pathLst>
          </a:custGeom>
          <a:solidFill>
            <a:srgbClr val="52C9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4601989" y="2270344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365"/>
                </a:lnTo>
              </a:path>
            </a:pathLst>
          </a:custGeom>
          <a:ln w="3175">
            <a:solidFill>
              <a:srgbClr val="52C9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4595378" y="2274339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362"/>
                </a:moveTo>
                <a:lnTo>
                  <a:pt x="0" y="0"/>
                </a:lnTo>
              </a:path>
            </a:pathLst>
          </a:custGeom>
          <a:ln w="3175">
            <a:solidFill>
              <a:srgbClr val="52C9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4601989" y="2266241"/>
            <a:ext cx="6985" cy="74930"/>
          </a:xfrm>
          <a:custGeom>
            <a:avLst/>
            <a:gdLst/>
            <a:ahLst/>
            <a:cxnLst/>
            <a:rect l="l" t="t" r="r" b="b"/>
            <a:pathLst>
              <a:path w="6985" h="74930">
                <a:moveTo>
                  <a:pt x="6789" y="0"/>
                </a:moveTo>
                <a:lnTo>
                  <a:pt x="0" y="4103"/>
                </a:lnTo>
                <a:lnTo>
                  <a:pt x="0" y="74468"/>
                </a:lnTo>
                <a:lnTo>
                  <a:pt x="6789" y="70368"/>
                </a:lnTo>
                <a:lnTo>
                  <a:pt x="6789" y="0"/>
                </a:lnTo>
                <a:close/>
              </a:path>
            </a:pathLst>
          </a:custGeom>
          <a:solidFill>
            <a:srgbClr val="52C9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4608778" y="2266241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368"/>
                </a:lnTo>
              </a:path>
            </a:pathLst>
          </a:custGeom>
          <a:ln w="3175">
            <a:solidFill>
              <a:srgbClr val="52C9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4601989" y="2270344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365"/>
                </a:moveTo>
                <a:lnTo>
                  <a:pt x="0" y="0"/>
                </a:lnTo>
              </a:path>
            </a:pathLst>
          </a:custGeom>
          <a:ln w="3175">
            <a:solidFill>
              <a:srgbClr val="52C9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4608778" y="2262246"/>
            <a:ext cx="6985" cy="74930"/>
          </a:xfrm>
          <a:custGeom>
            <a:avLst/>
            <a:gdLst/>
            <a:ahLst/>
            <a:cxnLst/>
            <a:rect l="l" t="t" r="r" b="b"/>
            <a:pathLst>
              <a:path w="6985" h="74930">
                <a:moveTo>
                  <a:pt x="6610" y="0"/>
                </a:moveTo>
                <a:lnTo>
                  <a:pt x="0" y="3995"/>
                </a:lnTo>
                <a:lnTo>
                  <a:pt x="0" y="74364"/>
                </a:lnTo>
                <a:lnTo>
                  <a:pt x="6610" y="70371"/>
                </a:lnTo>
                <a:lnTo>
                  <a:pt x="6610" y="0"/>
                </a:lnTo>
                <a:close/>
              </a:path>
            </a:pathLst>
          </a:custGeom>
          <a:solidFill>
            <a:srgbClr val="51C9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4615389" y="2262245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371"/>
                </a:lnTo>
              </a:path>
            </a:pathLst>
          </a:custGeom>
          <a:ln w="3175">
            <a:solidFill>
              <a:srgbClr val="51C9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4608778" y="2266241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368"/>
                </a:moveTo>
                <a:lnTo>
                  <a:pt x="0" y="0"/>
                </a:lnTo>
              </a:path>
            </a:pathLst>
          </a:custGeom>
          <a:ln w="3175">
            <a:solidFill>
              <a:srgbClr val="51C9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4615389" y="2258142"/>
            <a:ext cx="6985" cy="74930"/>
          </a:xfrm>
          <a:custGeom>
            <a:avLst/>
            <a:gdLst/>
            <a:ahLst/>
            <a:cxnLst/>
            <a:rect l="l" t="t" r="r" b="b"/>
            <a:pathLst>
              <a:path w="6985" h="74930">
                <a:moveTo>
                  <a:pt x="6789" y="0"/>
                </a:moveTo>
                <a:lnTo>
                  <a:pt x="0" y="4103"/>
                </a:lnTo>
                <a:lnTo>
                  <a:pt x="0" y="74475"/>
                </a:lnTo>
                <a:lnTo>
                  <a:pt x="6789" y="70375"/>
                </a:lnTo>
                <a:lnTo>
                  <a:pt x="6789" y="0"/>
                </a:lnTo>
                <a:close/>
              </a:path>
            </a:pathLst>
          </a:custGeom>
          <a:solidFill>
            <a:srgbClr val="4FC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4622178" y="2258142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375"/>
                </a:lnTo>
              </a:path>
            </a:pathLst>
          </a:custGeom>
          <a:ln w="3175">
            <a:solidFill>
              <a:srgbClr val="4FC8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4615389" y="2262245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371"/>
                </a:moveTo>
                <a:lnTo>
                  <a:pt x="0" y="0"/>
                </a:lnTo>
              </a:path>
            </a:pathLst>
          </a:custGeom>
          <a:ln w="3175">
            <a:solidFill>
              <a:srgbClr val="4FC8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4622178" y="2254039"/>
            <a:ext cx="6985" cy="74930"/>
          </a:xfrm>
          <a:custGeom>
            <a:avLst/>
            <a:gdLst/>
            <a:ahLst/>
            <a:cxnLst/>
            <a:rect l="l" t="t" r="r" b="b"/>
            <a:pathLst>
              <a:path w="6985" h="74930">
                <a:moveTo>
                  <a:pt x="6789" y="0"/>
                </a:moveTo>
                <a:lnTo>
                  <a:pt x="0" y="4103"/>
                </a:lnTo>
                <a:lnTo>
                  <a:pt x="0" y="74478"/>
                </a:lnTo>
                <a:lnTo>
                  <a:pt x="6789" y="70378"/>
                </a:lnTo>
                <a:lnTo>
                  <a:pt x="6789" y="0"/>
                </a:lnTo>
                <a:close/>
              </a:path>
            </a:pathLst>
          </a:custGeom>
          <a:solidFill>
            <a:srgbClr val="4FC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4628968" y="2254039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378"/>
                </a:lnTo>
              </a:path>
            </a:pathLst>
          </a:custGeom>
          <a:ln w="3175">
            <a:solidFill>
              <a:srgbClr val="4FC8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4622178" y="2258142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375"/>
                </a:moveTo>
                <a:lnTo>
                  <a:pt x="0" y="0"/>
                </a:lnTo>
              </a:path>
            </a:pathLst>
          </a:custGeom>
          <a:ln w="3175">
            <a:solidFill>
              <a:srgbClr val="4FC8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4628968" y="2250044"/>
            <a:ext cx="6985" cy="74930"/>
          </a:xfrm>
          <a:custGeom>
            <a:avLst/>
            <a:gdLst/>
            <a:ahLst/>
            <a:cxnLst/>
            <a:rect l="l" t="t" r="r" b="b"/>
            <a:pathLst>
              <a:path w="6985" h="74930">
                <a:moveTo>
                  <a:pt x="6610" y="0"/>
                </a:moveTo>
                <a:lnTo>
                  <a:pt x="0" y="3995"/>
                </a:lnTo>
                <a:lnTo>
                  <a:pt x="0" y="74373"/>
                </a:lnTo>
                <a:lnTo>
                  <a:pt x="6610" y="70381"/>
                </a:lnTo>
                <a:lnTo>
                  <a:pt x="6610" y="0"/>
                </a:lnTo>
                <a:close/>
              </a:path>
            </a:pathLst>
          </a:custGeom>
          <a:solidFill>
            <a:srgbClr val="4EC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4635578" y="2250043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381"/>
                </a:lnTo>
              </a:path>
            </a:pathLst>
          </a:custGeom>
          <a:ln w="3175">
            <a:solidFill>
              <a:srgbClr val="4EC8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4628968" y="2254039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378"/>
                </a:moveTo>
                <a:lnTo>
                  <a:pt x="0" y="0"/>
                </a:lnTo>
              </a:path>
            </a:pathLst>
          </a:custGeom>
          <a:ln w="3175">
            <a:solidFill>
              <a:srgbClr val="4EC8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4635578" y="2246804"/>
            <a:ext cx="5715" cy="73660"/>
          </a:xfrm>
          <a:custGeom>
            <a:avLst/>
            <a:gdLst/>
            <a:ahLst/>
            <a:cxnLst/>
            <a:rect l="l" t="t" r="r" b="b"/>
            <a:pathLst>
              <a:path w="5714" h="73660">
                <a:moveTo>
                  <a:pt x="5360" y="0"/>
                </a:moveTo>
                <a:lnTo>
                  <a:pt x="0" y="3239"/>
                </a:lnTo>
                <a:lnTo>
                  <a:pt x="0" y="73621"/>
                </a:lnTo>
                <a:lnTo>
                  <a:pt x="5360" y="70384"/>
                </a:lnTo>
                <a:lnTo>
                  <a:pt x="5360" y="0"/>
                </a:lnTo>
                <a:close/>
              </a:path>
            </a:pathLst>
          </a:custGeom>
          <a:solidFill>
            <a:srgbClr val="4BC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4640938" y="2246804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384"/>
                </a:lnTo>
              </a:path>
            </a:pathLst>
          </a:custGeom>
          <a:ln w="3175">
            <a:solidFill>
              <a:srgbClr val="4BC8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4635578" y="2250043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381"/>
                </a:moveTo>
                <a:lnTo>
                  <a:pt x="0" y="0"/>
                </a:lnTo>
              </a:path>
            </a:pathLst>
          </a:custGeom>
          <a:ln w="3175">
            <a:solidFill>
              <a:srgbClr val="4BC8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4640938" y="2242701"/>
            <a:ext cx="6985" cy="74930"/>
          </a:xfrm>
          <a:custGeom>
            <a:avLst/>
            <a:gdLst/>
            <a:ahLst/>
            <a:cxnLst/>
            <a:rect l="l" t="t" r="r" b="b"/>
            <a:pathLst>
              <a:path w="6985" h="74930">
                <a:moveTo>
                  <a:pt x="6789" y="0"/>
                </a:moveTo>
                <a:lnTo>
                  <a:pt x="0" y="4103"/>
                </a:lnTo>
                <a:lnTo>
                  <a:pt x="0" y="74487"/>
                </a:lnTo>
                <a:lnTo>
                  <a:pt x="6789" y="70387"/>
                </a:lnTo>
                <a:lnTo>
                  <a:pt x="6789" y="0"/>
                </a:lnTo>
                <a:close/>
              </a:path>
            </a:pathLst>
          </a:custGeom>
          <a:solidFill>
            <a:srgbClr val="49C7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4647728" y="2242701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387"/>
                </a:lnTo>
              </a:path>
            </a:pathLst>
          </a:custGeom>
          <a:ln w="3175">
            <a:solidFill>
              <a:srgbClr val="49C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4640938" y="2246804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384"/>
                </a:moveTo>
                <a:lnTo>
                  <a:pt x="0" y="0"/>
                </a:lnTo>
              </a:path>
            </a:pathLst>
          </a:custGeom>
          <a:ln w="3175">
            <a:solidFill>
              <a:srgbClr val="49C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4647728" y="2238705"/>
            <a:ext cx="6985" cy="74930"/>
          </a:xfrm>
          <a:custGeom>
            <a:avLst/>
            <a:gdLst/>
            <a:ahLst/>
            <a:cxnLst/>
            <a:rect l="l" t="t" r="r" b="b"/>
            <a:pathLst>
              <a:path w="6985" h="74930">
                <a:moveTo>
                  <a:pt x="6610" y="0"/>
                </a:moveTo>
                <a:lnTo>
                  <a:pt x="0" y="3995"/>
                </a:lnTo>
                <a:lnTo>
                  <a:pt x="0" y="74382"/>
                </a:lnTo>
                <a:lnTo>
                  <a:pt x="6610" y="70390"/>
                </a:lnTo>
                <a:lnTo>
                  <a:pt x="6610" y="0"/>
                </a:lnTo>
                <a:close/>
              </a:path>
            </a:pathLst>
          </a:custGeom>
          <a:solidFill>
            <a:srgbClr val="49C7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4654339" y="2238705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390"/>
                </a:lnTo>
              </a:path>
            </a:pathLst>
          </a:custGeom>
          <a:ln w="3175">
            <a:solidFill>
              <a:srgbClr val="49C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4647728" y="2242701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387"/>
                </a:moveTo>
                <a:lnTo>
                  <a:pt x="0" y="0"/>
                </a:lnTo>
              </a:path>
            </a:pathLst>
          </a:custGeom>
          <a:ln w="3175">
            <a:solidFill>
              <a:srgbClr val="49C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4654339" y="2234602"/>
            <a:ext cx="6985" cy="74930"/>
          </a:xfrm>
          <a:custGeom>
            <a:avLst/>
            <a:gdLst/>
            <a:ahLst/>
            <a:cxnLst/>
            <a:rect l="l" t="t" r="r" b="b"/>
            <a:pathLst>
              <a:path w="6985" h="74930">
                <a:moveTo>
                  <a:pt x="6789" y="0"/>
                </a:moveTo>
                <a:lnTo>
                  <a:pt x="0" y="4103"/>
                </a:lnTo>
                <a:lnTo>
                  <a:pt x="0" y="74494"/>
                </a:lnTo>
                <a:lnTo>
                  <a:pt x="6789" y="70394"/>
                </a:lnTo>
                <a:lnTo>
                  <a:pt x="6789" y="0"/>
                </a:lnTo>
                <a:close/>
              </a:path>
            </a:pathLst>
          </a:custGeom>
          <a:solidFill>
            <a:srgbClr val="47C7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4661128" y="2234602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394"/>
                </a:lnTo>
              </a:path>
            </a:pathLst>
          </a:custGeom>
          <a:ln w="3175">
            <a:solidFill>
              <a:srgbClr val="47C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4654339" y="2238705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390"/>
                </a:moveTo>
                <a:lnTo>
                  <a:pt x="0" y="0"/>
                </a:lnTo>
              </a:path>
            </a:pathLst>
          </a:custGeom>
          <a:ln w="3175">
            <a:solidFill>
              <a:srgbClr val="47C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4661128" y="2230607"/>
            <a:ext cx="6985" cy="74930"/>
          </a:xfrm>
          <a:custGeom>
            <a:avLst/>
            <a:gdLst/>
            <a:ahLst/>
            <a:cxnLst/>
            <a:rect l="l" t="t" r="r" b="b"/>
            <a:pathLst>
              <a:path w="6985" h="74930">
                <a:moveTo>
                  <a:pt x="6610" y="0"/>
                </a:moveTo>
                <a:lnTo>
                  <a:pt x="0" y="3995"/>
                </a:lnTo>
                <a:lnTo>
                  <a:pt x="0" y="74389"/>
                </a:lnTo>
                <a:lnTo>
                  <a:pt x="6610" y="70397"/>
                </a:lnTo>
                <a:lnTo>
                  <a:pt x="6610" y="0"/>
                </a:lnTo>
                <a:close/>
              </a:path>
            </a:pathLst>
          </a:custGeom>
          <a:solidFill>
            <a:srgbClr val="46C7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4667739" y="2230606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397"/>
                </a:lnTo>
              </a:path>
            </a:pathLst>
          </a:custGeom>
          <a:ln w="3175">
            <a:solidFill>
              <a:srgbClr val="46C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4661128" y="2234602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394"/>
                </a:moveTo>
                <a:lnTo>
                  <a:pt x="0" y="0"/>
                </a:lnTo>
              </a:path>
            </a:pathLst>
          </a:custGeom>
          <a:ln w="3175">
            <a:solidFill>
              <a:srgbClr val="46C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4667739" y="2226503"/>
            <a:ext cx="6985" cy="74930"/>
          </a:xfrm>
          <a:custGeom>
            <a:avLst/>
            <a:gdLst/>
            <a:ahLst/>
            <a:cxnLst/>
            <a:rect l="l" t="t" r="r" b="b"/>
            <a:pathLst>
              <a:path w="6985" h="74930">
                <a:moveTo>
                  <a:pt x="6789" y="0"/>
                </a:moveTo>
                <a:lnTo>
                  <a:pt x="0" y="4103"/>
                </a:lnTo>
                <a:lnTo>
                  <a:pt x="0" y="74500"/>
                </a:lnTo>
                <a:lnTo>
                  <a:pt x="6789" y="70400"/>
                </a:lnTo>
                <a:lnTo>
                  <a:pt x="6789" y="0"/>
                </a:lnTo>
                <a:close/>
              </a:path>
            </a:pathLst>
          </a:custGeom>
          <a:solidFill>
            <a:srgbClr val="46C7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4674528" y="2226503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400"/>
                </a:lnTo>
              </a:path>
            </a:pathLst>
          </a:custGeom>
          <a:ln w="3175">
            <a:solidFill>
              <a:srgbClr val="46C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4667739" y="2230606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397"/>
                </a:moveTo>
                <a:lnTo>
                  <a:pt x="0" y="0"/>
                </a:lnTo>
              </a:path>
            </a:pathLst>
          </a:custGeom>
          <a:ln w="3175">
            <a:solidFill>
              <a:srgbClr val="46C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4674528" y="2222508"/>
            <a:ext cx="6985" cy="74930"/>
          </a:xfrm>
          <a:custGeom>
            <a:avLst/>
            <a:gdLst/>
            <a:ahLst/>
            <a:cxnLst/>
            <a:rect l="l" t="t" r="r" b="b"/>
            <a:pathLst>
              <a:path w="6985" h="74930">
                <a:moveTo>
                  <a:pt x="6610" y="0"/>
                </a:moveTo>
                <a:lnTo>
                  <a:pt x="0" y="3995"/>
                </a:lnTo>
                <a:lnTo>
                  <a:pt x="0" y="74395"/>
                </a:lnTo>
                <a:lnTo>
                  <a:pt x="6610" y="70403"/>
                </a:lnTo>
                <a:lnTo>
                  <a:pt x="6610" y="0"/>
                </a:lnTo>
                <a:close/>
              </a:path>
            </a:pathLst>
          </a:custGeom>
          <a:solidFill>
            <a:srgbClr val="44C7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4681139" y="2222508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403"/>
                </a:lnTo>
              </a:path>
            </a:pathLst>
          </a:custGeom>
          <a:ln w="3175">
            <a:solidFill>
              <a:srgbClr val="44C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4674528" y="2226503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400"/>
                </a:moveTo>
                <a:lnTo>
                  <a:pt x="0" y="0"/>
                </a:lnTo>
              </a:path>
            </a:pathLst>
          </a:custGeom>
          <a:ln w="3175">
            <a:solidFill>
              <a:srgbClr val="44C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4681139" y="2218405"/>
            <a:ext cx="6985" cy="74930"/>
          </a:xfrm>
          <a:custGeom>
            <a:avLst/>
            <a:gdLst/>
            <a:ahLst/>
            <a:cxnLst/>
            <a:rect l="l" t="t" r="r" b="b"/>
            <a:pathLst>
              <a:path w="6985" h="74930">
                <a:moveTo>
                  <a:pt x="6789" y="0"/>
                </a:moveTo>
                <a:lnTo>
                  <a:pt x="0" y="4103"/>
                </a:lnTo>
                <a:lnTo>
                  <a:pt x="0" y="74507"/>
                </a:lnTo>
                <a:lnTo>
                  <a:pt x="6789" y="70406"/>
                </a:lnTo>
                <a:lnTo>
                  <a:pt x="6789" y="0"/>
                </a:lnTo>
                <a:close/>
              </a:path>
            </a:pathLst>
          </a:custGeom>
          <a:solidFill>
            <a:srgbClr val="42C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4687928" y="2218404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406"/>
                </a:lnTo>
              </a:path>
            </a:pathLst>
          </a:custGeom>
          <a:ln w="3175">
            <a:solidFill>
              <a:srgbClr val="42C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4681139" y="2222508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403"/>
                </a:moveTo>
                <a:lnTo>
                  <a:pt x="0" y="0"/>
                </a:lnTo>
              </a:path>
            </a:pathLst>
          </a:custGeom>
          <a:ln w="3175">
            <a:solidFill>
              <a:srgbClr val="42C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4687928" y="2214409"/>
            <a:ext cx="6985" cy="74930"/>
          </a:xfrm>
          <a:custGeom>
            <a:avLst/>
            <a:gdLst/>
            <a:ahLst/>
            <a:cxnLst/>
            <a:rect l="l" t="t" r="r" b="b"/>
            <a:pathLst>
              <a:path w="6985" h="74930">
                <a:moveTo>
                  <a:pt x="6610" y="0"/>
                </a:moveTo>
                <a:lnTo>
                  <a:pt x="0" y="3995"/>
                </a:lnTo>
                <a:lnTo>
                  <a:pt x="0" y="74402"/>
                </a:lnTo>
                <a:lnTo>
                  <a:pt x="6610" y="70410"/>
                </a:lnTo>
                <a:lnTo>
                  <a:pt x="6610" y="0"/>
                </a:lnTo>
                <a:close/>
              </a:path>
            </a:pathLst>
          </a:custGeom>
          <a:solidFill>
            <a:srgbClr val="42C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4694539" y="2214409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410"/>
                </a:lnTo>
              </a:path>
            </a:pathLst>
          </a:custGeom>
          <a:ln w="3175">
            <a:solidFill>
              <a:srgbClr val="42C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4687928" y="2218404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406"/>
                </a:moveTo>
                <a:lnTo>
                  <a:pt x="0" y="0"/>
                </a:lnTo>
              </a:path>
            </a:pathLst>
          </a:custGeom>
          <a:ln w="3175">
            <a:solidFill>
              <a:srgbClr val="42C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4694539" y="2210306"/>
            <a:ext cx="6985" cy="74930"/>
          </a:xfrm>
          <a:custGeom>
            <a:avLst/>
            <a:gdLst/>
            <a:ahLst/>
            <a:cxnLst/>
            <a:rect l="l" t="t" r="r" b="b"/>
            <a:pathLst>
              <a:path w="6985" h="74930">
                <a:moveTo>
                  <a:pt x="6789" y="0"/>
                </a:moveTo>
                <a:lnTo>
                  <a:pt x="0" y="4103"/>
                </a:lnTo>
                <a:lnTo>
                  <a:pt x="0" y="74513"/>
                </a:lnTo>
                <a:lnTo>
                  <a:pt x="6789" y="70413"/>
                </a:lnTo>
                <a:lnTo>
                  <a:pt x="6789" y="0"/>
                </a:lnTo>
                <a:close/>
              </a:path>
            </a:pathLst>
          </a:custGeom>
          <a:solidFill>
            <a:srgbClr val="40C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4701328" y="2210306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413"/>
                </a:lnTo>
              </a:path>
            </a:pathLst>
          </a:custGeom>
          <a:ln w="3175">
            <a:solidFill>
              <a:srgbClr val="40C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4694539" y="2214409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410"/>
                </a:moveTo>
                <a:lnTo>
                  <a:pt x="0" y="0"/>
                </a:lnTo>
              </a:path>
            </a:pathLst>
          </a:custGeom>
          <a:ln w="3175">
            <a:solidFill>
              <a:srgbClr val="40C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4701328" y="2207066"/>
            <a:ext cx="5715" cy="73660"/>
          </a:xfrm>
          <a:custGeom>
            <a:avLst/>
            <a:gdLst/>
            <a:ahLst/>
            <a:cxnLst/>
            <a:rect l="l" t="t" r="r" b="b"/>
            <a:pathLst>
              <a:path w="5714" h="73660">
                <a:moveTo>
                  <a:pt x="5360" y="0"/>
                </a:moveTo>
                <a:lnTo>
                  <a:pt x="0" y="3239"/>
                </a:lnTo>
                <a:lnTo>
                  <a:pt x="0" y="73652"/>
                </a:lnTo>
                <a:lnTo>
                  <a:pt x="5360" y="70416"/>
                </a:lnTo>
                <a:lnTo>
                  <a:pt x="5360" y="0"/>
                </a:lnTo>
                <a:close/>
              </a:path>
            </a:pathLst>
          </a:custGeom>
          <a:solidFill>
            <a:srgbClr val="3CC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4706688" y="2207066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416"/>
                </a:lnTo>
              </a:path>
            </a:pathLst>
          </a:custGeom>
          <a:ln w="3175">
            <a:solidFill>
              <a:srgbClr val="3CC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4701328" y="2210306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413"/>
                </a:moveTo>
                <a:lnTo>
                  <a:pt x="0" y="0"/>
                </a:lnTo>
              </a:path>
            </a:pathLst>
          </a:custGeom>
          <a:ln w="3175">
            <a:solidFill>
              <a:srgbClr val="3CC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4706688" y="2203071"/>
            <a:ext cx="6985" cy="74930"/>
          </a:xfrm>
          <a:custGeom>
            <a:avLst/>
            <a:gdLst/>
            <a:ahLst/>
            <a:cxnLst/>
            <a:rect l="l" t="t" r="r" b="b"/>
            <a:pathLst>
              <a:path w="6985" h="74930">
                <a:moveTo>
                  <a:pt x="6610" y="0"/>
                </a:moveTo>
                <a:lnTo>
                  <a:pt x="0" y="3995"/>
                </a:lnTo>
                <a:lnTo>
                  <a:pt x="0" y="74411"/>
                </a:lnTo>
                <a:lnTo>
                  <a:pt x="6610" y="70419"/>
                </a:lnTo>
                <a:lnTo>
                  <a:pt x="6610" y="0"/>
                </a:lnTo>
                <a:close/>
              </a:path>
            </a:pathLst>
          </a:custGeom>
          <a:solidFill>
            <a:srgbClr val="3AC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4713299" y="2203071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419"/>
                </a:lnTo>
              </a:path>
            </a:pathLst>
          </a:custGeom>
          <a:ln w="3175">
            <a:solidFill>
              <a:srgbClr val="3A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4706688" y="2207066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416"/>
                </a:moveTo>
                <a:lnTo>
                  <a:pt x="0" y="0"/>
                </a:lnTo>
              </a:path>
            </a:pathLst>
          </a:custGeom>
          <a:ln w="3175">
            <a:solidFill>
              <a:srgbClr val="3A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4713299" y="2198968"/>
            <a:ext cx="6985" cy="74930"/>
          </a:xfrm>
          <a:custGeom>
            <a:avLst/>
            <a:gdLst/>
            <a:ahLst/>
            <a:cxnLst/>
            <a:rect l="l" t="t" r="r" b="b"/>
            <a:pathLst>
              <a:path w="6985" h="74930">
                <a:moveTo>
                  <a:pt x="6789" y="0"/>
                </a:moveTo>
                <a:lnTo>
                  <a:pt x="0" y="4103"/>
                </a:lnTo>
                <a:lnTo>
                  <a:pt x="0" y="74522"/>
                </a:lnTo>
                <a:lnTo>
                  <a:pt x="6789" y="70422"/>
                </a:lnTo>
                <a:lnTo>
                  <a:pt x="6789" y="0"/>
                </a:lnTo>
                <a:close/>
              </a:path>
            </a:pathLst>
          </a:custGeom>
          <a:solidFill>
            <a:srgbClr val="3AC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4720089" y="2198968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422"/>
                </a:lnTo>
              </a:path>
            </a:pathLst>
          </a:custGeom>
          <a:ln w="3175">
            <a:solidFill>
              <a:srgbClr val="3A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4713299" y="2203071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419"/>
                </a:moveTo>
                <a:lnTo>
                  <a:pt x="0" y="0"/>
                </a:lnTo>
              </a:path>
            </a:pathLst>
          </a:custGeom>
          <a:ln w="3175">
            <a:solidFill>
              <a:srgbClr val="3A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4720089" y="2194972"/>
            <a:ext cx="6985" cy="74930"/>
          </a:xfrm>
          <a:custGeom>
            <a:avLst/>
            <a:gdLst/>
            <a:ahLst/>
            <a:cxnLst/>
            <a:rect l="l" t="t" r="r" b="b"/>
            <a:pathLst>
              <a:path w="6985" h="74930">
                <a:moveTo>
                  <a:pt x="6610" y="0"/>
                </a:moveTo>
                <a:lnTo>
                  <a:pt x="0" y="3995"/>
                </a:lnTo>
                <a:lnTo>
                  <a:pt x="0" y="74417"/>
                </a:lnTo>
                <a:lnTo>
                  <a:pt x="6610" y="70425"/>
                </a:lnTo>
                <a:lnTo>
                  <a:pt x="6610" y="0"/>
                </a:lnTo>
                <a:close/>
              </a:path>
            </a:pathLst>
          </a:custGeom>
          <a:solidFill>
            <a:srgbClr val="38C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4726699" y="2194972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425"/>
                </a:lnTo>
              </a:path>
            </a:pathLst>
          </a:custGeom>
          <a:ln w="3175">
            <a:solidFill>
              <a:srgbClr val="38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4720089" y="2198968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422"/>
                </a:moveTo>
                <a:lnTo>
                  <a:pt x="0" y="0"/>
                </a:lnTo>
              </a:path>
            </a:pathLst>
          </a:custGeom>
          <a:ln w="3175">
            <a:solidFill>
              <a:srgbClr val="38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4726699" y="2190869"/>
            <a:ext cx="6985" cy="74930"/>
          </a:xfrm>
          <a:custGeom>
            <a:avLst/>
            <a:gdLst/>
            <a:ahLst/>
            <a:cxnLst/>
            <a:rect l="l" t="t" r="r" b="b"/>
            <a:pathLst>
              <a:path w="6985" h="74930">
                <a:moveTo>
                  <a:pt x="6789" y="0"/>
                </a:moveTo>
                <a:lnTo>
                  <a:pt x="0" y="4103"/>
                </a:lnTo>
                <a:lnTo>
                  <a:pt x="0" y="74529"/>
                </a:lnTo>
                <a:lnTo>
                  <a:pt x="6789" y="70428"/>
                </a:lnTo>
                <a:lnTo>
                  <a:pt x="6789" y="0"/>
                </a:lnTo>
                <a:close/>
              </a:path>
            </a:pathLst>
          </a:custGeom>
          <a:solidFill>
            <a:srgbClr val="36C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4733488" y="2190869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428"/>
                </a:lnTo>
              </a:path>
            </a:pathLst>
          </a:custGeom>
          <a:ln w="3175">
            <a:solidFill>
              <a:srgbClr val="36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4726699" y="2194972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425"/>
                </a:moveTo>
                <a:lnTo>
                  <a:pt x="0" y="0"/>
                </a:lnTo>
              </a:path>
            </a:pathLst>
          </a:custGeom>
          <a:ln w="3175">
            <a:solidFill>
              <a:srgbClr val="36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4733488" y="2186874"/>
            <a:ext cx="6985" cy="74930"/>
          </a:xfrm>
          <a:custGeom>
            <a:avLst/>
            <a:gdLst/>
            <a:ahLst/>
            <a:cxnLst/>
            <a:rect l="l" t="t" r="r" b="b"/>
            <a:pathLst>
              <a:path w="6985" h="74930">
                <a:moveTo>
                  <a:pt x="6610" y="0"/>
                </a:moveTo>
                <a:lnTo>
                  <a:pt x="0" y="3995"/>
                </a:lnTo>
                <a:lnTo>
                  <a:pt x="0" y="74424"/>
                </a:lnTo>
                <a:lnTo>
                  <a:pt x="6610" y="70432"/>
                </a:lnTo>
                <a:lnTo>
                  <a:pt x="6610" y="0"/>
                </a:lnTo>
                <a:close/>
              </a:path>
            </a:pathLst>
          </a:custGeom>
          <a:solidFill>
            <a:srgbClr val="36C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4740099" y="2186874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432"/>
                </a:lnTo>
              </a:path>
            </a:pathLst>
          </a:custGeom>
          <a:ln w="3175">
            <a:solidFill>
              <a:srgbClr val="36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4733488" y="2190869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428"/>
                </a:moveTo>
                <a:lnTo>
                  <a:pt x="0" y="0"/>
                </a:lnTo>
              </a:path>
            </a:pathLst>
          </a:custGeom>
          <a:ln w="3175">
            <a:solidFill>
              <a:srgbClr val="36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4740099" y="2182770"/>
            <a:ext cx="6985" cy="74930"/>
          </a:xfrm>
          <a:custGeom>
            <a:avLst/>
            <a:gdLst/>
            <a:ahLst/>
            <a:cxnLst/>
            <a:rect l="l" t="t" r="r" b="b"/>
            <a:pathLst>
              <a:path w="6985" h="74930">
                <a:moveTo>
                  <a:pt x="6789" y="0"/>
                </a:moveTo>
                <a:lnTo>
                  <a:pt x="0" y="4103"/>
                </a:lnTo>
                <a:lnTo>
                  <a:pt x="0" y="74535"/>
                </a:lnTo>
                <a:lnTo>
                  <a:pt x="6789" y="70435"/>
                </a:lnTo>
                <a:lnTo>
                  <a:pt x="6789" y="0"/>
                </a:lnTo>
                <a:close/>
              </a:path>
            </a:pathLst>
          </a:custGeom>
          <a:solidFill>
            <a:srgbClr val="33C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4746888" y="2182770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435"/>
                </a:lnTo>
              </a:path>
            </a:pathLst>
          </a:custGeom>
          <a:ln w="3175">
            <a:solidFill>
              <a:srgbClr val="33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4740099" y="2186874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432"/>
                </a:moveTo>
                <a:lnTo>
                  <a:pt x="0" y="0"/>
                </a:lnTo>
              </a:path>
            </a:pathLst>
          </a:custGeom>
          <a:ln w="3175">
            <a:solidFill>
              <a:srgbClr val="33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4746888" y="2178775"/>
            <a:ext cx="6985" cy="74930"/>
          </a:xfrm>
          <a:custGeom>
            <a:avLst/>
            <a:gdLst/>
            <a:ahLst/>
            <a:cxnLst/>
            <a:rect l="l" t="t" r="r" b="b"/>
            <a:pathLst>
              <a:path w="6985" h="74930">
                <a:moveTo>
                  <a:pt x="6610" y="0"/>
                </a:moveTo>
                <a:lnTo>
                  <a:pt x="0" y="3995"/>
                </a:lnTo>
                <a:lnTo>
                  <a:pt x="0" y="74430"/>
                </a:lnTo>
                <a:lnTo>
                  <a:pt x="6610" y="70438"/>
                </a:lnTo>
                <a:lnTo>
                  <a:pt x="6610" y="0"/>
                </a:lnTo>
                <a:close/>
              </a:path>
            </a:pathLst>
          </a:custGeom>
          <a:solidFill>
            <a:srgbClr val="2FC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4753499" y="2178775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438"/>
                </a:lnTo>
              </a:path>
            </a:pathLst>
          </a:custGeom>
          <a:ln w="3175">
            <a:solidFill>
              <a:srgbClr val="2F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4746888" y="2182770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435"/>
                </a:moveTo>
                <a:lnTo>
                  <a:pt x="0" y="0"/>
                </a:lnTo>
              </a:path>
            </a:pathLst>
          </a:custGeom>
          <a:ln w="3175">
            <a:solidFill>
              <a:srgbClr val="2F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4753499" y="2174672"/>
            <a:ext cx="6985" cy="74930"/>
          </a:xfrm>
          <a:custGeom>
            <a:avLst/>
            <a:gdLst/>
            <a:ahLst/>
            <a:cxnLst/>
            <a:rect l="l" t="t" r="r" b="b"/>
            <a:pathLst>
              <a:path w="6985" h="74930">
                <a:moveTo>
                  <a:pt x="6789" y="0"/>
                </a:moveTo>
                <a:lnTo>
                  <a:pt x="0" y="4103"/>
                </a:lnTo>
                <a:lnTo>
                  <a:pt x="0" y="74541"/>
                </a:lnTo>
                <a:lnTo>
                  <a:pt x="6789" y="70441"/>
                </a:lnTo>
                <a:lnTo>
                  <a:pt x="6789" y="0"/>
                </a:lnTo>
                <a:close/>
              </a:path>
            </a:pathLst>
          </a:custGeom>
          <a:solidFill>
            <a:srgbClr val="2FC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4760289" y="2174671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441"/>
                </a:lnTo>
              </a:path>
            </a:pathLst>
          </a:custGeom>
          <a:ln w="3175">
            <a:solidFill>
              <a:srgbClr val="2F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4753499" y="2178775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438"/>
                </a:moveTo>
                <a:lnTo>
                  <a:pt x="0" y="0"/>
                </a:lnTo>
              </a:path>
            </a:pathLst>
          </a:custGeom>
          <a:ln w="3175">
            <a:solidFill>
              <a:srgbClr val="2F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4760289" y="2170676"/>
            <a:ext cx="6985" cy="74930"/>
          </a:xfrm>
          <a:custGeom>
            <a:avLst/>
            <a:gdLst/>
            <a:ahLst/>
            <a:cxnLst/>
            <a:rect l="l" t="t" r="r" b="b"/>
            <a:pathLst>
              <a:path w="6985" h="74930">
                <a:moveTo>
                  <a:pt x="6610" y="0"/>
                </a:moveTo>
                <a:lnTo>
                  <a:pt x="0" y="3995"/>
                </a:lnTo>
                <a:lnTo>
                  <a:pt x="0" y="74437"/>
                </a:lnTo>
                <a:lnTo>
                  <a:pt x="6610" y="70445"/>
                </a:lnTo>
                <a:lnTo>
                  <a:pt x="6610" y="0"/>
                </a:lnTo>
                <a:close/>
              </a:path>
            </a:pathLst>
          </a:custGeom>
          <a:solidFill>
            <a:srgbClr val="2CC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4766900" y="2170676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445"/>
                </a:lnTo>
              </a:path>
            </a:pathLst>
          </a:custGeom>
          <a:ln w="3175">
            <a:solidFill>
              <a:srgbClr val="2C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4760289" y="2174671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441"/>
                </a:moveTo>
                <a:lnTo>
                  <a:pt x="0" y="0"/>
                </a:lnTo>
              </a:path>
            </a:pathLst>
          </a:custGeom>
          <a:ln w="3175">
            <a:solidFill>
              <a:srgbClr val="2C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4766900" y="2166573"/>
            <a:ext cx="6985" cy="74930"/>
          </a:xfrm>
          <a:custGeom>
            <a:avLst/>
            <a:gdLst/>
            <a:ahLst/>
            <a:cxnLst/>
            <a:rect l="l" t="t" r="r" b="b"/>
            <a:pathLst>
              <a:path w="6985" h="74930">
                <a:moveTo>
                  <a:pt x="6789" y="0"/>
                </a:moveTo>
                <a:lnTo>
                  <a:pt x="0" y="4103"/>
                </a:lnTo>
                <a:lnTo>
                  <a:pt x="0" y="74548"/>
                </a:lnTo>
                <a:lnTo>
                  <a:pt x="6789" y="70448"/>
                </a:lnTo>
                <a:lnTo>
                  <a:pt x="6789" y="0"/>
                </a:lnTo>
                <a:close/>
              </a:path>
            </a:pathLst>
          </a:custGeom>
          <a:solidFill>
            <a:srgbClr val="2AC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4773689" y="2166573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448"/>
                </a:lnTo>
              </a:path>
            </a:pathLst>
          </a:custGeom>
          <a:ln w="3175">
            <a:solidFill>
              <a:srgbClr val="2A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4766900" y="2170676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445"/>
                </a:moveTo>
                <a:lnTo>
                  <a:pt x="0" y="0"/>
                </a:lnTo>
              </a:path>
            </a:pathLst>
          </a:custGeom>
          <a:ln w="3175">
            <a:solidFill>
              <a:srgbClr val="2A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4773689" y="2163333"/>
            <a:ext cx="5715" cy="74295"/>
          </a:xfrm>
          <a:custGeom>
            <a:avLst/>
            <a:gdLst/>
            <a:ahLst/>
            <a:cxnLst/>
            <a:rect l="l" t="t" r="r" b="b"/>
            <a:pathLst>
              <a:path w="5714" h="74294">
                <a:moveTo>
                  <a:pt x="5360" y="0"/>
                </a:moveTo>
                <a:lnTo>
                  <a:pt x="0" y="3239"/>
                </a:lnTo>
                <a:lnTo>
                  <a:pt x="0" y="73687"/>
                </a:lnTo>
                <a:lnTo>
                  <a:pt x="5360" y="70450"/>
                </a:lnTo>
                <a:lnTo>
                  <a:pt x="5360" y="0"/>
                </a:lnTo>
                <a:close/>
              </a:path>
            </a:pathLst>
          </a:custGeom>
          <a:solidFill>
            <a:srgbClr val="27C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4779049" y="2163333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450"/>
                </a:lnTo>
              </a:path>
            </a:pathLst>
          </a:custGeom>
          <a:ln w="3175">
            <a:solidFill>
              <a:srgbClr val="27C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4773689" y="2166573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448"/>
                </a:moveTo>
                <a:lnTo>
                  <a:pt x="0" y="0"/>
                </a:lnTo>
              </a:path>
            </a:pathLst>
          </a:custGeom>
          <a:ln w="3175">
            <a:solidFill>
              <a:srgbClr val="27C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4779049" y="2159338"/>
            <a:ext cx="6985" cy="74930"/>
          </a:xfrm>
          <a:custGeom>
            <a:avLst/>
            <a:gdLst/>
            <a:ahLst/>
            <a:cxnLst/>
            <a:rect l="l" t="t" r="r" b="b"/>
            <a:pathLst>
              <a:path w="6985" h="74930">
                <a:moveTo>
                  <a:pt x="6610" y="0"/>
                </a:moveTo>
                <a:lnTo>
                  <a:pt x="0" y="3995"/>
                </a:lnTo>
                <a:lnTo>
                  <a:pt x="0" y="74446"/>
                </a:lnTo>
                <a:lnTo>
                  <a:pt x="6610" y="70454"/>
                </a:lnTo>
                <a:lnTo>
                  <a:pt x="6610" y="0"/>
                </a:lnTo>
                <a:close/>
              </a:path>
            </a:pathLst>
          </a:custGeom>
          <a:solidFill>
            <a:srgbClr val="27C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4785660" y="2159338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454"/>
                </a:lnTo>
              </a:path>
            </a:pathLst>
          </a:custGeom>
          <a:ln w="3175">
            <a:solidFill>
              <a:srgbClr val="27C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4779049" y="2163333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450"/>
                </a:moveTo>
                <a:lnTo>
                  <a:pt x="0" y="0"/>
                </a:lnTo>
              </a:path>
            </a:pathLst>
          </a:custGeom>
          <a:ln w="3175">
            <a:solidFill>
              <a:srgbClr val="27C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4785660" y="2155235"/>
            <a:ext cx="6985" cy="74930"/>
          </a:xfrm>
          <a:custGeom>
            <a:avLst/>
            <a:gdLst/>
            <a:ahLst/>
            <a:cxnLst/>
            <a:rect l="l" t="t" r="r" b="b"/>
            <a:pathLst>
              <a:path w="6985" h="74930">
                <a:moveTo>
                  <a:pt x="6789" y="0"/>
                </a:moveTo>
                <a:lnTo>
                  <a:pt x="0" y="4103"/>
                </a:lnTo>
                <a:lnTo>
                  <a:pt x="0" y="74557"/>
                </a:lnTo>
                <a:lnTo>
                  <a:pt x="6789" y="70457"/>
                </a:lnTo>
                <a:lnTo>
                  <a:pt x="6789" y="0"/>
                </a:lnTo>
                <a:close/>
              </a:path>
            </a:pathLst>
          </a:custGeom>
          <a:solidFill>
            <a:srgbClr val="22C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4792449" y="2155235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457"/>
                </a:lnTo>
              </a:path>
            </a:pathLst>
          </a:custGeom>
          <a:ln w="3175">
            <a:solidFill>
              <a:srgbClr val="22C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0" name="object 590"/>
          <p:cNvSpPr/>
          <p:nvPr/>
        </p:nvSpPr>
        <p:spPr>
          <a:xfrm>
            <a:off x="4785660" y="2159338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454"/>
                </a:moveTo>
                <a:lnTo>
                  <a:pt x="0" y="0"/>
                </a:lnTo>
              </a:path>
            </a:pathLst>
          </a:custGeom>
          <a:ln w="3175">
            <a:solidFill>
              <a:srgbClr val="22C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4792449" y="2151239"/>
            <a:ext cx="6985" cy="74930"/>
          </a:xfrm>
          <a:custGeom>
            <a:avLst/>
            <a:gdLst/>
            <a:ahLst/>
            <a:cxnLst/>
            <a:rect l="l" t="t" r="r" b="b"/>
            <a:pathLst>
              <a:path w="6985" h="74930">
                <a:moveTo>
                  <a:pt x="6610" y="0"/>
                </a:moveTo>
                <a:lnTo>
                  <a:pt x="0" y="3995"/>
                </a:lnTo>
                <a:lnTo>
                  <a:pt x="0" y="74452"/>
                </a:lnTo>
                <a:lnTo>
                  <a:pt x="6610" y="70460"/>
                </a:lnTo>
                <a:lnTo>
                  <a:pt x="6610" y="0"/>
                </a:lnTo>
                <a:close/>
              </a:path>
            </a:pathLst>
          </a:custGeom>
          <a:solidFill>
            <a:srgbClr val="1FC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4799060" y="2151239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460"/>
                </a:lnTo>
              </a:path>
            </a:pathLst>
          </a:custGeom>
          <a:ln w="3175">
            <a:solidFill>
              <a:srgbClr val="1FC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4792449" y="2155235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457"/>
                </a:moveTo>
                <a:lnTo>
                  <a:pt x="0" y="0"/>
                </a:lnTo>
              </a:path>
            </a:pathLst>
          </a:custGeom>
          <a:ln w="3175">
            <a:solidFill>
              <a:srgbClr val="1FC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4799060" y="2147136"/>
            <a:ext cx="6985" cy="74930"/>
          </a:xfrm>
          <a:custGeom>
            <a:avLst/>
            <a:gdLst/>
            <a:ahLst/>
            <a:cxnLst/>
            <a:rect l="l" t="t" r="r" b="b"/>
            <a:pathLst>
              <a:path w="6985" h="74930">
                <a:moveTo>
                  <a:pt x="6789" y="0"/>
                </a:moveTo>
                <a:lnTo>
                  <a:pt x="0" y="4103"/>
                </a:lnTo>
                <a:lnTo>
                  <a:pt x="0" y="74563"/>
                </a:lnTo>
                <a:lnTo>
                  <a:pt x="6789" y="70463"/>
                </a:lnTo>
                <a:lnTo>
                  <a:pt x="6789" y="0"/>
                </a:lnTo>
                <a:close/>
              </a:path>
            </a:pathLst>
          </a:custGeom>
          <a:solidFill>
            <a:srgbClr val="1FC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4805849" y="2147136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463"/>
                </a:lnTo>
              </a:path>
            </a:pathLst>
          </a:custGeom>
          <a:ln w="3175">
            <a:solidFill>
              <a:srgbClr val="1FC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4799060" y="2151239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460"/>
                </a:moveTo>
                <a:lnTo>
                  <a:pt x="0" y="0"/>
                </a:lnTo>
              </a:path>
            </a:pathLst>
          </a:custGeom>
          <a:ln w="3175">
            <a:solidFill>
              <a:srgbClr val="1FC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7" name="object 597"/>
          <p:cNvSpPr/>
          <p:nvPr/>
        </p:nvSpPr>
        <p:spPr>
          <a:xfrm>
            <a:off x="4805849" y="2145516"/>
            <a:ext cx="3175" cy="72390"/>
          </a:xfrm>
          <a:custGeom>
            <a:avLst/>
            <a:gdLst/>
            <a:ahLst/>
            <a:cxnLst/>
            <a:rect l="l" t="t" r="r" b="b"/>
            <a:pathLst>
              <a:path w="3175" h="72389">
                <a:moveTo>
                  <a:pt x="2680" y="0"/>
                </a:moveTo>
                <a:lnTo>
                  <a:pt x="0" y="1619"/>
                </a:lnTo>
                <a:lnTo>
                  <a:pt x="0" y="72083"/>
                </a:lnTo>
                <a:lnTo>
                  <a:pt x="2680" y="70465"/>
                </a:lnTo>
                <a:lnTo>
                  <a:pt x="2680" y="0"/>
                </a:lnTo>
                <a:close/>
              </a:path>
            </a:pathLst>
          </a:custGeom>
          <a:solidFill>
            <a:srgbClr val="1AC3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8" name="object 598"/>
          <p:cNvSpPr/>
          <p:nvPr/>
        </p:nvSpPr>
        <p:spPr>
          <a:xfrm>
            <a:off x="4808529" y="2145516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465"/>
                </a:lnTo>
              </a:path>
            </a:pathLst>
          </a:custGeom>
          <a:ln w="3175">
            <a:solidFill>
              <a:srgbClr val="1AC3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9" name="object 599"/>
          <p:cNvSpPr/>
          <p:nvPr/>
        </p:nvSpPr>
        <p:spPr>
          <a:xfrm>
            <a:off x="4805849" y="2147136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463"/>
                </a:moveTo>
                <a:lnTo>
                  <a:pt x="0" y="0"/>
                </a:lnTo>
              </a:path>
            </a:pathLst>
          </a:custGeom>
          <a:ln w="3175">
            <a:solidFill>
              <a:srgbClr val="1AC3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0" name="object 600"/>
          <p:cNvSpPr/>
          <p:nvPr/>
        </p:nvSpPr>
        <p:spPr>
          <a:xfrm>
            <a:off x="4808529" y="2143141"/>
            <a:ext cx="4445" cy="73025"/>
          </a:xfrm>
          <a:custGeom>
            <a:avLst/>
            <a:gdLst/>
            <a:ahLst/>
            <a:cxnLst/>
            <a:rect l="l" t="t" r="r" b="b"/>
            <a:pathLst>
              <a:path w="4445" h="73025">
                <a:moveTo>
                  <a:pt x="3930" y="0"/>
                </a:moveTo>
                <a:lnTo>
                  <a:pt x="0" y="2375"/>
                </a:lnTo>
                <a:lnTo>
                  <a:pt x="0" y="72840"/>
                </a:lnTo>
                <a:lnTo>
                  <a:pt x="3930" y="70467"/>
                </a:lnTo>
                <a:lnTo>
                  <a:pt x="3930" y="0"/>
                </a:lnTo>
                <a:close/>
              </a:path>
            </a:pathLst>
          </a:custGeom>
          <a:solidFill>
            <a:srgbClr val="13C3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1" name="object 601"/>
          <p:cNvSpPr/>
          <p:nvPr/>
        </p:nvSpPr>
        <p:spPr>
          <a:xfrm>
            <a:off x="4812460" y="2143141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467"/>
                </a:lnTo>
              </a:path>
            </a:pathLst>
          </a:custGeom>
          <a:ln w="3175">
            <a:solidFill>
              <a:srgbClr val="13C3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2" name="object 602"/>
          <p:cNvSpPr/>
          <p:nvPr/>
        </p:nvSpPr>
        <p:spPr>
          <a:xfrm>
            <a:off x="4808529" y="2145516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465"/>
                </a:moveTo>
                <a:lnTo>
                  <a:pt x="0" y="0"/>
                </a:lnTo>
              </a:path>
            </a:pathLst>
          </a:custGeom>
          <a:ln w="3175">
            <a:solidFill>
              <a:srgbClr val="13C3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3" name="object 603"/>
          <p:cNvSpPr/>
          <p:nvPr/>
        </p:nvSpPr>
        <p:spPr>
          <a:xfrm>
            <a:off x="4812460" y="2139037"/>
            <a:ext cx="6985" cy="74930"/>
          </a:xfrm>
          <a:custGeom>
            <a:avLst/>
            <a:gdLst/>
            <a:ahLst/>
            <a:cxnLst/>
            <a:rect l="l" t="t" r="r" b="b"/>
            <a:pathLst>
              <a:path w="6985" h="74930">
                <a:moveTo>
                  <a:pt x="6789" y="0"/>
                </a:moveTo>
                <a:lnTo>
                  <a:pt x="0" y="4103"/>
                </a:lnTo>
                <a:lnTo>
                  <a:pt x="0" y="74570"/>
                </a:lnTo>
                <a:lnTo>
                  <a:pt x="6789" y="70470"/>
                </a:lnTo>
                <a:lnTo>
                  <a:pt x="6789" y="0"/>
                </a:lnTo>
                <a:close/>
              </a:path>
            </a:pathLst>
          </a:custGeom>
          <a:solidFill>
            <a:srgbClr val="13C3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4" name="object 604"/>
          <p:cNvSpPr/>
          <p:nvPr/>
        </p:nvSpPr>
        <p:spPr>
          <a:xfrm>
            <a:off x="4819249" y="2139037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470"/>
                </a:lnTo>
              </a:path>
            </a:pathLst>
          </a:custGeom>
          <a:ln w="3175">
            <a:solidFill>
              <a:srgbClr val="13C3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5" name="object 605"/>
          <p:cNvSpPr/>
          <p:nvPr/>
        </p:nvSpPr>
        <p:spPr>
          <a:xfrm>
            <a:off x="4812460" y="2143141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467"/>
                </a:moveTo>
                <a:lnTo>
                  <a:pt x="0" y="0"/>
                </a:lnTo>
              </a:path>
            </a:pathLst>
          </a:custGeom>
          <a:ln w="3175">
            <a:solidFill>
              <a:srgbClr val="13C3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6" name="object 606"/>
          <p:cNvSpPr/>
          <p:nvPr/>
        </p:nvSpPr>
        <p:spPr>
          <a:xfrm>
            <a:off x="4819249" y="2137418"/>
            <a:ext cx="3175" cy="72390"/>
          </a:xfrm>
          <a:custGeom>
            <a:avLst/>
            <a:gdLst/>
            <a:ahLst/>
            <a:cxnLst/>
            <a:rect l="l" t="t" r="r" b="b"/>
            <a:pathLst>
              <a:path w="3175" h="72389">
                <a:moveTo>
                  <a:pt x="2680" y="0"/>
                </a:moveTo>
                <a:lnTo>
                  <a:pt x="0" y="1619"/>
                </a:lnTo>
                <a:lnTo>
                  <a:pt x="0" y="72090"/>
                </a:lnTo>
                <a:lnTo>
                  <a:pt x="2680" y="70471"/>
                </a:lnTo>
                <a:lnTo>
                  <a:pt x="2680" y="0"/>
                </a:lnTo>
                <a:close/>
              </a:path>
            </a:pathLst>
          </a:custGeom>
          <a:solidFill>
            <a:srgbClr val="13C3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7" name="object 607"/>
          <p:cNvSpPr/>
          <p:nvPr/>
        </p:nvSpPr>
        <p:spPr>
          <a:xfrm>
            <a:off x="4821929" y="2137417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471"/>
                </a:lnTo>
              </a:path>
            </a:pathLst>
          </a:custGeom>
          <a:ln w="3175">
            <a:solidFill>
              <a:srgbClr val="13C3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8" name="object 608"/>
          <p:cNvSpPr/>
          <p:nvPr/>
        </p:nvSpPr>
        <p:spPr>
          <a:xfrm>
            <a:off x="4819249" y="2139037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470"/>
                </a:moveTo>
                <a:lnTo>
                  <a:pt x="0" y="0"/>
                </a:lnTo>
              </a:path>
            </a:pathLst>
          </a:custGeom>
          <a:ln w="3175">
            <a:solidFill>
              <a:srgbClr val="13C3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9" name="object 609"/>
          <p:cNvSpPr/>
          <p:nvPr/>
        </p:nvSpPr>
        <p:spPr>
          <a:xfrm>
            <a:off x="4821929" y="2135042"/>
            <a:ext cx="4445" cy="73025"/>
          </a:xfrm>
          <a:custGeom>
            <a:avLst/>
            <a:gdLst/>
            <a:ahLst/>
            <a:cxnLst/>
            <a:rect l="l" t="t" r="r" b="b"/>
            <a:pathLst>
              <a:path w="4445" h="73025">
                <a:moveTo>
                  <a:pt x="3930" y="0"/>
                </a:moveTo>
                <a:lnTo>
                  <a:pt x="0" y="2375"/>
                </a:lnTo>
                <a:lnTo>
                  <a:pt x="0" y="72847"/>
                </a:lnTo>
                <a:lnTo>
                  <a:pt x="3930" y="70473"/>
                </a:lnTo>
                <a:lnTo>
                  <a:pt x="3930" y="0"/>
                </a:lnTo>
                <a:close/>
              </a:path>
            </a:pathLst>
          </a:custGeom>
          <a:solidFill>
            <a:srgbClr val="0CC3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0" name="object 610"/>
          <p:cNvSpPr/>
          <p:nvPr/>
        </p:nvSpPr>
        <p:spPr>
          <a:xfrm>
            <a:off x="4825860" y="2135042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473"/>
                </a:lnTo>
              </a:path>
            </a:pathLst>
          </a:custGeom>
          <a:ln w="3175">
            <a:solidFill>
              <a:srgbClr val="0CC3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1" name="object 611"/>
          <p:cNvSpPr/>
          <p:nvPr/>
        </p:nvSpPr>
        <p:spPr>
          <a:xfrm>
            <a:off x="4821929" y="2137417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471"/>
                </a:moveTo>
                <a:lnTo>
                  <a:pt x="0" y="0"/>
                </a:lnTo>
              </a:path>
            </a:pathLst>
          </a:custGeom>
          <a:ln w="3175">
            <a:solidFill>
              <a:srgbClr val="0CC3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2" name="object 612"/>
          <p:cNvSpPr/>
          <p:nvPr/>
        </p:nvSpPr>
        <p:spPr>
          <a:xfrm>
            <a:off x="4825860" y="2133422"/>
            <a:ext cx="3175" cy="72390"/>
          </a:xfrm>
          <a:custGeom>
            <a:avLst/>
            <a:gdLst/>
            <a:ahLst/>
            <a:cxnLst/>
            <a:rect l="l" t="t" r="r" b="b"/>
            <a:pathLst>
              <a:path w="3175" h="72389">
                <a:moveTo>
                  <a:pt x="2680" y="0"/>
                </a:moveTo>
                <a:lnTo>
                  <a:pt x="0" y="1619"/>
                </a:lnTo>
                <a:lnTo>
                  <a:pt x="0" y="72093"/>
                </a:lnTo>
                <a:lnTo>
                  <a:pt x="2680" y="70474"/>
                </a:lnTo>
                <a:lnTo>
                  <a:pt x="2680" y="0"/>
                </a:lnTo>
                <a:close/>
              </a:path>
            </a:pathLst>
          </a:custGeom>
          <a:solidFill>
            <a:srgbClr val="0CC3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3" name="object 613"/>
          <p:cNvSpPr/>
          <p:nvPr/>
        </p:nvSpPr>
        <p:spPr>
          <a:xfrm>
            <a:off x="4828540" y="2133422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474"/>
                </a:lnTo>
              </a:path>
            </a:pathLst>
          </a:custGeom>
          <a:ln w="3175">
            <a:solidFill>
              <a:srgbClr val="0CC3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4" name="object 614"/>
          <p:cNvSpPr/>
          <p:nvPr/>
        </p:nvSpPr>
        <p:spPr>
          <a:xfrm>
            <a:off x="4825860" y="2135042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473"/>
                </a:moveTo>
                <a:lnTo>
                  <a:pt x="0" y="0"/>
                </a:lnTo>
              </a:path>
            </a:pathLst>
          </a:custGeom>
          <a:ln w="3175">
            <a:solidFill>
              <a:srgbClr val="0CC3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5" name="object 615"/>
          <p:cNvSpPr/>
          <p:nvPr/>
        </p:nvSpPr>
        <p:spPr>
          <a:xfrm>
            <a:off x="4828540" y="2130939"/>
            <a:ext cx="4445" cy="73025"/>
          </a:xfrm>
          <a:custGeom>
            <a:avLst/>
            <a:gdLst/>
            <a:ahLst/>
            <a:cxnLst/>
            <a:rect l="l" t="t" r="r" b="b"/>
            <a:pathLst>
              <a:path w="4445" h="73025">
                <a:moveTo>
                  <a:pt x="4109" y="0"/>
                </a:moveTo>
                <a:lnTo>
                  <a:pt x="0" y="2483"/>
                </a:lnTo>
                <a:lnTo>
                  <a:pt x="0" y="72958"/>
                </a:lnTo>
                <a:lnTo>
                  <a:pt x="4109" y="70476"/>
                </a:lnTo>
                <a:lnTo>
                  <a:pt x="4109" y="0"/>
                </a:lnTo>
                <a:close/>
              </a:path>
            </a:pathLst>
          </a:custGeom>
          <a:solidFill>
            <a:srgbClr val="01C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6" name="object 616"/>
          <p:cNvSpPr/>
          <p:nvPr/>
        </p:nvSpPr>
        <p:spPr>
          <a:xfrm>
            <a:off x="4832649" y="2130938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476"/>
                </a:lnTo>
              </a:path>
            </a:pathLst>
          </a:custGeom>
          <a:ln w="3175">
            <a:solidFill>
              <a:srgbClr val="01C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7" name="object 617"/>
          <p:cNvSpPr/>
          <p:nvPr/>
        </p:nvSpPr>
        <p:spPr>
          <a:xfrm>
            <a:off x="4828540" y="2133422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474"/>
                </a:moveTo>
                <a:lnTo>
                  <a:pt x="0" y="0"/>
                </a:lnTo>
              </a:path>
            </a:pathLst>
          </a:custGeom>
          <a:ln w="3175">
            <a:solidFill>
              <a:srgbClr val="01C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8" name="object 618"/>
          <p:cNvSpPr/>
          <p:nvPr/>
        </p:nvSpPr>
        <p:spPr>
          <a:xfrm>
            <a:off x="4832649" y="2126943"/>
            <a:ext cx="6985" cy="74930"/>
          </a:xfrm>
          <a:custGeom>
            <a:avLst/>
            <a:gdLst/>
            <a:ahLst/>
            <a:cxnLst/>
            <a:rect l="l" t="t" r="r" b="b"/>
            <a:pathLst>
              <a:path w="6985" h="74930">
                <a:moveTo>
                  <a:pt x="6610" y="0"/>
                </a:moveTo>
                <a:lnTo>
                  <a:pt x="0" y="3995"/>
                </a:lnTo>
                <a:lnTo>
                  <a:pt x="0" y="74472"/>
                </a:lnTo>
                <a:lnTo>
                  <a:pt x="6610" y="70479"/>
                </a:lnTo>
                <a:lnTo>
                  <a:pt x="6610" y="0"/>
                </a:lnTo>
                <a:close/>
              </a:path>
            </a:pathLst>
          </a:custGeom>
          <a:solidFill>
            <a:srgbClr val="01C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9" name="object 619"/>
          <p:cNvSpPr/>
          <p:nvPr/>
        </p:nvSpPr>
        <p:spPr>
          <a:xfrm>
            <a:off x="4839260" y="2126943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479"/>
                </a:lnTo>
              </a:path>
            </a:pathLst>
          </a:custGeom>
          <a:ln w="3175">
            <a:solidFill>
              <a:srgbClr val="01C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0" name="object 620"/>
          <p:cNvSpPr/>
          <p:nvPr/>
        </p:nvSpPr>
        <p:spPr>
          <a:xfrm>
            <a:off x="4832649" y="2130938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476"/>
                </a:moveTo>
                <a:lnTo>
                  <a:pt x="0" y="0"/>
                </a:lnTo>
              </a:path>
            </a:pathLst>
          </a:custGeom>
          <a:ln w="3175">
            <a:solidFill>
              <a:srgbClr val="01C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1" name="object 621"/>
          <p:cNvSpPr/>
          <p:nvPr/>
        </p:nvSpPr>
        <p:spPr>
          <a:xfrm>
            <a:off x="4839260" y="2123704"/>
            <a:ext cx="5715" cy="74295"/>
          </a:xfrm>
          <a:custGeom>
            <a:avLst/>
            <a:gdLst/>
            <a:ahLst/>
            <a:cxnLst/>
            <a:rect l="l" t="t" r="r" b="b"/>
            <a:pathLst>
              <a:path w="5714" h="74294">
                <a:moveTo>
                  <a:pt x="5360" y="0"/>
                </a:moveTo>
                <a:lnTo>
                  <a:pt x="0" y="3239"/>
                </a:lnTo>
                <a:lnTo>
                  <a:pt x="0" y="73719"/>
                </a:lnTo>
                <a:lnTo>
                  <a:pt x="5360" y="70482"/>
                </a:lnTo>
                <a:lnTo>
                  <a:pt x="5360" y="0"/>
                </a:lnTo>
                <a:close/>
              </a:path>
            </a:pathLst>
          </a:custGeom>
          <a:solidFill>
            <a:srgbClr val="01C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2" name="object 622"/>
          <p:cNvSpPr/>
          <p:nvPr/>
        </p:nvSpPr>
        <p:spPr>
          <a:xfrm>
            <a:off x="4844620" y="2123704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482"/>
                </a:lnTo>
              </a:path>
            </a:pathLst>
          </a:custGeom>
          <a:ln w="3175">
            <a:solidFill>
              <a:srgbClr val="01C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3" name="object 623"/>
          <p:cNvSpPr/>
          <p:nvPr/>
        </p:nvSpPr>
        <p:spPr>
          <a:xfrm>
            <a:off x="4839260" y="2126943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479"/>
                </a:moveTo>
                <a:lnTo>
                  <a:pt x="0" y="0"/>
                </a:lnTo>
              </a:path>
            </a:pathLst>
          </a:custGeom>
          <a:ln w="3175">
            <a:solidFill>
              <a:srgbClr val="01C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4" name="object 624"/>
          <p:cNvSpPr/>
          <p:nvPr/>
        </p:nvSpPr>
        <p:spPr>
          <a:xfrm>
            <a:off x="4844620" y="2119601"/>
            <a:ext cx="6985" cy="74930"/>
          </a:xfrm>
          <a:custGeom>
            <a:avLst/>
            <a:gdLst/>
            <a:ahLst/>
            <a:cxnLst/>
            <a:rect l="l" t="t" r="r" b="b"/>
            <a:pathLst>
              <a:path w="6985" h="74930">
                <a:moveTo>
                  <a:pt x="6789" y="0"/>
                </a:moveTo>
                <a:lnTo>
                  <a:pt x="0" y="4103"/>
                </a:lnTo>
                <a:lnTo>
                  <a:pt x="0" y="74585"/>
                </a:lnTo>
                <a:lnTo>
                  <a:pt x="6789" y="70485"/>
                </a:lnTo>
                <a:lnTo>
                  <a:pt x="6789" y="0"/>
                </a:lnTo>
                <a:close/>
              </a:path>
            </a:pathLst>
          </a:custGeom>
          <a:solidFill>
            <a:srgbClr val="00C2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5" name="object 625"/>
          <p:cNvSpPr/>
          <p:nvPr/>
        </p:nvSpPr>
        <p:spPr>
          <a:xfrm>
            <a:off x="4851410" y="2119600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485"/>
                </a:lnTo>
              </a:path>
            </a:pathLst>
          </a:custGeom>
          <a:ln w="3175">
            <a:solidFill>
              <a:srgbClr val="00C2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6" name="object 626"/>
          <p:cNvSpPr/>
          <p:nvPr/>
        </p:nvSpPr>
        <p:spPr>
          <a:xfrm>
            <a:off x="4844620" y="2123704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482"/>
                </a:moveTo>
                <a:lnTo>
                  <a:pt x="0" y="0"/>
                </a:lnTo>
              </a:path>
            </a:pathLst>
          </a:custGeom>
          <a:ln w="3175">
            <a:solidFill>
              <a:srgbClr val="00C2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7" name="object 627"/>
          <p:cNvSpPr/>
          <p:nvPr/>
        </p:nvSpPr>
        <p:spPr>
          <a:xfrm>
            <a:off x="4851410" y="2115605"/>
            <a:ext cx="6985" cy="74930"/>
          </a:xfrm>
          <a:custGeom>
            <a:avLst/>
            <a:gdLst/>
            <a:ahLst/>
            <a:cxnLst/>
            <a:rect l="l" t="t" r="r" b="b"/>
            <a:pathLst>
              <a:path w="6985" h="74930">
                <a:moveTo>
                  <a:pt x="6610" y="0"/>
                </a:moveTo>
                <a:lnTo>
                  <a:pt x="0" y="3995"/>
                </a:lnTo>
                <a:lnTo>
                  <a:pt x="0" y="74481"/>
                </a:lnTo>
                <a:lnTo>
                  <a:pt x="6610" y="70489"/>
                </a:lnTo>
                <a:lnTo>
                  <a:pt x="6610" y="0"/>
                </a:lnTo>
                <a:close/>
              </a:path>
            </a:pathLst>
          </a:custGeom>
          <a:solidFill>
            <a:srgbClr val="00C2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8" name="object 628"/>
          <p:cNvSpPr/>
          <p:nvPr/>
        </p:nvSpPr>
        <p:spPr>
          <a:xfrm>
            <a:off x="4858020" y="2115605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489"/>
                </a:lnTo>
              </a:path>
            </a:pathLst>
          </a:custGeom>
          <a:ln w="3175">
            <a:solidFill>
              <a:srgbClr val="00C2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9" name="object 629"/>
          <p:cNvSpPr/>
          <p:nvPr/>
        </p:nvSpPr>
        <p:spPr>
          <a:xfrm>
            <a:off x="4851410" y="2119600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485"/>
                </a:moveTo>
                <a:lnTo>
                  <a:pt x="0" y="0"/>
                </a:lnTo>
              </a:path>
            </a:pathLst>
          </a:custGeom>
          <a:ln w="3175">
            <a:solidFill>
              <a:srgbClr val="00C2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0" name="object 630"/>
          <p:cNvSpPr/>
          <p:nvPr/>
        </p:nvSpPr>
        <p:spPr>
          <a:xfrm>
            <a:off x="4858020" y="2111502"/>
            <a:ext cx="6985" cy="74930"/>
          </a:xfrm>
          <a:custGeom>
            <a:avLst/>
            <a:gdLst/>
            <a:ahLst/>
            <a:cxnLst/>
            <a:rect l="l" t="t" r="r" b="b"/>
            <a:pathLst>
              <a:path w="6985" h="74930">
                <a:moveTo>
                  <a:pt x="6789" y="0"/>
                </a:moveTo>
                <a:lnTo>
                  <a:pt x="0" y="4103"/>
                </a:lnTo>
                <a:lnTo>
                  <a:pt x="0" y="74592"/>
                </a:lnTo>
                <a:lnTo>
                  <a:pt x="6789" y="70492"/>
                </a:lnTo>
                <a:lnTo>
                  <a:pt x="6789" y="0"/>
                </a:lnTo>
                <a:close/>
              </a:path>
            </a:pathLst>
          </a:custGeom>
          <a:solidFill>
            <a:srgbClr val="00C2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1" name="object 631"/>
          <p:cNvSpPr/>
          <p:nvPr/>
        </p:nvSpPr>
        <p:spPr>
          <a:xfrm>
            <a:off x="4864810" y="2111502"/>
            <a:ext cx="0" cy="71120"/>
          </a:xfrm>
          <a:custGeom>
            <a:avLst/>
            <a:gdLst/>
            <a:ahLst/>
            <a:cxnLst/>
            <a:rect l="l" t="t" r="r" b="b"/>
            <a:pathLst>
              <a:path h="71119">
                <a:moveTo>
                  <a:pt x="0" y="0"/>
                </a:moveTo>
                <a:lnTo>
                  <a:pt x="0" y="70492"/>
                </a:lnTo>
              </a:path>
            </a:pathLst>
          </a:custGeom>
          <a:ln w="3175">
            <a:solidFill>
              <a:srgbClr val="00C2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2" name="object 632"/>
          <p:cNvSpPr/>
          <p:nvPr/>
        </p:nvSpPr>
        <p:spPr>
          <a:xfrm>
            <a:off x="4858020" y="2115605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489"/>
                </a:moveTo>
                <a:lnTo>
                  <a:pt x="0" y="0"/>
                </a:lnTo>
              </a:path>
            </a:pathLst>
          </a:custGeom>
          <a:ln w="3175">
            <a:solidFill>
              <a:srgbClr val="00C2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3" name="object 633"/>
          <p:cNvSpPr/>
          <p:nvPr/>
        </p:nvSpPr>
        <p:spPr>
          <a:xfrm>
            <a:off x="4864810" y="2107506"/>
            <a:ext cx="6985" cy="74930"/>
          </a:xfrm>
          <a:custGeom>
            <a:avLst/>
            <a:gdLst/>
            <a:ahLst/>
            <a:cxnLst/>
            <a:rect l="l" t="t" r="r" b="b"/>
            <a:pathLst>
              <a:path w="6985" h="74930">
                <a:moveTo>
                  <a:pt x="6610" y="0"/>
                </a:moveTo>
                <a:lnTo>
                  <a:pt x="0" y="3995"/>
                </a:lnTo>
                <a:lnTo>
                  <a:pt x="0" y="74487"/>
                </a:lnTo>
                <a:lnTo>
                  <a:pt x="6610" y="70495"/>
                </a:lnTo>
                <a:lnTo>
                  <a:pt x="6610" y="0"/>
                </a:lnTo>
                <a:close/>
              </a:path>
            </a:pathLst>
          </a:custGeom>
          <a:solidFill>
            <a:srgbClr val="00C2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4" name="object 634"/>
          <p:cNvSpPr/>
          <p:nvPr/>
        </p:nvSpPr>
        <p:spPr>
          <a:xfrm>
            <a:off x="4871420" y="2107506"/>
            <a:ext cx="0" cy="71120"/>
          </a:xfrm>
          <a:custGeom>
            <a:avLst/>
            <a:gdLst/>
            <a:ahLst/>
            <a:cxnLst/>
            <a:rect l="l" t="t" r="r" b="b"/>
            <a:pathLst>
              <a:path h="71119">
                <a:moveTo>
                  <a:pt x="0" y="0"/>
                </a:moveTo>
                <a:lnTo>
                  <a:pt x="0" y="70495"/>
                </a:lnTo>
              </a:path>
            </a:pathLst>
          </a:custGeom>
          <a:ln w="3175">
            <a:solidFill>
              <a:srgbClr val="00C2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5" name="object 635"/>
          <p:cNvSpPr/>
          <p:nvPr/>
        </p:nvSpPr>
        <p:spPr>
          <a:xfrm>
            <a:off x="4864810" y="2111502"/>
            <a:ext cx="0" cy="71120"/>
          </a:xfrm>
          <a:custGeom>
            <a:avLst/>
            <a:gdLst/>
            <a:ahLst/>
            <a:cxnLst/>
            <a:rect l="l" t="t" r="r" b="b"/>
            <a:pathLst>
              <a:path h="71119">
                <a:moveTo>
                  <a:pt x="0" y="70492"/>
                </a:moveTo>
                <a:lnTo>
                  <a:pt x="0" y="0"/>
                </a:lnTo>
              </a:path>
            </a:pathLst>
          </a:custGeom>
          <a:ln w="3175">
            <a:solidFill>
              <a:srgbClr val="00C2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6" name="object 636"/>
          <p:cNvSpPr/>
          <p:nvPr/>
        </p:nvSpPr>
        <p:spPr>
          <a:xfrm>
            <a:off x="4871420" y="2103403"/>
            <a:ext cx="6985" cy="74930"/>
          </a:xfrm>
          <a:custGeom>
            <a:avLst/>
            <a:gdLst/>
            <a:ahLst/>
            <a:cxnLst/>
            <a:rect l="l" t="t" r="r" b="b"/>
            <a:pathLst>
              <a:path w="6985" h="74930">
                <a:moveTo>
                  <a:pt x="6789" y="0"/>
                </a:moveTo>
                <a:lnTo>
                  <a:pt x="0" y="4103"/>
                </a:lnTo>
                <a:lnTo>
                  <a:pt x="0" y="74598"/>
                </a:lnTo>
                <a:lnTo>
                  <a:pt x="6789" y="70498"/>
                </a:lnTo>
                <a:lnTo>
                  <a:pt x="6789" y="0"/>
                </a:lnTo>
                <a:close/>
              </a:path>
            </a:pathLst>
          </a:custGeom>
          <a:solidFill>
            <a:srgbClr val="00C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7" name="object 637"/>
          <p:cNvSpPr/>
          <p:nvPr/>
        </p:nvSpPr>
        <p:spPr>
          <a:xfrm>
            <a:off x="4878210" y="2103403"/>
            <a:ext cx="0" cy="71120"/>
          </a:xfrm>
          <a:custGeom>
            <a:avLst/>
            <a:gdLst/>
            <a:ahLst/>
            <a:cxnLst/>
            <a:rect l="l" t="t" r="r" b="b"/>
            <a:pathLst>
              <a:path h="71119">
                <a:moveTo>
                  <a:pt x="0" y="0"/>
                </a:moveTo>
                <a:lnTo>
                  <a:pt x="0" y="70498"/>
                </a:lnTo>
              </a:path>
            </a:pathLst>
          </a:custGeom>
          <a:ln w="3175">
            <a:solidFill>
              <a:srgbClr val="00C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8" name="object 638"/>
          <p:cNvSpPr/>
          <p:nvPr/>
        </p:nvSpPr>
        <p:spPr>
          <a:xfrm>
            <a:off x="4871420" y="2107506"/>
            <a:ext cx="0" cy="71120"/>
          </a:xfrm>
          <a:custGeom>
            <a:avLst/>
            <a:gdLst/>
            <a:ahLst/>
            <a:cxnLst/>
            <a:rect l="l" t="t" r="r" b="b"/>
            <a:pathLst>
              <a:path h="71119">
                <a:moveTo>
                  <a:pt x="0" y="70495"/>
                </a:moveTo>
                <a:lnTo>
                  <a:pt x="0" y="0"/>
                </a:lnTo>
              </a:path>
            </a:pathLst>
          </a:custGeom>
          <a:ln w="3175">
            <a:solidFill>
              <a:srgbClr val="00C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9" name="object 639"/>
          <p:cNvSpPr/>
          <p:nvPr/>
        </p:nvSpPr>
        <p:spPr>
          <a:xfrm>
            <a:off x="4878210" y="2099408"/>
            <a:ext cx="6985" cy="74930"/>
          </a:xfrm>
          <a:custGeom>
            <a:avLst/>
            <a:gdLst/>
            <a:ahLst/>
            <a:cxnLst/>
            <a:rect l="l" t="t" r="r" b="b"/>
            <a:pathLst>
              <a:path w="6985" h="74930">
                <a:moveTo>
                  <a:pt x="6610" y="0"/>
                </a:moveTo>
                <a:lnTo>
                  <a:pt x="0" y="3995"/>
                </a:lnTo>
                <a:lnTo>
                  <a:pt x="0" y="74494"/>
                </a:lnTo>
                <a:lnTo>
                  <a:pt x="6610" y="70501"/>
                </a:lnTo>
                <a:lnTo>
                  <a:pt x="6610" y="0"/>
                </a:lnTo>
                <a:close/>
              </a:path>
            </a:pathLst>
          </a:custGeom>
          <a:solidFill>
            <a:srgbClr val="00C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0" name="object 640"/>
          <p:cNvSpPr/>
          <p:nvPr/>
        </p:nvSpPr>
        <p:spPr>
          <a:xfrm>
            <a:off x="4884820" y="2099408"/>
            <a:ext cx="0" cy="71120"/>
          </a:xfrm>
          <a:custGeom>
            <a:avLst/>
            <a:gdLst/>
            <a:ahLst/>
            <a:cxnLst/>
            <a:rect l="l" t="t" r="r" b="b"/>
            <a:pathLst>
              <a:path h="71119">
                <a:moveTo>
                  <a:pt x="0" y="0"/>
                </a:moveTo>
                <a:lnTo>
                  <a:pt x="0" y="70501"/>
                </a:lnTo>
              </a:path>
            </a:pathLst>
          </a:custGeom>
          <a:ln w="3175">
            <a:solidFill>
              <a:srgbClr val="00C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1" name="object 641"/>
          <p:cNvSpPr/>
          <p:nvPr/>
        </p:nvSpPr>
        <p:spPr>
          <a:xfrm>
            <a:off x="4878210" y="2103403"/>
            <a:ext cx="0" cy="71120"/>
          </a:xfrm>
          <a:custGeom>
            <a:avLst/>
            <a:gdLst/>
            <a:ahLst/>
            <a:cxnLst/>
            <a:rect l="l" t="t" r="r" b="b"/>
            <a:pathLst>
              <a:path h="71119">
                <a:moveTo>
                  <a:pt x="0" y="70498"/>
                </a:moveTo>
                <a:lnTo>
                  <a:pt x="0" y="0"/>
                </a:lnTo>
              </a:path>
            </a:pathLst>
          </a:custGeom>
          <a:ln w="3175">
            <a:solidFill>
              <a:srgbClr val="00C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2" name="object 642"/>
          <p:cNvSpPr/>
          <p:nvPr/>
        </p:nvSpPr>
        <p:spPr>
          <a:xfrm>
            <a:off x="4884820" y="2095304"/>
            <a:ext cx="6985" cy="74930"/>
          </a:xfrm>
          <a:custGeom>
            <a:avLst/>
            <a:gdLst/>
            <a:ahLst/>
            <a:cxnLst/>
            <a:rect l="l" t="t" r="r" b="b"/>
            <a:pathLst>
              <a:path w="6985" h="74930">
                <a:moveTo>
                  <a:pt x="6789" y="0"/>
                </a:moveTo>
                <a:lnTo>
                  <a:pt x="0" y="4103"/>
                </a:lnTo>
                <a:lnTo>
                  <a:pt x="0" y="74605"/>
                </a:lnTo>
                <a:lnTo>
                  <a:pt x="6789" y="70505"/>
                </a:lnTo>
                <a:lnTo>
                  <a:pt x="6789" y="0"/>
                </a:lnTo>
                <a:close/>
              </a:path>
            </a:pathLst>
          </a:custGeom>
          <a:solidFill>
            <a:srgbClr val="00C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3" name="object 643"/>
          <p:cNvSpPr/>
          <p:nvPr/>
        </p:nvSpPr>
        <p:spPr>
          <a:xfrm>
            <a:off x="4891610" y="2095304"/>
            <a:ext cx="0" cy="71120"/>
          </a:xfrm>
          <a:custGeom>
            <a:avLst/>
            <a:gdLst/>
            <a:ahLst/>
            <a:cxnLst/>
            <a:rect l="l" t="t" r="r" b="b"/>
            <a:pathLst>
              <a:path h="71119">
                <a:moveTo>
                  <a:pt x="0" y="0"/>
                </a:moveTo>
                <a:lnTo>
                  <a:pt x="0" y="70505"/>
                </a:lnTo>
              </a:path>
            </a:pathLst>
          </a:custGeom>
          <a:ln w="3175">
            <a:solidFill>
              <a:srgbClr val="00C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4" name="object 644"/>
          <p:cNvSpPr/>
          <p:nvPr/>
        </p:nvSpPr>
        <p:spPr>
          <a:xfrm>
            <a:off x="4884820" y="2099408"/>
            <a:ext cx="0" cy="71120"/>
          </a:xfrm>
          <a:custGeom>
            <a:avLst/>
            <a:gdLst/>
            <a:ahLst/>
            <a:cxnLst/>
            <a:rect l="l" t="t" r="r" b="b"/>
            <a:pathLst>
              <a:path h="71119">
                <a:moveTo>
                  <a:pt x="0" y="70501"/>
                </a:moveTo>
                <a:lnTo>
                  <a:pt x="0" y="0"/>
                </a:lnTo>
              </a:path>
            </a:pathLst>
          </a:custGeom>
          <a:ln w="3175">
            <a:solidFill>
              <a:srgbClr val="00C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5" name="object 645"/>
          <p:cNvSpPr/>
          <p:nvPr/>
        </p:nvSpPr>
        <p:spPr>
          <a:xfrm>
            <a:off x="4891610" y="2091309"/>
            <a:ext cx="6985" cy="74930"/>
          </a:xfrm>
          <a:custGeom>
            <a:avLst/>
            <a:gdLst/>
            <a:ahLst/>
            <a:cxnLst/>
            <a:rect l="l" t="t" r="r" b="b"/>
            <a:pathLst>
              <a:path w="6985" h="74930">
                <a:moveTo>
                  <a:pt x="6610" y="0"/>
                </a:moveTo>
                <a:lnTo>
                  <a:pt x="0" y="3995"/>
                </a:lnTo>
                <a:lnTo>
                  <a:pt x="0" y="74500"/>
                </a:lnTo>
                <a:lnTo>
                  <a:pt x="6610" y="70508"/>
                </a:lnTo>
                <a:lnTo>
                  <a:pt x="6610" y="0"/>
                </a:lnTo>
                <a:close/>
              </a:path>
            </a:pathLst>
          </a:custGeom>
          <a:solidFill>
            <a:srgbClr val="00C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6" name="object 646"/>
          <p:cNvSpPr/>
          <p:nvPr/>
        </p:nvSpPr>
        <p:spPr>
          <a:xfrm>
            <a:off x="4898221" y="2091309"/>
            <a:ext cx="0" cy="71120"/>
          </a:xfrm>
          <a:custGeom>
            <a:avLst/>
            <a:gdLst/>
            <a:ahLst/>
            <a:cxnLst/>
            <a:rect l="l" t="t" r="r" b="b"/>
            <a:pathLst>
              <a:path h="71119">
                <a:moveTo>
                  <a:pt x="0" y="0"/>
                </a:moveTo>
                <a:lnTo>
                  <a:pt x="0" y="70508"/>
                </a:lnTo>
              </a:path>
            </a:pathLst>
          </a:custGeom>
          <a:ln w="3175">
            <a:solidFill>
              <a:srgbClr val="00C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7" name="object 647"/>
          <p:cNvSpPr/>
          <p:nvPr/>
        </p:nvSpPr>
        <p:spPr>
          <a:xfrm>
            <a:off x="4891610" y="2095304"/>
            <a:ext cx="0" cy="71120"/>
          </a:xfrm>
          <a:custGeom>
            <a:avLst/>
            <a:gdLst/>
            <a:ahLst/>
            <a:cxnLst/>
            <a:rect l="l" t="t" r="r" b="b"/>
            <a:pathLst>
              <a:path h="71119">
                <a:moveTo>
                  <a:pt x="0" y="70505"/>
                </a:moveTo>
                <a:lnTo>
                  <a:pt x="0" y="0"/>
                </a:lnTo>
              </a:path>
            </a:pathLst>
          </a:custGeom>
          <a:ln w="3175">
            <a:solidFill>
              <a:srgbClr val="00C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8" name="object 648"/>
          <p:cNvSpPr/>
          <p:nvPr/>
        </p:nvSpPr>
        <p:spPr>
          <a:xfrm>
            <a:off x="4898221" y="2087206"/>
            <a:ext cx="6985" cy="74930"/>
          </a:xfrm>
          <a:custGeom>
            <a:avLst/>
            <a:gdLst/>
            <a:ahLst/>
            <a:cxnLst/>
            <a:rect l="l" t="t" r="r" b="b"/>
            <a:pathLst>
              <a:path w="6985" h="74930">
                <a:moveTo>
                  <a:pt x="6789" y="0"/>
                </a:moveTo>
                <a:lnTo>
                  <a:pt x="0" y="4103"/>
                </a:lnTo>
                <a:lnTo>
                  <a:pt x="0" y="74611"/>
                </a:lnTo>
                <a:lnTo>
                  <a:pt x="6789" y="70511"/>
                </a:lnTo>
                <a:lnTo>
                  <a:pt x="6789" y="0"/>
                </a:lnTo>
                <a:close/>
              </a:path>
            </a:pathLst>
          </a:custGeom>
          <a:solidFill>
            <a:srgbClr val="00C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9" name="object 649"/>
          <p:cNvSpPr/>
          <p:nvPr/>
        </p:nvSpPr>
        <p:spPr>
          <a:xfrm>
            <a:off x="4905010" y="2087206"/>
            <a:ext cx="0" cy="71120"/>
          </a:xfrm>
          <a:custGeom>
            <a:avLst/>
            <a:gdLst/>
            <a:ahLst/>
            <a:cxnLst/>
            <a:rect l="l" t="t" r="r" b="b"/>
            <a:pathLst>
              <a:path h="71119">
                <a:moveTo>
                  <a:pt x="0" y="0"/>
                </a:moveTo>
                <a:lnTo>
                  <a:pt x="0" y="70511"/>
                </a:lnTo>
              </a:path>
            </a:pathLst>
          </a:custGeom>
          <a:ln w="3175">
            <a:solidFill>
              <a:srgbClr val="00C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0" name="object 650"/>
          <p:cNvSpPr/>
          <p:nvPr/>
        </p:nvSpPr>
        <p:spPr>
          <a:xfrm>
            <a:off x="4898221" y="2091309"/>
            <a:ext cx="0" cy="71120"/>
          </a:xfrm>
          <a:custGeom>
            <a:avLst/>
            <a:gdLst/>
            <a:ahLst/>
            <a:cxnLst/>
            <a:rect l="l" t="t" r="r" b="b"/>
            <a:pathLst>
              <a:path h="71119">
                <a:moveTo>
                  <a:pt x="0" y="70508"/>
                </a:moveTo>
                <a:lnTo>
                  <a:pt x="0" y="0"/>
                </a:lnTo>
              </a:path>
            </a:pathLst>
          </a:custGeom>
          <a:ln w="3175">
            <a:solidFill>
              <a:srgbClr val="00C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1" name="object 651"/>
          <p:cNvSpPr/>
          <p:nvPr/>
        </p:nvSpPr>
        <p:spPr>
          <a:xfrm>
            <a:off x="4905010" y="2083210"/>
            <a:ext cx="6985" cy="74930"/>
          </a:xfrm>
          <a:custGeom>
            <a:avLst/>
            <a:gdLst/>
            <a:ahLst/>
            <a:cxnLst/>
            <a:rect l="l" t="t" r="r" b="b"/>
            <a:pathLst>
              <a:path w="6985" h="74930">
                <a:moveTo>
                  <a:pt x="6610" y="0"/>
                </a:moveTo>
                <a:lnTo>
                  <a:pt x="0" y="3995"/>
                </a:lnTo>
                <a:lnTo>
                  <a:pt x="0" y="74507"/>
                </a:lnTo>
                <a:lnTo>
                  <a:pt x="6610" y="70514"/>
                </a:lnTo>
                <a:lnTo>
                  <a:pt x="6610" y="0"/>
                </a:lnTo>
                <a:close/>
              </a:path>
            </a:pathLst>
          </a:custGeom>
          <a:solidFill>
            <a:srgbClr val="00C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2" name="object 652"/>
          <p:cNvSpPr/>
          <p:nvPr/>
        </p:nvSpPr>
        <p:spPr>
          <a:xfrm>
            <a:off x="4911621" y="2083210"/>
            <a:ext cx="0" cy="71120"/>
          </a:xfrm>
          <a:custGeom>
            <a:avLst/>
            <a:gdLst/>
            <a:ahLst/>
            <a:cxnLst/>
            <a:rect l="l" t="t" r="r" b="b"/>
            <a:pathLst>
              <a:path h="71119">
                <a:moveTo>
                  <a:pt x="0" y="0"/>
                </a:moveTo>
                <a:lnTo>
                  <a:pt x="0" y="70514"/>
                </a:lnTo>
              </a:path>
            </a:pathLst>
          </a:custGeom>
          <a:ln w="3175">
            <a:solidFill>
              <a:srgbClr val="00C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3" name="object 653"/>
          <p:cNvSpPr/>
          <p:nvPr/>
        </p:nvSpPr>
        <p:spPr>
          <a:xfrm>
            <a:off x="4905010" y="2087206"/>
            <a:ext cx="0" cy="71120"/>
          </a:xfrm>
          <a:custGeom>
            <a:avLst/>
            <a:gdLst/>
            <a:ahLst/>
            <a:cxnLst/>
            <a:rect l="l" t="t" r="r" b="b"/>
            <a:pathLst>
              <a:path h="71119">
                <a:moveTo>
                  <a:pt x="0" y="70511"/>
                </a:moveTo>
                <a:lnTo>
                  <a:pt x="0" y="0"/>
                </a:lnTo>
              </a:path>
            </a:pathLst>
          </a:custGeom>
          <a:ln w="3175">
            <a:solidFill>
              <a:srgbClr val="00C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4" name="object 654"/>
          <p:cNvSpPr/>
          <p:nvPr/>
        </p:nvSpPr>
        <p:spPr>
          <a:xfrm>
            <a:off x="4911621" y="2079971"/>
            <a:ext cx="5715" cy="74295"/>
          </a:xfrm>
          <a:custGeom>
            <a:avLst/>
            <a:gdLst/>
            <a:ahLst/>
            <a:cxnLst/>
            <a:rect l="l" t="t" r="r" b="b"/>
            <a:pathLst>
              <a:path w="5714" h="74294">
                <a:moveTo>
                  <a:pt x="5360" y="0"/>
                </a:moveTo>
                <a:lnTo>
                  <a:pt x="0" y="3239"/>
                </a:lnTo>
                <a:lnTo>
                  <a:pt x="0" y="73754"/>
                </a:lnTo>
                <a:lnTo>
                  <a:pt x="5360" y="70517"/>
                </a:lnTo>
                <a:lnTo>
                  <a:pt x="5360" y="0"/>
                </a:lnTo>
                <a:close/>
              </a:path>
            </a:pathLst>
          </a:custGeom>
          <a:solidFill>
            <a:srgbClr val="00C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5" name="object 655"/>
          <p:cNvSpPr/>
          <p:nvPr/>
        </p:nvSpPr>
        <p:spPr>
          <a:xfrm>
            <a:off x="4916981" y="2079971"/>
            <a:ext cx="0" cy="71120"/>
          </a:xfrm>
          <a:custGeom>
            <a:avLst/>
            <a:gdLst/>
            <a:ahLst/>
            <a:cxnLst/>
            <a:rect l="l" t="t" r="r" b="b"/>
            <a:pathLst>
              <a:path h="71119">
                <a:moveTo>
                  <a:pt x="0" y="0"/>
                </a:moveTo>
                <a:lnTo>
                  <a:pt x="0" y="70517"/>
                </a:lnTo>
              </a:path>
            </a:pathLst>
          </a:custGeom>
          <a:ln w="3175">
            <a:solidFill>
              <a:srgbClr val="00C0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6" name="object 656"/>
          <p:cNvSpPr/>
          <p:nvPr/>
        </p:nvSpPr>
        <p:spPr>
          <a:xfrm>
            <a:off x="4911621" y="2083210"/>
            <a:ext cx="0" cy="71120"/>
          </a:xfrm>
          <a:custGeom>
            <a:avLst/>
            <a:gdLst/>
            <a:ahLst/>
            <a:cxnLst/>
            <a:rect l="l" t="t" r="r" b="b"/>
            <a:pathLst>
              <a:path h="71119">
                <a:moveTo>
                  <a:pt x="0" y="70514"/>
                </a:moveTo>
                <a:lnTo>
                  <a:pt x="0" y="0"/>
                </a:lnTo>
              </a:path>
            </a:pathLst>
          </a:custGeom>
          <a:ln w="3175">
            <a:solidFill>
              <a:srgbClr val="00C0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7" name="object 657"/>
          <p:cNvSpPr/>
          <p:nvPr/>
        </p:nvSpPr>
        <p:spPr>
          <a:xfrm>
            <a:off x="4916981" y="2075868"/>
            <a:ext cx="6985" cy="74930"/>
          </a:xfrm>
          <a:custGeom>
            <a:avLst/>
            <a:gdLst/>
            <a:ahLst/>
            <a:cxnLst/>
            <a:rect l="l" t="t" r="r" b="b"/>
            <a:pathLst>
              <a:path w="6985" h="74930">
                <a:moveTo>
                  <a:pt x="6789" y="0"/>
                </a:moveTo>
                <a:lnTo>
                  <a:pt x="0" y="4103"/>
                </a:lnTo>
                <a:lnTo>
                  <a:pt x="0" y="74620"/>
                </a:lnTo>
                <a:lnTo>
                  <a:pt x="6789" y="70520"/>
                </a:lnTo>
                <a:lnTo>
                  <a:pt x="6789" y="0"/>
                </a:lnTo>
                <a:close/>
              </a:path>
            </a:pathLst>
          </a:custGeom>
          <a:solidFill>
            <a:srgbClr val="00C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8" name="object 658"/>
          <p:cNvSpPr/>
          <p:nvPr/>
        </p:nvSpPr>
        <p:spPr>
          <a:xfrm>
            <a:off x="4923770" y="2075867"/>
            <a:ext cx="0" cy="71120"/>
          </a:xfrm>
          <a:custGeom>
            <a:avLst/>
            <a:gdLst/>
            <a:ahLst/>
            <a:cxnLst/>
            <a:rect l="l" t="t" r="r" b="b"/>
            <a:pathLst>
              <a:path h="71119">
                <a:moveTo>
                  <a:pt x="0" y="0"/>
                </a:moveTo>
                <a:lnTo>
                  <a:pt x="0" y="70520"/>
                </a:lnTo>
              </a:path>
            </a:pathLst>
          </a:custGeom>
          <a:ln w="3175">
            <a:solidFill>
              <a:srgbClr val="00C0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9" name="object 659"/>
          <p:cNvSpPr/>
          <p:nvPr/>
        </p:nvSpPr>
        <p:spPr>
          <a:xfrm>
            <a:off x="4916981" y="2079971"/>
            <a:ext cx="0" cy="71120"/>
          </a:xfrm>
          <a:custGeom>
            <a:avLst/>
            <a:gdLst/>
            <a:ahLst/>
            <a:cxnLst/>
            <a:rect l="l" t="t" r="r" b="b"/>
            <a:pathLst>
              <a:path h="71119">
                <a:moveTo>
                  <a:pt x="0" y="70517"/>
                </a:moveTo>
                <a:lnTo>
                  <a:pt x="0" y="0"/>
                </a:lnTo>
              </a:path>
            </a:pathLst>
          </a:custGeom>
          <a:ln w="3175">
            <a:solidFill>
              <a:srgbClr val="00C0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0" name="object 660"/>
          <p:cNvSpPr/>
          <p:nvPr/>
        </p:nvSpPr>
        <p:spPr>
          <a:xfrm>
            <a:off x="4923770" y="2071764"/>
            <a:ext cx="6985" cy="74930"/>
          </a:xfrm>
          <a:custGeom>
            <a:avLst/>
            <a:gdLst/>
            <a:ahLst/>
            <a:cxnLst/>
            <a:rect l="l" t="t" r="r" b="b"/>
            <a:pathLst>
              <a:path w="6985" h="74930">
                <a:moveTo>
                  <a:pt x="6789" y="0"/>
                </a:moveTo>
                <a:lnTo>
                  <a:pt x="0" y="4103"/>
                </a:lnTo>
                <a:lnTo>
                  <a:pt x="0" y="74624"/>
                </a:lnTo>
                <a:lnTo>
                  <a:pt x="6789" y="70524"/>
                </a:lnTo>
                <a:lnTo>
                  <a:pt x="6789" y="0"/>
                </a:lnTo>
                <a:close/>
              </a:path>
            </a:pathLst>
          </a:custGeom>
          <a:solidFill>
            <a:srgbClr val="00C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1" name="object 661"/>
          <p:cNvSpPr/>
          <p:nvPr/>
        </p:nvSpPr>
        <p:spPr>
          <a:xfrm>
            <a:off x="4930559" y="2071764"/>
            <a:ext cx="0" cy="71120"/>
          </a:xfrm>
          <a:custGeom>
            <a:avLst/>
            <a:gdLst/>
            <a:ahLst/>
            <a:cxnLst/>
            <a:rect l="l" t="t" r="r" b="b"/>
            <a:pathLst>
              <a:path h="71119">
                <a:moveTo>
                  <a:pt x="0" y="0"/>
                </a:moveTo>
                <a:lnTo>
                  <a:pt x="0" y="70524"/>
                </a:lnTo>
              </a:path>
            </a:pathLst>
          </a:custGeom>
          <a:ln w="3175">
            <a:solidFill>
              <a:srgbClr val="00C0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2" name="object 662"/>
          <p:cNvSpPr/>
          <p:nvPr/>
        </p:nvSpPr>
        <p:spPr>
          <a:xfrm>
            <a:off x="4923770" y="2075867"/>
            <a:ext cx="0" cy="71120"/>
          </a:xfrm>
          <a:custGeom>
            <a:avLst/>
            <a:gdLst/>
            <a:ahLst/>
            <a:cxnLst/>
            <a:rect l="l" t="t" r="r" b="b"/>
            <a:pathLst>
              <a:path h="71119">
                <a:moveTo>
                  <a:pt x="0" y="70520"/>
                </a:moveTo>
                <a:lnTo>
                  <a:pt x="0" y="0"/>
                </a:lnTo>
              </a:path>
            </a:pathLst>
          </a:custGeom>
          <a:ln w="3175">
            <a:solidFill>
              <a:srgbClr val="00C0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3" name="object 663"/>
          <p:cNvSpPr/>
          <p:nvPr/>
        </p:nvSpPr>
        <p:spPr>
          <a:xfrm>
            <a:off x="4930559" y="2067769"/>
            <a:ext cx="6985" cy="74930"/>
          </a:xfrm>
          <a:custGeom>
            <a:avLst/>
            <a:gdLst/>
            <a:ahLst/>
            <a:cxnLst/>
            <a:rect l="l" t="t" r="r" b="b"/>
            <a:pathLst>
              <a:path w="6985" h="74930">
                <a:moveTo>
                  <a:pt x="6610" y="0"/>
                </a:moveTo>
                <a:lnTo>
                  <a:pt x="0" y="3995"/>
                </a:lnTo>
                <a:lnTo>
                  <a:pt x="0" y="74519"/>
                </a:lnTo>
                <a:lnTo>
                  <a:pt x="6610" y="70527"/>
                </a:lnTo>
                <a:lnTo>
                  <a:pt x="6610" y="0"/>
                </a:lnTo>
                <a:close/>
              </a:path>
            </a:pathLst>
          </a:custGeom>
          <a:solidFill>
            <a:srgbClr val="00C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4" name="object 664"/>
          <p:cNvSpPr/>
          <p:nvPr/>
        </p:nvSpPr>
        <p:spPr>
          <a:xfrm>
            <a:off x="4937170" y="2067769"/>
            <a:ext cx="0" cy="71120"/>
          </a:xfrm>
          <a:custGeom>
            <a:avLst/>
            <a:gdLst/>
            <a:ahLst/>
            <a:cxnLst/>
            <a:rect l="l" t="t" r="r" b="b"/>
            <a:pathLst>
              <a:path h="71119">
                <a:moveTo>
                  <a:pt x="0" y="0"/>
                </a:moveTo>
                <a:lnTo>
                  <a:pt x="0" y="70527"/>
                </a:lnTo>
              </a:path>
            </a:pathLst>
          </a:custGeom>
          <a:ln w="3175">
            <a:solidFill>
              <a:srgbClr val="00C0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5" name="object 665"/>
          <p:cNvSpPr/>
          <p:nvPr/>
        </p:nvSpPr>
        <p:spPr>
          <a:xfrm>
            <a:off x="4930559" y="2071764"/>
            <a:ext cx="0" cy="71120"/>
          </a:xfrm>
          <a:custGeom>
            <a:avLst/>
            <a:gdLst/>
            <a:ahLst/>
            <a:cxnLst/>
            <a:rect l="l" t="t" r="r" b="b"/>
            <a:pathLst>
              <a:path h="71119">
                <a:moveTo>
                  <a:pt x="0" y="70524"/>
                </a:moveTo>
                <a:lnTo>
                  <a:pt x="0" y="0"/>
                </a:lnTo>
              </a:path>
            </a:pathLst>
          </a:custGeom>
          <a:ln w="3175">
            <a:solidFill>
              <a:srgbClr val="00C0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6" name="object 666"/>
          <p:cNvSpPr/>
          <p:nvPr/>
        </p:nvSpPr>
        <p:spPr>
          <a:xfrm>
            <a:off x="4937170" y="2063665"/>
            <a:ext cx="6985" cy="74930"/>
          </a:xfrm>
          <a:custGeom>
            <a:avLst/>
            <a:gdLst/>
            <a:ahLst/>
            <a:cxnLst/>
            <a:rect l="l" t="t" r="r" b="b"/>
            <a:pathLst>
              <a:path w="6985" h="74930">
                <a:moveTo>
                  <a:pt x="6789" y="0"/>
                </a:moveTo>
                <a:lnTo>
                  <a:pt x="0" y="4103"/>
                </a:lnTo>
                <a:lnTo>
                  <a:pt x="0" y="74630"/>
                </a:lnTo>
                <a:lnTo>
                  <a:pt x="6789" y="70530"/>
                </a:lnTo>
                <a:lnTo>
                  <a:pt x="6789" y="0"/>
                </a:lnTo>
                <a:close/>
              </a:path>
            </a:pathLst>
          </a:custGeom>
          <a:solidFill>
            <a:srgbClr val="00BE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7" name="object 667"/>
          <p:cNvSpPr/>
          <p:nvPr/>
        </p:nvSpPr>
        <p:spPr>
          <a:xfrm>
            <a:off x="4943960" y="2063665"/>
            <a:ext cx="0" cy="71120"/>
          </a:xfrm>
          <a:custGeom>
            <a:avLst/>
            <a:gdLst/>
            <a:ahLst/>
            <a:cxnLst/>
            <a:rect l="l" t="t" r="r" b="b"/>
            <a:pathLst>
              <a:path h="71119">
                <a:moveTo>
                  <a:pt x="0" y="0"/>
                </a:moveTo>
                <a:lnTo>
                  <a:pt x="0" y="70530"/>
                </a:lnTo>
              </a:path>
            </a:pathLst>
          </a:custGeom>
          <a:ln w="3175">
            <a:solidFill>
              <a:srgbClr val="00BE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8" name="object 668"/>
          <p:cNvSpPr/>
          <p:nvPr/>
        </p:nvSpPr>
        <p:spPr>
          <a:xfrm>
            <a:off x="4937170" y="2067769"/>
            <a:ext cx="0" cy="71120"/>
          </a:xfrm>
          <a:custGeom>
            <a:avLst/>
            <a:gdLst/>
            <a:ahLst/>
            <a:cxnLst/>
            <a:rect l="l" t="t" r="r" b="b"/>
            <a:pathLst>
              <a:path h="71119">
                <a:moveTo>
                  <a:pt x="0" y="70527"/>
                </a:moveTo>
                <a:lnTo>
                  <a:pt x="0" y="0"/>
                </a:lnTo>
              </a:path>
            </a:pathLst>
          </a:custGeom>
          <a:ln w="3175">
            <a:solidFill>
              <a:srgbClr val="00BE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9" name="object 669"/>
          <p:cNvSpPr/>
          <p:nvPr/>
        </p:nvSpPr>
        <p:spPr>
          <a:xfrm>
            <a:off x="4943960" y="2059670"/>
            <a:ext cx="6985" cy="74930"/>
          </a:xfrm>
          <a:custGeom>
            <a:avLst/>
            <a:gdLst/>
            <a:ahLst/>
            <a:cxnLst/>
            <a:rect l="l" t="t" r="r" b="b"/>
            <a:pathLst>
              <a:path w="6985" h="74930">
                <a:moveTo>
                  <a:pt x="6610" y="0"/>
                </a:moveTo>
                <a:lnTo>
                  <a:pt x="0" y="3995"/>
                </a:lnTo>
                <a:lnTo>
                  <a:pt x="0" y="74525"/>
                </a:lnTo>
                <a:lnTo>
                  <a:pt x="6610" y="70533"/>
                </a:lnTo>
                <a:lnTo>
                  <a:pt x="6610" y="0"/>
                </a:lnTo>
                <a:close/>
              </a:path>
            </a:pathLst>
          </a:custGeom>
          <a:solidFill>
            <a:srgbClr val="00BE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0" name="object 670"/>
          <p:cNvSpPr/>
          <p:nvPr/>
        </p:nvSpPr>
        <p:spPr>
          <a:xfrm>
            <a:off x="4950570" y="2059670"/>
            <a:ext cx="0" cy="71120"/>
          </a:xfrm>
          <a:custGeom>
            <a:avLst/>
            <a:gdLst/>
            <a:ahLst/>
            <a:cxnLst/>
            <a:rect l="l" t="t" r="r" b="b"/>
            <a:pathLst>
              <a:path h="71119">
                <a:moveTo>
                  <a:pt x="0" y="0"/>
                </a:moveTo>
                <a:lnTo>
                  <a:pt x="0" y="70533"/>
                </a:lnTo>
              </a:path>
            </a:pathLst>
          </a:custGeom>
          <a:ln w="3175">
            <a:solidFill>
              <a:srgbClr val="00BE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1" name="object 671"/>
          <p:cNvSpPr/>
          <p:nvPr/>
        </p:nvSpPr>
        <p:spPr>
          <a:xfrm>
            <a:off x="4943960" y="2063665"/>
            <a:ext cx="0" cy="71120"/>
          </a:xfrm>
          <a:custGeom>
            <a:avLst/>
            <a:gdLst/>
            <a:ahLst/>
            <a:cxnLst/>
            <a:rect l="l" t="t" r="r" b="b"/>
            <a:pathLst>
              <a:path h="71119">
                <a:moveTo>
                  <a:pt x="0" y="70530"/>
                </a:moveTo>
                <a:lnTo>
                  <a:pt x="0" y="0"/>
                </a:lnTo>
              </a:path>
            </a:pathLst>
          </a:custGeom>
          <a:ln w="3175">
            <a:solidFill>
              <a:srgbClr val="00BE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2" name="object 672"/>
          <p:cNvSpPr/>
          <p:nvPr/>
        </p:nvSpPr>
        <p:spPr>
          <a:xfrm>
            <a:off x="4950570" y="2055567"/>
            <a:ext cx="6985" cy="74930"/>
          </a:xfrm>
          <a:custGeom>
            <a:avLst/>
            <a:gdLst/>
            <a:ahLst/>
            <a:cxnLst/>
            <a:rect l="l" t="t" r="r" b="b"/>
            <a:pathLst>
              <a:path w="6985" h="74930">
                <a:moveTo>
                  <a:pt x="6789" y="0"/>
                </a:moveTo>
                <a:lnTo>
                  <a:pt x="0" y="4103"/>
                </a:lnTo>
                <a:lnTo>
                  <a:pt x="0" y="74637"/>
                </a:lnTo>
                <a:lnTo>
                  <a:pt x="6789" y="70536"/>
                </a:lnTo>
                <a:lnTo>
                  <a:pt x="6789" y="0"/>
                </a:lnTo>
                <a:close/>
              </a:path>
            </a:pathLst>
          </a:custGeom>
          <a:solidFill>
            <a:srgbClr val="00BE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3" name="object 673"/>
          <p:cNvSpPr/>
          <p:nvPr/>
        </p:nvSpPr>
        <p:spPr>
          <a:xfrm>
            <a:off x="4957360" y="2055567"/>
            <a:ext cx="0" cy="71120"/>
          </a:xfrm>
          <a:custGeom>
            <a:avLst/>
            <a:gdLst/>
            <a:ahLst/>
            <a:cxnLst/>
            <a:rect l="l" t="t" r="r" b="b"/>
            <a:pathLst>
              <a:path h="71119">
                <a:moveTo>
                  <a:pt x="0" y="0"/>
                </a:moveTo>
                <a:lnTo>
                  <a:pt x="0" y="70536"/>
                </a:lnTo>
              </a:path>
            </a:pathLst>
          </a:custGeom>
          <a:ln w="3175">
            <a:solidFill>
              <a:srgbClr val="00BE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4" name="object 674"/>
          <p:cNvSpPr/>
          <p:nvPr/>
        </p:nvSpPr>
        <p:spPr>
          <a:xfrm>
            <a:off x="4950570" y="2059670"/>
            <a:ext cx="0" cy="71120"/>
          </a:xfrm>
          <a:custGeom>
            <a:avLst/>
            <a:gdLst/>
            <a:ahLst/>
            <a:cxnLst/>
            <a:rect l="l" t="t" r="r" b="b"/>
            <a:pathLst>
              <a:path h="71119">
                <a:moveTo>
                  <a:pt x="0" y="70533"/>
                </a:moveTo>
                <a:lnTo>
                  <a:pt x="0" y="0"/>
                </a:lnTo>
              </a:path>
            </a:pathLst>
          </a:custGeom>
          <a:ln w="3175">
            <a:solidFill>
              <a:srgbClr val="00BE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5" name="object 675"/>
          <p:cNvSpPr/>
          <p:nvPr/>
        </p:nvSpPr>
        <p:spPr>
          <a:xfrm>
            <a:off x="4957360" y="2051571"/>
            <a:ext cx="6985" cy="74930"/>
          </a:xfrm>
          <a:custGeom>
            <a:avLst/>
            <a:gdLst/>
            <a:ahLst/>
            <a:cxnLst/>
            <a:rect l="l" t="t" r="r" b="b"/>
            <a:pathLst>
              <a:path w="6985" h="74930">
                <a:moveTo>
                  <a:pt x="6610" y="0"/>
                </a:moveTo>
                <a:lnTo>
                  <a:pt x="0" y="3995"/>
                </a:lnTo>
                <a:lnTo>
                  <a:pt x="0" y="74532"/>
                </a:lnTo>
                <a:lnTo>
                  <a:pt x="6610" y="70540"/>
                </a:lnTo>
                <a:lnTo>
                  <a:pt x="6610" y="0"/>
                </a:lnTo>
                <a:close/>
              </a:path>
            </a:pathLst>
          </a:custGeom>
          <a:solidFill>
            <a:srgbClr val="00BE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6" name="object 676"/>
          <p:cNvSpPr/>
          <p:nvPr/>
        </p:nvSpPr>
        <p:spPr>
          <a:xfrm>
            <a:off x="4963971" y="2051571"/>
            <a:ext cx="0" cy="71120"/>
          </a:xfrm>
          <a:custGeom>
            <a:avLst/>
            <a:gdLst/>
            <a:ahLst/>
            <a:cxnLst/>
            <a:rect l="l" t="t" r="r" b="b"/>
            <a:pathLst>
              <a:path h="71119">
                <a:moveTo>
                  <a:pt x="0" y="0"/>
                </a:moveTo>
                <a:lnTo>
                  <a:pt x="0" y="70540"/>
                </a:lnTo>
              </a:path>
            </a:pathLst>
          </a:custGeom>
          <a:ln w="3175">
            <a:solidFill>
              <a:srgbClr val="00BE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7" name="object 677"/>
          <p:cNvSpPr/>
          <p:nvPr/>
        </p:nvSpPr>
        <p:spPr>
          <a:xfrm>
            <a:off x="4957360" y="2055567"/>
            <a:ext cx="0" cy="71120"/>
          </a:xfrm>
          <a:custGeom>
            <a:avLst/>
            <a:gdLst/>
            <a:ahLst/>
            <a:cxnLst/>
            <a:rect l="l" t="t" r="r" b="b"/>
            <a:pathLst>
              <a:path h="71119">
                <a:moveTo>
                  <a:pt x="0" y="70536"/>
                </a:moveTo>
                <a:lnTo>
                  <a:pt x="0" y="0"/>
                </a:lnTo>
              </a:path>
            </a:pathLst>
          </a:custGeom>
          <a:ln w="3175">
            <a:solidFill>
              <a:srgbClr val="00BE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8" name="object 678"/>
          <p:cNvSpPr/>
          <p:nvPr/>
        </p:nvSpPr>
        <p:spPr>
          <a:xfrm>
            <a:off x="4963971" y="2047468"/>
            <a:ext cx="6985" cy="74930"/>
          </a:xfrm>
          <a:custGeom>
            <a:avLst/>
            <a:gdLst/>
            <a:ahLst/>
            <a:cxnLst/>
            <a:rect l="l" t="t" r="r" b="b"/>
            <a:pathLst>
              <a:path w="6985" h="74930">
                <a:moveTo>
                  <a:pt x="6789" y="0"/>
                </a:moveTo>
                <a:lnTo>
                  <a:pt x="0" y="4103"/>
                </a:lnTo>
                <a:lnTo>
                  <a:pt x="0" y="74643"/>
                </a:lnTo>
                <a:lnTo>
                  <a:pt x="6789" y="70543"/>
                </a:lnTo>
                <a:lnTo>
                  <a:pt x="6789" y="0"/>
                </a:lnTo>
                <a:close/>
              </a:path>
            </a:pathLst>
          </a:custGeom>
          <a:solidFill>
            <a:srgbClr val="00BE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9" name="object 679"/>
          <p:cNvSpPr/>
          <p:nvPr/>
        </p:nvSpPr>
        <p:spPr>
          <a:xfrm>
            <a:off x="4970760" y="2047468"/>
            <a:ext cx="0" cy="71120"/>
          </a:xfrm>
          <a:custGeom>
            <a:avLst/>
            <a:gdLst/>
            <a:ahLst/>
            <a:cxnLst/>
            <a:rect l="l" t="t" r="r" b="b"/>
            <a:pathLst>
              <a:path h="71119">
                <a:moveTo>
                  <a:pt x="0" y="0"/>
                </a:moveTo>
                <a:lnTo>
                  <a:pt x="0" y="70543"/>
                </a:lnTo>
              </a:path>
            </a:pathLst>
          </a:custGeom>
          <a:ln w="3175">
            <a:solidFill>
              <a:srgbClr val="00BE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0" name="object 680"/>
          <p:cNvSpPr/>
          <p:nvPr/>
        </p:nvSpPr>
        <p:spPr>
          <a:xfrm>
            <a:off x="4963971" y="2051571"/>
            <a:ext cx="0" cy="71120"/>
          </a:xfrm>
          <a:custGeom>
            <a:avLst/>
            <a:gdLst/>
            <a:ahLst/>
            <a:cxnLst/>
            <a:rect l="l" t="t" r="r" b="b"/>
            <a:pathLst>
              <a:path h="71119">
                <a:moveTo>
                  <a:pt x="0" y="70540"/>
                </a:moveTo>
                <a:lnTo>
                  <a:pt x="0" y="0"/>
                </a:lnTo>
              </a:path>
            </a:pathLst>
          </a:custGeom>
          <a:ln w="3175">
            <a:solidFill>
              <a:srgbClr val="00BE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1" name="object 681"/>
          <p:cNvSpPr/>
          <p:nvPr/>
        </p:nvSpPr>
        <p:spPr>
          <a:xfrm>
            <a:off x="4970760" y="2043473"/>
            <a:ext cx="6985" cy="74930"/>
          </a:xfrm>
          <a:custGeom>
            <a:avLst/>
            <a:gdLst/>
            <a:ahLst/>
            <a:cxnLst/>
            <a:rect l="l" t="t" r="r" b="b"/>
            <a:pathLst>
              <a:path w="6985" h="74930">
                <a:moveTo>
                  <a:pt x="6610" y="0"/>
                </a:moveTo>
                <a:lnTo>
                  <a:pt x="0" y="3995"/>
                </a:lnTo>
                <a:lnTo>
                  <a:pt x="0" y="74538"/>
                </a:lnTo>
                <a:lnTo>
                  <a:pt x="6610" y="70546"/>
                </a:lnTo>
                <a:lnTo>
                  <a:pt x="6610" y="0"/>
                </a:lnTo>
                <a:close/>
              </a:path>
            </a:pathLst>
          </a:custGeom>
          <a:solidFill>
            <a:srgbClr val="00BE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2" name="object 682"/>
          <p:cNvSpPr/>
          <p:nvPr/>
        </p:nvSpPr>
        <p:spPr>
          <a:xfrm>
            <a:off x="4977370" y="2043473"/>
            <a:ext cx="0" cy="71120"/>
          </a:xfrm>
          <a:custGeom>
            <a:avLst/>
            <a:gdLst/>
            <a:ahLst/>
            <a:cxnLst/>
            <a:rect l="l" t="t" r="r" b="b"/>
            <a:pathLst>
              <a:path h="71119">
                <a:moveTo>
                  <a:pt x="0" y="0"/>
                </a:moveTo>
                <a:lnTo>
                  <a:pt x="0" y="70546"/>
                </a:lnTo>
              </a:path>
            </a:pathLst>
          </a:custGeom>
          <a:ln w="3175">
            <a:solidFill>
              <a:srgbClr val="00BE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3" name="object 683"/>
          <p:cNvSpPr/>
          <p:nvPr/>
        </p:nvSpPr>
        <p:spPr>
          <a:xfrm>
            <a:off x="4970760" y="2047468"/>
            <a:ext cx="0" cy="71120"/>
          </a:xfrm>
          <a:custGeom>
            <a:avLst/>
            <a:gdLst/>
            <a:ahLst/>
            <a:cxnLst/>
            <a:rect l="l" t="t" r="r" b="b"/>
            <a:pathLst>
              <a:path h="71119">
                <a:moveTo>
                  <a:pt x="0" y="70543"/>
                </a:moveTo>
                <a:lnTo>
                  <a:pt x="0" y="0"/>
                </a:lnTo>
              </a:path>
            </a:pathLst>
          </a:custGeom>
          <a:ln w="3175">
            <a:solidFill>
              <a:srgbClr val="00BE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4" name="object 684"/>
          <p:cNvSpPr/>
          <p:nvPr/>
        </p:nvSpPr>
        <p:spPr>
          <a:xfrm>
            <a:off x="4977370" y="2040233"/>
            <a:ext cx="5715" cy="74295"/>
          </a:xfrm>
          <a:custGeom>
            <a:avLst/>
            <a:gdLst/>
            <a:ahLst/>
            <a:cxnLst/>
            <a:rect l="l" t="t" r="r" b="b"/>
            <a:pathLst>
              <a:path w="5714" h="74294">
                <a:moveTo>
                  <a:pt x="5360" y="0"/>
                </a:moveTo>
                <a:lnTo>
                  <a:pt x="0" y="3239"/>
                </a:lnTo>
                <a:lnTo>
                  <a:pt x="0" y="73786"/>
                </a:lnTo>
                <a:lnTo>
                  <a:pt x="5360" y="70549"/>
                </a:lnTo>
                <a:lnTo>
                  <a:pt x="5360" y="0"/>
                </a:lnTo>
                <a:close/>
              </a:path>
            </a:pathLst>
          </a:custGeom>
          <a:solidFill>
            <a:srgbClr val="00B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5" name="object 685"/>
          <p:cNvSpPr/>
          <p:nvPr/>
        </p:nvSpPr>
        <p:spPr>
          <a:xfrm>
            <a:off x="4982731" y="2040233"/>
            <a:ext cx="0" cy="71120"/>
          </a:xfrm>
          <a:custGeom>
            <a:avLst/>
            <a:gdLst/>
            <a:ahLst/>
            <a:cxnLst/>
            <a:rect l="l" t="t" r="r" b="b"/>
            <a:pathLst>
              <a:path h="71119">
                <a:moveTo>
                  <a:pt x="0" y="0"/>
                </a:moveTo>
                <a:lnTo>
                  <a:pt x="0" y="70549"/>
                </a:lnTo>
              </a:path>
            </a:pathLst>
          </a:custGeom>
          <a:ln w="3175">
            <a:solidFill>
              <a:srgbClr val="00BD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6" name="object 686"/>
          <p:cNvSpPr/>
          <p:nvPr/>
        </p:nvSpPr>
        <p:spPr>
          <a:xfrm>
            <a:off x="4977370" y="2043473"/>
            <a:ext cx="0" cy="71120"/>
          </a:xfrm>
          <a:custGeom>
            <a:avLst/>
            <a:gdLst/>
            <a:ahLst/>
            <a:cxnLst/>
            <a:rect l="l" t="t" r="r" b="b"/>
            <a:pathLst>
              <a:path h="71119">
                <a:moveTo>
                  <a:pt x="0" y="70546"/>
                </a:moveTo>
                <a:lnTo>
                  <a:pt x="0" y="0"/>
                </a:lnTo>
              </a:path>
            </a:pathLst>
          </a:custGeom>
          <a:ln w="3175">
            <a:solidFill>
              <a:srgbClr val="00BD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7" name="object 687"/>
          <p:cNvSpPr/>
          <p:nvPr/>
        </p:nvSpPr>
        <p:spPr>
          <a:xfrm>
            <a:off x="4982731" y="2036130"/>
            <a:ext cx="6985" cy="74930"/>
          </a:xfrm>
          <a:custGeom>
            <a:avLst/>
            <a:gdLst/>
            <a:ahLst/>
            <a:cxnLst/>
            <a:rect l="l" t="t" r="r" b="b"/>
            <a:pathLst>
              <a:path w="6985" h="74930">
                <a:moveTo>
                  <a:pt x="6789" y="0"/>
                </a:moveTo>
                <a:lnTo>
                  <a:pt x="0" y="4103"/>
                </a:lnTo>
                <a:lnTo>
                  <a:pt x="0" y="74652"/>
                </a:lnTo>
                <a:lnTo>
                  <a:pt x="6789" y="70552"/>
                </a:lnTo>
                <a:lnTo>
                  <a:pt x="6789" y="0"/>
                </a:lnTo>
                <a:close/>
              </a:path>
            </a:pathLst>
          </a:custGeom>
          <a:solidFill>
            <a:srgbClr val="00B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8" name="object 688"/>
          <p:cNvSpPr/>
          <p:nvPr/>
        </p:nvSpPr>
        <p:spPr>
          <a:xfrm>
            <a:off x="4989520" y="2036130"/>
            <a:ext cx="0" cy="71120"/>
          </a:xfrm>
          <a:custGeom>
            <a:avLst/>
            <a:gdLst/>
            <a:ahLst/>
            <a:cxnLst/>
            <a:rect l="l" t="t" r="r" b="b"/>
            <a:pathLst>
              <a:path h="71119">
                <a:moveTo>
                  <a:pt x="0" y="0"/>
                </a:moveTo>
                <a:lnTo>
                  <a:pt x="0" y="70552"/>
                </a:lnTo>
              </a:path>
            </a:pathLst>
          </a:custGeom>
          <a:ln w="3175">
            <a:solidFill>
              <a:srgbClr val="00BD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9" name="object 689"/>
          <p:cNvSpPr/>
          <p:nvPr/>
        </p:nvSpPr>
        <p:spPr>
          <a:xfrm>
            <a:off x="4982731" y="2040233"/>
            <a:ext cx="0" cy="71120"/>
          </a:xfrm>
          <a:custGeom>
            <a:avLst/>
            <a:gdLst/>
            <a:ahLst/>
            <a:cxnLst/>
            <a:rect l="l" t="t" r="r" b="b"/>
            <a:pathLst>
              <a:path h="71119">
                <a:moveTo>
                  <a:pt x="0" y="70549"/>
                </a:moveTo>
                <a:lnTo>
                  <a:pt x="0" y="0"/>
                </a:lnTo>
              </a:path>
            </a:pathLst>
          </a:custGeom>
          <a:ln w="3175">
            <a:solidFill>
              <a:srgbClr val="00BD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0" name="object 690"/>
          <p:cNvSpPr/>
          <p:nvPr/>
        </p:nvSpPr>
        <p:spPr>
          <a:xfrm>
            <a:off x="4989520" y="2032135"/>
            <a:ext cx="6985" cy="74930"/>
          </a:xfrm>
          <a:custGeom>
            <a:avLst/>
            <a:gdLst/>
            <a:ahLst/>
            <a:cxnLst/>
            <a:rect l="l" t="t" r="r" b="b"/>
            <a:pathLst>
              <a:path w="6985" h="74930">
                <a:moveTo>
                  <a:pt x="6610" y="0"/>
                </a:moveTo>
                <a:lnTo>
                  <a:pt x="0" y="3995"/>
                </a:lnTo>
                <a:lnTo>
                  <a:pt x="0" y="74547"/>
                </a:lnTo>
                <a:lnTo>
                  <a:pt x="6610" y="70555"/>
                </a:lnTo>
                <a:lnTo>
                  <a:pt x="6610" y="0"/>
                </a:lnTo>
                <a:close/>
              </a:path>
            </a:pathLst>
          </a:custGeom>
          <a:solidFill>
            <a:srgbClr val="00BD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1" name="object 691"/>
          <p:cNvSpPr/>
          <p:nvPr/>
        </p:nvSpPr>
        <p:spPr>
          <a:xfrm>
            <a:off x="4996131" y="2032134"/>
            <a:ext cx="0" cy="71120"/>
          </a:xfrm>
          <a:custGeom>
            <a:avLst/>
            <a:gdLst/>
            <a:ahLst/>
            <a:cxnLst/>
            <a:rect l="l" t="t" r="r" b="b"/>
            <a:pathLst>
              <a:path h="71119">
                <a:moveTo>
                  <a:pt x="0" y="0"/>
                </a:moveTo>
                <a:lnTo>
                  <a:pt x="0" y="70555"/>
                </a:lnTo>
              </a:path>
            </a:pathLst>
          </a:custGeom>
          <a:ln w="3175">
            <a:solidFill>
              <a:srgbClr val="00BD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2" name="object 692"/>
          <p:cNvSpPr/>
          <p:nvPr/>
        </p:nvSpPr>
        <p:spPr>
          <a:xfrm>
            <a:off x="4989520" y="2036130"/>
            <a:ext cx="0" cy="71120"/>
          </a:xfrm>
          <a:custGeom>
            <a:avLst/>
            <a:gdLst/>
            <a:ahLst/>
            <a:cxnLst/>
            <a:rect l="l" t="t" r="r" b="b"/>
            <a:pathLst>
              <a:path h="71119">
                <a:moveTo>
                  <a:pt x="0" y="70552"/>
                </a:moveTo>
                <a:lnTo>
                  <a:pt x="0" y="0"/>
                </a:lnTo>
              </a:path>
            </a:pathLst>
          </a:custGeom>
          <a:ln w="3175">
            <a:solidFill>
              <a:srgbClr val="00BD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3" name="object 693"/>
          <p:cNvSpPr/>
          <p:nvPr/>
        </p:nvSpPr>
        <p:spPr>
          <a:xfrm>
            <a:off x="4996131" y="2028031"/>
            <a:ext cx="6985" cy="74930"/>
          </a:xfrm>
          <a:custGeom>
            <a:avLst/>
            <a:gdLst/>
            <a:ahLst/>
            <a:cxnLst/>
            <a:rect l="l" t="t" r="r" b="b"/>
            <a:pathLst>
              <a:path w="6985" h="74930">
                <a:moveTo>
                  <a:pt x="6789" y="0"/>
                </a:moveTo>
                <a:lnTo>
                  <a:pt x="0" y="4103"/>
                </a:lnTo>
                <a:lnTo>
                  <a:pt x="0" y="74658"/>
                </a:lnTo>
                <a:lnTo>
                  <a:pt x="6789" y="70558"/>
                </a:lnTo>
                <a:lnTo>
                  <a:pt x="6789" y="0"/>
                </a:lnTo>
                <a:close/>
              </a:path>
            </a:pathLst>
          </a:custGeom>
          <a:solidFill>
            <a:srgbClr val="00BD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4" name="object 694"/>
          <p:cNvSpPr/>
          <p:nvPr/>
        </p:nvSpPr>
        <p:spPr>
          <a:xfrm>
            <a:off x="5002920" y="2028031"/>
            <a:ext cx="0" cy="71120"/>
          </a:xfrm>
          <a:custGeom>
            <a:avLst/>
            <a:gdLst/>
            <a:ahLst/>
            <a:cxnLst/>
            <a:rect l="l" t="t" r="r" b="b"/>
            <a:pathLst>
              <a:path h="71119">
                <a:moveTo>
                  <a:pt x="0" y="0"/>
                </a:moveTo>
                <a:lnTo>
                  <a:pt x="0" y="70558"/>
                </a:lnTo>
              </a:path>
            </a:pathLst>
          </a:custGeom>
          <a:ln w="3175">
            <a:solidFill>
              <a:srgbClr val="00BD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5" name="object 695"/>
          <p:cNvSpPr/>
          <p:nvPr/>
        </p:nvSpPr>
        <p:spPr>
          <a:xfrm>
            <a:off x="4996131" y="2032134"/>
            <a:ext cx="0" cy="71120"/>
          </a:xfrm>
          <a:custGeom>
            <a:avLst/>
            <a:gdLst/>
            <a:ahLst/>
            <a:cxnLst/>
            <a:rect l="l" t="t" r="r" b="b"/>
            <a:pathLst>
              <a:path h="71119">
                <a:moveTo>
                  <a:pt x="0" y="70555"/>
                </a:moveTo>
                <a:lnTo>
                  <a:pt x="0" y="0"/>
                </a:lnTo>
              </a:path>
            </a:pathLst>
          </a:custGeom>
          <a:ln w="3175">
            <a:solidFill>
              <a:srgbClr val="00BD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6" name="object 696"/>
          <p:cNvSpPr/>
          <p:nvPr/>
        </p:nvSpPr>
        <p:spPr>
          <a:xfrm>
            <a:off x="5002920" y="2024036"/>
            <a:ext cx="6985" cy="74930"/>
          </a:xfrm>
          <a:custGeom>
            <a:avLst/>
            <a:gdLst/>
            <a:ahLst/>
            <a:cxnLst/>
            <a:rect l="l" t="t" r="r" b="b"/>
            <a:pathLst>
              <a:path w="6985" h="74930">
                <a:moveTo>
                  <a:pt x="6610" y="0"/>
                </a:moveTo>
                <a:lnTo>
                  <a:pt x="0" y="3995"/>
                </a:lnTo>
                <a:lnTo>
                  <a:pt x="0" y="74554"/>
                </a:lnTo>
                <a:lnTo>
                  <a:pt x="6610" y="70562"/>
                </a:lnTo>
                <a:lnTo>
                  <a:pt x="6610" y="0"/>
                </a:lnTo>
                <a:close/>
              </a:path>
            </a:pathLst>
          </a:custGeom>
          <a:solidFill>
            <a:srgbClr val="00BD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7" name="object 697"/>
          <p:cNvSpPr/>
          <p:nvPr/>
        </p:nvSpPr>
        <p:spPr>
          <a:xfrm>
            <a:off x="5009531" y="2024036"/>
            <a:ext cx="0" cy="71120"/>
          </a:xfrm>
          <a:custGeom>
            <a:avLst/>
            <a:gdLst/>
            <a:ahLst/>
            <a:cxnLst/>
            <a:rect l="l" t="t" r="r" b="b"/>
            <a:pathLst>
              <a:path h="71119">
                <a:moveTo>
                  <a:pt x="0" y="0"/>
                </a:moveTo>
                <a:lnTo>
                  <a:pt x="0" y="70562"/>
                </a:lnTo>
              </a:path>
            </a:pathLst>
          </a:custGeom>
          <a:ln w="3175">
            <a:solidFill>
              <a:srgbClr val="00BD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8" name="object 698"/>
          <p:cNvSpPr/>
          <p:nvPr/>
        </p:nvSpPr>
        <p:spPr>
          <a:xfrm>
            <a:off x="5002920" y="2028031"/>
            <a:ext cx="0" cy="71120"/>
          </a:xfrm>
          <a:custGeom>
            <a:avLst/>
            <a:gdLst/>
            <a:ahLst/>
            <a:cxnLst/>
            <a:rect l="l" t="t" r="r" b="b"/>
            <a:pathLst>
              <a:path h="71119">
                <a:moveTo>
                  <a:pt x="0" y="705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BD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9" name="object 699"/>
          <p:cNvSpPr/>
          <p:nvPr/>
        </p:nvSpPr>
        <p:spPr>
          <a:xfrm>
            <a:off x="5009531" y="2019932"/>
            <a:ext cx="6985" cy="74930"/>
          </a:xfrm>
          <a:custGeom>
            <a:avLst/>
            <a:gdLst/>
            <a:ahLst/>
            <a:cxnLst/>
            <a:rect l="l" t="t" r="r" b="b"/>
            <a:pathLst>
              <a:path w="6985" h="74930">
                <a:moveTo>
                  <a:pt x="6789" y="0"/>
                </a:moveTo>
                <a:lnTo>
                  <a:pt x="0" y="4103"/>
                </a:lnTo>
                <a:lnTo>
                  <a:pt x="0" y="74665"/>
                </a:lnTo>
                <a:lnTo>
                  <a:pt x="6789" y="70565"/>
                </a:lnTo>
                <a:lnTo>
                  <a:pt x="6789" y="0"/>
                </a:lnTo>
                <a:close/>
              </a:path>
            </a:pathLst>
          </a:custGeom>
          <a:solidFill>
            <a:srgbClr val="00B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0" name="object 700"/>
          <p:cNvSpPr/>
          <p:nvPr/>
        </p:nvSpPr>
        <p:spPr>
          <a:xfrm>
            <a:off x="5016320" y="2019932"/>
            <a:ext cx="0" cy="71120"/>
          </a:xfrm>
          <a:custGeom>
            <a:avLst/>
            <a:gdLst/>
            <a:ahLst/>
            <a:cxnLst/>
            <a:rect l="l" t="t" r="r" b="b"/>
            <a:pathLst>
              <a:path h="71119">
                <a:moveTo>
                  <a:pt x="0" y="0"/>
                </a:moveTo>
                <a:lnTo>
                  <a:pt x="0" y="70565"/>
                </a:lnTo>
              </a:path>
            </a:pathLst>
          </a:custGeom>
          <a:ln w="3175">
            <a:solidFill>
              <a:srgbClr val="00BC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1" name="object 701"/>
          <p:cNvSpPr/>
          <p:nvPr/>
        </p:nvSpPr>
        <p:spPr>
          <a:xfrm>
            <a:off x="5009531" y="2024036"/>
            <a:ext cx="0" cy="71120"/>
          </a:xfrm>
          <a:custGeom>
            <a:avLst/>
            <a:gdLst/>
            <a:ahLst/>
            <a:cxnLst/>
            <a:rect l="l" t="t" r="r" b="b"/>
            <a:pathLst>
              <a:path h="71119">
                <a:moveTo>
                  <a:pt x="0" y="70562"/>
                </a:moveTo>
                <a:lnTo>
                  <a:pt x="0" y="0"/>
                </a:lnTo>
              </a:path>
            </a:pathLst>
          </a:custGeom>
          <a:ln w="3175">
            <a:solidFill>
              <a:srgbClr val="00BC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2" name="object 702"/>
          <p:cNvSpPr/>
          <p:nvPr/>
        </p:nvSpPr>
        <p:spPr>
          <a:xfrm>
            <a:off x="5016320" y="2015937"/>
            <a:ext cx="6985" cy="74930"/>
          </a:xfrm>
          <a:custGeom>
            <a:avLst/>
            <a:gdLst/>
            <a:ahLst/>
            <a:cxnLst/>
            <a:rect l="l" t="t" r="r" b="b"/>
            <a:pathLst>
              <a:path w="6985" h="74930">
                <a:moveTo>
                  <a:pt x="6610" y="0"/>
                </a:moveTo>
                <a:lnTo>
                  <a:pt x="0" y="3995"/>
                </a:lnTo>
                <a:lnTo>
                  <a:pt x="0" y="74560"/>
                </a:lnTo>
                <a:lnTo>
                  <a:pt x="6610" y="70568"/>
                </a:lnTo>
                <a:lnTo>
                  <a:pt x="6610" y="0"/>
                </a:lnTo>
                <a:close/>
              </a:path>
            </a:pathLst>
          </a:custGeom>
          <a:solidFill>
            <a:srgbClr val="00B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3" name="object 703"/>
          <p:cNvSpPr/>
          <p:nvPr/>
        </p:nvSpPr>
        <p:spPr>
          <a:xfrm>
            <a:off x="5022931" y="2015937"/>
            <a:ext cx="0" cy="71120"/>
          </a:xfrm>
          <a:custGeom>
            <a:avLst/>
            <a:gdLst/>
            <a:ahLst/>
            <a:cxnLst/>
            <a:rect l="l" t="t" r="r" b="b"/>
            <a:pathLst>
              <a:path h="71119">
                <a:moveTo>
                  <a:pt x="0" y="0"/>
                </a:moveTo>
                <a:lnTo>
                  <a:pt x="0" y="70568"/>
                </a:lnTo>
              </a:path>
            </a:pathLst>
          </a:custGeom>
          <a:ln w="3175">
            <a:solidFill>
              <a:srgbClr val="00BC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4" name="object 704"/>
          <p:cNvSpPr/>
          <p:nvPr/>
        </p:nvSpPr>
        <p:spPr>
          <a:xfrm>
            <a:off x="5016320" y="2019932"/>
            <a:ext cx="0" cy="71120"/>
          </a:xfrm>
          <a:custGeom>
            <a:avLst/>
            <a:gdLst/>
            <a:ahLst/>
            <a:cxnLst/>
            <a:rect l="l" t="t" r="r" b="b"/>
            <a:pathLst>
              <a:path h="71119">
                <a:moveTo>
                  <a:pt x="0" y="70565"/>
                </a:moveTo>
                <a:lnTo>
                  <a:pt x="0" y="0"/>
                </a:lnTo>
              </a:path>
            </a:pathLst>
          </a:custGeom>
          <a:ln w="3175">
            <a:solidFill>
              <a:srgbClr val="00BC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5" name="object 705"/>
          <p:cNvSpPr/>
          <p:nvPr/>
        </p:nvSpPr>
        <p:spPr>
          <a:xfrm>
            <a:off x="5022931" y="1972106"/>
            <a:ext cx="6985" cy="114935"/>
          </a:xfrm>
          <a:custGeom>
            <a:avLst/>
            <a:gdLst/>
            <a:ahLst/>
            <a:cxnLst/>
            <a:rect l="l" t="t" r="r" b="b"/>
            <a:pathLst>
              <a:path w="6985" h="114935">
                <a:moveTo>
                  <a:pt x="5360" y="0"/>
                </a:moveTo>
                <a:lnTo>
                  <a:pt x="6789" y="3048"/>
                </a:lnTo>
                <a:lnTo>
                  <a:pt x="6789" y="16"/>
                </a:lnTo>
                <a:lnTo>
                  <a:pt x="5360" y="0"/>
                </a:lnTo>
                <a:close/>
              </a:path>
              <a:path w="6985" h="114935">
                <a:moveTo>
                  <a:pt x="6789" y="39727"/>
                </a:moveTo>
                <a:lnTo>
                  <a:pt x="0" y="43831"/>
                </a:lnTo>
                <a:lnTo>
                  <a:pt x="0" y="114399"/>
                </a:lnTo>
                <a:lnTo>
                  <a:pt x="6789" y="110299"/>
                </a:lnTo>
                <a:lnTo>
                  <a:pt x="6789" y="39727"/>
                </a:lnTo>
                <a:close/>
              </a:path>
            </a:pathLst>
          </a:custGeom>
          <a:solidFill>
            <a:srgbClr val="00B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6" name="object 706"/>
          <p:cNvSpPr/>
          <p:nvPr/>
        </p:nvSpPr>
        <p:spPr>
          <a:xfrm>
            <a:off x="5029720" y="1972122"/>
            <a:ext cx="0" cy="3175"/>
          </a:xfrm>
          <a:custGeom>
            <a:avLst/>
            <a:gdLst/>
            <a:ahLst/>
            <a:cxnLst/>
            <a:rect l="l" t="t" r="r" b="b"/>
            <a:pathLst>
              <a:path h="3175">
                <a:moveTo>
                  <a:pt x="-1250" y="1516"/>
                </a:moveTo>
                <a:lnTo>
                  <a:pt x="1250" y="1516"/>
                </a:lnTo>
              </a:path>
            </a:pathLst>
          </a:custGeom>
          <a:ln w="3175">
            <a:solidFill>
              <a:srgbClr val="00BC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7" name="object 707"/>
          <p:cNvSpPr/>
          <p:nvPr/>
        </p:nvSpPr>
        <p:spPr>
          <a:xfrm>
            <a:off x="5029720" y="2011834"/>
            <a:ext cx="0" cy="71120"/>
          </a:xfrm>
          <a:custGeom>
            <a:avLst/>
            <a:gdLst/>
            <a:ahLst/>
            <a:cxnLst/>
            <a:rect l="l" t="t" r="r" b="b"/>
            <a:pathLst>
              <a:path h="71119">
                <a:moveTo>
                  <a:pt x="0" y="0"/>
                </a:moveTo>
                <a:lnTo>
                  <a:pt x="0" y="70571"/>
                </a:lnTo>
              </a:path>
            </a:pathLst>
          </a:custGeom>
          <a:ln w="3175">
            <a:solidFill>
              <a:srgbClr val="00BC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8" name="object 708"/>
          <p:cNvSpPr/>
          <p:nvPr/>
        </p:nvSpPr>
        <p:spPr>
          <a:xfrm>
            <a:off x="5022931" y="2015937"/>
            <a:ext cx="0" cy="71120"/>
          </a:xfrm>
          <a:custGeom>
            <a:avLst/>
            <a:gdLst/>
            <a:ahLst/>
            <a:cxnLst/>
            <a:rect l="l" t="t" r="r" b="b"/>
            <a:pathLst>
              <a:path h="71119">
                <a:moveTo>
                  <a:pt x="0" y="70568"/>
                </a:moveTo>
                <a:lnTo>
                  <a:pt x="0" y="0"/>
                </a:lnTo>
              </a:path>
            </a:pathLst>
          </a:custGeom>
          <a:ln w="3175">
            <a:solidFill>
              <a:srgbClr val="00BC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9" name="object 709"/>
          <p:cNvSpPr/>
          <p:nvPr/>
        </p:nvSpPr>
        <p:spPr>
          <a:xfrm>
            <a:off x="5029720" y="1972122"/>
            <a:ext cx="6985" cy="110489"/>
          </a:xfrm>
          <a:custGeom>
            <a:avLst/>
            <a:gdLst/>
            <a:ahLst/>
            <a:cxnLst/>
            <a:rect l="l" t="t" r="r" b="b"/>
            <a:pathLst>
              <a:path w="6985" h="110489">
                <a:moveTo>
                  <a:pt x="0" y="0"/>
                </a:moveTo>
                <a:lnTo>
                  <a:pt x="0" y="3032"/>
                </a:lnTo>
                <a:lnTo>
                  <a:pt x="6610" y="17132"/>
                </a:lnTo>
                <a:lnTo>
                  <a:pt x="6610" y="74"/>
                </a:lnTo>
                <a:lnTo>
                  <a:pt x="0" y="0"/>
                </a:lnTo>
                <a:close/>
              </a:path>
              <a:path w="6985" h="110489">
                <a:moveTo>
                  <a:pt x="6610" y="35716"/>
                </a:moveTo>
                <a:lnTo>
                  <a:pt x="0" y="39711"/>
                </a:lnTo>
                <a:lnTo>
                  <a:pt x="0" y="110283"/>
                </a:lnTo>
                <a:lnTo>
                  <a:pt x="6610" y="106291"/>
                </a:lnTo>
                <a:lnTo>
                  <a:pt x="6610" y="35716"/>
                </a:lnTo>
                <a:close/>
              </a:path>
            </a:pathLst>
          </a:custGeom>
          <a:solidFill>
            <a:srgbClr val="00B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0" name="object 710"/>
          <p:cNvSpPr/>
          <p:nvPr/>
        </p:nvSpPr>
        <p:spPr>
          <a:xfrm>
            <a:off x="5036331" y="1972196"/>
            <a:ext cx="0" cy="17145"/>
          </a:xfrm>
          <a:custGeom>
            <a:avLst/>
            <a:gdLst/>
            <a:ahLst/>
            <a:cxnLst/>
            <a:rect l="l" t="t" r="r" b="b"/>
            <a:pathLst>
              <a:path h="17144">
                <a:moveTo>
                  <a:pt x="0" y="0"/>
                </a:moveTo>
                <a:lnTo>
                  <a:pt x="0" y="17058"/>
                </a:lnTo>
              </a:path>
            </a:pathLst>
          </a:custGeom>
          <a:ln w="3175">
            <a:solidFill>
              <a:srgbClr val="00BC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1" name="object 711"/>
          <p:cNvSpPr/>
          <p:nvPr/>
        </p:nvSpPr>
        <p:spPr>
          <a:xfrm>
            <a:off x="5036331" y="2007838"/>
            <a:ext cx="0" cy="71120"/>
          </a:xfrm>
          <a:custGeom>
            <a:avLst/>
            <a:gdLst/>
            <a:ahLst/>
            <a:cxnLst/>
            <a:rect l="l" t="t" r="r" b="b"/>
            <a:pathLst>
              <a:path h="71119">
                <a:moveTo>
                  <a:pt x="0" y="0"/>
                </a:moveTo>
                <a:lnTo>
                  <a:pt x="0" y="70575"/>
                </a:lnTo>
              </a:path>
            </a:pathLst>
          </a:custGeom>
          <a:ln w="3175">
            <a:solidFill>
              <a:srgbClr val="00BC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2" name="object 712"/>
          <p:cNvSpPr/>
          <p:nvPr/>
        </p:nvSpPr>
        <p:spPr>
          <a:xfrm>
            <a:off x="5029720" y="2011834"/>
            <a:ext cx="0" cy="71120"/>
          </a:xfrm>
          <a:custGeom>
            <a:avLst/>
            <a:gdLst/>
            <a:ahLst/>
            <a:cxnLst/>
            <a:rect l="l" t="t" r="r" b="b"/>
            <a:pathLst>
              <a:path h="71119">
                <a:moveTo>
                  <a:pt x="0" y="70571"/>
                </a:moveTo>
                <a:lnTo>
                  <a:pt x="0" y="0"/>
                </a:lnTo>
              </a:path>
            </a:pathLst>
          </a:custGeom>
          <a:ln w="3175">
            <a:solidFill>
              <a:srgbClr val="00BC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3" name="object 713"/>
          <p:cNvSpPr/>
          <p:nvPr/>
        </p:nvSpPr>
        <p:spPr>
          <a:xfrm>
            <a:off x="5029720" y="1972122"/>
            <a:ext cx="0" cy="3175"/>
          </a:xfrm>
          <a:custGeom>
            <a:avLst/>
            <a:gdLst/>
            <a:ahLst/>
            <a:cxnLst/>
            <a:rect l="l" t="t" r="r" b="b"/>
            <a:pathLst>
              <a:path h="3175">
                <a:moveTo>
                  <a:pt x="-1250" y="1516"/>
                </a:moveTo>
                <a:lnTo>
                  <a:pt x="1250" y="1516"/>
                </a:lnTo>
              </a:path>
            </a:pathLst>
          </a:custGeom>
          <a:ln w="3175">
            <a:solidFill>
              <a:srgbClr val="00BC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4" name="object 714"/>
          <p:cNvSpPr/>
          <p:nvPr/>
        </p:nvSpPr>
        <p:spPr>
          <a:xfrm>
            <a:off x="5036331" y="1972196"/>
            <a:ext cx="6985" cy="106680"/>
          </a:xfrm>
          <a:custGeom>
            <a:avLst/>
            <a:gdLst/>
            <a:ahLst/>
            <a:cxnLst/>
            <a:rect l="l" t="t" r="r" b="b"/>
            <a:pathLst>
              <a:path w="6985" h="106680">
                <a:moveTo>
                  <a:pt x="0" y="0"/>
                </a:moveTo>
                <a:lnTo>
                  <a:pt x="0" y="17058"/>
                </a:lnTo>
                <a:lnTo>
                  <a:pt x="6789" y="31538"/>
                </a:lnTo>
                <a:lnTo>
                  <a:pt x="6789" y="76"/>
                </a:lnTo>
                <a:lnTo>
                  <a:pt x="0" y="0"/>
                </a:lnTo>
                <a:close/>
              </a:path>
              <a:path w="6985" h="106680">
                <a:moveTo>
                  <a:pt x="6789" y="31539"/>
                </a:moveTo>
                <a:lnTo>
                  <a:pt x="0" y="35642"/>
                </a:lnTo>
                <a:lnTo>
                  <a:pt x="0" y="106217"/>
                </a:lnTo>
                <a:lnTo>
                  <a:pt x="6789" y="102117"/>
                </a:lnTo>
                <a:lnTo>
                  <a:pt x="6789" y="31539"/>
                </a:lnTo>
                <a:close/>
              </a:path>
            </a:pathLst>
          </a:custGeom>
          <a:solidFill>
            <a:srgbClr val="00B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5" name="object 715"/>
          <p:cNvSpPr/>
          <p:nvPr/>
        </p:nvSpPr>
        <p:spPr>
          <a:xfrm>
            <a:off x="5043120" y="1972272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0"/>
                </a:moveTo>
                <a:lnTo>
                  <a:pt x="0" y="31462"/>
                </a:lnTo>
              </a:path>
            </a:pathLst>
          </a:custGeom>
          <a:ln w="3175">
            <a:solidFill>
              <a:srgbClr val="00BC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6" name="object 716"/>
          <p:cNvSpPr/>
          <p:nvPr/>
        </p:nvSpPr>
        <p:spPr>
          <a:xfrm>
            <a:off x="5043120" y="2003735"/>
            <a:ext cx="0" cy="71120"/>
          </a:xfrm>
          <a:custGeom>
            <a:avLst/>
            <a:gdLst/>
            <a:ahLst/>
            <a:cxnLst/>
            <a:rect l="l" t="t" r="r" b="b"/>
            <a:pathLst>
              <a:path h="71119">
                <a:moveTo>
                  <a:pt x="0" y="0"/>
                </a:moveTo>
                <a:lnTo>
                  <a:pt x="0" y="70578"/>
                </a:lnTo>
              </a:path>
            </a:pathLst>
          </a:custGeom>
          <a:ln w="3175">
            <a:solidFill>
              <a:srgbClr val="00BC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7" name="object 717"/>
          <p:cNvSpPr/>
          <p:nvPr/>
        </p:nvSpPr>
        <p:spPr>
          <a:xfrm>
            <a:off x="5036331" y="2007838"/>
            <a:ext cx="0" cy="71120"/>
          </a:xfrm>
          <a:custGeom>
            <a:avLst/>
            <a:gdLst/>
            <a:ahLst/>
            <a:cxnLst/>
            <a:rect l="l" t="t" r="r" b="b"/>
            <a:pathLst>
              <a:path h="71119">
                <a:moveTo>
                  <a:pt x="0" y="70575"/>
                </a:moveTo>
                <a:lnTo>
                  <a:pt x="0" y="0"/>
                </a:lnTo>
              </a:path>
            </a:pathLst>
          </a:custGeom>
          <a:ln w="3175">
            <a:solidFill>
              <a:srgbClr val="00BC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8" name="object 718"/>
          <p:cNvSpPr/>
          <p:nvPr/>
        </p:nvSpPr>
        <p:spPr>
          <a:xfrm>
            <a:off x="5036331" y="1972196"/>
            <a:ext cx="0" cy="17145"/>
          </a:xfrm>
          <a:custGeom>
            <a:avLst/>
            <a:gdLst/>
            <a:ahLst/>
            <a:cxnLst/>
            <a:rect l="l" t="t" r="r" b="b"/>
            <a:pathLst>
              <a:path h="17144">
                <a:moveTo>
                  <a:pt x="0" y="170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BC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9" name="object 719"/>
          <p:cNvSpPr/>
          <p:nvPr/>
        </p:nvSpPr>
        <p:spPr>
          <a:xfrm>
            <a:off x="5046426" y="1972272"/>
            <a:ext cx="0" cy="102235"/>
          </a:xfrm>
          <a:custGeom>
            <a:avLst/>
            <a:gdLst/>
            <a:ahLst/>
            <a:cxnLst/>
            <a:rect l="l" t="t" r="r" b="b"/>
            <a:pathLst>
              <a:path h="102235">
                <a:moveTo>
                  <a:pt x="0" y="0"/>
                </a:moveTo>
                <a:lnTo>
                  <a:pt x="0" y="102041"/>
                </a:lnTo>
              </a:path>
            </a:pathLst>
          </a:custGeom>
          <a:ln w="6610">
            <a:solidFill>
              <a:srgbClr val="00BC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0" name="object 720"/>
          <p:cNvSpPr/>
          <p:nvPr/>
        </p:nvSpPr>
        <p:spPr>
          <a:xfrm>
            <a:off x="5049731" y="1972346"/>
            <a:ext cx="0" cy="98425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7975"/>
                </a:lnTo>
              </a:path>
            </a:pathLst>
          </a:custGeom>
          <a:ln w="3175">
            <a:solidFill>
              <a:srgbClr val="00BC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1" name="object 721"/>
          <p:cNvSpPr/>
          <p:nvPr/>
        </p:nvSpPr>
        <p:spPr>
          <a:xfrm>
            <a:off x="5043120" y="2003735"/>
            <a:ext cx="0" cy="71120"/>
          </a:xfrm>
          <a:custGeom>
            <a:avLst/>
            <a:gdLst/>
            <a:ahLst/>
            <a:cxnLst/>
            <a:rect l="l" t="t" r="r" b="b"/>
            <a:pathLst>
              <a:path h="71119">
                <a:moveTo>
                  <a:pt x="0" y="70578"/>
                </a:moveTo>
                <a:lnTo>
                  <a:pt x="0" y="0"/>
                </a:lnTo>
              </a:path>
            </a:pathLst>
          </a:custGeom>
          <a:ln w="3175">
            <a:solidFill>
              <a:srgbClr val="00BC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2" name="object 722"/>
          <p:cNvSpPr/>
          <p:nvPr/>
        </p:nvSpPr>
        <p:spPr>
          <a:xfrm>
            <a:off x="5043120" y="1972272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31462"/>
                </a:moveTo>
                <a:lnTo>
                  <a:pt x="0" y="0"/>
                </a:lnTo>
              </a:path>
            </a:pathLst>
          </a:custGeom>
          <a:ln w="3175">
            <a:solidFill>
              <a:srgbClr val="00BC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3" name="object 723"/>
          <p:cNvSpPr/>
          <p:nvPr/>
        </p:nvSpPr>
        <p:spPr>
          <a:xfrm>
            <a:off x="5052411" y="1972346"/>
            <a:ext cx="0" cy="98425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7975"/>
                </a:lnTo>
              </a:path>
            </a:pathLst>
          </a:custGeom>
          <a:ln w="5360">
            <a:solidFill>
              <a:srgbClr val="00BB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4" name="object 724"/>
          <p:cNvSpPr/>
          <p:nvPr/>
        </p:nvSpPr>
        <p:spPr>
          <a:xfrm>
            <a:off x="5055091" y="1972406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4678"/>
                </a:lnTo>
              </a:path>
            </a:pathLst>
          </a:custGeom>
          <a:ln w="3175">
            <a:solidFill>
              <a:srgbClr val="00BB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5" name="object 725"/>
          <p:cNvSpPr/>
          <p:nvPr/>
        </p:nvSpPr>
        <p:spPr>
          <a:xfrm>
            <a:off x="5049731" y="1972346"/>
            <a:ext cx="0" cy="98425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97975"/>
                </a:moveTo>
                <a:lnTo>
                  <a:pt x="0" y="0"/>
                </a:lnTo>
              </a:path>
            </a:pathLst>
          </a:custGeom>
          <a:ln w="3175">
            <a:solidFill>
              <a:srgbClr val="00BB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6" name="object 726"/>
          <p:cNvSpPr/>
          <p:nvPr/>
        </p:nvSpPr>
        <p:spPr>
          <a:xfrm>
            <a:off x="5058486" y="1972406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4678"/>
                </a:lnTo>
              </a:path>
            </a:pathLst>
          </a:custGeom>
          <a:ln w="6789">
            <a:solidFill>
              <a:srgbClr val="00BB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7" name="object 727"/>
          <p:cNvSpPr/>
          <p:nvPr/>
        </p:nvSpPr>
        <p:spPr>
          <a:xfrm>
            <a:off x="5061880" y="1972482"/>
            <a:ext cx="0" cy="90805"/>
          </a:xfrm>
          <a:custGeom>
            <a:avLst/>
            <a:gdLst/>
            <a:ahLst/>
            <a:cxnLst/>
            <a:rect l="l" t="t" r="r" b="b"/>
            <a:pathLst>
              <a:path h="90805">
                <a:moveTo>
                  <a:pt x="0" y="0"/>
                </a:moveTo>
                <a:lnTo>
                  <a:pt x="0" y="90502"/>
                </a:lnTo>
              </a:path>
            </a:pathLst>
          </a:custGeom>
          <a:ln w="3175">
            <a:solidFill>
              <a:srgbClr val="00BB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8" name="object 728"/>
          <p:cNvSpPr/>
          <p:nvPr/>
        </p:nvSpPr>
        <p:spPr>
          <a:xfrm>
            <a:off x="5055091" y="1972406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94678"/>
                </a:moveTo>
                <a:lnTo>
                  <a:pt x="0" y="0"/>
                </a:lnTo>
              </a:path>
            </a:pathLst>
          </a:custGeom>
          <a:ln w="3175">
            <a:solidFill>
              <a:srgbClr val="00BB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9" name="object 729"/>
          <p:cNvSpPr/>
          <p:nvPr/>
        </p:nvSpPr>
        <p:spPr>
          <a:xfrm>
            <a:off x="5065186" y="1972482"/>
            <a:ext cx="0" cy="90805"/>
          </a:xfrm>
          <a:custGeom>
            <a:avLst/>
            <a:gdLst/>
            <a:ahLst/>
            <a:cxnLst/>
            <a:rect l="l" t="t" r="r" b="b"/>
            <a:pathLst>
              <a:path h="90805">
                <a:moveTo>
                  <a:pt x="0" y="0"/>
                </a:moveTo>
                <a:lnTo>
                  <a:pt x="0" y="90502"/>
                </a:lnTo>
              </a:path>
            </a:pathLst>
          </a:custGeom>
          <a:ln w="6610">
            <a:solidFill>
              <a:srgbClr val="00BB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0" name="object 730"/>
          <p:cNvSpPr/>
          <p:nvPr/>
        </p:nvSpPr>
        <p:spPr>
          <a:xfrm>
            <a:off x="5068491" y="1972556"/>
            <a:ext cx="0" cy="86995"/>
          </a:xfrm>
          <a:custGeom>
            <a:avLst/>
            <a:gdLst/>
            <a:ahLst/>
            <a:cxnLst/>
            <a:rect l="l" t="t" r="r" b="b"/>
            <a:pathLst>
              <a:path h="86994">
                <a:moveTo>
                  <a:pt x="0" y="0"/>
                </a:moveTo>
                <a:lnTo>
                  <a:pt x="0" y="86435"/>
                </a:lnTo>
              </a:path>
            </a:pathLst>
          </a:custGeom>
          <a:ln w="3175">
            <a:solidFill>
              <a:srgbClr val="00BB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1" name="object 731"/>
          <p:cNvSpPr/>
          <p:nvPr/>
        </p:nvSpPr>
        <p:spPr>
          <a:xfrm>
            <a:off x="5061880" y="1972482"/>
            <a:ext cx="0" cy="90805"/>
          </a:xfrm>
          <a:custGeom>
            <a:avLst/>
            <a:gdLst/>
            <a:ahLst/>
            <a:cxnLst/>
            <a:rect l="l" t="t" r="r" b="b"/>
            <a:pathLst>
              <a:path h="90805">
                <a:moveTo>
                  <a:pt x="0" y="90502"/>
                </a:moveTo>
                <a:lnTo>
                  <a:pt x="0" y="0"/>
                </a:lnTo>
              </a:path>
            </a:pathLst>
          </a:custGeom>
          <a:ln w="3175">
            <a:solidFill>
              <a:srgbClr val="00BB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2" name="object 732"/>
          <p:cNvSpPr/>
          <p:nvPr/>
        </p:nvSpPr>
        <p:spPr>
          <a:xfrm>
            <a:off x="5068491" y="1972556"/>
            <a:ext cx="6985" cy="98425"/>
          </a:xfrm>
          <a:custGeom>
            <a:avLst/>
            <a:gdLst/>
            <a:ahLst/>
            <a:cxnLst/>
            <a:rect l="l" t="t" r="r" b="b"/>
            <a:pathLst>
              <a:path w="6985" h="98425">
                <a:moveTo>
                  <a:pt x="6789" y="85572"/>
                </a:moveTo>
                <a:lnTo>
                  <a:pt x="1429" y="85572"/>
                </a:lnTo>
                <a:lnTo>
                  <a:pt x="6789" y="98323"/>
                </a:lnTo>
                <a:lnTo>
                  <a:pt x="6789" y="85572"/>
                </a:lnTo>
                <a:close/>
              </a:path>
              <a:path w="6985" h="98425">
                <a:moveTo>
                  <a:pt x="0" y="0"/>
                </a:moveTo>
                <a:lnTo>
                  <a:pt x="0" y="86435"/>
                </a:lnTo>
                <a:lnTo>
                  <a:pt x="1429" y="85572"/>
                </a:lnTo>
                <a:lnTo>
                  <a:pt x="6789" y="85572"/>
                </a:lnTo>
                <a:lnTo>
                  <a:pt x="6789" y="76"/>
                </a:lnTo>
                <a:lnTo>
                  <a:pt x="0" y="0"/>
                </a:lnTo>
                <a:close/>
              </a:path>
            </a:pathLst>
          </a:custGeom>
          <a:solidFill>
            <a:srgbClr val="00BB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3" name="object 733"/>
          <p:cNvSpPr/>
          <p:nvPr/>
        </p:nvSpPr>
        <p:spPr>
          <a:xfrm>
            <a:off x="5068491" y="1972556"/>
            <a:ext cx="0" cy="86995"/>
          </a:xfrm>
          <a:custGeom>
            <a:avLst/>
            <a:gdLst/>
            <a:ahLst/>
            <a:cxnLst/>
            <a:rect l="l" t="t" r="r" b="b"/>
            <a:pathLst>
              <a:path h="86994">
                <a:moveTo>
                  <a:pt x="0" y="86435"/>
                </a:moveTo>
                <a:lnTo>
                  <a:pt x="0" y="0"/>
                </a:lnTo>
              </a:path>
            </a:pathLst>
          </a:custGeom>
          <a:ln w="3175">
            <a:solidFill>
              <a:srgbClr val="00BB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4" name="object 734"/>
          <p:cNvSpPr/>
          <p:nvPr/>
        </p:nvSpPr>
        <p:spPr>
          <a:xfrm>
            <a:off x="5075281" y="1972632"/>
            <a:ext cx="0" cy="98425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8247"/>
                </a:lnTo>
              </a:path>
            </a:pathLst>
          </a:custGeom>
          <a:ln w="3175">
            <a:solidFill>
              <a:srgbClr val="00BB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5" name="object 735"/>
          <p:cNvSpPr/>
          <p:nvPr/>
        </p:nvSpPr>
        <p:spPr>
          <a:xfrm>
            <a:off x="5078586" y="1972632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3973"/>
                </a:lnTo>
              </a:path>
            </a:pathLst>
          </a:custGeom>
          <a:ln w="6610">
            <a:solidFill>
              <a:srgbClr val="00BA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6" name="object 736"/>
          <p:cNvSpPr/>
          <p:nvPr/>
        </p:nvSpPr>
        <p:spPr>
          <a:xfrm>
            <a:off x="5081891" y="1972706"/>
            <a:ext cx="0" cy="85725"/>
          </a:xfrm>
          <a:custGeom>
            <a:avLst/>
            <a:gdLst/>
            <a:ahLst/>
            <a:cxnLst/>
            <a:rect l="l" t="t" r="r" b="b"/>
            <a:pathLst>
              <a:path h="85725">
                <a:moveTo>
                  <a:pt x="0" y="0"/>
                </a:moveTo>
                <a:lnTo>
                  <a:pt x="0" y="85422"/>
                </a:lnTo>
              </a:path>
            </a:pathLst>
          </a:custGeom>
          <a:ln w="3175">
            <a:solidFill>
              <a:srgbClr val="00BA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7" name="object 737"/>
          <p:cNvSpPr/>
          <p:nvPr/>
        </p:nvSpPr>
        <p:spPr>
          <a:xfrm>
            <a:off x="5075281" y="1972632"/>
            <a:ext cx="0" cy="85725"/>
          </a:xfrm>
          <a:custGeom>
            <a:avLst/>
            <a:gdLst/>
            <a:ahLst/>
            <a:cxnLst/>
            <a:rect l="l" t="t" r="r" b="b"/>
            <a:pathLst>
              <a:path h="85725">
                <a:moveTo>
                  <a:pt x="0" y="854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BA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8" name="object 738"/>
          <p:cNvSpPr/>
          <p:nvPr/>
        </p:nvSpPr>
        <p:spPr>
          <a:xfrm>
            <a:off x="5081891" y="2058129"/>
            <a:ext cx="0" cy="28575"/>
          </a:xfrm>
          <a:custGeom>
            <a:avLst/>
            <a:gdLst/>
            <a:ahLst/>
            <a:cxnLst/>
            <a:rect l="l" t="t" r="r" b="b"/>
            <a:pathLst>
              <a:path h="28575">
                <a:moveTo>
                  <a:pt x="0" y="0"/>
                </a:moveTo>
                <a:lnTo>
                  <a:pt x="0" y="28476"/>
                </a:lnTo>
              </a:path>
            </a:pathLst>
          </a:custGeom>
          <a:ln w="3175">
            <a:solidFill>
              <a:srgbClr val="00BA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9" name="object 739"/>
          <p:cNvSpPr/>
          <p:nvPr/>
        </p:nvSpPr>
        <p:spPr>
          <a:xfrm>
            <a:off x="5075281" y="2058129"/>
            <a:ext cx="0" cy="13335"/>
          </a:xfrm>
          <a:custGeom>
            <a:avLst/>
            <a:gdLst/>
            <a:ahLst/>
            <a:cxnLst/>
            <a:rect l="l" t="t" r="r" b="b"/>
            <a:pathLst>
              <a:path h="13335">
                <a:moveTo>
                  <a:pt x="0" y="12750"/>
                </a:moveTo>
                <a:lnTo>
                  <a:pt x="0" y="0"/>
                </a:lnTo>
              </a:path>
            </a:pathLst>
          </a:custGeom>
          <a:ln w="3175">
            <a:solidFill>
              <a:srgbClr val="00BA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0" name="object 740"/>
          <p:cNvSpPr/>
          <p:nvPr/>
        </p:nvSpPr>
        <p:spPr>
          <a:xfrm>
            <a:off x="5085286" y="1972706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275"/>
                </a:lnTo>
              </a:path>
            </a:pathLst>
          </a:custGeom>
          <a:ln w="6789">
            <a:solidFill>
              <a:srgbClr val="00BA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1" name="object 741"/>
          <p:cNvSpPr/>
          <p:nvPr/>
        </p:nvSpPr>
        <p:spPr>
          <a:xfrm>
            <a:off x="5088681" y="1972782"/>
            <a:ext cx="0" cy="85725"/>
          </a:xfrm>
          <a:custGeom>
            <a:avLst/>
            <a:gdLst/>
            <a:ahLst/>
            <a:cxnLst/>
            <a:rect l="l" t="t" r="r" b="b"/>
            <a:pathLst>
              <a:path h="85725">
                <a:moveTo>
                  <a:pt x="0" y="0"/>
                </a:moveTo>
                <a:lnTo>
                  <a:pt x="0" y="85346"/>
                </a:lnTo>
              </a:path>
            </a:pathLst>
          </a:custGeom>
          <a:ln w="3175">
            <a:solidFill>
              <a:srgbClr val="00BA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2" name="object 742"/>
          <p:cNvSpPr/>
          <p:nvPr/>
        </p:nvSpPr>
        <p:spPr>
          <a:xfrm>
            <a:off x="5081891" y="1972706"/>
            <a:ext cx="0" cy="85725"/>
          </a:xfrm>
          <a:custGeom>
            <a:avLst/>
            <a:gdLst/>
            <a:ahLst/>
            <a:cxnLst/>
            <a:rect l="l" t="t" r="r" b="b"/>
            <a:pathLst>
              <a:path h="85725">
                <a:moveTo>
                  <a:pt x="0" y="85422"/>
                </a:moveTo>
                <a:lnTo>
                  <a:pt x="0" y="0"/>
                </a:lnTo>
              </a:path>
            </a:pathLst>
          </a:custGeom>
          <a:ln w="3175">
            <a:solidFill>
              <a:srgbClr val="00BA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3" name="object 743"/>
          <p:cNvSpPr/>
          <p:nvPr/>
        </p:nvSpPr>
        <p:spPr>
          <a:xfrm>
            <a:off x="5088681" y="2058129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807"/>
                </a:lnTo>
              </a:path>
            </a:pathLst>
          </a:custGeom>
          <a:ln w="3175">
            <a:solidFill>
              <a:srgbClr val="00BA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4" name="object 744"/>
          <p:cNvSpPr/>
          <p:nvPr/>
        </p:nvSpPr>
        <p:spPr>
          <a:xfrm>
            <a:off x="5081891" y="2058129"/>
            <a:ext cx="0" cy="28575"/>
          </a:xfrm>
          <a:custGeom>
            <a:avLst/>
            <a:gdLst/>
            <a:ahLst/>
            <a:cxnLst/>
            <a:rect l="l" t="t" r="r" b="b"/>
            <a:pathLst>
              <a:path h="28575">
                <a:moveTo>
                  <a:pt x="0" y="28476"/>
                </a:moveTo>
                <a:lnTo>
                  <a:pt x="0" y="0"/>
                </a:lnTo>
              </a:path>
            </a:pathLst>
          </a:custGeom>
          <a:ln w="3175">
            <a:solidFill>
              <a:srgbClr val="00BA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5" name="object 745"/>
          <p:cNvSpPr/>
          <p:nvPr/>
        </p:nvSpPr>
        <p:spPr>
          <a:xfrm>
            <a:off x="5091986" y="1972782"/>
            <a:ext cx="0" cy="113664"/>
          </a:xfrm>
          <a:custGeom>
            <a:avLst/>
            <a:gdLst/>
            <a:ahLst/>
            <a:cxnLst/>
            <a:rect l="l" t="t" r="r" b="b"/>
            <a:pathLst>
              <a:path h="113664">
                <a:moveTo>
                  <a:pt x="0" y="0"/>
                </a:moveTo>
                <a:lnTo>
                  <a:pt x="0" y="113153"/>
                </a:lnTo>
              </a:path>
            </a:pathLst>
          </a:custGeom>
          <a:ln w="6610">
            <a:solidFill>
              <a:srgbClr val="00BA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6" name="object 746"/>
          <p:cNvSpPr/>
          <p:nvPr/>
        </p:nvSpPr>
        <p:spPr>
          <a:xfrm>
            <a:off x="5095292" y="1972856"/>
            <a:ext cx="0" cy="85725"/>
          </a:xfrm>
          <a:custGeom>
            <a:avLst/>
            <a:gdLst/>
            <a:ahLst/>
            <a:cxnLst/>
            <a:rect l="l" t="t" r="r" b="b"/>
            <a:pathLst>
              <a:path h="85725">
                <a:moveTo>
                  <a:pt x="0" y="0"/>
                </a:moveTo>
                <a:lnTo>
                  <a:pt x="0" y="85272"/>
                </a:lnTo>
              </a:path>
            </a:pathLst>
          </a:custGeom>
          <a:ln w="3175">
            <a:solidFill>
              <a:srgbClr val="00BA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7" name="object 747"/>
          <p:cNvSpPr/>
          <p:nvPr/>
        </p:nvSpPr>
        <p:spPr>
          <a:xfrm>
            <a:off x="5088681" y="1972782"/>
            <a:ext cx="0" cy="85725"/>
          </a:xfrm>
          <a:custGeom>
            <a:avLst/>
            <a:gdLst/>
            <a:ahLst/>
            <a:cxnLst/>
            <a:rect l="l" t="t" r="r" b="b"/>
            <a:pathLst>
              <a:path h="85725">
                <a:moveTo>
                  <a:pt x="0" y="85346"/>
                </a:moveTo>
                <a:lnTo>
                  <a:pt x="0" y="0"/>
                </a:lnTo>
              </a:path>
            </a:pathLst>
          </a:custGeom>
          <a:ln w="3175">
            <a:solidFill>
              <a:srgbClr val="00BA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8" name="object 748"/>
          <p:cNvSpPr/>
          <p:nvPr/>
        </p:nvSpPr>
        <p:spPr>
          <a:xfrm>
            <a:off x="5095292" y="2058129"/>
            <a:ext cx="0" cy="16510"/>
          </a:xfrm>
          <a:custGeom>
            <a:avLst/>
            <a:gdLst/>
            <a:ahLst/>
            <a:cxnLst/>
            <a:rect l="l" t="t" r="r" b="b"/>
            <a:pathLst>
              <a:path h="16510">
                <a:moveTo>
                  <a:pt x="0" y="0"/>
                </a:moveTo>
                <a:lnTo>
                  <a:pt x="0" y="16473"/>
                </a:lnTo>
              </a:path>
            </a:pathLst>
          </a:custGeom>
          <a:ln w="3175">
            <a:solidFill>
              <a:srgbClr val="00BA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9" name="object 749"/>
          <p:cNvSpPr/>
          <p:nvPr/>
        </p:nvSpPr>
        <p:spPr>
          <a:xfrm>
            <a:off x="5088681" y="2058129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27807"/>
                </a:moveTo>
                <a:lnTo>
                  <a:pt x="0" y="0"/>
                </a:lnTo>
              </a:path>
            </a:pathLst>
          </a:custGeom>
          <a:ln w="3175">
            <a:solidFill>
              <a:srgbClr val="00BA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0" name="object 750"/>
          <p:cNvSpPr/>
          <p:nvPr/>
        </p:nvSpPr>
        <p:spPr>
          <a:xfrm>
            <a:off x="5098686" y="1972856"/>
            <a:ext cx="0" cy="102235"/>
          </a:xfrm>
          <a:custGeom>
            <a:avLst/>
            <a:gdLst/>
            <a:ahLst/>
            <a:cxnLst/>
            <a:rect l="l" t="t" r="r" b="b"/>
            <a:pathLst>
              <a:path h="102235">
                <a:moveTo>
                  <a:pt x="0" y="0"/>
                </a:moveTo>
                <a:lnTo>
                  <a:pt x="0" y="101745"/>
                </a:lnTo>
              </a:path>
            </a:pathLst>
          </a:custGeom>
          <a:ln w="6789">
            <a:solidFill>
              <a:srgbClr val="00BA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1" name="object 751"/>
          <p:cNvSpPr/>
          <p:nvPr/>
        </p:nvSpPr>
        <p:spPr>
          <a:xfrm>
            <a:off x="5095292" y="1972856"/>
            <a:ext cx="0" cy="85725"/>
          </a:xfrm>
          <a:custGeom>
            <a:avLst/>
            <a:gdLst/>
            <a:ahLst/>
            <a:cxnLst/>
            <a:rect l="l" t="t" r="r" b="b"/>
            <a:pathLst>
              <a:path h="85725">
                <a:moveTo>
                  <a:pt x="0" y="85272"/>
                </a:moveTo>
                <a:lnTo>
                  <a:pt x="0" y="0"/>
                </a:lnTo>
              </a:path>
            </a:pathLst>
          </a:custGeom>
          <a:ln w="3175">
            <a:solidFill>
              <a:srgbClr val="00BA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2" name="object 752"/>
          <p:cNvSpPr/>
          <p:nvPr/>
        </p:nvSpPr>
        <p:spPr>
          <a:xfrm>
            <a:off x="5095292" y="2058129"/>
            <a:ext cx="0" cy="16510"/>
          </a:xfrm>
          <a:custGeom>
            <a:avLst/>
            <a:gdLst/>
            <a:ahLst/>
            <a:cxnLst/>
            <a:rect l="l" t="t" r="r" b="b"/>
            <a:pathLst>
              <a:path h="16510">
                <a:moveTo>
                  <a:pt x="0" y="16473"/>
                </a:moveTo>
                <a:lnTo>
                  <a:pt x="0" y="0"/>
                </a:lnTo>
              </a:path>
            </a:pathLst>
          </a:custGeom>
          <a:ln w="3175">
            <a:solidFill>
              <a:srgbClr val="00BA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3" name="object 753"/>
          <p:cNvSpPr/>
          <p:nvPr/>
        </p:nvSpPr>
        <p:spPr>
          <a:xfrm>
            <a:off x="5105386" y="1972932"/>
            <a:ext cx="0" cy="90170"/>
          </a:xfrm>
          <a:custGeom>
            <a:avLst/>
            <a:gdLst/>
            <a:ahLst/>
            <a:cxnLst/>
            <a:rect l="l" t="t" r="r" b="b"/>
            <a:pathLst>
              <a:path h="90169">
                <a:moveTo>
                  <a:pt x="0" y="0"/>
                </a:moveTo>
                <a:lnTo>
                  <a:pt x="0" y="90029"/>
                </a:lnTo>
              </a:path>
            </a:pathLst>
          </a:custGeom>
          <a:ln w="6610">
            <a:solidFill>
              <a:srgbClr val="00BA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4" name="object 754"/>
          <p:cNvSpPr/>
          <p:nvPr/>
        </p:nvSpPr>
        <p:spPr>
          <a:xfrm>
            <a:off x="5108692" y="1973006"/>
            <a:ext cx="0" cy="78740"/>
          </a:xfrm>
          <a:custGeom>
            <a:avLst/>
            <a:gdLst/>
            <a:ahLst/>
            <a:cxnLst/>
            <a:rect l="l" t="t" r="r" b="b"/>
            <a:pathLst>
              <a:path h="78739">
                <a:moveTo>
                  <a:pt x="0" y="0"/>
                </a:moveTo>
                <a:lnTo>
                  <a:pt x="0" y="78621"/>
                </a:lnTo>
              </a:path>
            </a:pathLst>
          </a:custGeom>
          <a:ln w="3175">
            <a:solidFill>
              <a:srgbClr val="00BA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5" name="object 755"/>
          <p:cNvSpPr/>
          <p:nvPr/>
        </p:nvSpPr>
        <p:spPr>
          <a:xfrm>
            <a:off x="5102081" y="1972932"/>
            <a:ext cx="0" cy="90170"/>
          </a:xfrm>
          <a:custGeom>
            <a:avLst/>
            <a:gdLst/>
            <a:ahLst/>
            <a:cxnLst/>
            <a:rect l="l" t="t" r="r" b="b"/>
            <a:pathLst>
              <a:path h="90169">
                <a:moveTo>
                  <a:pt x="0" y="0"/>
                </a:moveTo>
                <a:lnTo>
                  <a:pt x="0" y="90029"/>
                </a:lnTo>
              </a:path>
            </a:pathLst>
          </a:custGeom>
          <a:ln w="3175">
            <a:solidFill>
              <a:srgbClr val="00BA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6" name="object 756"/>
          <p:cNvSpPr/>
          <p:nvPr/>
        </p:nvSpPr>
        <p:spPr>
          <a:xfrm>
            <a:off x="5108692" y="1973006"/>
            <a:ext cx="6985" cy="78740"/>
          </a:xfrm>
          <a:custGeom>
            <a:avLst/>
            <a:gdLst/>
            <a:ahLst/>
            <a:cxnLst/>
            <a:rect l="l" t="t" r="r" b="b"/>
            <a:pathLst>
              <a:path w="6985" h="78739">
                <a:moveTo>
                  <a:pt x="0" y="0"/>
                </a:moveTo>
                <a:lnTo>
                  <a:pt x="0" y="78621"/>
                </a:lnTo>
                <a:lnTo>
                  <a:pt x="6789" y="66981"/>
                </a:lnTo>
                <a:lnTo>
                  <a:pt x="6789" y="76"/>
                </a:lnTo>
                <a:lnTo>
                  <a:pt x="0" y="0"/>
                </a:lnTo>
                <a:close/>
              </a:path>
            </a:pathLst>
          </a:custGeom>
          <a:solidFill>
            <a:srgbClr val="00BA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7" name="object 757"/>
          <p:cNvSpPr/>
          <p:nvPr/>
        </p:nvSpPr>
        <p:spPr>
          <a:xfrm>
            <a:off x="5115481" y="1973082"/>
            <a:ext cx="0" cy="67310"/>
          </a:xfrm>
          <a:custGeom>
            <a:avLst/>
            <a:gdLst/>
            <a:ahLst/>
            <a:cxnLst/>
            <a:rect l="l" t="t" r="r" b="b"/>
            <a:pathLst>
              <a:path h="67310">
                <a:moveTo>
                  <a:pt x="0" y="0"/>
                </a:moveTo>
                <a:lnTo>
                  <a:pt x="0" y="66905"/>
                </a:lnTo>
              </a:path>
            </a:pathLst>
          </a:custGeom>
          <a:ln w="3175">
            <a:solidFill>
              <a:srgbClr val="00BA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8" name="object 758"/>
          <p:cNvSpPr/>
          <p:nvPr/>
        </p:nvSpPr>
        <p:spPr>
          <a:xfrm>
            <a:off x="5108692" y="1973006"/>
            <a:ext cx="0" cy="78740"/>
          </a:xfrm>
          <a:custGeom>
            <a:avLst/>
            <a:gdLst/>
            <a:ahLst/>
            <a:cxnLst/>
            <a:rect l="l" t="t" r="r" b="b"/>
            <a:pathLst>
              <a:path h="78739">
                <a:moveTo>
                  <a:pt x="0" y="78621"/>
                </a:moveTo>
                <a:lnTo>
                  <a:pt x="0" y="0"/>
                </a:lnTo>
              </a:path>
            </a:pathLst>
          </a:custGeom>
          <a:ln w="3175">
            <a:solidFill>
              <a:srgbClr val="00BA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9" name="object 759"/>
          <p:cNvSpPr/>
          <p:nvPr/>
        </p:nvSpPr>
        <p:spPr>
          <a:xfrm>
            <a:off x="5115481" y="1973082"/>
            <a:ext cx="5715" cy="67310"/>
          </a:xfrm>
          <a:custGeom>
            <a:avLst/>
            <a:gdLst/>
            <a:ahLst/>
            <a:cxnLst/>
            <a:rect l="l" t="t" r="r" b="b"/>
            <a:pathLst>
              <a:path w="5714" h="67310">
                <a:moveTo>
                  <a:pt x="0" y="0"/>
                </a:moveTo>
                <a:lnTo>
                  <a:pt x="0" y="66905"/>
                </a:lnTo>
                <a:lnTo>
                  <a:pt x="5360" y="57716"/>
                </a:lnTo>
                <a:lnTo>
                  <a:pt x="5360" y="60"/>
                </a:lnTo>
                <a:lnTo>
                  <a:pt x="0" y="0"/>
                </a:lnTo>
                <a:close/>
              </a:path>
            </a:pathLst>
          </a:custGeom>
          <a:solidFill>
            <a:srgbClr val="00B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0" name="object 760"/>
          <p:cNvSpPr/>
          <p:nvPr/>
        </p:nvSpPr>
        <p:spPr>
          <a:xfrm>
            <a:off x="5120841" y="1973142"/>
            <a:ext cx="0" cy="57785"/>
          </a:xfrm>
          <a:custGeom>
            <a:avLst/>
            <a:gdLst/>
            <a:ahLst/>
            <a:cxnLst/>
            <a:rect l="l" t="t" r="r" b="b"/>
            <a:pathLst>
              <a:path h="57785">
                <a:moveTo>
                  <a:pt x="0" y="0"/>
                </a:moveTo>
                <a:lnTo>
                  <a:pt x="0" y="57656"/>
                </a:lnTo>
              </a:path>
            </a:pathLst>
          </a:custGeom>
          <a:ln w="3175">
            <a:solidFill>
              <a:srgbClr val="00B9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1" name="object 761"/>
          <p:cNvSpPr/>
          <p:nvPr/>
        </p:nvSpPr>
        <p:spPr>
          <a:xfrm>
            <a:off x="5115481" y="1973082"/>
            <a:ext cx="0" cy="67310"/>
          </a:xfrm>
          <a:custGeom>
            <a:avLst/>
            <a:gdLst/>
            <a:ahLst/>
            <a:cxnLst/>
            <a:rect l="l" t="t" r="r" b="b"/>
            <a:pathLst>
              <a:path h="67310">
                <a:moveTo>
                  <a:pt x="0" y="66905"/>
                </a:moveTo>
                <a:lnTo>
                  <a:pt x="0" y="0"/>
                </a:lnTo>
              </a:path>
            </a:pathLst>
          </a:custGeom>
          <a:ln w="3175">
            <a:solidFill>
              <a:srgbClr val="00B9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2" name="object 762"/>
          <p:cNvSpPr/>
          <p:nvPr/>
        </p:nvSpPr>
        <p:spPr>
          <a:xfrm>
            <a:off x="5120841" y="1973142"/>
            <a:ext cx="6985" cy="57785"/>
          </a:xfrm>
          <a:custGeom>
            <a:avLst/>
            <a:gdLst/>
            <a:ahLst/>
            <a:cxnLst/>
            <a:rect l="l" t="t" r="r" b="b"/>
            <a:pathLst>
              <a:path w="6985" h="57785">
                <a:moveTo>
                  <a:pt x="0" y="0"/>
                </a:moveTo>
                <a:lnTo>
                  <a:pt x="0" y="57656"/>
                </a:lnTo>
                <a:lnTo>
                  <a:pt x="6610" y="46322"/>
                </a:lnTo>
                <a:lnTo>
                  <a:pt x="6610" y="74"/>
                </a:lnTo>
                <a:lnTo>
                  <a:pt x="0" y="0"/>
                </a:lnTo>
                <a:close/>
              </a:path>
            </a:pathLst>
          </a:custGeom>
          <a:solidFill>
            <a:srgbClr val="00B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3" name="object 763"/>
          <p:cNvSpPr/>
          <p:nvPr/>
        </p:nvSpPr>
        <p:spPr>
          <a:xfrm>
            <a:off x="5127452" y="1973216"/>
            <a:ext cx="0" cy="46355"/>
          </a:xfrm>
          <a:custGeom>
            <a:avLst/>
            <a:gdLst/>
            <a:ahLst/>
            <a:cxnLst/>
            <a:rect l="l" t="t" r="r" b="b"/>
            <a:pathLst>
              <a:path h="46355">
                <a:moveTo>
                  <a:pt x="0" y="0"/>
                </a:moveTo>
                <a:lnTo>
                  <a:pt x="0" y="46248"/>
                </a:lnTo>
              </a:path>
            </a:pathLst>
          </a:custGeom>
          <a:ln w="3175">
            <a:solidFill>
              <a:srgbClr val="00B9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4" name="object 764"/>
          <p:cNvSpPr/>
          <p:nvPr/>
        </p:nvSpPr>
        <p:spPr>
          <a:xfrm>
            <a:off x="5120841" y="1973142"/>
            <a:ext cx="0" cy="57785"/>
          </a:xfrm>
          <a:custGeom>
            <a:avLst/>
            <a:gdLst/>
            <a:ahLst/>
            <a:cxnLst/>
            <a:rect l="l" t="t" r="r" b="b"/>
            <a:pathLst>
              <a:path h="57785">
                <a:moveTo>
                  <a:pt x="0" y="57656"/>
                </a:moveTo>
                <a:lnTo>
                  <a:pt x="0" y="0"/>
                </a:lnTo>
              </a:path>
            </a:pathLst>
          </a:custGeom>
          <a:ln w="3175">
            <a:solidFill>
              <a:srgbClr val="00B9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5" name="object 765"/>
          <p:cNvSpPr/>
          <p:nvPr/>
        </p:nvSpPr>
        <p:spPr>
          <a:xfrm>
            <a:off x="5127452" y="1973216"/>
            <a:ext cx="6985" cy="46355"/>
          </a:xfrm>
          <a:custGeom>
            <a:avLst/>
            <a:gdLst/>
            <a:ahLst/>
            <a:cxnLst/>
            <a:rect l="l" t="t" r="r" b="b"/>
            <a:pathLst>
              <a:path w="6985" h="46355">
                <a:moveTo>
                  <a:pt x="0" y="0"/>
                </a:moveTo>
                <a:lnTo>
                  <a:pt x="0" y="46248"/>
                </a:lnTo>
                <a:lnTo>
                  <a:pt x="6789" y="34607"/>
                </a:lnTo>
                <a:lnTo>
                  <a:pt x="6789" y="76"/>
                </a:lnTo>
                <a:lnTo>
                  <a:pt x="0" y="0"/>
                </a:lnTo>
                <a:close/>
              </a:path>
            </a:pathLst>
          </a:custGeom>
          <a:solidFill>
            <a:srgbClr val="00B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6" name="object 766"/>
          <p:cNvSpPr/>
          <p:nvPr/>
        </p:nvSpPr>
        <p:spPr>
          <a:xfrm>
            <a:off x="5134241" y="1973292"/>
            <a:ext cx="0" cy="34925"/>
          </a:xfrm>
          <a:custGeom>
            <a:avLst/>
            <a:gdLst/>
            <a:ahLst/>
            <a:cxnLst/>
            <a:rect l="l" t="t" r="r" b="b"/>
            <a:pathLst>
              <a:path h="34925">
                <a:moveTo>
                  <a:pt x="0" y="0"/>
                </a:moveTo>
                <a:lnTo>
                  <a:pt x="0" y="34531"/>
                </a:lnTo>
              </a:path>
            </a:pathLst>
          </a:custGeom>
          <a:ln w="3175">
            <a:solidFill>
              <a:srgbClr val="00B9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7" name="object 767"/>
          <p:cNvSpPr/>
          <p:nvPr/>
        </p:nvSpPr>
        <p:spPr>
          <a:xfrm>
            <a:off x="5127452" y="1973216"/>
            <a:ext cx="0" cy="46355"/>
          </a:xfrm>
          <a:custGeom>
            <a:avLst/>
            <a:gdLst/>
            <a:ahLst/>
            <a:cxnLst/>
            <a:rect l="l" t="t" r="r" b="b"/>
            <a:pathLst>
              <a:path h="46355">
                <a:moveTo>
                  <a:pt x="0" y="46248"/>
                </a:moveTo>
                <a:lnTo>
                  <a:pt x="0" y="0"/>
                </a:lnTo>
              </a:path>
            </a:pathLst>
          </a:custGeom>
          <a:ln w="3175">
            <a:solidFill>
              <a:srgbClr val="00B9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8" name="object 768"/>
          <p:cNvSpPr/>
          <p:nvPr/>
        </p:nvSpPr>
        <p:spPr>
          <a:xfrm>
            <a:off x="5134241" y="1973292"/>
            <a:ext cx="6985" cy="34925"/>
          </a:xfrm>
          <a:custGeom>
            <a:avLst/>
            <a:gdLst/>
            <a:ahLst/>
            <a:cxnLst/>
            <a:rect l="l" t="t" r="r" b="b"/>
            <a:pathLst>
              <a:path w="6985" h="34925">
                <a:moveTo>
                  <a:pt x="0" y="0"/>
                </a:moveTo>
                <a:lnTo>
                  <a:pt x="0" y="34531"/>
                </a:lnTo>
                <a:lnTo>
                  <a:pt x="6610" y="23198"/>
                </a:lnTo>
                <a:lnTo>
                  <a:pt x="6610" y="74"/>
                </a:lnTo>
                <a:lnTo>
                  <a:pt x="0" y="0"/>
                </a:lnTo>
                <a:close/>
              </a:path>
            </a:pathLst>
          </a:custGeom>
          <a:solidFill>
            <a:srgbClr val="00B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9" name="object 769"/>
          <p:cNvSpPr/>
          <p:nvPr/>
        </p:nvSpPr>
        <p:spPr>
          <a:xfrm>
            <a:off x="5140852" y="1973366"/>
            <a:ext cx="0" cy="23495"/>
          </a:xfrm>
          <a:custGeom>
            <a:avLst/>
            <a:gdLst/>
            <a:ahLst/>
            <a:cxnLst/>
            <a:rect l="l" t="t" r="r" b="b"/>
            <a:pathLst>
              <a:path h="23494">
                <a:moveTo>
                  <a:pt x="0" y="0"/>
                </a:moveTo>
                <a:lnTo>
                  <a:pt x="0" y="23124"/>
                </a:lnTo>
              </a:path>
            </a:pathLst>
          </a:custGeom>
          <a:ln w="3175">
            <a:solidFill>
              <a:srgbClr val="00B9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0" name="object 770"/>
          <p:cNvSpPr/>
          <p:nvPr/>
        </p:nvSpPr>
        <p:spPr>
          <a:xfrm>
            <a:off x="5134241" y="1973292"/>
            <a:ext cx="0" cy="34925"/>
          </a:xfrm>
          <a:custGeom>
            <a:avLst/>
            <a:gdLst/>
            <a:ahLst/>
            <a:cxnLst/>
            <a:rect l="l" t="t" r="r" b="b"/>
            <a:pathLst>
              <a:path h="34925">
                <a:moveTo>
                  <a:pt x="0" y="34531"/>
                </a:moveTo>
                <a:lnTo>
                  <a:pt x="0" y="0"/>
                </a:lnTo>
              </a:path>
            </a:pathLst>
          </a:custGeom>
          <a:ln w="3175">
            <a:solidFill>
              <a:srgbClr val="00B9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1" name="object 771"/>
          <p:cNvSpPr/>
          <p:nvPr/>
        </p:nvSpPr>
        <p:spPr>
          <a:xfrm>
            <a:off x="5140852" y="1973366"/>
            <a:ext cx="6985" cy="23495"/>
          </a:xfrm>
          <a:custGeom>
            <a:avLst/>
            <a:gdLst/>
            <a:ahLst/>
            <a:cxnLst/>
            <a:rect l="l" t="t" r="r" b="b"/>
            <a:pathLst>
              <a:path w="6985" h="23494">
                <a:moveTo>
                  <a:pt x="0" y="0"/>
                </a:moveTo>
                <a:lnTo>
                  <a:pt x="0" y="23124"/>
                </a:lnTo>
                <a:lnTo>
                  <a:pt x="6789" y="11483"/>
                </a:lnTo>
                <a:lnTo>
                  <a:pt x="6789" y="76"/>
                </a:lnTo>
                <a:lnTo>
                  <a:pt x="0" y="0"/>
                </a:lnTo>
                <a:close/>
              </a:path>
            </a:pathLst>
          </a:custGeom>
          <a:solidFill>
            <a:srgbClr val="00B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2" name="object 772"/>
          <p:cNvSpPr/>
          <p:nvPr/>
        </p:nvSpPr>
        <p:spPr>
          <a:xfrm>
            <a:off x="5147641" y="1973442"/>
            <a:ext cx="0" cy="11430"/>
          </a:xfrm>
          <a:custGeom>
            <a:avLst/>
            <a:gdLst/>
            <a:ahLst/>
            <a:cxnLst/>
            <a:rect l="l" t="t" r="r" b="b"/>
            <a:pathLst>
              <a:path h="11430">
                <a:moveTo>
                  <a:pt x="0" y="0"/>
                </a:moveTo>
                <a:lnTo>
                  <a:pt x="0" y="11407"/>
                </a:lnTo>
              </a:path>
            </a:pathLst>
          </a:custGeom>
          <a:ln w="3175">
            <a:solidFill>
              <a:srgbClr val="00B9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3" name="object 773"/>
          <p:cNvSpPr/>
          <p:nvPr/>
        </p:nvSpPr>
        <p:spPr>
          <a:xfrm>
            <a:off x="5140852" y="1973366"/>
            <a:ext cx="0" cy="23495"/>
          </a:xfrm>
          <a:custGeom>
            <a:avLst/>
            <a:gdLst/>
            <a:ahLst/>
            <a:cxnLst/>
            <a:rect l="l" t="t" r="r" b="b"/>
            <a:pathLst>
              <a:path h="23494">
                <a:moveTo>
                  <a:pt x="0" y="23124"/>
                </a:moveTo>
                <a:lnTo>
                  <a:pt x="0" y="0"/>
                </a:lnTo>
              </a:path>
            </a:pathLst>
          </a:custGeom>
          <a:ln w="3175">
            <a:solidFill>
              <a:srgbClr val="00B9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4" name="object 774"/>
          <p:cNvSpPr/>
          <p:nvPr/>
        </p:nvSpPr>
        <p:spPr>
          <a:xfrm>
            <a:off x="5147641" y="1973442"/>
            <a:ext cx="6985" cy="11430"/>
          </a:xfrm>
          <a:custGeom>
            <a:avLst/>
            <a:gdLst/>
            <a:ahLst/>
            <a:cxnLst/>
            <a:rect l="l" t="t" r="r" b="b"/>
            <a:pathLst>
              <a:path w="6985" h="11430">
                <a:moveTo>
                  <a:pt x="0" y="0"/>
                </a:moveTo>
                <a:lnTo>
                  <a:pt x="0" y="11407"/>
                </a:lnTo>
                <a:lnTo>
                  <a:pt x="6610" y="74"/>
                </a:lnTo>
                <a:lnTo>
                  <a:pt x="0" y="0"/>
                </a:lnTo>
                <a:close/>
              </a:path>
            </a:pathLst>
          </a:custGeom>
          <a:solidFill>
            <a:srgbClr val="00B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5" name="object 775"/>
          <p:cNvSpPr/>
          <p:nvPr/>
        </p:nvSpPr>
        <p:spPr>
          <a:xfrm>
            <a:off x="5154252" y="197351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B9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6" name="object 776"/>
          <p:cNvSpPr/>
          <p:nvPr/>
        </p:nvSpPr>
        <p:spPr>
          <a:xfrm>
            <a:off x="5147641" y="1973442"/>
            <a:ext cx="0" cy="11430"/>
          </a:xfrm>
          <a:custGeom>
            <a:avLst/>
            <a:gdLst/>
            <a:ahLst/>
            <a:cxnLst/>
            <a:rect l="l" t="t" r="r" b="b"/>
            <a:pathLst>
              <a:path h="11430">
                <a:moveTo>
                  <a:pt x="0" y="11407"/>
                </a:moveTo>
                <a:lnTo>
                  <a:pt x="0" y="0"/>
                </a:lnTo>
              </a:path>
            </a:pathLst>
          </a:custGeom>
          <a:ln w="3175">
            <a:solidFill>
              <a:srgbClr val="00B9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7" name="object 777"/>
          <p:cNvSpPr/>
          <p:nvPr/>
        </p:nvSpPr>
        <p:spPr>
          <a:xfrm>
            <a:off x="3477451" y="1972106"/>
            <a:ext cx="1677035" cy="1032510"/>
          </a:xfrm>
          <a:custGeom>
            <a:avLst/>
            <a:gdLst/>
            <a:ahLst/>
            <a:cxnLst/>
            <a:rect l="l" t="t" r="r" b="b"/>
            <a:pathLst>
              <a:path w="1677035" h="1032510">
                <a:moveTo>
                  <a:pt x="1676800" y="1410"/>
                </a:moveTo>
                <a:lnTo>
                  <a:pt x="1607120" y="120875"/>
                </a:lnTo>
                <a:lnTo>
                  <a:pt x="1592469" y="86022"/>
                </a:lnTo>
                <a:lnTo>
                  <a:pt x="25549" y="1032274"/>
                </a:lnTo>
                <a:lnTo>
                  <a:pt x="0" y="977880"/>
                </a:lnTo>
                <a:lnTo>
                  <a:pt x="1565669" y="31629"/>
                </a:lnTo>
                <a:lnTo>
                  <a:pt x="1550839" y="0"/>
                </a:lnTo>
                <a:lnTo>
                  <a:pt x="1676800" y="1410"/>
                </a:lnTo>
                <a:close/>
              </a:path>
            </a:pathLst>
          </a:custGeom>
          <a:ln w="8786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8" name="object 778"/>
          <p:cNvSpPr/>
          <p:nvPr/>
        </p:nvSpPr>
        <p:spPr>
          <a:xfrm>
            <a:off x="3460120" y="4263256"/>
            <a:ext cx="1689100" cy="1028065"/>
          </a:xfrm>
          <a:custGeom>
            <a:avLst/>
            <a:gdLst/>
            <a:ahLst/>
            <a:cxnLst/>
            <a:rect l="l" t="t" r="r" b="b"/>
            <a:pathLst>
              <a:path w="1689100" h="1028064">
                <a:moveTo>
                  <a:pt x="25370" y="0"/>
                </a:moveTo>
                <a:lnTo>
                  <a:pt x="0" y="54413"/>
                </a:lnTo>
                <a:lnTo>
                  <a:pt x="1578890" y="994460"/>
                </a:lnTo>
                <a:lnTo>
                  <a:pt x="1562810" y="1027721"/>
                </a:lnTo>
                <a:lnTo>
                  <a:pt x="1688771" y="1026210"/>
                </a:lnTo>
                <a:lnTo>
                  <a:pt x="1638500" y="940066"/>
                </a:lnTo>
                <a:lnTo>
                  <a:pt x="1604440" y="940066"/>
                </a:lnTo>
                <a:lnTo>
                  <a:pt x="25370" y="0"/>
                </a:lnTo>
                <a:close/>
              </a:path>
              <a:path w="1689100" h="1028064">
                <a:moveTo>
                  <a:pt x="1619090" y="906806"/>
                </a:moveTo>
                <a:lnTo>
                  <a:pt x="1604440" y="940066"/>
                </a:lnTo>
                <a:lnTo>
                  <a:pt x="1638500" y="940066"/>
                </a:lnTo>
                <a:lnTo>
                  <a:pt x="1619090" y="906806"/>
                </a:lnTo>
                <a:close/>
              </a:path>
            </a:pathLst>
          </a:custGeom>
          <a:solidFill>
            <a:srgbClr val="E0F4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9" name="object 779"/>
          <p:cNvSpPr/>
          <p:nvPr/>
        </p:nvSpPr>
        <p:spPr>
          <a:xfrm>
            <a:off x="3460120" y="4303492"/>
            <a:ext cx="6985" cy="18415"/>
          </a:xfrm>
          <a:custGeom>
            <a:avLst/>
            <a:gdLst/>
            <a:ahLst/>
            <a:cxnLst/>
            <a:rect l="l" t="t" r="r" b="b"/>
            <a:pathLst>
              <a:path w="6985" h="18414">
                <a:moveTo>
                  <a:pt x="6610" y="0"/>
                </a:moveTo>
                <a:lnTo>
                  <a:pt x="0" y="14178"/>
                </a:lnTo>
                <a:lnTo>
                  <a:pt x="6610" y="18114"/>
                </a:lnTo>
                <a:lnTo>
                  <a:pt x="6610" y="0"/>
                </a:lnTo>
                <a:close/>
              </a:path>
            </a:pathLst>
          </a:custGeom>
          <a:solidFill>
            <a:srgbClr val="E0F4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0" name="object 780"/>
          <p:cNvSpPr/>
          <p:nvPr/>
        </p:nvSpPr>
        <p:spPr>
          <a:xfrm>
            <a:off x="3466731" y="4288930"/>
            <a:ext cx="6985" cy="36830"/>
          </a:xfrm>
          <a:custGeom>
            <a:avLst/>
            <a:gdLst/>
            <a:ahLst/>
            <a:cxnLst/>
            <a:rect l="l" t="t" r="r" b="b"/>
            <a:pathLst>
              <a:path w="6985" h="36829">
                <a:moveTo>
                  <a:pt x="6789" y="0"/>
                </a:moveTo>
                <a:lnTo>
                  <a:pt x="0" y="14561"/>
                </a:lnTo>
                <a:lnTo>
                  <a:pt x="0" y="32675"/>
                </a:lnTo>
                <a:lnTo>
                  <a:pt x="6789" y="36718"/>
                </a:lnTo>
                <a:lnTo>
                  <a:pt x="6789" y="0"/>
                </a:lnTo>
                <a:close/>
              </a:path>
            </a:pathLst>
          </a:custGeom>
          <a:solidFill>
            <a:srgbClr val="DFF3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1" name="object 781"/>
          <p:cNvSpPr/>
          <p:nvPr/>
        </p:nvSpPr>
        <p:spPr>
          <a:xfrm>
            <a:off x="3473520" y="4274752"/>
            <a:ext cx="6985" cy="55244"/>
          </a:xfrm>
          <a:custGeom>
            <a:avLst/>
            <a:gdLst/>
            <a:ahLst/>
            <a:cxnLst/>
            <a:rect l="l" t="t" r="r" b="b"/>
            <a:pathLst>
              <a:path w="6985" h="55245">
                <a:moveTo>
                  <a:pt x="6610" y="0"/>
                </a:moveTo>
                <a:lnTo>
                  <a:pt x="0" y="14178"/>
                </a:lnTo>
                <a:lnTo>
                  <a:pt x="0" y="50896"/>
                </a:lnTo>
                <a:lnTo>
                  <a:pt x="6610" y="54832"/>
                </a:lnTo>
                <a:lnTo>
                  <a:pt x="6610" y="0"/>
                </a:lnTo>
                <a:close/>
              </a:path>
            </a:pathLst>
          </a:custGeom>
          <a:solidFill>
            <a:srgbClr val="DFF3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2" name="object 782"/>
          <p:cNvSpPr/>
          <p:nvPr/>
        </p:nvSpPr>
        <p:spPr>
          <a:xfrm>
            <a:off x="3521761" y="4283253"/>
            <a:ext cx="4445" cy="73660"/>
          </a:xfrm>
          <a:custGeom>
            <a:avLst/>
            <a:gdLst/>
            <a:ahLst/>
            <a:cxnLst/>
            <a:rect l="l" t="t" r="r" b="b"/>
            <a:pathLst>
              <a:path w="4445" h="73660">
                <a:moveTo>
                  <a:pt x="0" y="73457"/>
                </a:moveTo>
                <a:lnTo>
                  <a:pt x="3930" y="73457"/>
                </a:lnTo>
                <a:lnTo>
                  <a:pt x="3930" y="0"/>
                </a:lnTo>
                <a:lnTo>
                  <a:pt x="0" y="0"/>
                </a:lnTo>
                <a:lnTo>
                  <a:pt x="0" y="73457"/>
                </a:lnTo>
                <a:close/>
              </a:path>
            </a:pathLst>
          </a:custGeom>
          <a:solidFill>
            <a:srgbClr val="DBF0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3" name="object 783"/>
          <p:cNvSpPr/>
          <p:nvPr/>
        </p:nvSpPr>
        <p:spPr>
          <a:xfrm>
            <a:off x="3525692" y="4287189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21"/>
                </a:lnTo>
              </a:path>
            </a:pathLst>
          </a:custGeom>
          <a:ln w="3175">
            <a:solidFill>
              <a:srgbClr val="DBF0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4" name="object 784"/>
          <p:cNvSpPr/>
          <p:nvPr/>
        </p:nvSpPr>
        <p:spPr>
          <a:xfrm>
            <a:off x="3525692" y="4287189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21"/>
                </a:lnTo>
                <a:lnTo>
                  <a:pt x="6789" y="73563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DAF0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5" name="object 785"/>
          <p:cNvSpPr/>
          <p:nvPr/>
        </p:nvSpPr>
        <p:spPr>
          <a:xfrm>
            <a:off x="3532481" y="4291230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21"/>
                </a:lnTo>
              </a:path>
            </a:pathLst>
          </a:custGeom>
          <a:ln w="3175">
            <a:solidFill>
              <a:srgbClr val="DAF0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6" name="object 786"/>
          <p:cNvSpPr/>
          <p:nvPr/>
        </p:nvSpPr>
        <p:spPr>
          <a:xfrm>
            <a:off x="3525692" y="4287189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21"/>
                </a:moveTo>
                <a:lnTo>
                  <a:pt x="0" y="0"/>
                </a:lnTo>
              </a:path>
            </a:pathLst>
          </a:custGeom>
          <a:ln w="3175">
            <a:solidFill>
              <a:srgbClr val="DAF0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7" name="object 787"/>
          <p:cNvSpPr/>
          <p:nvPr/>
        </p:nvSpPr>
        <p:spPr>
          <a:xfrm>
            <a:off x="3532481" y="4291231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21"/>
                </a:lnTo>
                <a:lnTo>
                  <a:pt x="6610" y="73457"/>
                </a:lnTo>
                <a:lnTo>
                  <a:pt x="6610" y="3935"/>
                </a:lnTo>
                <a:lnTo>
                  <a:pt x="0" y="0"/>
                </a:lnTo>
                <a:close/>
              </a:path>
            </a:pathLst>
          </a:custGeom>
          <a:solidFill>
            <a:srgbClr val="D9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8" name="object 788"/>
          <p:cNvSpPr/>
          <p:nvPr/>
        </p:nvSpPr>
        <p:spPr>
          <a:xfrm>
            <a:off x="3539092" y="4295166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22"/>
                </a:lnTo>
              </a:path>
            </a:pathLst>
          </a:custGeom>
          <a:ln w="3175">
            <a:solidFill>
              <a:srgbClr val="D9E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9" name="object 789"/>
          <p:cNvSpPr/>
          <p:nvPr/>
        </p:nvSpPr>
        <p:spPr>
          <a:xfrm>
            <a:off x="3532481" y="4291230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21"/>
                </a:moveTo>
                <a:lnTo>
                  <a:pt x="0" y="0"/>
                </a:lnTo>
              </a:path>
            </a:pathLst>
          </a:custGeom>
          <a:ln w="3175">
            <a:solidFill>
              <a:srgbClr val="D9E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0" name="object 790"/>
          <p:cNvSpPr/>
          <p:nvPr/>
        </p:nvSpPr>
        <p:spPr>
          <a:xfrm>
            <a:off x="3539092" y="4295166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22"/>
                </a:lnTo>
                <a:lnTo>
                  <a:pt x="6789" y="73564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D9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1" name="object 791"/>
          <p:cNvSpPr/>
          <p:nvPr/>
        </p:nvSpPr>
        <p:spPr>
          <a:xfrm>
            <a:off x="3545881" y="4299208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22"/>
                </a:lnTo>
              </a:path>
            </a:pathLst>
          </a:custGeom>
          <a:ln w="3175">
            <a:solidFill>
              <a:srgbClr val="D9E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2" name="object 792"/>
          <p:cNvSpPr/>
          <p:nvPr/>
        </p:nvSpPr>
        <p:spPr>
          <a:xfrm>
            <a:off x="3539092" y="4295166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22"/>
                </a:moveTo>
                <a:lnTo>
                  <a:pt x="0" y="0"/>
                </a:lnTo>
              </a:path>
            </a:pathLst>
          </a:custGeom>
          <a:ln w="3175">
            <a:solidFill>
              <a:srgbClr val="D9E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3" name="object 793"/>
          <p:cNvSpPr/>
          <p:nvPr/>
        </p:nvSpPr>
        <p:spPr>
          <a:xfrm>
            <a:off x="3545881" y="4299208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22"/>
                </a:lnTo>
                <a:lnTo>
                  <a:pt x="6610" y="73458"/>
                </a:lnTo>
                <a:lnTo>
                  <a:pt x="6610" y="3935"/>
                </a:lnTo>
                <a:lnTo>
                  <a:pt x="0" y="0"/>
                </a:lnTo>
                <a:close/>
              </a:path>
            </a:pathLst>
          </a:custGeom>
          <a:solidFill>
            <a:srgbClr val="D6EF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4" name="object 794"/>
          <p:cNvSpPr/>
          <p:nvPr/>
        </p:nvSpPr>
        <p:spPr>
          <a:xfrm>
            <a:off x="3552492" y="4303143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23"/>
                </a:lnTo>
              </a:path>
            </a:pathLst>
          </a:custGeom>
          <a:ln w="3175">
            <a:solidFill>
              <a:srgbClr val="D6EF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5" name="object 795"/>
          <p:cNvSpPr/>
          <p:nvPr/>
        </p:nvSpPr>
        <p:spPr>
          <a:xfrm>
            <a:off x="3545881" y="4299208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22"/>
                </a:moveTo>
                <a:lnTo>
                  <a:pt x="0" y="0"/>
                </a:lnTo>
              </a:path>
            </a:pathLst>
          </a:custGeom>
          <a:ln w="3175">
            <a:solidFill>
              <a:srgbClr val="D6EF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6" name="object 796"/>
          <p:cNvSpPr/>
          <p:nvPr/>
        </p:nvSpPr>
        <p:spPr>
          <a:xfrm>
            <a:off x="3552492" y="4303143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23"/>
                </a:lnTo>
                <a:lnTo>
                  <a:pt x="6789" y="73565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D5EF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7" name="object 797"/>
          <p:cNvSpPr/>
          <p:nvPr/>
        </p:nvSpPr>
        <p:spPr>
          <a:xfrm>
            <a:off x="3559281" y="4307185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23"/>
                </a:lnTo>
              </a:path>
            </a:pathLst>
          </a:custGeom>
          <a:ln w="3175">
            <a:solidFill>
              <a:srgbClr val="D5EF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8" name="object 798"/>
          <p:cNvSpPr/>
          <p:nvPr/>
        </p:nvSpPr>
        <p:spPr>
          <a:xfrm>
            <a:off x="3552492" y="4303143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23"/>
                </a:moveTo>
                <a:lnTo>
                  <a:pt x="0" y="0"/>
                </a:lnTo>
              </a:path>
            </a:pathLst>
          </a:custGeom>
          <a:ln w="3175">
            <a:solidFill>
              <a:srgbClr val="D5EF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9" name="object 799"/>
          <p:cNvSpPr/>
          <p:nvPr/>
        </p:nvSpPr>
        <p:spPr>
          <a:xfrm>
            <a:off x="3559281" y="4307185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23"/>
                </a:lnTo>
                <a:lnTo>
                  <a:pt x="6610" y="73459"/>
                </a:lnTo>
                <a:lnTo>
                  <a:pt x="6610" y="3935"/>
                </a:lnTo>
                <a:lnTo>
                  <a:pt x="0" y="0"/>
                </a:lnTo>
                <a:close/>
              </a:path>
            </a:pathLst>
          </a:custGeom>
          <a:solidFill>
            <a:srgbClr val="D5EF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0" name="object 800"/>
          <p:cNvSpPr/>
          <p:nvPr/>
        </p:nvSpPr>
        <p:spPr>
          <a:xfrm>
            <a:off x="3565892" y="4311121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23"/>
                </a:lnTo>
              </a:path>
            </a:pathLst>
          </a:custGeom>
          <a:ln w="3175">
            <a:solidFill>
              <a:srgbClr val="D5EF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1" name="object 801"/>
          <p:cNvSpPr/>
          <p:nvPr/>
        </p:nvSpPr>
        <p:spPr>
          <a:xfrm>
            <a:off x="3559281" y="4307185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23"/>
                </a:moveTo>
                <a:lnTo>
                  <a:pt x="0" y="0"/>
                </a:lnTo>
              </a:path>
            </a:pathLst>
          </a:custGeom>
          <a:ln w="3175">
            <a:solidFill>
              <a:srgbClr val="D5EF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2" name="object 802"/>
          <p:cNvSpPr/>
          <p:nvPr/>
        </p:nvSpPr>
        <p:spPr>
          <a:xfrm>
            <a:off x="3565892" y="4311121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23"/>
                </a:lnTo>
                <a:lnTo>
                  <a:pt x="6789" y="73566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D4EE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3" name="object 803"/>
          <p:cNvSpPr/>
          <p:nvPr/>
        </p:nvSpPr>
        <p:spPr>
          <a:xfrm>
            <a:off x="3572681" y="4315163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24"/>
                </a:lnTo>
              </a:path>
            </a:pathLst>
          </a:custGeom>
          <a:ln w="3175">
            <a:solidFill>
              <a:srgbClr val="D4EE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4" name="object 804"/>
          <p:cNvSpPr/>
          <p:nvPr/>
        </p:nvSpPr>
        <p:spPr>
          <a:xfrm>
            <a:off x="3565892" y="4311121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23"/>
                </a:moveTo>
                <a:lnTo>
                  <a:pt x="0" y="0"/>
                </a:lnTo>
              </a:path>
            </a:pathLst>
          </a:custGeom>
          <a:ln w="3175">
            <a:solidFill>
              <a:srgbClr val="D4EE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5" name="object 805"/>
          <p:cNvSpPr/>
          <p:nvPr/>
        </p:nvSpPr>
        <p:spPr>
          <a:xfrm>
            <a:off x="3572681" y="4315163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24"/>
                </a:lnTo>
                <a:lnTo>
                  <a:pt x="6610" y="73460"/>
                </a:lnTo>
                <a:lnTo>
                  <a:pt x="6610" y="3935"/>
                </a:lnTo>
                <a:lnTo>
                  <a:pt x="0" y="0"/>
                </a:lnTo>
                <a:close/>
              </a:path>
            </a:pathLst>
          </a:custGeom>
          <a:solidFill>
            <a:srgbClr val="D3EE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6" name="object 806"/>
          <p:cNvSpPr/>
          <p:nvPr/>
        </p:nvSpPr>
        <p:spPr>
          <a:xfrm>
            <a:off x="3579292" y="4319098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24"/>
                </a:lnTo>
              </a:path>
            </a:pathLst>
          </a:custGeom>
          <a:ln w="3175">
            <a:solidFill>
              <a:srgbClr val="D3EE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7" name="object 807"/>
          <p:cNvSpPr/>
          <p:nvPr/>
        </p:nvSpPr>
        <p:spPr>
          <a:xfrm>
            <a:off x="3572681" y="4315163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24"/>
                </a:moveTo>
                <a:lnTo>
                  <a:pt x="0" y="0"/>
                </a:lnTo>
              </a:path>
            </a:pathLst>
          </a:custGeom>
          <a:ln w="3175">
            <a:solidFill>
              <a:srgbClr val="D3EE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8" name="object 808"/>
          <p:cNvSpPr/>
          <p:nvPr/>
        </p:nvSpPr>
        <p:spPr>
          <a:xfrm>
            <a:off x="3579292" y="4319098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24"/>
                </a:lnTo>
                <a:lnTo>
                  <a:pt x="6789" y="73566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D2EE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9" name="object 809"/>
          <p:cNvSpPr/>
          <p:nvPr/>
        </p:nvSpPr>
        <p:spPr>
          <a:xfrm>
            <a:off x="3586081" y="4323140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24"/>
                </a:lnTo>
              </a:path>
            </a:pathLst>
          </a:custGeom>
          <a:ln w="3175">
            <a:solidFill>
              <a:srgbClr val="D2EE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0" name="object 810"/>
          <p:cNvSpPr/>
          <p:nvPr/>
        </p:nvSpPr>
        <p:spPr>
          <a:xfrm>
            <a:off x="3579292" y="4319098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24"/>
                </a:moveTo>
                <a:lnTo>
                  <a:pt x="0" y="0"/>
                </a:lnTo>
              </a:path>
            </a:pathLst>
          </a:custGeom>
          <a:ln w="3175">
            <a:solidFill>
              <a:srgbClr val="D2EE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1" name="object 811"/>
          <p:cNvSpPr/>
          <p:nvPr/>
        </p:nvSpPr>
        <p:spPr>
          <a:xfrm>
            <a:off x="3586081" y="4323140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24"/>
                </a:lnTo>
                <a:lnTo>
                  <a:pt x="6610" y="73460"/>
                </a:lnTo>
                <a:lnTo>
                  <a:pt x="6610" y="3935"/>
                </a:lnTo>
                <a:lnTo>
                  <a:pt x="0" y="0"/>
                </a:lnTo>
                <a:close/>
              </a:path>
            </a:pathLst>
          </a:custGeom>
          <a:solidFill>
            <a:srgbClr val="D2EE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2" name="object 812"/>
          <p:cNvSpPr/>
          <p:nvPr/>
        </p:nvSpPr>
        <p:spPr>
          <a:xfrm>
            <a:off x="3592692" y="4327076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25"/>
                </a:lnTo>
              </a:path>
            </a:pathLst>
          </a:custGeom>
          <a:ln w="3175">
            <a:solidFill>
              <a:srgbClr val="D2EE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3" name="object 813"/>
          <p:cNvSpPr/>
          <p:nvPr/>
        </p:nvSpPr>
        <p:spPr>
          <a:xfrm>
            <a:off x="3586081" y="4323140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24"/>
                </a:moveTo>
                <a:lnTo>
                  <a:pt x="0" y="0"/>
                </a:lnTo>
              </a:path>
            </a:pathLst>
          </a:custGeom>
          <a:ln w="3175">
            <a:solidFill>
              <a:srgbClr val="D2EE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4" name="object 814"/>
          <p:cNvSpPr/>
          <p:nvPr/>
        </p:nvSpPr>
        <p:spPr>
          <a:xfrm>
            <a:off x="3592692" y="4327076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25"/>
                </a:lnTo>
                <a:lnTo>
                  <a:pt x="6789" y="73567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D2ED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5" name="object 815"/>
          <p:cNvSpPr/>
          <p:nvPr/>
        </p:nvSpPr>
        <p:spPr>
          <a:xfrm>
            <a:off x="3599482" y="4331118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25"/>
                </a:lnTo>
              </a:path>
            </a:pathLst>
          </a:custGeom>
          <a:ln w="3175">
            <a:solidFill>
              <a:srgbClr val="D2ED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6" name="object 816"/>
          <p:cNvSpPr/>
          <p:nvPr/>
        </p:nvSpPr>
        <p:spPr>
          <a:xfrm>
            <a:off x="3592692" y="4327076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25"/>
                </a:moveTo>
                <a:lnTo>
                  <a:pt x="0" y="0"/>
                </a:lnTo>
              </a:path>
            </a:pathLst>
          </a:custGeom>
          <a:ln w="3175">
            <a:solidFill>
              <a:srgbClr val="D2ED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7" name="object 817"/>
          <p:cNvSpPr/>
          <p:nvPr/>
        </p:nvSpPr>
        <p:spPr>
          <a:xfrm>
            <a:off x="3599482" y="4331118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25"/>
                </a:lnTo>
                <a:lnTo>
                  <a:pt x="6610" y="73461"/>
                </a:lnTo>
                <a:lnTo>
                  <a:pt x="6610" y="3935"/>
                </a:lnTo>
                <a:lnTo>
                  <a:pt x="0" y="0"/>
                </a:lnTo>
                <a:close/>
              </a:path>
            </a:pathLst>
          </a:custGeom>
          <a:solidFill>
            <a:srgbClr val="D1ED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8" name="object 818"/>
          <p:cNvSpPr/>
          <p:nvPr/>
        </p:nvSpPr>
        <p:spPr>
          <a:xfrm>
            <a:off x="3606093" y="4335053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26"/>
                </a:lnTo>
              </a:path>
            </a:pathLst>
          </a:custGeom>
          <a:ln w="3175">
            <a:solidFill>
              <a:srgbClr val="D1ED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9" name="object 819"/>
          <p:cNvSpPr/>
          <p:nvPr/>
        </p:nvSpPr>
        <p:spPr>
          <a:xfrm>
            <a:off x="3599482" y="4331118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25"/>
                </a:moveTo>
                <a:lnTo>
                  <a:pt x="0" y="0"/>
                </a:lnTo>
              </a:path>
            </a:pathLst>
          </a:custGeom>
          <a:ln w="3175">
            <a:solidFill>
              <a:srgbClr val="D1ED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0" name="object 820"/>
          <p:cNvSpPr/>
          <p:nvPr/>
        </p:nvSpPr>
        <p:spPr>
          <a:xfrm>
            <a:off x="3606093" y="4335053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26"/>
                </a:lnTo>
                <a:lnTo>
                  <a:pt x="6789" y="73568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D1ED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1" name="object 821"/>
          <p:cNvSpPr/>
          <p:nvPr/>
        </p:nvSpPr>
        <p:spPr>
          <a:xfrm>
            <a:off x="3612882" y="4339095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26"/>
                </a:lnTo>
              </a:path>
            </a:pathLst>
          </a:custGeom>
          <a:ln w="3175">
            <a:solidFill>
              <a:srgbClr val="D1ED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2" name="object 822"/>
          <p:cNvSpPr/>
          <p:nvPr/>
        </p:nvSpPr>
        <p:spPr>
          <a:xfrm>
            <a:off x="3606093" y="4335053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26"/>
                </a:moveTo>
                <a:lnTo>
                  <a:pt x="0" y="0"/>
                </a:lnTo>
              </a:path>
            </a:pathLst>
          </a:custGeom>
          <a:ln w="3175">
            <a:solidFill>
              <a:srgbClr val="D1ED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3" name="object 823"/>
          <p:cNvSpPr/>
          <p:nvPr/>
        </p:nvSpPr>
        <p:spPr>
          <a:xfrm>
            <a:off x="3612882" y="4339095"/>
            <a:ext cx="5715" cy="73025"/>
          </a:xfrm>
          <a:custGeom>
            <a:avLst/>
            <a:gdLst/>
            <a:ahLst/>
            <a:cxnLst/>
            <a:rect l="l" t="t" r="r" b="b"/>
            <a:pathLst>
              <a:path w="5714" h="73025">
                <a:moveTo>
                  <a:pt x="0" y="0"/>
                </a:moveTo>
                <a:lnTo>
                  <a:pt x="0" y="69526"/>
                </a:lnTo>
                <a:lnTo>
                  <a:pt x="5360" y="72717"/>
                </a:lnTo>
                <a:lnTo>
                  <a:pt x="5360" y="3190"/>
                </a:lnTo>
                <a:lnTo>
                  <a:pt x="0" y="0"/>
                </a:lnTo>
                <a:close/>
              </a:path>
            </a:pathLst>
          </a:custGeom>
          <a:solidFill>
            <a:srgbClr val="D0EC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4" name="object 824"/>
          <p:cNvSpPr/>
          <p:nvPr/>
        </p:nvSpPr>
        <p:spPr>
          <a:xfrm>
            <a:off x="3618242" y="4342286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26"/>
                </a:lnTo>
              </a:path>
            </a:pathLst>
          </a:custGeom>
          <a:ln w="3175">
            <a:solidFill>
              <a:srgbClr val="D0E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5" name="object 825"/>
          <p:cNvSpPr/>
          <p:nvPr/>
        </p:nvSpPr>
        <p:spPr>
          <a:xfrm>
            <a:off x="3612882" y="4339095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26"/>
                </a:moveTo>
                <a:lnTo>
                  <a:pt x="0" y="0"/>
                </a:lnTo>
              </a:path>
            </a:pathLst>
          </a:custGeom>
          <a:ln w="3175">
            <a:solidFill>
              <a:srgbClr val="D0E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6" name="object 826"/>
          <p:cNvSpPr/>
          <p:nvPr/>
        </p:nvSpPr>
        <p:spPr>
          <a:xfrm>
            <a:off x="3618242" y="4342286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26"/>
                </a:lnTo>
                <a:lnTo>
                  <a:pt x="6610" y="73462"/>
                </a:lnTo>
                <a:lnTo>
                  <a:pt x="6610" y="3935"/>
                </a:lnTo>
                <a:lnTo>
                  <a:pt x="0" y="0"/>
                </a:lnTo>
                <a:close/>
              </a:path>
            </a:pathLst>
          </a:custGeom>
          <a:solidFill>
            <a:srgbClr val="CFEC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7" name="object 827"/>
          <p:cNvSpPr/>
          <p:nvPr/>
        </p:nvSpPr>
        <p:spPr>
          <a:xfrm>
            <a:off x="3624853" y="4346222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27"/>
                </a:lnTo>
              </a:path>
            </a:pathLst>
          </a:custGeom>
          <a:ln w="3175">
            <a:solidFill>
              <a:srgbClr val="CFE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8" name="object 828"/>
          <p:cNvSpPr/>
          <p:nvPr/>
        </p:nvSpPr>
        <p:spPr>
          <a:xfrm>
            <a:off x="3618242" y="4342286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26"/>
                </a:moveTo>
                <a:lnTo>
                  <a:pt x="0" y="0"/>
                </a:lnTo>
              </a:path>
            </a:pathLst>
          </a:custGeom>
          <a:ln w="3175">
            <a:solidFill>
              <a:srgbClr val="CFE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9" name="object 829"/>
          <p:cNvSpPr/>
          <p:nvPr/>
        </p:nvSpPr>
        <p:spPr>
          <a:xfrm>
            <a:off x="3624853" y="4346222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27"/>
                </a:lnTo>
                <a:lnTo>
                  <a:pt x="6789" y="73569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CFEC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0" name="object 830"/>
          <p:cNvSpPr/>
          <p:nvPr/>
        </p:nvSpPr>
        <p:spPr>
          <a:xfrm>
            <a:off x="3631642" y="4350264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27"/>
                </a:lnTo>
              </a:path>
            </a:pathLst>
          </a:custGeom>
          <a:ln w="3175">
            <a:solidFill>
              <a:srgbClr val="CFE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1" name="object 831"/>
          <p:cNvSpPr/>
          <p:nvPr/>
        </p:nvSpPr>
        <p:spPr>
          <a:xfrm>
            <a:off x="3624853" y="4346222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27"/>
                </a:moveTo>
                <a:lnTo>
                  <a:pt x="0" y="0"/>
                </a:lnTo>
              </a:path>
            </a:pathLst>
          </a:custGeom>
          <a:ln w="3175">
            <a:solidFill>
              <a:srgbClr val="CFE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2" name="object 832"/>
          <p:cNvSpPr/>
          <p:nvPr/>
        </p:nvSpPr>
        <p:spPr>
          <a:xfrm>
            <a:off x="3631642" y="4350264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27"/>
                </a:lnTo>
                <a:lnTo>
                  <a:pt x="6610" y="73463"/>
                </a:lnTo>
                <a:lnTo>
                  <a:pt x="6610" y="3935"/>
                </a:lnTo>
                <a:lnTo>
                  <a:pt x="0" y="0"/>
                </a:lnTo>
                <a:close/>
              </a:path>
            </a:pathLst>
          </a:custGeom>
          <a:solidFill>
            <a:srgbClr val="CEEC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3" name="object 833"/>
          <p:cNvSpPr/>
          <p:nvPr/>
        </p:nvSpPr>
        <p:spPr>
          <a:xfrm>
            <a:off x="3638253" y="4354199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27"/>
                </a:lnTo>
              </a:path>
            </a:pathLst>
          </a:custGeom>
          <a:ln w="3175">
            <a:solidFill>
              <a:srgbClr val="CEE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4" name="object 834"/>
          <p:cNvSpPr/>
          <p:nvPr/>
        </p:nvSpPr>
        <p:spPr>
          <a:xfrm>
            <a:off x="3631642" y="4350264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27"/>
                </a:moveTo>
                <a:lnTo>
                  <a:pt x="0" y="0"/>
                </a:lnTo>
              </a:path>
            </a:pathLst>
          </a:custGeom>
          <a:ln w="3175">
            <a:solidFill>
              <a:srgbClr val="CEE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5" name="object 835"/>
          <p:cNvSpPr/>
          <p:nvPr/>
        </p:nvSpPr>
        <p:spPr>
          <a:xfrm>
            <a:off x="3638253" y="4354199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27"/>
                </a:lnTo>
                <a:lnTo>
                  <a:pt x="6789" y="73570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CDE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6" name="object 836"/>
          <p:cNvSpPr/>
          <p:nvPr/>
        </p:nvSpPr>
        <p:spPr>
          <a:xfrm>
            <a:off x="3645042" y="4358241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28"/>
                </a:lnTo>
              </a:path>
            </a:pathLst>
          </a:custGeom>
          <a:ln w="3175">
            <a:solidFill>
              <a:srgbClr val="CDE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7" name="object 837"/>
          <p:cNvSpPr/>
          <p:nvPr/>
        </p:nvSpPr>
        <p:spPr>
          <a:xfrm>
            <a:off x="3638253" y="4354199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27"/>
                </a:moveTo>
                <a:lnTo>
                  <a:pt x="0" y="0"/>
                </a:lnTo>
              </a:path>
            </a:pathLst>
          </a:custGeom>
          <a:ln w="3175">
            <a:solidFill>
              <a:srgbClr val="CDE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8" name="object 838"/>
          <p:cNvSpPr/>
          <p:nvPr/>
        </p:nvSpPr>
        <p:spPr>
          <a:xfrm>
            <a:off x="3645042" y="4358241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28"/>
                </a:lnTo>
                <a:lnTo>
                  <a:pt x="6610" y="73464"/>
                </a:lnTo>
                <a:lnTo>
                  <a:pt x="6610" y="3935"/>
                </a:lnTo>
                <a:lnTo>
                  <a:pt x="0" y="0"/>
                </a:lnTo>
                <a:close/>
              </a:path>
            </a:pathLst>
          </a:custGeom>
          <a:solidFill>
            <a:srgbClr val="CCE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9" name="object 839"/>
          <p:cNvSpPr/>
          <p:nvPr/>
        </p:nvSpPr>
        <p:spPr>
          <a:xfrm>
            <a:off x="3651653" y="4362177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28"/>
                </a:lnTo>
              </a:path>
            </a:pathLst>
          </a:custGeom>
          <a:ln w="3175">
            <a:solidFill>
              <a:srgbClr val="CCE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0" name="object 840"/>
          <p:cNvSpPr/>
          <p:nvPr/>
        </p:nvSpPr>
        <p:spPr>
          <a:xfrm>
            <a:off x="3645042" y="4358241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28"/>
                </a:moveTo>
                <a:lnTo>
                  <a:pt x="0" y="0"/>
                </a:lnTo>
              </a:path>
            </a:pathLst>
          </a:custGeom>
          <a:ln w="3175">
            <a:solidFill>
              <a:srgbClr val="CCE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1" name="object 841"/>
          <p:cNvSpPr/>
          <p:nvPr/>
        </p:nvSpPr>
        <p:spPr>
          <a:xfrm>
            <a:off x="3651653" y="4362177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28"/>
                </a:lnTo>
                <a:lnTo>
                  <a:pt x="6789" y="73570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CCE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2" name="object 842"/>
          <p:cNvSpPr/>
          <p:nvPr/>
        </p:nvSpPr>
        <p:spPr>
          <a:xfrm>
            <a:off x="3658442" y="4366219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28"/>
                </a:lnTo>
              </a:path>
            </a:pathLst>
          </a:custGeom>
          <a:ln w="3175">
            <a:solidFill>
              <a:srgbClr val="CCE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3" name="object 843"/>
          <p:cNvSpPr/>
          <p:nvPr/>
        </p:nvSpPr>
        <p:spPr>
          <a:xfrm>
            <a:off x="3651653" y="4362177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28"/>
                </a:moveTo>
                <a:lnTo>
                  <a:pt x="0" y="0"/>
                </a:lnTo>
              </a:path>
            </a:pathLst>
          </a:custGeom>
          <a:ln w="3175">
            <a:solidFill>
              <a:srgbClr val="CCE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4" name="object 844"/>
          <p:cNvSpPr/>
          <p:nvPr/>
        </p:nvSpPr>
        <p:spPr>
          <a:xfrm>
            <a:off x="3658442" y="4366219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28"/>
                </a:lnTo>
                <a:lnTo>
                  <a:pt x="6610" y="73464"/>
                </a:lnTo>
                <a:lnTo>
                  <a:pt x="6610" y="3935"/>
                </a:lnTo>
                <a:lnTo>
                  <a:pt x="0" y="0"/>
                </a:lnTo>
                <a:close/>
              </a:path>
            </a:pathLst>
          </a:custGeom>
          <a:solidFill>
            <a:srgbClr val="CAE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5" name="object 845"/>
          <p:cNvSpPr/>
          <p:nvPr/>
        </p:nvSpPr>
        <p:spPr>
          <a:xfrm>
            <a:off x="3665053" y="4370154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29"/>
                </a:lnTo>
              </a:path>
            </a:pathLst>
          </a:custGeom>
          <a:ln w="3175">
            <a:solidFill>
              <a:srgbClr val="CAE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6" name="object 846"/>
          <p:cNvSpPr/>
          <p:nvPr/>
        </p:nvSpPr>
        <p:spPr>
          <a:xfrm>
            <a:off x="3658442" y="4366219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28"/>
                </a:moveTo>
                <a:lnTo>
                  <a:pt x="0" y="0"/>
                </a:lnTo>
              </a:path>
            </a:pathLst>
          </a:custGeom>
          <a:ln w="3175">
            <a:solidFill>
              <a:srgbClr val="CAE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7" name="object 847"/>
          <p:cNvSpPr/>
          <p:nvPr/>
        </p:nvSpPr>
        <p:spPr>
          <a:xfrm>
            <a:off x="3665053" y="4370154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29"/>
                </a:lnTo>
                <a:lnTo>
                  <a:pt x="6789" y="73571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C9E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8" name="object 848"/>
          <p:cNvSpPr/>
          <p:nvPr/>
        </p:nvSpPr>
        <p:spPr>
          <a:xfrm>
            <a:off x="3671842" y="4374196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29"/>
                </a:lnTo>
              </a:path>
            </a:pathLst>
          </a:custGeom>
          <a:ln w="3175">
            <a:solidFill>
              <a:srgbClr val="C9E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9" name="object 849"/>
          <p:cNvSpPr/>
          <p:nvPr/>
        </p:nvSpPr>
        <p:spPr>
          <a:xfrm>
            <a:off x="3665053" y="4370154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29"/>
                </a:moveTo>
                <a:lnTo>
                  <a:pt x="0" y="0"/>
                </a:lnTo>
              </a:path>
            </a:pathLst>
          </a:custGeom>
          <a:ln w="3175">
            <a:solidFill>
              <a:srgbClr val="C9E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0" name="object 850"/>
          <p:cNvSpPr/>
          <p:nvPr/>
        </p:nvSpPr>
        <p:spPr>
          <a:xfrm>
            <a:off x="3671842" y="4374196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29"/>
                </a:lnTo>
                <a:lnTo>
                  <a:pt x="6610" y="73465"/>
                </a:lnTo>
                <a:lnTo>
                  <a:pt x="6610" y="3935"/>
                </a:lnTo>
                <a:lnTo>
                  <a:pt x="0" y="0"/>
                </a:lnTo>
                <a:close/>
              </a:path>
            </a:pathLst>
          </a:custGeom>
          <a:solidFill>
            <a:srgbClr val="C9E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1" name="object 851"/>
          <p:cNvSpPr/>
          <p:nvPr/>
        </p:nvSpPr>
        <p:spPr>
          <a:xfrm>
            <a:off x="3678453" y="4378132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29"/>
                </a:lnTo>
              </a:path>
            </a:pathLst>
          </a:custGeom>
          <a:ln w="3175">
            <a:solidFill>
              <a:srgbClr val="C9E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2" name="object 852"/>
          <p:cNvSpPr/>
          <p:nvPr/>
        </p:nvSpPr>
        <p:spPr>
          <a:xfrm>
            <a:off x="3671842" y="4374196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29"/>
                </a:moveTo>
                <a:lnTo>
                  <a:pt x="0" y="0"/>
                </a:lnTo>
              </a:path>
            </a:pathLst>
          </a:custGeom>
          <a:ln w="3175">
            <a:solidFill>
              <a:srgbClr val="C9E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3" name="object 853"/>
          <p:cNvSpPr/>
          <p:nvPr/>
        </p:nvSpPr>
        <p:spPr>
          <a:xfrm>
            <a:off x="3678453" y="4378132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29"/>
                </a:lnTo>
                <a:lnTo>
                  <a:pt x="6789" y="73572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C8E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4" name="object 854"/>
          <p:cNvSpPr/>
          <p:nvPr/>
        </p:nvSpPr>
        <p:spPr>
          <a:xfrm>
            <a:off x="3685242" y="4382174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30"/>
                </a:lnTo>
              </a:path>
            </a:pathLst>
          </a:custGeom>
          <a:ln w="3175">
            <a:solidFill>
              <a:srgbClr val="C8E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5" name="object 855"/>
          <p:cNvSpPr/>
          <p:nvPr/>
        </p:nvSpPr>
        <p:spPr>
          <a:xfrm>
            <a:off x="3678453" y="4378132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29"/>
                </a:moveTo>
                <a:lnTo>
                  <a:pt x="0" y="0"/>
                </a:lnTo>
              </a:path>
            </a:pathLst>
          </a:custGeom>
          <a:ln w="3175">
            <a:solidFill>
              <a:srgbClr val="C8E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6" name="object 856"/>
          <p:cNvSpPr/>
          <p:nvPr/>
        </p:nvSpPr>
        <p:spPr>
          <a:xfrm>
            <a:off x="3685242" y="4382174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30"/>
                </a:lnTo>
                <a:lnTo>
                  <a:pt x="6610" y="73466"/>
                </a:lnTo>
                <a:lnTo>
                  <a:pt x="6610" y="3935"/>
                </a:lnTo>
                <a:lnTo>
                  <a:pt x="0" y="0"/>
                </a:lnTo>
                <a:close/>
              </a:path>
            </a:pathLst>
          </a:custGeom>
          <a:solidFill>
            <a:srgbClr val="C7E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7" name="object 857"/>
          <p:cNvSpPr/>
          <p:nvPr/>
        </p:nvSpPr>
        <p:spPr>
          <a:xfrm>
            <a:off x="3691853" y="4386109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30"/>
                </a:lnTo>
              </a:path>
            </a:pathLst>
          </a:custGeom>
          <a:ln w="3175">
            <a:solidFill>
              <a:srgbClr val="C7E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8" name="object 858"/>
          <p:cNvSpPr/>
          <p:nvPr/>
        </p:nvSpPr>
        <p:spPr>
          <a:xfrm>
            <a:off x="3685242" y="4382174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30"/>
                </a:moveTo>
                <a:lnTo>
                  <a:pt x="0" y="0"/>
                </a:lnTo>
              </a:path>
            </a:pathLst>
          </a:custGeom>
          <a:ln w="3175">
            <a:solidFill>
              <a:srgbClr val="C7E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9" name="object 859"/>
          <p:cNvSpPr/>
          <p:nvPr/>
        </p:nvSpPr>
        <p:spPr>
          <a:xfrm>
            <a:off x="3691853" y="4386109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30"/>
                </a:lnTo>
                <a:lnTo>
                  <a:pt x="6789" y="73572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C7E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0" name="object 860"/>
          <p:cNvSpPr/>
          <p:nvPr/>
        </p:nvSpPr>
        <p:spPr>
          <a:xfrm>
            <a:off x="3698642" y="4390151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31"/>
                </a:lnTo>
              </a:path>
            </a:pathLst>
          </a:custGeom>
          <a:ln w="3175">
            <a:solidFill>
              <a:srgbClr val="C7E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1" name="object 861"/>
          <p:cNvSpPr/>
          <p:nvPr/>
        </p:nvSpPr>
        <p:spPr>
          <a:xfrm>
            <a:off x="3691853" y="4386109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30"/>
                </a:moveTo>
                <a:lnTo>
                  <a:pt x="0" y="0"/>
                </a:lnTo>
              </a:path>
            </a:pathLst>
          </a:custGeom>
          <a:ln w="3175">
            <a:solidFill>
              <a:srgbClr val="C7E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2" name="object 862"/>
          <p:cNvSpPr/>
          <p:nvPr/>
        </p:nvSpPr>
        <p:spPr>
          <a:xfrm>
            <a:off x="3698642" y="4390151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31"/>
                </a:lnTo>
                <a:lnTo>
                  <a:pt x="6610" y="73466"/>
                </a:lnTo>
                <a:lnTo>
                  <a:pt x="6610" y="3935"/>
                </a:lnTo>
                <a:lnTo>
                  <a:pt x="0" y="0"/>
                </a:lnTo>
                <a:close/>
              </a:path>
            </a:pathLst>
          </a:custGeom>
          <a:solidFill>
            <a:srgbClr val="C6E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3" name="object 863"/>
          <p:cNvSpPr/>
          <p:nvPr/>
        </p:nvSpPr>
        <p:spPr>
          <a:xfrm>
            <a:off x="3705253" y="4394087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31"/>
                </a:lnTo>
              </a:path>
            </a:pathLst>
          </a:custGeom>
          <a:ln w="3175">
            <a:solidFill>
              <a:srgbClr val="C6E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4" name="object 864"/>
          <p:cNvSpPr/>
          <p:nvPr/>
        </p:nvSpPr>
        <p:spPr>
          <a:xfrm>
            <a:off x="3698642" y="4390151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31"/>
                </a:moveTo>
                <a:lnTo>
                  <a:pt x="0" y="0"/>
                </a:lnTo>
              </a:path>
            </a:pathLst>
          </a:custGeom>
          <a:ln w="3175">
            <a:solidFill>
              <a:srgbClr val="C6E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5" name="object 865"/>
          <p:cNvSpPr/>
          <p:nvPr/>
        </p:nvSpPr>
        <p:spPr>
          <a:xfrm>
            <a:off x="3705253" y="4394087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31"/>
                </a:lnTo>
                <a:lnTo>
                  <a:pt x="6789" y="73573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C5E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6" name="object 866"/>
          <p:cNvSpPr/>
          <p:nvPr/>
        </p:nvSpPr>
        <p:spPr>
          <a:xfrm>
            <a:off x="3712043" y="4398129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31"/>
                </a:lnTo>
              </a:path>
            </a:pathLst>
          </a:custGeom>
          <a:ln w="3175">
            <a:solidFill>
              <a:srgbClr val="C5E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7" name="object 867"/>
          <p:cNvSpPr/>
          <p:nvPr/>
        </p:nvSpPr>
        <p:spPr>
          <a:xfrm>
            <a:off x="3705253" y="4394087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31"/>
                </a:moveTo>
                <a:lnTo>
                  <a:pt x="0" y="0"/>
                </a:lnTo>
              </a:path>
            </a:pathLst>
          </a:custGeom>
          <a:ln w="3175">
            <a:solidFill>
              <a:srgbClr val="C5E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8" name="object 868"/>
          <p:cNvSpPr/>
          <p:nvPr/>
        </p:nvSpPr>
        <p:spPr>
          <a:xfrm>
            <a:off x="3712043" y="4398129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31"/>
                </a:lnTo>
                <a:lnTo>
                  <a:pt x="6789" y="73574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C5E9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9" name="object 869"/>
          <p:cNvSpPr/>
          <p:nvPr/>
        </p:nvSpPr>
        <p:spPr>
          <a:xfrm>
            <a:off x="3718832" y="4402171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32"/>
                </a:lnTo>
              </a:path>
            </a:pathLst>
          </a:custGeom>
          <a:ln w="3175">
            <a:solidFill>
              <a:srgbClr val="C5E9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0" name="object 870"/>
          <p:cNvSpPr/>
          <p:nvPr/>
        </p:nvSpPr>
        <p:spPr>
          <a:xfrm>
            <a:off x="3712043" y="4398129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31"/>
                </a:moveTo>
                <a:lnTo>
                  <a:pt x="0" y="0"/>
                </a:lnTo>
              </a:path>
            </a:pathLst>
          </a:custGeom>
          <a:ln w="3175">
            <a:solidFill>
              <a:srgbClr val="C5E9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1" name="object 871"/>
          <p:cNvSpPr/>
          <p:nvPr/>
        </p:nvSpPr>
        <p:spPr>
          <a:xfrm>
            <a:off x="3718832" y="4402171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32"/>
                </a:lnTo>
                <a:lnTo>
                  <a:pt x="6610" y="73468"/>
                </a:lnTo>
                <a:lnTo>
                  <a:pt x="6610" y="3935"/>
                </a:lnTo>
                <a:lnTo>
                  <a:pt x="0" y="0"/>
                </a:lnTo>
                <a:close/>
              </a:path>
            </a:pathLst>
          </a:custGeom>
          <a:solidFill>
            <a:srgbClr val="C5E9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2" name="object 872"/>
          <p:cNvSpPr/>
          <p:nvPr/>
        </p:nvSpPr>
        <p:spPr>
          <a:xfrm>
            <a:off x="3725443" y="4406106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32"/>
                </a:lnTo>
              </a:path>
            </a:pathLst>
          </a:custGeom>
          <a:ln w="3175">
            <a:solidFill>
              <a:srgbClr val="C5E9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3" name="object 873"/>
          <p:cNvSpPr/>
          <p:nvPr/>
        </p:nvSpPr>
        <p:spPr>
          <a:xfrm>
            <a:off x="3718832" y="4402171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32"/>
                </a:moveTo>
                <a:lnTo>
                  <a:pt x="0" y="0"/>
                </a:lnTo>
              </a:path>
            </a:pathLst>
          </a:custGeom>
          <a:ln w="3175">
            <a:solidFill>
              <a:srgbClr val="C5E9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4" name="object 874"/>
          <p:cNvSpPr/>
          <p:nvPr/>
        </p:nvSpPr>
        <p:spPr>
          <a:xfrm>
            <a:off x="3725443" y="4406106"/>
            <a:ext cx="5715" cy="73025"/>
          </a:xfrm>
          <a:custGeom>
            <a:avLst/>
            <a:gdLst/>
            <a:ahLst/>
            <a:cxnLst/>
            <a:rect l="l" t="t" r="r" b="b"/>
            <a:pathLst>
              <a:path w="5714" h="73025">
                <a:moveTo>
                  <a:pt x="0" y="0"/>
                </a:moveTo>
                <a:lnTo>
                  <a:pt x="0" y="69532"/>
                </a:lnTo>
                <a:lnTo>
                  <a:pt x="5360" y="72723"/>
                </a:lnTo>
                <a:lnTo>
                  <a:pt x="5360" y="3190"/>
                </a:lnTo>
                <a:lnTo>
                  <a:pt x="0" y="0"/>
                </a:lnTo>
                <a:close/>
              </a:path>
            </a:pathLst>
          </a:custGeom>
          <a:solidFill>
            <a:srgbClr val="C3E9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5" name="object 875"/>
          <p:cNvSpPr/>
          <p:nvPr/>
        </p:nvSpPr>
        <p:spPr>
          <a:xfrm>
            <a:off x="3730803" y="4409297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32"/>
                </a:lnTo>
              </a:path>
            </a:pathLst>
          </a:custGeom>
          <a:ln w="3175">
            <a:solidFill>
              <a:srgbClr val="C3E9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6" name="object 876"/>
          <p:cNvSpPr/>
          <p:nvPr/>
        </p:nvSpPr>
        <p:spPr>
          <a:xfrm>
            <a:off x="3725443" y="4406106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32"/>
                </a:moveTo>
                <a:lnTo>
                  <a:pt x="0" y="0"/>
                </a:lnTo>
              </a:path>
            </a:pathLst>
          </a:custGeom>
          <a:ln w="3175">
            <a:solidFill>
              <a:srgbClr val="C3E9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7" name="object 877"/>
          <p:cNvSpPr/>
          <p:nvPr/>
        </p:nvSpPr>
        <p:spPr>
          <a:xfrm>
            <a:off x="3730803" y="4409297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32"/>
                </a:lnTo>
                <a:lnTo>
                  <a:pt x="6789" y="73575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C2E9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8" name="object 878"/>
          <p:cNvSpPr/>
          <p:nvPr/>
        </p:nvSpPr>
        <p:spPr>
          <a:xfrm>
            <a:off x="3737592" y="4413339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33"/>
                </a:lnTo>
              </a:path>
            </a:pathLst>
          </a:custGeom>
          <a:ln w="3175">
            <a:solidFill>
              <a:srgbClr val="C2E9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9" name="object 879"/>
          <p:cNvSpPr/>
          <p:nvPr/>
        </p:nvSpPr>
        <p:spPr>
          <a:xfrm>
            <a:off x="3730803" y="4409297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32"/>
                </a:moveTo>
                <a:lnTo>
                  <a:pt x="0" y="0"/>
                </a:lnTo>
              </a:path>
            </a:pathLst>
          </a:custGeom>
          <a:ln w="3175">
            <a:solidFill>
              <a:srgbClr val="C2E9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0" name="object 880"/>
          <p:cNvSpPr/>
          <p:nvPr/>
        </p:nvSpPr>
        <p:spPr>
          <a:xfrm>
            <a:off x="3737592" y="4413339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33"/>
                </a:lnTo>
                <a:lnTo>
                  <a:pt x="6610" y="73469"/>
                </a:lnTo>
                <a:lnTo>
                  <a:pt x="6610" y="3935"/>
                </a:lnTo>
                <a:lnTo>
                  <a:pt x="0" y="0"/>
                </a:lnTo>
                <a:close/>
              </a:path>
            </a:pathLst>
          </a:custGeom>
          <a:solidFill>
            <a:srgbClr val="C2E9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1" name="object 881"/>
          <p:cNvSpPr/>
          <p:nvPr/>
        </p:nvSpPr>
        <p:spPr>
          <a:xfrm>
            <a:off x="3744203" y="4417275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33"/>
                </a:lnTo>
              </a:path>
            </a:pathLst>
          </a:custGeom>
          <a:ln w="3175">
            <a:solidFill>
              <a:srgbClr val="C2E9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2" name="object 882"/>
          <p:cNvSpPr/>
          <p:nvPr/>
        </p:nvSpPr>
        <p:spPr>
          <a:xfrm>
            <a:off x="3737592" y="4413339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33"/>
                </a:moveTo>
                <a:lnTo>
                  <a:pt x="0" y="0"/>
                </a:lnTo>
              </a:path>
            </a:pathLst>
          </a:custGeom>
          <a:ln w="3175">
            <a:solidFill>
              <a:srgbClr val="C2E9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3" name="object 883"/>
          <p:cNvSpPr/>
          <p:nvPr/>
        </p:nvSpPr>
        <p:spPr>
          <a:xfrm>
            <a:off x="3744203" y="4417275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33"/>
                </a:lnTo>
                <a:lnTo>
                  <a:pt x="6789" y="73575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C1E8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4" name="object 884"/>
          <p:cNvSpPr/>
          <p:nvPr/>
        </p:nvSpPr>
        <p:spPr>
          <a:xfrm>
            <a:off x="3750992" y="4421316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33"/>
                </a:lnTo>
              </a:path>
            </a:pathLst>
          </a:custGeom>
          <a:ln w="3175">
            <a:solidFill>
              <a:srgbClr val="C1E8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5" name="object 885"/>
          <p:cNvSpPr/>
          <p:nvPr/>
        </p:nvSpPr>
        <p:spPr>
          <a:xfrm>
            <a:off x="3744203" y="4417275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33"/>
                </a:moveTo>
                <a:lnTo>
                  <a:pt x="0" y="0"/>
                </a:lnTo>
              </a:path>
            </a:pathLst>
          </a:custGeom>
          <a:ln w="3175">
            <a:solidFill>
              <a:srgbClr val="C1E8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6" name="object 886"/>
          <p:cNvSpPr/>
          <p:nvPr/>
        </p:nvSpPr>
        <p:spPr>
          <a:xfrm>
            <a:off x="3750992" y="4421316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33"/>
                </a:lnTo>
                <a:lnTo>
                  <a:pt x="6610" y="73469"/>
                </a:lnTo>
                <a:lnTo>
                  <a:pt x="6610" y="3935"/>
                </a:lnTo>
                <a:lnTo>
                  <a:pt x="0" y="0"/>
                </a:lnTo>
                <a:close/>
              </a:path>
            </a:pathLst>
          </a:custGeom>
          <a:solidFill>
            <a:srgbClr val="C0E8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7" name="object 887"/>
          <p:cNvSpPr/>
          <p:nvPr/>
        </p:nvSpPr>
        <p:spPr>
          <a:xfrm>
            <a:off x="3757603" y="4425252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34"/>
                </a:lnTo>
              </a:path>
            </a:pathLst>
          </a:custGeom>
          <a:ln w="3175">
            <a:solidFill>
              <a:srgbClr val="C0E8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8" name="object 888"/>
          <p:cNvSpPr/>
          <p:nvPr/>
        </p:nvSpPr>
        <p:spPr>
          <a:xfrm>
            <a:off x="3750992" y="4421316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33"/>
                </a:moveTo>
                <a:lnTo>
                  <a:pt x="0" y="0"/>
                </a:lnTo>
              </a:path>
            </a:pathLst>
          </a:custGeom>
          <a:ln w="3175">
            <a:solidFill>
              <a:srgbClr val="C0E8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9" name="object 889"/>
          <p:cNvSpPr/>
          <p:nvPr/>
        </p:nvSpPr>
        <p:spPr>
          <a:xfrm>
            <a:off x="3757603" y="4425252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34"/>
                </a:lnTo>
                <a:lnTo>
                  <a:pt x="6789" y="73576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C0E8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0" name="object 890"/>
          <p:cNvSpPr/>
          <p:nvPr/>
        </p:nvSpPr>
        <p:spPr>
          <a:xfrm>
            <a:off x="3764392" y="4429294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34"/>
                </a:lnTo>
              </a:path>
            </a:pathLst>
          </a:custGeom>
          <a:ln w="3175">
            <a:solidFill>
              <a:srgbClr val="C0E8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1" name="object 891"/>
          <p:cNvSpPr/>
          <p:nvPr/>
        </p:nvSpPr>
        <p:spPr>
          <a:xfrm>
            <a:off x="3757603" y="4425252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34"/>
                </a:moveTo>
                <a:lnTo>
                  <a:pt x="0" y="0"/>
                </a:lnTo>
              </a:path>
            </a:pathLst>
          </a:custGeom>
          <a:ln w="3175">
            <a:solidFill>
              <a:srgbClr val="C0E8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2" name="object 892"/>
          <p:cNvSpPr/>
          <p:nvPr/>
        </p:nvSpPr>
        <p:spPr>
          <a:xfrm>
            <a:off x="3764392" y="4429294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34"/>
                </a:lnTo>
                <a:lnTo>
                  <a:pt x="6610" y="73470"/>
                </a:lnTo>
                <a:lnTo>
                  <a:pt x="6610" y="3935"/>
                </a:lnTo>
                <a:lnTo>
                  <a:pt x="0" y="0"/>
                </a:lnTo>
                <a:close/>
              </a:path>
            </a:pathLst>
          </a:custGeom>
          <a:solidFill>
            <a:srgbClr val="BEE8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3" name="object 893"/>
          <p:cNvSpPr/>
          <p:nvPr/>
        </p:nvSpPr>
        <p:spPr>
          <a:xfrm>
            <a:off x="3771003" y="4433230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35"/>
                </a:lnTo>
              </a:path>
            </a:pathLst>
          </a:custGeom>
          <a:ln w="3175">
            <a:solidFill>
              <a:srgbClr val="BEE8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4" name="object 894"/>
          <p:cNvSpPr/>
          <p:nvPr/>
        </p:nvSpPr>
        <p:spPr>
          <a:xfrm>
            <a:off x="3764392" y="4429294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34"/>
                </a:moveTo>
                <a:lnTo>
                  <a:pt x="0" y="0"/>
                </a:lnTo>
              </a:path>
            </a:pathLst>
          </a:custGeom>
          <a:ln w="3175">
            <a:solidFill>
              <a:srgbClr val="BEE8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5" name="object 895"/>
          <p:cNvSpPr/>
          <p:nvPr/>
        </p:nvSpPr>
        <p:spPr>
          <a:xfrm>
            <a:off x="3771003" y="4433230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35"/>
                </a:lnTo>
                <a:lnTo>
                  <a:pt x="6789" y="73577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BDE7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6" name="object 896"/>
          <p:cNvSpPr/>
          <p:nvPr/>
        </p:nvSpPr>
        <p:spPr>
          <a:xfrm>
            <a:off x="3777793" y="4437272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35"/>
                </a:lnTo>
              </a:path>
            </a:pathLst>
          </a:custGeom>
          <a:ln w="3175">
            <a:solidFill>
              <a:srgbClr val="BDE7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7" name="object 897"/>
          <p:cNvSpPr/>
          <p:nvPr/>
        </p:nvSpPr>
        <p:spPr>
          <a:xfrm>
            <a:off x="3771003" y="4433230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35"/>
                </a:moveTo>
                <a:lnTo>
                  <a:pt x="0" y="0"/>
                </a:lnTo>
              </a:path>
            </a:pathLst>
          </a:custGeom>
          <a:ln w="3175">
            <a:solidFill>
              <a:srgbClr val="BDE7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8" name="object 898"/>
          <p:cNvSpPr/>
          <p:nvPr/>
        </p:nvSpPr>
        <p:spPr>
          <a:xfrm>
            <a:off x="3777793" y="4437272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35"/>
                </a:lnTo>
                <a:lnTo>
                  <a:pt x="6610" y="73471"/>
                </a:lnTo>
                <a:lnTo>
                  <a:pt x="6610" y="3935"/>
                </a:lnTo>
                <a:lnTo>
                  <a:pt x="0" y="0"/>
                </a:lnTo>
                <a:close/>
              </a:path>
            </a:pathLst>
          </a:custGeom>
          <a:solidFill>
            <a:srgbClr val="BCE7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9" name="object 899"/>
          <p:cNvSpPr/>
          <p:nvPr/>
        </p:nvSpPr>
        <p:spPr>
          <a:xfrm>
            <a:off x="3784403" y="4441207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35"/>
                </a:lnTo>
              </a:path>
            </a:pathLst>
          </a:custGeom>
          <a:ln w="3175">
            <a:solidFill>
              <a:srgbClr val="BCE7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0" name="object 900"/>
          <p:cNvSpPr/>
          <p:nvPr/>
        </p:nvSpPr>
        <p:spPr>
          <a:xfrm>
            <a:off x="3777793" y="4437272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35"/>
                </a:moveTo>
                <a:lnTo>
                  <a:pt x="0" y="0"/>
                </a:lnTo>
              </a:path>
            </a:pathLst>
          </a:custGeom>
          <a:ln w="3175">
            <a:solidFill>
              <a:srgbClr val="BCE7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1" name="object 901"/>
          <p:cNvSpPr/>
          <p:nvPr/>
        </p:nvSpPr>
        <p:spPr>
          <a:xfrm>
            <a:off x="3784403" y="4441207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35"/>
                </a:lnTo>
                <a:lnTo>
                  <a:pt x="6789" y="73578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BCE7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2" name="object 902"/>
          <p:cNvSpPr/>
          <p:nvPr/>
        </p:nvSpPr>
        <p:spPr>
          <a:xfrm>
            <a:off x="3791193" y="4445249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36"/>
                </a:lnTo>
              </a:path>
            </a:pathLst>
          </a:custGeom>
          <a:ln w="3175">
            <a:solidFill>
              <a:srgbClr val="BCE7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3" name="object 903"/>
          <p:cNvSpPr/>
          <p:nvPr/>
        </p:nvSpPr>
        <p:spPr>
          <a:xfrm>
            <a:off x="3784403" y="4441207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35"/>
                </a:moveTo>
                <a:lnTo>
                  <a:pt x="0" y="0"/>
                </a:lnTo>
              </a:path>
            </a:pathLst>
          </a:custGeom>
          <a:ln w="3175">
            <a:solidFill>
              <a:srgbClr val="BCE7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4" name="object 904"/>
          <p:cNvSpPr/>
          <p:nvPr/>
        </p:nvSpPr>
        <p:spPr>
          <a:xfrm>
            <a:off x="3791193" y="4445249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36"/>
                </a:lnTo>
                <a:lnTo>
                  <a:pt x="6610" y="73472"/>
                </a:lnTo>
                <a:lnTo>
                  <a:pt x="6610" y="3935"/>
                </a:lnTo>
                <a:lnTo>
                  <a:pt x="0" y="0"/>
                </a:lnTo>
                <a:close/>
              </a:path>
            </a:pathLst>
          </a:custGeom>
          <a:solidFill>
            <a:srgbClr val="BBE6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5" name="object 905"/>
          <p:cNvSpPr/>
          <p:nvPr/>
        </p:nvSpPr>
        <p:spPr>
          <a:xfrm>
            <a:off x="3797803" y="4449185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36"/>
                </a:lnTo>
              </a:path>
            </a:pathLst>
          </a:custGeom>
          <a:ln w="3175">
            <a:solidFill>
              <a:srgbClr val="BBE6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6" name="object 906"/>
          <p:cNvSpPr/>
          <p:nvPr/>
        </p:nvSpPr>
        <p:spPr>
          <a:xfrm>
            <a:off x="3791193" y="4445249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36"/>
                </a:moveTo>
                <a:lnTo>
                  <a:pt x="0" y="0"/>
                </a:lnTo>
              </a:path>
            </a:pathLst>
          </a:custGeom>
          <a:ln w="3175">
            <a:solidFill>
              <a:srgbClr val="BBE6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7" name="object 907"/>
          <p:cNvSpPr/>
          <p:nvPr/>
        </p:nvSpPr>
        <p:spPr>
          <a:xfrm>
            <a:off x="3797803" y="4449185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36"/>
                </a:lnTo>
                <a:lnTo>
                  <a:pt x="6789" y="73578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BAE6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8" name="object 908"/>
          <p:cNvSpPr/>
          <p:nvPr/>
        </p:nvSpPr>
        <p:spPr>
          <a:xfrm>
            <a:off x="3804593" y="4453227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36"/>
                </a:lnTo>
              </a:path>
            </a:pathLst>
          </a:custGeom>
          <a:ln w="3175">
            <a:solidFill>
              <a:srgbClr val="BAE6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9" name="object 909"/>
          <p:cNvSpPr/>
          <p:nvPr/>
        </p:nvSpPr>
        <p:spPr>
          <a:xfrm>
            <a:off x="3797803" y="4449185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36"/>
                </a:moveTo>
                <a:lnTo>
                  <a:pt x="0" y="0"/>
                </a:lnTo>
              </a:path>
            </a:pathLst>
          </a:custGeom>
          <a:ln w="3175">
            <a:solidFill>
              <a:srgbClr val="BAE6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0" name="object 910"/>
          <p:cNvSpPr/>
          <p:nvPr/>
        </p:nvSpPr>
        <p:spPr>
          <a:xfrm>
            <a:off x="3804593" y="4453227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36"/>
                </a:lnTo>
                <a:lnTo>
                  <a:pt x="6610" y="73472"/>
                </a:lnTo>
                <a:lnTo>
                  <a:pt x="6610" y="3935"/>
                </a:lnTo>
                <a:lnTo>
                  <a:pt x="0" y="0"/>
                </a:lnTo>
                <a:close/>
              </a:path>
            </a:pathLst>
          </a:custGeom>
          <a:solidFill>
            <a:srgbClr val="BAE6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1" name="object 911"/>
          <p:cNvSpPr/>
          <p:nvPr/>
        </p:nvSpPr>
        <p:spPr>
          <a:xfrm>
            <a:off x="3811203" y="4457162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37"/>
                </a:lnTo>
              </a:path>
            </a:pathLst>
          </a:custGeom>
          <a:ln w="3175">
            <a:solidFill>
              <a:srgbClr val="BAE6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2" name="object 912"/>
          <p:cNvSpPr/>
          <p:nvPr/>
        </p:nvSpPr>
        <p:spPr>
          <a:xfrm>
            <a:off x="3804593" y="4453227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36"/>
                </a:moveTo>
                <a:lnTo>
                  <a:pt x="0" y="0"/>
                </a:lnTo>
              </a:path>
            </a:pathLst>
          </a:custGeom>
          <a:ln w="3175">
            <a:solidFill>
              <a:srgbClr val="BAE6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3" name="object 913"/>
          <p:cNvSpPr/>
          <p:nvPr/>
        </p:nvSpPr>
        <p:spPr>
          <a:xfrm>
            <a:off x="3811203" y="4457162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37"/>
                </a:lnTo>
                <a:lnTo>
                  <a:pt x="6789" y="73579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B9E6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4" name="object 914"/>
          <p:cNvSpPr/>
          <p:nvPr/>
        </p:nvSpPr>
        <p:spPr>
          <a:xfrm>
            <a:off x="3817993" y="4461204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37"/>
                </a:lnTo>
              </a:path>
            </a:pathLst>
          </a:custGeom>
          <a:ln w="3175">
            <a:solidFill>
              <a:srgbClr val="B9E6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5" name="object 915"/>
          <p:cNvSpPr/>
          <p:nvPr/>
        </p:nvSpPr>
        <p:spPr>
          <a:xfrm>
            <a:off x="3811203" y="4457162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37"/>
                </a:moveTo>
                <a:lnTo>
                  <a:pt x="0" y="0"/>
                </a:lnTo>
              </a:path>
            </a:pathLst>
          </a:custGeom>
          <a:ln w="3175">
            <a:solidFill>
              <a:srgbClr val="B9E6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6" name="object 916"/>
          <p:cNvSpPr/>
          <p:nvPr/>
        </p:nvSpPr>
        <p:spPr>
          <a:xfrm>
            <a:off x="3817993" y="4461204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37"/>
                </a:lnTo>
                <a:lnTo>
                  <a:pt x="6610" y="73473"/>
                </a:lnTo>
                <a:lnTo>
                  <a:pt x="6610" y="3935"/>
                </a:lnTo>
                <a:lnTo>
                  <a:pt x="0" y="0"/>
                </a:lnTo>
                <a:close/>
              </a:path>
            </a:pathLst>
          </a:custGeom>
          <a:solidFill>
            <a:srgbClr val="B8E4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7" name="object 917"/>
          <p:cNvSpPr/>
          <p:nvPr/>
        </p:nvSpPr>
        <p:spPr>
          <a:xfrm>
            <a:off x="3824604" y="4465140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37"/>
                </a:lnTo>
              </a:path>
            </a:pathLst>
          </a:custGeom>
          <a:ln w="3175">
            <a:solidFill>
              <a:srgbClr val="B8E4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8" name="object 918"/>
          <p:cNvSpPr/>
          <p:nvPr/>
        </p:nvSpPr>
        <p:spPr>
          <a:xfrm>
            <a:off x="3817993" y="4461204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37"/>
                </a:moveTo>
                <a:lnTo>
                  <a:pt x="0" y="0"/>
                </a:lnTo>
              </a:path>
            </a:pathLst>
          </a:custGeom>
          <a:ln w="3175">
            <a:solidFill>
              <a:srgbClr val="B8E4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9" name="object 919"/>
          <p:cNvSpPr/>
          <p:nvPr/>
        </p:nvSpPr>
        <p:spPr>
          <a:xfrm>
            <a:off x="3824604" y="4465140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37"/>
                </a:lnTo>
                <a:lnTo>
                  <a:pt x="6789" y="73580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B8E4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0" name="object 920"/>
          <p:cNvSpPr/>
          <p:nvPr/>
        </p:nvSpPr>
        <p:spPr>
          <a:xfrm>
            <a:off x="3831393" y="4469181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38"/>
                </a:lnTo>
              </a:path>
            </a:pathLst>
          </a:custGeom>
          <a:ln w="3175">
            <a:solidFill>
              <a:srgbClr val="B8E4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1" name="object 921"/>
          <p:cNvSpPr/>
          <p:nvPr/>
        </p:nvSpPr>
        <p:spPr>
          <a:xfrm>
            <a:off x="3824604" y="4465140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37"/>
                </a:moveTo>
                <a:lnTo>
                  <a:pt x="0" y="0"/>
                </a:lnTo>
              </a:path>
            </a:pathLst>
          </a:custGeom>
          <a:ln w="3175">
            <a:solidFill>
              <a:srgbClr val="B8E4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2" name="object 922"/>
          <p:cNvSpPr/>
          <p:nvPr/>
        </p:nvSpPr>
        <p:spPr>
          <a:xfrm>
            <a:off x="3831393" y="4469181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38"/>
                </a:lnTo>
                <a:lnTo>
                  <a:pt x="6610" y="73474"/>
                </a:lnTo>
                <a:lnTo>
                  <a:pt x="6610" y="3935"/>
                </a:lnTo>
                <a:lnTo>
                  <a:pt x="0" y="0"/>
                </a:lnTo>
                <a:close/>
              </a:path>
            </a:pathLst>
          </a:custGeom>
          <a:solidFill>
            <a:srgbClr val="B8E4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3" name="object 923"/>
          <p:cNvSpPr/>
          <p:nvPr/>
        </p:nvSpPr>
        <p:spPr>
          <a:xfrm>
            <a:off x="3838004" y="4473117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38"/>
                </a:lnTo>
              </a:path>
            </a:pathLst>
          </a:custGeom>
          <a:ln w="3175">
            <a:solidFill>
              <a:srgbClr val="B8E4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4" name="object 924"/>
          <p:cNvSpPr/>
          <p:nvPr/>
        </p:nvSpPr>
        <p:spPr>
          <a:xfrm>
            <a:off x="3831393" y="4469181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38"/>
                </a:moveTo>
                <a:lnTo>
                  <a:pt x="0" y="0"/>
                </a:lnTo>
              </a:path>
            </a:pathLst>
          </a:custGeom>
          <a:ln w="3175">
            <a:solidFill>
              <a:srgbClr val="B8E4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5" name="object 925"/>
          <p:cNvSpPr/>
          <p:nvPr/>
        </p:nvSpPr>
        <p:spPr>
          <a:xfrm>
            <a:off x="3838004" y="4473117"/>
            <a:ext cx="5715" cy="73025"/>
          </a:xfrm>
          <a:custGeom>
            <a:avLst/>
            <a:gdLst/>
            <a:ahLst/>
            <a:cxnLst/>
            <a:rect l="l" t="t" r="r" b="b"/>
            <a:pathLst>
              <a:path w="5714" h="73025">
                <a:moveTo>
                  <a:pt x="0" y="0"/>
                </a:moveTo>
                <a:lnTo>
                  <a:pt x="0" y="69538"/>
                </a:lnTo>
                <a:lnTo>
                  <a:pt x="5360" y="72729"/>
                </a:lnTo>
                <a:lnTo>
                  <a:pt x="5360" y="3190"/>
                </a:lnTo>
                <a:lnTo>
                  <a:pt x="0" y="0"/>
                </a:lnTo>
                <a:close/>
              </a:path>
            </a:pathLst>
          </a:custGeom>
          <a:solidFill>
            <a:srgbClr val="B7E4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6" name="object 926"/>
          <p:cNvSpPr/>
          <p:nvPr/>
        </p:nvSpPr>
        <p:spPr>
          <a:xfrm>
            <a:off x="3843364" y="4476308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38"/>
                </a:lnTo>
              </a:path>
            </a:pathLst>
          </a:custGeom>
          <a:ln w="3175">
            <a:solidFill>
              <a:srgbClr val="B7E4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7" name="object 927"/>
          <p:cNvSpPr/>
          <p:nvPr/>
        </p:nvSpPr>
        <p:spPr>
          <a:xfrm>
            <a:off x="3838004" y="4473117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38"/>
                </a:moveTo>
                <a:lnTo>
                  <a:pt x="0" y="0"/>
                </a:lnTo>
              </a:path>
            </a:pathLst>
          </a:custGeom>
          <a:ln w="3175">
            <a:solidFill>
              <a:srgbClr val="B7E4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8" name="object 928"/>
          <p:cNvSpPr/>
          <p:nvPr/>
        </p:nvSpPr>
        <p:spPr>
          <a:xfrm>
            <a:off x="3843364" y="4476308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38"/>
                </a:lnTo>
                <a:lnTo>
                  <a:pt x="6789" y="73581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B7E4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9" name="object 929"/>
          <p:cNvSpPr/>
          <p:nvPr/>
        </p:nvSpPr>
        <p:spPr>
          <a:xfrm>
            <a:off x="3850153" y="4480350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39"/>
                </a:lnTo>
              </a:path>
            </a:pathLst>
          </a:custGeom>
          <a:ln w="3175">
            <a:solidFill>
              <a:srgbClr val="B7E4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0" name="object 930"/>
          <p:cNvSpPr/>
          <p:nvPr/>
        </p:nvSpPr>
        <p:spPr>
          <a:xfrm>
            <a:off x="3843364" y="4476308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38"/>
                </a:moveTo>
                <a:lnTo>
                  <a:pt x="0" y="0"/>
                </a:lnTo>
              </a:path>
            </a:pathLst>
          </a:custGeom>
          <a:ln w="3175">
            <a:solidFill>
              <a:srgbClr val="B7E4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1" name="object 931"/>
          <p:cNvSpPr/>
          <p:nvPr/>
        </p:nvSpPr>
        <p:spPr>
          <a:xfrm>
            <a:off x="3850153" y="4480350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39"/>
                </a:lnTo>
                <a:lnTo>
                  <a:pt x="6610" y="73475"/>
                </a:lnTo>
                <a:lnTo>
                  <a:pt x="6610" y="3935"/>
                </a:lnTo>
                <a:lnTo>
                  <a:pt x="0" y="0"/>
                </a:lnTo>
                <a:close/>
              </a:path>
            </a:pathLst>
          </a:custGeom>
          <a:solidFill>
            <a:srgbClr val="B5E3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2" name="object 932"/>
          <p:cNvSpPr/>
          <p:nvPr/>
        </p:nvSpPr>
        <p:spPr>
          <a:xfrm>
            <a:off x="3856764" y="4484285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39"/>
                </a:lnTo>
              </a:path>
            </a:pathLst>
          </a:custGeom>
          <a:ln w="3175">
            <a:solidFill>
              <a:srgbClr val="B5E3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3" name="object 933"/>
          <p:cNvSpPr/>
          <p:nvPr/>
        </p:nvSpPr>
        <p:spPr>
          <a:xfrm>
            <a:off x="3850153" y="4480350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39"/>
                </a:moveTo>
                <a:lnTo>
                  <a:pt x="0" y="0"/>
                </a:lnTo>
              </a:path>
            </a:pathLst>
          </a:custGeom>
          <a:ln w="3175">
            <a:solidFill>
              <a:srgbClr val="B5E3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4" name="object 934"/>
          <p:cNvSpPr/>
          <p:nvPr/>
        </p:nvSpPr>
        <p:spPr>
          <a:xfrm>
            <a:off x="3856764" y="4484285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39"/>
                </a:lnTo>
                <a:lnTo>
                  <a:pt x="6789" y="73582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B4E3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5" name="object 935"/>
          <p:cNvSpPr/>
          <p:nvPr/>
        </p:nvSpPr>
        <p:spPr>
          <a:xfrm>
            <a:off x="3863553" y="4488327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40"/>
                </a:lnTo>
              </a:path>
            </a:pathLst>
          </a:custGeom>
          <a:ln w="3175">
            <a:solidFill>
              <a:srgbClr val="B4E3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6" name="object 936"/>
          <p:cNvSpPr/>
          <p:nvPr/>
        </p:nvSpPr>
        <p:spPr>
          <a:xfrm>
            <a:off x="3856764" y="4484285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39"/>
                </a:moveTo>
                <a:lnTo>
                  <a:pt x="0" y="0"/>
                </a:lnTo>
              </a:path>
            </a:pathLst>
          </a:custGeom>
          <a:ln w="3175">
            <a:solidFill>
              <a:srgbClr val="B4E3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7" name="object 937"/>
          <p:cNvSpPr/>
          <p:nvPr/>
        </p:nvSpPr>
        <p:spPr>
          <a:xfrm>
            <a:off x="3863553" y="4488327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40"/>
                </a:lnTo>
                <a:lnTo>
                  <a:pt x="6610" y="73475"/>
                </a:lnTo>
                <a:lnTo>
                  <a:pt x="6610" y="3935"/>
                </a:lnTo>
                <a:lnTo>
                  <a:pt x="0" y="0"/>
                </a:lnTo>
                <a:close/>
              </a:path>
            </a:pathLst>
          </a:custGeom>
          <a:solidFill>
            <a:srgbClr val="B3E2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8" name="object 938"/>
          <p:cNvSpPr/>
          <p:nvPr/>
        </p:nvSpPr>
        <p:spPr>
          <a:xfrm>
            <a:off x="3870164" y="4492263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40"/>
                </a:lnTo>
              </a:path>
            </a:pathLst>
          </a:custGeom>
          <a:ln w="3175">
            <a:solidFill>
              <a:srgbClr val="B3E2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9" name="object 939"/>
          <p:cNvSpPr/>
          <p:nvPr/>
        </p:nvSpPr>
        <p:spPr>
          <a:xfrm>
            <a:off x="3863553" y="4488327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40"/>
                </a:moveTo>
                <a:lnTo>
                  <a:pt x="0" y="0"/>
                </a:lnTo>
              </a:path>
            </a:pathLst>
          </a:custGeom>
          <a:ln w="3175">
            <a:solidFill>
              <a:srgbClr val="B3E2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0" name="object 940"/>
          <p:cNvSpPr/>
          <p:nvPr/>
        </p:nvSpPr>
        <p:spPr>
          <a:xfrm>
            <a:off x="3870164" y="4492263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40"/>
                </a:lnTo>
                <a:lnTo>
                  <a:pt x="6789" y="73582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B3E2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1" name="object 941"/>
          <p:cNvSpPr/>
          <p:nvPr/>
        </p:nvSpPr>
        <p:spPr>
          <a:xfrm>
            <a:off x="3876953" y="4496305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40"/>
                </a:lnTo>
              </a:path>
            </a:pathLst>
          </a:custGeom>
          <a:ln w="3175">
            <a:solidFill>
              <a:srgbClr val="B3E2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2" name="object 942"/>
          <p:cNvSpPr/>
          <p:nvPr/>
        </p:nvSpPr>
        <p:spPr>
          <a:xfrm>
            <a:off x="3870164" y="4492263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40"/>
                </a:moveTo>
                <a:lnTo>
                  <a:pt x="0" y="0"/>
                </a:lnTo>
              </a:path>
            </a:pathLst>
          </a:custGeom>
          <a:ln w="3175">
            <a:solidFill>
              <a:srgbClr val="B3E2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3" name="object 943"/>
          <p:cNvSpPr/>
          <p:nvPr/>
        </p:nvSpPr>
        <p:spPr>
          <a:xfrm>
            <a:off x="3876953" y="4496305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40"/>
                </a:lnTo>
                <a:lnTo>
                  <a:pt x="6610" y="73476"/>
                </a:lnTo>
                <a:lnTo>
                  <a:pt x="6610" y="3935"/>
                </a:lnTo>
                <a:lnTo>
                  <a:pt x="0" y="0"/>
                </a:lnTo>
                <a:close/>
              </a:path>
            </a:pathLst>
          </a:custGeom>
          <a:solidFill>
            <a:srgbClr val="B1E2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4" name="object 944"/>
          <p:cNvSpPr/>
          <p:nvPr/>
        </p:nvSpPr>
        <p:spPr>
          <a:xfrm>
            <a:off x="3883564" y="4500240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41"/>
                </a:lnTo>
              </a:path>
            </a:pathLst>
          </a:custGeom>
          <a:ln w="3175">
            <a:solidFill>
              <a:srgbClr val="B1E2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5" name="object 945"/>
          <p:cNvSpPr/>
          <p:nvPr/>
        </p:nvSpPr>
        <p:spPr>
          <a:xfrm>
            <a:off x="3876953" y="4496305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40"/>
                </a:moveTo>
                <a:lnTo>
                  <a:pt x="0" y="0"/>
                </a:lnTo>
              </a:path>
            </a:pathLst>
          </a:custGeom>
          <a:ln w="3175">
            <a:solidFill>
              <a:srgbClr val="B1E2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6" name="object 946"/>
          <p:cNvSpPr/>
          <p:nvPr/>
        </p:nvSpPr>
        <p:spPr>
          <a:xfrm>
            <a:off x="3883564" y="4500241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41"/>
                </a:lnTo>
                <a:lnTo>
                  <a:pt x="6789" y="73583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B0E2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7" name="object 947"/>
          <p:cNvSpPr/>
          <p:nvPr/>
        </p:nvSpPr>
        <p:spPr>
          <a:xfrm>
            <a:off x="3890354" y="4504282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41"/>
                </a:lnTo>
              </a:path>
            </a:pathLst>
          </a:custGeom>
          <a:ln w="3175">
            <a:solidFill>
              <a:srgbClr val="B0E2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8" name="object 948"/>
          <p:cNvSpPr/>
          <p:nvPr/>
        </p:nvSpPr>
        <p:spPr>
          <a:xfrm>
            <a:off x="3883564" y="4500240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41"/>
                </a:moveTo>
                <a:lnTo>
                  <a:pt x="0" y="0"/>
                </a:lnTo>
              </a:path>
            </a:pathLst>
          </a:custGeom>
          <a:ln w="3175">
            <a:solidFill>
              <a:srgbClr val="B0E2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9" name="object 949"/>
          <p:cNvSpPr/>
          <p:nvPr/>
        </p:nvSpPr>
        <p:spPr>
          <a:xfrm>
            <a:off x="3890354" y="4504282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41"/>
                </a:lnTo>
                <a:lnTo>
                  <a:pt x="6610" y="73477"/>
                </a:lnTo>
                <a:lnTo>
                  <a:pt x="6610" y="3935"/>
                </a:lnTo>
                <a:lnTo>
                  <a:pt x="0" y="0"/>
                </a:lnTo>
                <a:close/>
              </a:path>
            </a:pathLst>
          </a:custGeom>
          <a:solidFill>
            <a:srgbClr val="B0E2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0" name="object 950"/>
          <p:cNvSpPr/>
          <p:nvPr/>
        </p:nvSpPr>
        <p:spPr>
          <a:xfrm>
            <a:off x="3896964" y="4508218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41"/>
                </a:lnTo>
              </a:path>
            </a:pathLst>
          </a:custGeom>
          <a:ln w="3175">
            <a:solidFill>
              <a:srgbClr val="B0E2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1" name="object 951"/>
          <p:cNvSpPr/>
          <p:nvPr/>
        </p:nvSpPr>
        <p:spPr>
          <a:xfrm>
            <a:off x="3890354" y="4504282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41"/>
                </a:moveTo>
                <a:lnTo>
                  <a:pt x="0" y="0"/>
                </a:lnTo>
              </a:path>
            </a:pathLst>
          </a:custGeom>
          <a:ln w="3175">
            <a:solidFill>
              <a:srgbClr val="B0E2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2" name="object 952"/>
          <p:cNvSpPr/>
          <p:nvPr/>
        </p:nvSpPr>
        <p:spPr>
          <a:xfrm>
            <a:off x="3896964" y="4508218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41"/>
                </a:lnTo>
                <a:lnTo>
                  <a:pt x="6789" y="73584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AFE1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3" name="object 953"/>
          <p:cNvSpPr/>
          <p:nvPr/>
        </p:nvSpPr>
        <p:spPr>
          <a:xfrm>
            <a:off x="3903753" y="4512260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42"/>
                </a:lnTo>
              </a:path>
            </a:pathLst>
          </a:custGeom>
          <a:ln w="3175">
            <a:solidFill>
              <a:srgbClr val="AFE1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4" name="object 954"/>
          <p:cNvSpPr/>
          <p:nvPr/>
        </p:nvSpPr>
        <p:spPr>
          <a:xfrm>
            <a:off x="3896964" y="4508218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41"/>
                </a:moveTo>
                <a:lnTo>
                  <a:pt x="0" y="0"/>
                </a:lnTo>
              </a:path>
            </a:pathLst>
          </a:custGeom>
          <a:ln w="3175">
            <a:solidFill>
              <a:srgbClr val="AFE1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5" name="object 955"/>
          <p:cNvSpPr/>
          <p:nvPr/>
        </p:nvSpPr>
        <p:spPr>
          <a:xfrm>
            <a:off x="3903753" y="4512260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42"/>
                </a:lnTo>
                <a:lnTo>
                  <a:pt x="6610" y="73478"/>
                </a:lnTo>
                <a:lnTo>
                  <a:pt x="6610" y="3935"/>
                </a:lnTo>
                <a:lnTo>
                  <a:pt x="0" y="0"/>
                </a:lnTo>
                <a:close/>
              </a:path>
            </a:pathLst>
          </a:custGeom>
          <a:solidFill>
            <a:srgbClr val="AEE1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6" name="object 956"/>
          <p:cNvSpPr/>
          <p:nvPr/>
        </p:nvSpPr>
        <p:spPr>
          <a:xfrm>
            <a:off x="3910364" y="4516196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42"/>
                </a:lnTo>
              </a:path>
            </a:pathLst>
          </a:custGeom>
          <a:ln w="3175">
            <a:solidFill>
              <a:srgbClr val="AEE1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7" name="object 957"/>
          <p:cNvSpPr/>
          <p:nvPr/>
        </p:nvSpPr>
        <p:spPr>
          <a:xfrm>
            <a:off x="3903753" y="4512260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42"/>
                </a:moveTo>
                <a:lnTo>
                  <a:pt x="0" y="0"/>
                </a:lnTo>
              </a:path>
            </a:pathLst>
          </a:custGeom>
          <a:ln w="3175">
            <a:solidFill>
              <a:srgbClr val="AEE1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8" name="object 958"/>
          <p:cNvSpPr/>
          <p:nvPr/>
        </p:nvSpPr>
        <p:spPr>
          <a:xfrm>
            <a:off x="3910364" y="4516196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42"/>
                </a:lnTo>
                <a:lnTo>
                  <a:pt x="6789" y="73584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AEE1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9" name="object 959"/>
          <p:cNvSpPr/>
          <p:nvPr/>
        </p:nvSpPr>
        <p:spPr>
          <a:xfrm>
            <a:off x="3917154" y="4520238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43"/>
                </a:lnTo>
              </a:path>
            </a:pathLst>
          </a:custGeom>
          <a:ln w="3175">
            <a:solidFill>
              <a:srgbClr val="AEE1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0" name="object 960"/>
          <p:cNvSpPr/>
          <p:nvPr/>
        </p:nvSpPr>
        <p:spPr>
          <a:xfrm>
            <a:off x="3910364" y="4516196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42"/>
                </a:moveTo>
                <a:lnTo>
                  <a:pt x="0" y="0"/>
                </a:lnTo>
              </a:path>
            </a:pathLst>
          </a:custGeom>
          <a:ln w="3175">
            <a:solidFill>
              <a:srgbClr val="AEE1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1" name="object 961"/>
          <p:cNvSpPr/>
          <p:nvPr/>
        </p:nvSpPr>
        <p:spPr>
          <a:xfrm>
            <a:off x="3917154" y="4520238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43"/>
                </a:lnTo>
                <a:lnTo>
                  <a:pt x="6610" y="73478"/>
                </a:lnTo>
                <a:lnTo>
                  <a:pt x="6610" y="3935"/>
                </a:lnTo>
                <a:lnTo>
                  <a:pt x="0" y="0"/>
                </a:lnTo>
                <a:close/>
              </a:path>
            </a:pathLst>
          </a:custGeom>
          <a:solidFill>
            <a:srgbClr val="ADE1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2" name="object 962"/>
          <p:cNvSpPr/>
          <p:nvPr/>
        </p:nvSpPr>
        <p:spPr>
          <a:xfrm>
            <a:off x="3923764" y="4524173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43"/>
                </a:lnTo>
              </a:path>
            </a:pathLst>
          </a:custGeom>
          <a:ln w="3175">
            <a:solidFill>
              <a:srgbClr val="ADE1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3" name="object 963"/>
          <p:cNvSpPr/>
          <p:nvPr/>
        </p:nvSpPr>
        <p:spPr>
          <a:xfrm>
            <a:off x="3917154" y="4520238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43"/>
                </a:moveTo>
                <a:lnTo>
                  <a:pt x="0" y="0"/>
                </a:lnTo>
              </a:path>
            </a:pathLst>
          </a:custGeom>
          <a:ln w="3175">
            <a:solidFill>
              <a:srgbClr val="ADE1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4" name="object 964"/>
          <p:cNvSpPr/>
          <p:nvPr/>
        </p:nvSpPr>
        <p:spPr>
          <a:xfrm>
            <a:off x="3923764" y="4524173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43"/>
                </a:lnTo>
                <a:lnTo>
                  <a:pt x="6789" y="73585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ACE0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5" name="object 965"/>
          <p:cNvSpPr/>
          <p:nvPr/>
        </p:nvSpPr>
        <p:spPr>
          <a:xfrm>
            <a:off x="3930554" y="4528215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43"/>
                </a:lnTo>
              </a:path>
            </a:pathLst>
          </a:custGeom>
          <a:ln w="3175">
            <a:solidFill>
              <a:srgbClr val="ACE0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6" name="object 966"/>
          <p:cNvSpPr/>
          <p:nvPr/>
        </p:nvSpPr>
        <p:spPr>
          <a:xfrm>
            <a:off x="3923764" y="4524173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43"/>
                </a:moveTo>
                <a:lnTo>
                  <a:pt x="0" y="0"/>
                </a:lnTo>
              </a:path>
            </a:pathLst>
          </a:custGeom>
          <a:ln w="3175">
            <a:solidFill>
              <a:srgbClr val="ACE0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7" name="object 967"/>
          <p:cNvSpPr/>
          <p:nvPr/>
        </p:nvSpPr>
        <p:spPr>
          <a:xfrm>
            <a:off x="3930554" y="4528215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43"/>
                </a:lnTo>
                <a:lnTo>
                  <a:pt x="6610" y="73479"/>
                </a:lnTo>
                <a:lnTo>
                  <a:pt x="6610" y="3935"/>
                </a:lnTo>
                <a:lnTo>
                  <a:pt x="0" y="0"/>
                </a:lnTo>
                <a:close/>
              </a:path>
            </a:pathLst>
          </a:custGeom>
          <a:solidFill>
            <a:srgbClr val="ACE0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8" name="object 968"/>
          <p:cNvSpPr/>
          <p:nvPr/>
        </p:nvSpPr>
        <p:spPr>
          <a:xfrm>
            <a:off x="3937165" y="4532150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44"/>
                </a:lnTo>
              </a:path>
            </a:pathLst>
          </a:custGeom>
          <a:ln w="3175">
            <a:solidFill>
              <a:srgbClr val="ACE0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9" name="object 969"/>
          <p:cNvSpPr/>
          <p:nvPr/>
        </p:nvSpPr>
        <p:spPr>
          <a:xfrm>
            <a:off x="3930554" y="4528215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43"/>
                </a:moveTo>
                <a:lnTo>
                  <a:pt x="0" y="0"/>
                </a:lnTo>
              </a:path>
            </a:pathLst>
          </a:custGeom>
          <a:ln w="3175">
            <a:solidFill>
              <a:srgbClr val="ACE0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0" name="object 970"/>
          <p:cNvSpPr/>
          <p:nvPr/>
        </p:nvSpPr>
        <p:spPr>
          <a:xfrm>
            <a:off x="3937165" y="4532150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44"/>
                </a:lnTo>
                <a:lnTo>
                  <a:pt x="6789" y="73586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ACE0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1" name="object 971"/>
          <p:cNvSpPr/>
          <p:nvPr/>
        </p:nvSpPr>
        <p:spPr>
          <a:xfrm>
            <a:off x="3943954" y="4536192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44"/>
                </a:lnTo>
              </a:path>
            </a:pathLst>
          </a:custGeom>
          <a:ln w="3175">
            <a:solidFill>
              <a:srgbClr val="ACE0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2" name="object 972"/>
          <p:cNvSpPr/>
          <p:nvPr/>
        </p:nvSpPr>
        <p:spPr>
          <a:xfrm>
            <a:off x="3937165" y="4532150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44"/>
                </a:moveTo>
                <a:lnTo>
                  <a:pt x="0" y="0"/>
                </a:lnTo>
              </a:path>
            </a:pathLst>
          </a:custGeom>
          <a:ln w="3175">
            <a:solidFill>
              <a:srgbClr val="ACE0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3" name="object 973"/>
          <p:cNvSpPr/>
          <p:nvPr/>
        </p:nvSpPr>
        <p:spPr>
          <a:xfrm>
            <a:off x="3943954" y="4536192"/>
            <a:ext cx="5715" cy="73025"/>
          </a:xfrm>
          <a:custGeom>
            <a:avLst/>
            <a:gdLst/>
            <a:ahLst/>
            <a:cxnLst/>
            <a:rect l="l" t="t" r="r" b="b"/>
            <a:pathLst>
              <a:path w="5714" h="73025">
                <a:moveTo>
                  <a:pt x="0" y="0"/>
                </a:moveTo>
                <a:lnTo>
                  <a:pt x="0" y="69544"/>
                </a:lnTo>
                <a:lnTo>
                  <a:pt x="5360" y="72735"/>
                </a:lnTo>
                <a:lnTo>
                  <a:pt x="5360" y="3190"/>
                </a:lnTo>
                <a:lnTo>
                  <a:pt x="0" y="0"/>
                </a:lnTo>
                <a:close/>
              </a:path>
            </a:pathLst>
          </a:custGeom>
          <a:solidFill>
            <a:srgbClr val="AAE0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4" name="object 974"/>
          <p:cNvSpPr/>
          <p:nvPr/>
        </p:nvSpPr>
        <p:spPr>
          <a:xfrm>
            <a:off x="3949314" y="4539383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44"/>
                </a:lnTo>
              </a:path>
            </a:pathLst>
          </a:custGeom>
          <a:ln w="3175">
            <a:solidFill>
              <a:srgbClr val="AAE0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5" name="object 975"/>
          <p:cNvSpPr/>
          <p:nvPr/>
        </p:nvSpPr>
        <p:spPr>
          <a:xfrm>
            <a:off x="3943954" y="4536192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44"/>
                </a:moveTo>
                <a:lnTo>
                  <a:pt x="0" y="0"/>
                </a:lnTo>
              </a:path>
            </a:pathLst>
          </a:custGeom>
          <a:ln w="3175">
            <a:solidFill>
              <a:srgbClr val="AAE0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6" name="object 976"/>
          <p:cNvSpPr/>
          <p:nvPr/>
        </p:nvSpPr>
        <p:spPr>
          <a:xfrm>
            <a:off x="3949314" y="4539383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44"/>
                </a:lnTo>
                <a:lnTo>
                  <a:pt x="6610" y="73480"/>
                </a:lnTo>
                <a:lnTo>
                  <a:pt x="6610" y="3935"/>
                </a:lnTo>
                <a:lnTo>
                  <a:pt x="0" y="0"/>
                </a:lnTo>
                <a:close/>
              </a:path>
            </a:pathLst>
          </a:custGeom>
          <a:solidFill>
            <a:srgbClr val="A9DF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7" name="object 977"/>
          <p:cNvSpPr/>
          <p:nvPr/>
        </p:nvSpPr>
        <p:spPr>
          <a:xfrm>
            <a:off x="3955925" y="4543319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45"/>
                </a:lnTo>
              </a:path>
            </a:pathLst>
          </a:custGeom>
          <a:ln w="3175">
            <a:solidFill>
              <a:srgbClr val="A9DF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8" name="object 978"/>
          <p:cNvSpPr/>
          <p:nvPr/>
        </p:nvSpPr>
        <p:spPr>
          <a:xfrm>
            <a:off x="3949314" y="4539383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44"/>
                </a:moveTo>
                <a:lnTo>
                  <a:pt x="0" y="0"/>
                </a:lnTo>
              </a:path>
            </a:pathLst>
          </a:custGeom>
          <a:ln w="3175">
            <a:solidFill>
              <a:srgbClr val="A9DF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9" name="object 979"/>
          <p:cNvSpPr/>
          <p:nvPr/>
        </p:nvSpPr>
        <p:spPr>
          <a:xfrm>
            <a:off x="3955925" y="4543319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45"/>
                </a:lnTo>
                <a:lnTo>
                  <a:pt x="6789" y="73587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A9DF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0" name="object 980"/>
          <p:cNvSpPr/>
          <p:nvPr/>
        </p:nvSpPr>
        <p:spPr>
          <a:xfrm>
            <a:off x="3962714" y="4547361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45"/>
                </a:lnTo>
              </a:path>
            </a:pathLst>
          </a:custGeom>
          <a:ln w="3175">
            <a:solidFill>
              <a:srgbClr val="A9DF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1" name="object 981"/>
          <p:cNvSpPr/>
          <p:nvPr/>
        </p:nvSpPr>
        <p:spPr>
          <a:xfrm>
            <a:off x="3955925" y="4543319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45"/>
                </a:moveTo>
                <a:lnTo>
                  <a:pt x="0" y="0"/>
                </a:lnTo>
              </a:path>
            </a:pathLst>
          </a:custGeom>
          <a:ln w="3175">
            <a:solidFill>
              <a:srgbClr val="A9DF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2" name="object 982"/>
          <p:cNvSpPr/>
          <p:nvPr/>
        </p:nvSpPr>
        <p:spPr>
          <a:xfrm>
            <a:off x="3962714" y="4547361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45"/>
                </a:lnTo>
                <a:lnTo>
                  <a:pt x="6610" y="73481"/>
                </a:lnTo>
                <a:lnTo>
                  <a:pt x="6610" y="3935"/>
                </a:lnTo>
                <a:lnTo>
                  <a:pt x="0" y="0"/>
                </a:lnTo>
                <a:close/>
              </a:path>
            </a:pathLst>
          </a:custGeom>
          <a:solidFill>
            <a:srgbClr val="A8D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3" name="object 983"/>
          <p:cNvSpPr/>
          <p:nvPr/>
        </p:nvSpPr>
        <p:spPr>
          <a:xfrm>
            <a:off x="3969325" y="4551297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45"/>
                </a:lnTo>
              </a:path>
            </a:pathLst>
          </a:custGeom>
          <a:ln w="3175">
            <a:solidFill>
              <a:srgbClr val="A8DF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4" name="object 984"/>
          <p:cNvSpPr/>
          <p:nvPr/>
        </p:nvSpPr>
        <p:spPr>
          <a:xfrm>
            <a:off x="3962714" y="4547361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45"/>
                </a:moveTo>
                <a:lnTo>
                  <a:pt x="0" y="0"/>
                </a:lnTo>
              </a:path>
            </a:pathLst>
          </a:custGeom>
          <a:ln w="3175">
            <a:solidFill>
              <a:srgbClr val="A8DF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5" name="object 985"/>
          <p:cNvSpPr/>
          <p:nvPr/>
        </p:nvSpPr>
        <p:spPr>
          <a:xfrm>
            <a:off x="3969325" y="4551297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45"/>
                </a:lnTo>
                <a:lnTo>
                  <a:pt x="6789" y="73588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A7D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6" name="object 986"/>
          <p:cNvSpPr/>
          <p:nvPr/>
        </p:nvSpPr>
        <p:spPr>
          <a:xfrm>
            <a:off x="3976114" y="4555339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46"/>
                </a:lnTo>
              </a:path>
            </a:pathLst>
          </a:custGeom>
          <a:ln w="3175">
            <a:solidFill>
              <a:srgbClr val="A7DF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7" name="object 987"/>
          <p:cNvSpPr/>
          <p:nvPr/>
        </p:nvSpPr>
        <p:spPr>
          <a:xfrm>
            <a:off x="3969325" y="4551297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45"/>
                </a:moveTo>
                <a:lnTo>
                  <a:pt x="0" y="0"/>
                </a:lnTo>
              </a:path>
            </a:pathLst>
          </a:custGeom>
          <a:ln w="3175">
            <a:solidFill>
              <a:srgbClr val="A7DF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8" name="object 988"/>
          <p:cNvSpPr/>
          <p:nvPr/>
        </p:nvSpPr>
        <p:spPr>
          <a:xfrm>
            <a:off x="3976114" y="4555339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46"/>
                </a:lnTo>
                <a:lnTo>
                  <a:pt x="6610" y="73482"/>
                </a:lnTo>
                <a:lnTo>
                  <a:pt x="6610" y="3935"/>
                </a:lnTo>
                <a:lnTo>
                  <a:pt x="0" y="0"/>
                </a:lnTo>
                <a:close/>
              </a:path>
            </a:pathLst>
          </a:custGeom>
          <a:solidFill>
            <a:srgbClr val="A7D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9" name="object 989"/>
          <p:cNvSpPr/>
          <p:nvPr/>
        </p:nvSpPr>
        <p:spPr>
          <a:xfrm>
            <a:off x="3982725" y="4559274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46"/>
                </a:lnTo>
              </a:path>
            </a:pathLst>
          </a:custGeom>
          <a:ln w="3175">
            <a:solidFill>
              <a:srgbClr val="A7DF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0" name="object 990"/>
          <p:cNvSpPr/>
          <p:nvPr/>
        </p:nvSpPr>
        <p:spPr>
          <a:xfrm>
            <a:off x="3976114" y="4555339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46"/>
                </a:moveTo>
                <a:lnTo>
                  <a:pt x="0" y="0"/>
                </a:lnTo>
              </a:path>
            </a:pathLst>
          </a:custGeom>
          <a:ln w="3175">
            <a:solidFill>
              <a:srgbClr val="A7DF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1" name="object 991"/>
          <p:cNvSpPr/>
          <p:nvPr/>
        </p:nvSpPr>
        <p:spPr>
          <a:xfrm>
            <a:off x="3982725" y="4559274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46"/>
                </a:lnTo>
                <a:lnTo>
                  <a:pt x="6789" y="73588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A6D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2" name="object 992"/>
          <p:cNvSpPr/>
          <p:nvPr/>
        </p:nvSpPr>
        <p:spPr>
          <a:xfrm>
            <a:off x="3989514" y="4563316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46"/>
                </a:lnTo>
              </a:path>
            </a:pathLst>
          </a:custGeom>
          <a:ln w="3175">
            <a:solidFill>
              <a:srgbClr val="A6DF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3" name="object 993"/>
          <p:cNvSpPr/>
          <p:nvPr/>
        </p:nvSpPr>
        <p:spPr>
          <a:xfrm>
            <a:off x="3982725" y="4559274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46"/>
                </a:moveTo>
                <a:lnTo>
                  <a:pt x="0" y="0"/>
                </a:lnTo>
              </a:path>
            </a:pathLst>
          </a:custGeom>
          <a:ln w="3175">
            <a:solidFill>
              <a:srgbClr val="A6DF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4" name="object 994"/>
          <p:cNvSpPr/>
          <p:nvPr/>
        </p:nvSpPr>
        <p:spPr>
          <a:xfrm>
            <a:off x="3989514" y="4563316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46"/>
                </a:lnTo>
                <a:lnTo>
                  <a:pt x="6610" y="73482"/>
                </a:lnTo>
                <a:lnTo>
                  <a:pt x="6610" y="3935"/>
                </a:lnTo>
                <a:lnTo>
                  <a:pt x="0" y="0"/>
                </a:lnTo>
                <a:close/>
              </a:path>
            </a:pathLst>
          </a:custGeom>
          <a:solidFill>
            <a:srgbClr val="A4D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5" name="object 995"/>
          <p:cNvSpPr/>
          <p:nvPr/>
        </p:nvSpPr>
        <p:spPr>
          <a:xfrm>
            <a:off x="3996125" y="4567251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47"/>
                </a:lnTo>
              </a:path>
            </a:pathLst>
          </a:custGeom>
          <a:ln w="3175">
            <a:solidFill>
              <a:srgbClr val="A4DF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6" name="object 996"/>
          <p:cNvSpPr/>
          <p:nvPr/>
        </p:nvSpPr>
        <p:spPr>
          <a:xfrm>
            <a:off x="3989514" y="4563316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46"/>
                </a:moveTo>
                <a:lnTo>
                  <a:pt x="0" y="0"/>
                </a:lnTo>
              </a:path>
            </a:pathLst>
          </a:custGeom>
          <a:ln w="3175">
            <a:solidFill>
              <a:srgbClr val="A4DF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7" name="object 997"/>
          <p:cNvSpPr/>
          <p:nvPr/>
        </p:nvSpPr>
        <p:spPr>
          <a:xfrm>
            <a:off x="3996125" y="4567251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47"/>
                </a:lnTo>
                <a:lnTo>
                  <a:pt x="6789" y="73589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A3DE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8" name="object 998"/>
          <p:cNvSpPr/>
          <p:nvPr/>
        </p:nvSpPr>
        <p:spPr>
          <a:xfrm>
            <a:off x="4002914" y="4571293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47"/>
                </a:lnTo>
              </a:path>
            </a:pathLst>
          </a:custGeom>
          <a:ln w="3175">
            <a:solidFill>
              <a:srgbClr val="A3DE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9" name="object 999"/>
          <p:cNvSpPr/>
          <p:nvPr/>
        </p:nvSpPr>
        <p:spPr>
          <a:xfrm>
            <a:off x="3996125" y="4567251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47"/>
                </a:moveTo>
                <a:lnTo>
                  <a:pt x="0" y="0"/>
                </a:lnTo>
              </a:path>
            </a:pathLst>
          </a:custGeom>
          <a:ln w="3175">
            <a:solidFill>
              <a:srgbClr val="A3DE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0" name="object 1000"/>
          <p:cNvSpPr/>
          <p:nvPr/>
        </p:nvSpPr>
        <p:spPr>
          <a:xfrm>
            <a:off x="4002914" y="4571293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47"/>
                </a:lnTo>
                <a:lnTo>
                  <a:pt x="6610" y="73483"/>
                </a:lnTo>
                <a:lnTo>
                  <a:pt x="6610" y="3935"/>
                </a:lnTo>
                <a:lnTo>
                  <a:pt x="0" y="0"/>
                </a:lnTo>
                <a:close/>
              </a:path>
            </a:pathLst>
          </a:custGeom>
          <a:solidFill>
            <a:srgbClr val="A3DE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1" name="object 1001"/>
          <p:cNvSpPr/>
          <p:nvPr/>
        </p:nvSpPr>
        <p:spPr>
          <a:xfrm>
            <a:off x="4009525" y="4575229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48"/>
                </a:lnTo>
              </a:path>
            </a:pathLst>
          </a:custGeom>
          <a:ln w="3175">
            <a:solidFill>
              <a:srgbClr val="A3DE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2" name="object 1002"/>
          <p:cNvSpPr/>
          <p:nvPr/>
        </p:nvSpPr>
        <p:spPr>
          <a:xfrm>
            <a:off x="4002914" y="4571293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47"/>
                </a:moveTo>
                <a:lnTo>
                  <a:pt x="0" y="0"/>
                </a:lnTo>
              </a:path>
            </a:pathLst>
          </a:custGeom>
          <a:ln w="3175">
            <a:solidFill>
              <a:srgbClr val="A3DE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3" name="object 1003"/>
          <p:cNvSpPr/>
          <p:nvPr/>
        </p:nvSpPr>
        <p:spPr>
          <a:xfrm>
            <a:off x="4009525" y="4575229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48"/>
                </a:lnTo>
                <a:lnTo>
                  <a:pt x="6789" y="73590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A2DE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4" name="object 1004"/>
          <p:cNvSpPr/>
          <p:nvPr/>
        </p:nvSpPr>
        <p:spPr>
          <a:xfrm>
            <a:off x="4016314" y="4579271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48"/>
                </a:lnTo>
              </a:path>
            </a:pathLst>
          </a:custGeom>
          <a:ln w="3175">
            <a:solidFill>
              <a:srgbClr val="A2DE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5" name="object 1005"/>
          <p:cNvSpPr/>
          <p:nvPr/>
        </p:nvSpPr>
        <p:spPr>
          <a:xfrm>
            <a:off x="4009525" y="4575229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48"/>
                </a:moveTo>
                <a:lnTo>
                  <a:pt x="0" y="0"/>
                </a:lnTo>
              </a:path>
            </a:pathLst>
          </a:custGeom>
          <a:ln w="3175">
            <a:solidFill>
              <a:srgbClr val="A2DE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6" name="object 1006"/>
          <p:cNvSpPr/>
          <p:nvPr/>
        </p:nvSpPr>
        <p:spPr>
          <a:xfrm>
            <a:off x="4016314" y="4579271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48"/>
                </a:lnTo>
                <a:lnTo>
                  <a:pt x="6789" y="73590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A0DE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7" name="object 1007"/>
          <p:cNvSpPr/>
          <p:nvPr/>
        </p:nvSpPr>
        <p:spPr>
          <a:xfrm>
            <a:off x="4023104" y="4583313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48"/>
                </a:lnTo>
              </a:path>
            </a:pathLst>
          </a:custGeom>
          <a:ln w="3175">
            <a:solidFill>
              <a:srgbClr val="A0DE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8" name="object 1008"/>
          <p:cNvSpPr/>
          <p:nvPr/>
        </p:nvSpPr>
        <p:spPr>
          <a:xfrm>
            <a:off x="4016314" y="4579271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48"/>
                </a:moveTo>
                <a:lnTo>
                  <a:pt x="0" y="0"/>
                </a:lnTo>
              </a:path>
            </a:pathLst>
          </a:custGeom>
          <a:ln w="3175">
            <a:solidFill>
              <a:srgbClr val="A0DE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9" name="object 1009"/>
          <p:cNvSpPr/>
          <p:nvPr/>
        </p:nvSpPr>
        <p:spPr>
          <a:xfrm>
            <a:off x="4023104" y="4583313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48"/>
                </a:lnTo>
                <a:lnTo>
                  <a:pt x="6610" y="73484"/>
                </a:lnTo>
                <a:lnTo>
                  <a:pt x="6610" y="3935"/>
                </a:lnTo>
                <a:lnTo>
                  <a:pt x="0" y="0"/>
                </a:lnTo>
                <a:close/>
              </a:path>
            </a:pathLst>
          </a:custGeom>
          <a:solidFill>
            <a:srgbClr val="A0DE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0" name="object 1010"/>
          <p:cNvSpPr/>
          <p:nvPr/>
        </p:nvSpPr>
        <p:spPr>
          <a:xfrm>
            <a:off x="4029715" y="4587248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49"/>
                </a:lnTo>
              </a:path>
            </a:pathLst>
          </a:custGeom>
          <a:ln w="3175">
            <a:solidFill>
              <a:srgbClr val="A0DE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1" name="object 1011"/>
          <p:cNvSpPr/>
          <p:nvPr/>
        </p:nvSpPr>
        <p:spPr>
          <a:xfrm>
            <a:off x="4023104" y="4583313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48"/>
                </a:moveTo>
                <a:lnTo>
                  <a:pt x="0" y="0"/>
                </a:lnTo>
              </a:path>
            </a:pathLst>
          </a:custGeom>
          <a:ln w="3175">
            <a:solidFill>
              <a:srgbClr val="A0DE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2" name="object 1012"/>
          <p:cNvSpPr/>
          <p:nvPr/>
        </p:nvSpPr>
        <p:spPr>
          <a:xfrm>
            <a:off x="4029715" y="4587248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49"/>
                </a:lnTo>
                <a:lnTo>
                  <a:pt x="6789" y="73591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9FDD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3" name="object 1013"/>
          <p:cNvSpPr/>
          <p:nvPr/>
        </p:nvSpPr>
        <p:spPr>
          <a:xfrm>
            <a:off x="4036504" y="4591290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49"/>
                </a:lnTo>
              </a:path>
            </a:pathLst>
          </a:custGeom>
          <a:ln w="3175">
            <a:solidFill>
              <a:srgbClr val="9FDD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4" name="object 1014"/>
          <p:cNvSpPr/>
          <p:nvPr/>
        </p:nvSpPr>
        <p:spPr>
          <a:xfrm>
            <a:off x="4029715" y="4587248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49"/>
                </a:moveTo>
                <a:lnTo>
                  <a:pt x="0" y="0"/>
                </a:lnTo>
              </a:path>
            </a:pathLst>
          </a:custGeom>
          <a:ln w="3175">
            <a:solidFill>
              <a:srgbClr val="9FDD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5" name="object 1015"/>
          <p:cNvSpPr/>
          <p:nvPr/>
        </p:nvSpPr>
        <p:spPr>
          <a:xfrm>
            <a:off x="4036504" y="4591290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49"/>
                </a:lnTo>
                <a:lnTo>
                  <a:pt x="6610" y="73485"/>
                </a:lnTo>
                <a:lnTo>
                  <a:pt x="6610" y="3935"/>
                </a:lnTo>
                <a:lnTo>
                  <a:pt x="0" y="0"/>
                </a:lnTo>
                <a:close/>
              </a:path>
            </a:pathLst>
          </a:custGeom>
          <a:solidFill>
            <a:srgbClr val="9FDD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6" name="object 1016"/>
          <p:cNvSpPr/>
          <p:nvPr/>
        </p:nvSpPr>
        <p:spPr>
          <a:xfrm>
            <a:off x="4043115" y="4595226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49"/>
                </a:lnTo>
              </a:path>
            </a:pathLst>
          </a:custGeom>
          <a:ln w="3175">
            <a:solidFill>
              <a:srgbClr val="9FDD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7" name="object 1017"/>
          <p:cNvSpPr/>
          <p:nvPr/>
        </p:nvSpPr>
        <p:spPr>
          <a:xfrm>
            <a:off x="4036504" y="4591290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49"/>
                </a:moveTo>
                <a:lnTo>
                  <a:pt x="0" y="0"/>
                </a:lnTo>
              </a:path>
            </a:pathLst>
          </a:custGeom>
          <a:ln w="3175">
            <a:solidFill>
              <a:srgbClr val="9FDD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8" name="object 1018"/>
          <p:cNvSpPr/>
          <p:nvPr/>
        </p:nvSpPr>
        <p:spPr>
          <a:xfrm>
            <a:off x="4043115" y="4595226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49"/>
                </a:lnTo>
                <a:lnTo>
                  <a:pt x="6789" y="73592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9FDD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9" name="object 1019"/>
          <p:cNvSpPr/>
          <p:nvPr/>
        </p:nvSpPr>
        <p:spPr>
          <a:xfrm>
            <a:off x="4049904" y="4599268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50"/>
                </a:lnTo>
              </a:path>
            </a:pathLst>
          </a:custGeom>
          <a:ln w="3175">
            <a:solidFill>
              <a:srgbClr val="9FDD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0" name="object 1020"/>
          <p:cNvSpPr/>
          <p:nvPr/>
        </p:nvSpPr>
        <p:spPr>
          <a:xfrm>
            <a:off x="4043115" y="4595226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49"/>
                </a:moveTo>
                <a:lnTo>
                  <a:pt x="0" y="0"/>
                </a:lnTo>
              </a:path>
            </a:pathLst>
          </a:custGeom>
          <a:ln w="3175">
            <a:solidFill>
              <a:srgbClr val="9FDD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1" name="object 1021"/>
          <p:cNvSpPr/>
          <p:nvPr/>
        </p:nvSpPr>
        <p:spPr>
          <a:xfrm>
            <a:off x="4049904" y="4599268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50"/>
                </a:lnTo>
                <a:lnTo>
                  <a:pt x="6610" y="73486"/>
                </a:lnTo>
                <a:lnTo>
                  <a:pt x="6610" y="3935"/>
                </a:lnTo>
                <a:lnTo>
                  <a:pt x="0" y="0"/>
                </a:lnTo>
                <a:close/>
              </a:path>
            </a:pathLst>
          </a:custGeom>
          <a:solidFill>
            <a:srgbClr val="9EDD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2" name="object 1022"/>
          <p:cNvSpPr/>
          <p:nvPr/>
        </p:nvSpPr>
        <p:spPr>
          <a:xfrm>
            <a:off x="4056515" y="4603203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50"/>
                </a:lnTo>
              </a:path>
            </a:pathLst>
          </a:custGeom>
          <a:ln w="3175">
            <a:solidFill>
              <a:srgbClr val="9EDD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3" name="object 1023"/>
          <p:cNvSpPr/>
          <p:nvPr/>
        </p:nvSpPr>
        <p:spPr>
          <a:xfrm>
            <a:off x="4049904" y="4599268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50"/>
                </a:moveTo>
                <a:lnTo>
                  <a:pt x="0" y="0"/>
                </a:lnTo>
              </a:path>
            </a:pathLst>
          </a:custGeom>
          <a:ln w="3175">
            <a:solidFill>
              <a:srgbClr val="9EDD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4" name="object 1024"/>
          <p:cNvSpPr/>
          <p:nvPr/>
        </p:nvSpPr>
        <p:spPr>
          <a:xfrm>
            <a:off x="4056515" y="4603203"/>
            <a:ext cx="5715" cy="73025"/>
          </a:xfrm>
          <a:custGeom>
            <a:avLst/>
            <a:gdLst/>
            <a:ahLst/>
            <a:cxnLst/>
            <a:rect l="l" t="t" r="r" b="b"/>
            <a:pathLst>
              <a:path w="5714" h="73025">
                <a:moveTo>
                  <a:pt x="0" y="0"/>
                </a:moveTo>
                <a:lnTo>
                  <a:pt x="0" y="69550"/>
                </a:lnTo>
                <a:lnTo>
                  <a:pt x="5360" y="72741"/>
                </a:lnTo>
                <a:lnTo>
                  <a:pt x="5360" y="3190"/>
                </a:lnTo>
                <a:lnTo>
                  <a:pt x="0" y="0"/>
                </a:lnTo>
                <a:close/>
              </a:path>
            </a:pathLst>
          </a:custGeom>
          <a:solidFill>
            <a:srgbClr val="9DDC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5" name="object 1025"/>
          <p:cNvSpPr/>
          <p:nvPr/>
        </p:nvSpPr>
        <p:spPr>
          <a:xfrm>
            <a:off x="4061875" y="4606394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50"/>
                </a:lnTo>
              </a:path>
            </a:pathLst>
          </a:custGeom>
          <a:ln w="3175">
            <a:solidFill>
              <a:srgbClr val="9DDC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6" name="object 1026"/>
          <p:cNvSpPr/>
          <p:nvPr/>
        </p:nvSpPr>
        <p:spPr>
          <a:xfrm>
            <a:off x="4056515" y="4603203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50"/>
                </a:moveTo>
                <a:lnTo>
                  <a:pt x="0" y="0"/>
                </a:lnTo>
              </a:path>
            </a:pathLst>
          </a:custGeom>
          <a:ln w="3175">
            <a:solidFill>
              <a:srgbClr val="9DDC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7" name="object 1027"/>
          <p:cNvSpPr/>
          <p:nvPr/>
        </p:nvSpPr>
        <p:spPr>
          <a:xfrm>
            <a:off x="4061875" y="4606394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50"/>
                </a:lnTo>
                <a:lnTo>
                  <a:pt x="6789" y="73593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9CDC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8" name="object 1028"/>
          <p:cNvSpPr/>
          <p:nvPr/>
        </p:nvSpPr>
        <p:spPr>
          <a:xfrm>
            <a:off x="4068664" y="4610436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51"/>
                </a:lnTo>
              </a:path>
            </a:pathLst>
          </a:custGeom>
          <a:ln w="3175">
            <a:solidFill>
              <a:srgbClr val="9CDC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9" name="object 1029"/>
          <p:cNvSpPr/>
          <p:nvPr/>
        </p:nvSpPr>
        <p:spPr>
          <a:xfrm>
            <a:off x="4061875" y="4606394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50"/>
                </a:moveTo>
                <a:lnTo>
                  <a:pt x="0" y="0"/>
                </a:lnTo>
              </a:path>
            </a:pathLst>
          </a:custGeom>
          <a:ln w="3175">
            <a:solidFill>
              <a:srgbClr val="9CDC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0" name="object 1030"/>
          <p:cNvSpPr/>
          <p:nvPr/>
        </p:nvSpPr>
        <p:spPr>
          <a:xfrm>
            <a:off x="4068664" y="4610436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51"/>
                </a:lnTo>
                <a:lnTo>
                  <a:pt x="6610" y="73487"/>
                </a:lnTo>
                <a:lnTo>
                  <a:pt x="6610" y="3935"/>
                </a:lnTo>
                <a:lnTo>
                  <a:pt x="0" y="0"/>
                </a:lnTo>
                <a:close/>
              </a:path>
            </a:pathLst>
          </a:custGeom>
          <a:solidFill>
            <a:srgbClr val="9CDC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1" name="object 1031"/>
          <p:cNvSpPr/>
          <p:nvPr/>
        </p:nvSpPr>
        <p:spPr>
          <a:xfrm>
            <a:off x="4075275" y="4614372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51"/>
                </a:lnTo>
              </a:path>
            </a:pathLst>
          </a:custGeom>
          <a:ln w="3175">
            <a:solidFill>
              <a:srgbClr val="9CDC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2" name="object 1032"/>
          <p:cNvSpPr/>
          <p:nvPr/>
        </p:nvSpPr>
        <p:spPr>
          <a:xfrm>
            <a:off x="4068664" y="4610436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51"/>
                </a:moveTo>
                <a:lnTo>
                  <a:pt x="0" y="0"/>
                </a:lnTo>
              </a:path>
            </a:pathLst>
          </a:custGeom>
          <a:ln w="3175">
            <a:solidFill>
              <a:srgbClr val="9CDC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3" name="object 1033"/>
          <p:cNvSpPr/>
          <p:nvPr/>
        </p:nvSpPr>
        <p:spPr>
          <a:xfrm>
            <a:off x="4075275" y="4614372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51"/>
                </a:lnTo>
                <a:lnTo>
                  <a:pt x="6789" y="73593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9ADC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4" name="object 1034"/>
          <p:cNvSpPr/>
          <p:nvPr/>
        </p:nvSpPr>
        <p:spPr>
          <a:xfrm>
            <a:off x="4082064" y="4618414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52"/>
                </a:lnTo>
              </a:path>
            </a:pathLst>
          </a:custGeom>
          <a:ln w="3175">
            <a:solidFill>
              <a:srgbClr val="9ADC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5" name="object 1035"/>
          <p:cNvSpPr/>
          <p:nvPr/>
        </p:nvSpPr>
        <p:spPr>
          <a:xfrm>
            <a:off x="4075275" y="4614372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51"/>
                </a:moveTo>
                <a:lnTo>
                  <a:pt x="0" y="0"/>
                </a:lnTo>
              </a:path>
            </a:pathLst>
          </a:custGeom>
          <a:ln w="3175">
            <a:solidFill>
              <a:srgbClr val="9ADC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6" name="object 1036"/>
          <p:cNvSpPr/>
          <p:nvPr/>
        </p:nvSpPr>
        <p:spPr>
          <a:xfrm>
            <a:off x="4082064" y="4618414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52"/>
                </a:lnTo>
                <a:lnTo>
                  <a:pt x="6610" y="73487"/>
                </a:lnTo>
                <a:lnTo>
                  <a:pt x="6610" y="3935"/>
                </a:lnTo>
                <a:lnTo>
                  <a:pt x="0" y="0"/>
                </a:lnTo>
                <a:close/>
              </a:path>
            </a:pathLst>
          </a:custGeom>
          <a:solidFill>
            <a:srgbClr val="99DB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7" name="object 1037"/>
          <p:cNvSpPr/>
          <p:nvPr/>
        </p:nvSpPr>
        <p:spPr>
          <a:xfrm>
            <a:off x="4088675" y="4622349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52"/>
                </a:lnTo>
              </a:path>
            </a:pathLst>
          </a:custGeom>
          <a:ln w="3175">
            <a:solidFill>
              <a:srgbClr val="99DB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8" name="object 1038"/>
          <p:cNvSpPr/>
          <p:nvPr/>
        </p:nvSpPr>
        <p:spPr>
          <a:xfrm>
            <a:off x="4082064" y="4618414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52"/>
                </a:moveTo>
                <a:lnTo>
                  <a:pt x="0" y="0"/>
                </a:lnTo>
              </a:path>
            </a:pathLst>
          </a:custGeom>
          <a:ln w="3175">
            <a:solidFill>
              <a:srgbClr val="99DB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9" name="object 1039"/>
          <p:cNvSpPr/>
          <p:nvPr/>
        </p:nvSpPr>
        <p:spPr>
          <a:xfrm>
            <a:off x="4088675" y="4622349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52"/>
                </a:lnTo>
                <a:lnTo>
                  <a:pt x="6789" y="73594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99DB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0" name="object 1040"/>
          <p:cNvSpPr/>
          <p:nvPr/>
        </p:nvSpPr>
        <p:spPr>
          <a:xfrm>
            <a:off x="4095465" y="4626391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52"/>
                </a:lnTo>
              </a:path>
            </a:pathLst>
          </a:custGeom>
          <a:ln w="3175">
            <a:solidFill>
              <a:srgbClr val="99DB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1" name="object 1041"/>
          <p:cNvSpPr/>
          <p:nvPr/>
        </p:nvSpPr>
        <p:spPr>
          <a:xfrm>
            <a:off x="4088675" y="4622349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52"/>
                </a:moveTo>
                <a:lnTo>
                  <a:pt x="0" y="0"/>
                </a:lnTo>
              </a:path>
            </a:pathLst>
          </a:custGeom>
          <a:ln w="3175">
            <a:solidFill>
              <a:srgbClr val="99DB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2" name="object 1042"/>
          <p:cNvSpPr/>
          <p:nvPr/>
        </p:nvSpPr>
        <p:spPr>
          <a:xfrm>
            <a:off x="4095465" y="4626391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52"/>
                </a:lnTo>
                <a:lnTo>
                  <a:pt x="6610" y="73488"/>
                </a:lnTo>
                <a:lnTo>
                  <a:pt x="6610" y="3935"/>
                </a:lnTo>
                <a:lnTo>
                  <a:pt x="0" y="0"/>
                </a:lnTo>
                <a:close/>
              </a:path>
            </a:pathLst>
          </a:custGeom>
          <a:solidFill>
            <a:srgbClr val="97DB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3" name="object 1043"/>
          <p:cNvSpPr/>
          <p:nvPr/>
        </p:nvSpPr>
        <p:spPr>
          <a:xfrm>
            <a:off x="4102075" y="4630327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53"/>
                </a:lnTo>
              </a:path>
            </a:pathLst>
          </a:custGeom>
          <a:ln w="3175">
            <a:solidFill>
              <a:srgbClr val="97DB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4" name="object 1044"/>
          <p:cNvSpPr/>
          <p:nvPr/>
        </p:nvSpPr>
        <p:spPr>
          <a:xfrm>
            <a:off x="4095465" y="4626391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52"/>
                </a:moveTo>
                <a:lnTo>
                  <a:pt x="0" y="0"/>
                </a:lnTo>
              </a:path>
            </a:pathLst>
          </a:custGeom>
          <a:ln w="3175">
            <a:solidFill>
              <a:srgbClr val="97DB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5" name="object 1045"/>
          <p:cNvSpPr/>
          <p:nvPr/>
        </p:nvSpPr>
        <p:spPr>
          <a:xfrm>
            <a:off x="4102075" y="4630327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53"/>
                </a:lnTo>
                <a:lnTo>
                  <a:pt x="6789" y="73595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96D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6" name="object 1046"/>
          <p:cNvSpPr/>
          <p:nvPr/>
        </p:nvSpPr>
        <p:spPr>
          <a:xfrm>
            <a:off x="4108865" y="4634369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53"/>
                </a:lnTo>
              </a:path>
            </a:pathLst>
          </a:custGeom>
          <a:ln w="3175">
            <a:solidFill>
              <a:srgbClr val="96D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7" name="object 1047"/>
          <p:cNvSpPr/>
          <p:nvPr/>
        </p:nvSpPr>
        <p:spPr>
          <a:xfrm>
            <a:off x="4102075" y="4630327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53"/>
                </a:moveTo>
                <a:lnTo>
                  <a:pt x="0" y="0"/>
                </a:lnTo>
              </a:path>
            </a:pathLst>
          </a:custGeom>
          <a:ln w="3175">
            <a:solidFill>
              <a:srgbClr val="96D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" name="object 1048"/>
          <p:cNvSpPr/>
          <p:nvPr/>
        </p:nvSpPr>
        <p:spPr>
          <a:xfrm>
            <a:off x="4108865" y="4634369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53"/>
                </a:lnTo>
                <a:lnTo>
                  <a:pt x="6610" y="73489"/>
                </a:lnTo>
                <a:lnTo>
                  <a:pt x="6610" y="3935"/>
                </a:lnTo>
                <a:lnTo>
                  <a:pt x="0" y="0"/>
                </a:lnTo>
                <a:close/>
              </a:path>
            </a:pathLst>
          </a:custGeom>
          <a:solidFill>
            <a:srgbClr val="96D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9" name="object 1049"/>
          <p:cNvSpPr/>
          <p:nvPr/>
        </p:nvSpPr>
        <p:spPr>
          <a:xfrm>
            <a:off x="4115475" y="4638304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53"/>
                </a:lnTo>
              </a:path>
            </a:pathLst>
          </a:custGeom>
          <a:ln w="3175">
            <a:solidFill>
              <a:srgbClr val="96D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0" name="object 1050"/>
          <p:cNvSpPr/>
          <p:nvPr/>
        </p:nvSpPr>
        <p:spPr>
          <a:xfrm>
            <a:off x="4108865" y="4634369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53"/>
                </a:moveTo>
                <a:lnTo>
                  <a:pt x="0" y="0"/>
                </a:lnTo>
              </a:path>
            </a:pathLst>
          </a:custGeom>
          <a:ln w="3175">
            <a:solidFill>
              <a:srgbClr val="96D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1" name="object 1051"/>
          <p:cNvSpPr/>
          <p:nvPr/>
        </p:nvSpPr>
        <p:spPr>
          <a:xfrm>
            <a:off x="4115475" y="4638304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53"/>
                </a:lnTo>
                <a:lnTo>
                  <a:pt x="6789" y="73596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95D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2" name="object 1052"/>
          <p:cNvSpPr/>
          <p:nvPr/>
        </p:nvSpPr>
        <p:spPr>
          <a:xfrm>
            <a:off x="4122265" y="4642346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54"/>
                </a:lnTo>
              </a:path>
            </a:pathLst>
          </a:custGeom>
          <a:ln w="3175">
            <a:solidFill>
              <a:srgbClr val="95D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3" name="object 1053"/>
          <p:cNvSpPr/>
          <p:nvPr/>
        </p:nvSpPr>
        <p:spPr>
          <a:xfrm>
            <a:off x="4115475" y="4638304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53"/>
                </a:moveTo>
                <a:lnTo>
                  <a:pt x="0" y="0"/>
                </a:lnTo>
              </a:path>
            </a:pathLst>
          </a:custGeom>
          <a:ln w="3175">
            <a:solidFill>
              <a:srgbClr val="95D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4" name="object 1054"/>
          <p:cNvSpPr/>
          <p:nvPr/>
        </p:nvSpPr>
        <p:spPr>
          <a:xfrm>
            <a:off x="4122265" y="4642346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54"/>
                </a:lnTo>
                <a:lnTo>
                  <a:pt x="6610" y="73490"/>
                </a:lnTo>
                <a:lnTo>
                  <a:pt x="6610" y="3935"/>
                </a:lnTo>
                <a:lnTo>
                  <a:pt x="0" y="0"/>
                </a:lnTo>
                <a:close/>
              </a:path>
            </a:pathLst>
          </a:custGeom>
          <a:solidFill>
            <a:srgbClr val="94D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5" name="object 1055"/>
          <p:cNvSpPr/>
          <p:nvPr/>
        </p:nvSpPr>
        <p:spPr>
          <a:xfrm>
            <a:off x="4128875" y="4646282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54"/>
                </a:lnTo>
              </a:path>
            </a:pathLst>
          </a:custGeom>
          <a:ln w="3175">
            <a:solidFill>
              <a:srgbClr val="94D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6" name="object 1056"/>
          <p:cNvSpPr/>
          <p:nvPr/>
        </p:nvSpPr>
        <p:spPr>
          <a:xfrm>
            <a:off x="4122265" y="4642346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54"/>
                </a:moveTo>
                <a:lnTo>
                  <a:pt x="0" y="0"/>
                </a:lnTo>
              </a:path>
            </a:pathLst>
          </a:custGeom>
          <a:ln w="3175">
            <a:solidFill>
              <a:srgbClr val="94D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7" name="object 1057"/>
          <p:cNvSpPr/>
          <p:nvPr/>
        </p:nvSpPr>
        <p:spPr>
          <a:xfrm>
            <a:off x="4128875" y="4646282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54"/>
                </a:lnTo>
                <a:lnTo>
                  <a:pt x="6789" y="73596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93D9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8" name="object 1058"/>
          <p:cNvSpPr/>
          <p:nvPr/>
        </p:nvSpPr>
        <p:spPr>
          <a:xfrm>
            <a:off x="4135665" y="4650324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54"/>
                </a:lnTo>
              </a:path>
            </a:pathLst>
          </a:custGeom>
          <a:ln w="3175">
            <a:solidFill>
              <a:srgbClr val="93D9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9" name="object 1059"/>
          <p:cNvSpPr/>
          <p:nvPr/>
        </p:nvSpPr>
        <p:spPr>
          <a:xfrm>
            <a:off x="4128875" y="4646282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54"/>
                </a:moveTo>
                <a:lnTo>
                  <a:pt x="0" y="0"/>
                </a:lnTo>
              </a:path>
            </a:pathLst>
          </a:custGeom>
          <a:ln w="3175">
            <a:solidFill>
              <a:srgbClr val="93D9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0" name="object 1060"/>
          <p:cNvSpPr/>
          <p:nvPr/>
        </p:nvSpPr>
        <p:spPr>
          <a:xfrm>
            <a:off x="4135665" y="4650324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54"/>
                </a:lnTo>
                <a:lnTo>
                  <a:pt x="6610" y="73490"/>
                </a:lnTo>
                <a:lnTo>
                  <a:pt x="6610" y="3935"/>
                </a:lnTo>
                <a:lnTo>
                  <a:pt x="0" y="0"/>
                </a:lnTo>
                <a:close/>
              </a:path>
            </a:pathLst>
          </a:custGeom>
          <a:solidFill>
            <a:srgbClr val="93D9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1" name="object 1061"/>
          <p:cNvSpPr/>
          <p:nvPr/>
        </p:nvSpPr>
        <p:spPr>
          <a:xfrm>
            <a:off x="4142275" y="4654259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55"/>
                </a:lnTo>
              </a:path>
            </a:pathLst>
          </a:custGeom>
          <a:ln w="3175">
            <a:solidFill>
              <a:srgbClr val="93D9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2" name="object 1062"/>
          <p:cNvSpPr/>
          <p:nvPr/>
        </p:nvSpPr>
        <p:spPr>
          <a:xfrm>
            <a:off x="4135665" y="4650324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54"/>
                </a:moveTo>
                <a:lnTo>
                  <a:pt x="0" y="0"/>
                </a:lnTo>
              </a:path>
            </a:pathLst>
          </a:custGeom>
          <a:ln w="3175">
            <a:solidFill>
              <a:srgbClr val="93D9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3" name="object 1063"/>
          <p:cNvSpPr/>
          <p:nvPr/>
        </p:nvSpPr>
        <p:spPr>
          <a:xfrm>
            <a:off x="4142276" y="4654259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55"/>
                </a:lnTo>
                <a:lnTo>
                  <a:pt x="6789" y="73597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92D9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4" name="object 1064"/>
          <p:cNvSpPr/>
          <p:nvPr/>
        </p:nvSpPr>
        <p:spPr>
          <a:xfrm>
            <a:off x="4149065" y="4658301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55"/>
                </a:lnTo>
              </a:path>
            </a:pathLst>
          </a:custGeom>
          <a:ln w="3175">
            <a:solidFill>
              <a:srgbClr val="92D9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5" name="object 1065"/>
          <p:cNvSpPr/>
          <p:nvPr/>
        </p:nvSpPr>
        <p:spPr>
          <a:xfrm>
            <a:off x="4142275" y="4654259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55"/>
                </a:moveTo>
                <a:lnTo>
                  <a:pt x="0" y="0"/>
                </a:lnTo>
              </a:path>
            </a:pathLst>
          </a:custGeom>
          <a:ln w="3175">
            <a:solidFill>
              <a:srgbClr val="92D9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6" name="object 1066"/>
          <p:cNvSpPr/>
          <p:nvPr/>
        </p:nvSpPr>
        <p:spPr>
          <a:xfrm>
            <a:off x="4149065" y="4658301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55"/>
                </a:lnTo>
                <a:lnTo>
                  <a:pt x="6610" y="73491"/>
                </a:lnTo>
                <a:lnTo>
                  <a:pt x="6610" y="3935"/>
                </a:lnTo>
                <a:lnTo>
                  <a:pt x="0" y="0"/>
                </a:lnTo>
                <a:close/>
              </a:path>
            </a:pathLst>
          </a:custGeom>
          <a:solidFill>
            <a:srgbClr val="91D9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7" name="object 1067"/>
          <p:cNvSpPr/>
          <p:nvPr/>
        </p:nvSpPr>
        <p:spPr>
          <a:xfrm>
            <a:off x="4155676" y="4662237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56"/>
                </a:lnTo>
              </a:path>
            </a:pathLst>
          </a:custGeom>
          <a:ln w="3175">
            <a:solidFill>
              <a:srgbClr val="91D9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8" name="object 1068"/>
          <p:cNvSpPr/>
          <p:nvPr/>
        </p:nvSpPr>
        <p:spPr>
          <a:xfrm>
            <a:off x="4149065" y="4658301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55"/>
                </a:moveTo>
                <a:lnTo>
                  <a:pt x="0" y="0"/>
                </a:lnTo>
              </a:path>
            </a:pathLst>
          </a:custGeom>
          <a:ln w="3175">
            <a:solidFill>
              <a:srgbClr val="91D9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9" name="object 1069"/>
          <p:cNvSpPr/>
          <p:nvPr/>
        </p:nvSpPr>
        <p:spPr>
          <a:xfrm>
            <a:off x="4155676" y="4662237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56"/>
                </a:lnTo>
                <a:lnTo>
                  <a:pt x="6789" y="73598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91D9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0" name="object 1070"/>
          <p:cNvSpPr/>
          <p:nvPr/>
        </p:nvSpPr>
        <p:spPr>
          <a:xfrm>
            <a:off x="4162465" y="4666279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56"/>
                </a:lnTo>
              </a:path>
            </a:pathLst>
          </a:custGeom>
          <a:ln w="3175">
            <a:solidFill>
              <a:srgbClr val="91D9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1" name="object 1071"/>
          <p:cNvSpPr/>
          <p:nvPr/>
        </p:nvSpPr>
        <p:spPr>
          <a:xfrm>
            <a:off x="4155676" y="4662237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56"/>
                </a:moveTo>
                <a:lnTo>
                  <a:pt x="0" y="0"/>
                </a:lnTo>
              </a:path>
            </a:pathLst>
          </a:custGeom>
          <a:ln w="3175">
            <a:solidFill>
              <a:srgbClr val="91D9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2" name="object 1072"/>
          <p:cNvSpPr/>
          <p:nvPr/>
        </p:nvSpPr>
        <p:spPr>
          <a:xfrm>
            <a:off x="4162465" y="4666279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56"/>
                </a:lnTo>
                <a:lnTo>
                  <a:pt x="6610" y="73492"/>
                </a:lnTo>
                <a:lnTo>
                  <a:pt x="6610" y="3935"/>
                </a:lnTo>
                <a:lnTo>
                  <a:pt x="0" y="0"/>
                </a:lnTo>
                <a:close/>
              </a:path>
            </a:pathLst>
          </a:custGeom>
          <a:solidFill>
            <a:srgbClr val="90D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3" name="object 1073"/>
          <p:cNvSpPr/>
          <p:nvPr/>
        </p:nvSpPr>
        <p:spPr>
          <a:xfrm>
            <a:off x="4169076" y="4670214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56"/>
                </a:lnTo>
              </a:path>
            </a:pathLst>
          </a:custGeom>
          <a:ln w="3175">
            <a:solidFill>
              <a:srgbClr val="90D7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4" name="object 1074"/>
          <p:cNvSpPr/>
          <p:nvPr/>
        </p:nvSpPr>
        <p:spPr>
          <a:xfrm>
            <a:off x="4162465" y="4666279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56"/>
                </a:moveTo>
                <a:lnTo>
                  <a:pt x="0" y="0"/>
                </a:lnTo>
              </a:path>
            </a:pathLst>
          </a:custGeom>
          <a:ln w="3175">
            <a:solidFill>
              <a:srgbClr val="90D7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5" name="object 1075"/>
          <p:cNvSpPr/>
          <p:nvPr/>
        </p:nvSpPr>
        <p:spPr>
          <a:xfrm>
            <a:off x="4169076" y="4670214"/>
            <a:ext cx="5715" cy="73025"/>
          </a:xfrm>
          <a:custGeom>
            <a:avLst/>
            <a:gdLst/>
            <a:ahLst/>
            <a:cxnLst/>
            <a:rect l="l" t="t" r="r" b="b"/>
            <a:pathLst>
              <a:path w="5714" h="73025">
                <a:moveTo>
                  <a:pt x="0" y="0"/>
                </a:moveTo>
                <a:lnTo>
                  <a:pt x="0" y="69556"/>
                </a:lnTo>
                <a:lnTo>
                  <a:pt x="5360" y="72748"/>
                </a:lnTo>
                <a:lnTo>
                  <a:pt x="5360" y="3190"/>
                </a:lnTo>
                <a:lnTo>
                  <a:pt x="0" y="0"/>
                </a:lnTo>
                <a:close/>
              </a:path>
            </a:pathLst>
          </a:custGeom>
          <a:solidFill>
            <a:srgbClr val="8FD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6" name="object 1076"/>
          <p:cNvSpPr/>
          <p:nvPr/>
        </p:nvSpPr>
        <p:spPr>
          <a:xfrm>
            <a:off x="4174436" y="4673405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57"/>
                </a:lnTo>
              </a:path>
            </a:pathLst>
          </a:custGeom>
          <a:ln w="3175">
            <a:solidFill>
              <a:srgbClr val="8FD7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7" name="object 1077"/>
          <p:cNvSpPr/>
          <p:nvPr/>
        </p:nvSpPr>
        <p:spPr>
          <a:xfrm>
            <a:off x="4169076" y="4670214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56"/>
                </a:moveTo>
                <a:lnTo>
                  <a:pt x="0" y="0"/>
                </a:lnTo>
              </a:path>
            </a:pathLst>
          </a:custGeom>
          <a:ln w="3175">
            <a:solidFill>
              <a:srgbClr val="8FD7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8" name="object 1078"/>
          <p:cNvSpPr/>
          <p:nvPr/>
        </p:nvSpPr>
        <p:spPr>
          <a:xfrm>
            <a:off x="4174436" y="4673405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57"/>
                </a:lnTo>
                <a:lnTo>
                  <a:pt x="6789" y="73599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8FD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9" name="object 1079"/>
          <p:cNvSpPr/>
          <p:nvPr/>
        </p:nvSpPr>
        <p:spPr>
          <a:xfrm>
            <a:off x="4181225" y="4677447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57"/>
                </a:lnTo>
              </a:path>
            </a:pathLst>
          </a:custGeom>
          <a:ln w="3175">
            <a:solidFill>
              <a:srgbClr val="8FD7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0" name="object 1080"/>
          <p:cNvSpPr/>
          <p:nvPr/>
        </p:nvSpPr>
        <p:spPr>
          <a:xfrm>
            <a:off x="4174436" y="4673405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57"/>
                </a:moveTo>
                <a:lnTo>
                  <a:pt x="0" y="0"/>
                </a:lnTo>
              </a:path>
            </a:pathLst>
          </a:custGeom>
          <a:ln w="3175">
            <a:solidFill>
              <a:srgbClr val="8FD7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1" name="object 1081"/>
          <p:cNvSpPr/>
          <p:nvPr/>
        </p:nvSpPr>
        <p:spPr>
          <a:xfrm>
            <a:off x="4181225" y="4677447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57"/>
                </a:lnTo>
                <a:lnTo>
                  <a:pt x="6610" y="73493"/>
                </a:lnTo>
                <a:lnTo>
                  <a:pt x="6610" y="3935"/>
                </a:lnTo>
                <a:lnTo>
                  <a:pt x="0" y="0"/>
                </a:lnTo>
                <a:close/>
              </a:path>
            </a:pathLst>
          </a:custGeom>
          <a:solidFill>
            <a:srgbClr val="8ED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2" name="object 1082"/>
          <p:cNvSpPr/>
          <p:nvPr/>
        </p:nvSpPr>
        <p:spPr>
          <a:xfrm>
            <a:off x="4187836" y="4681383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57"/>
                </a:lnTo>
              </a:path>
            </a:pathLst>
          </a:custGeom>
          <a:ln w="3175">
            <a:solidFill>
              <a:srgbClr val="8ED7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3" name="object 1083"/>
          <p:cNvSpPr/>
          <p:nvPr/>
        </p:nvSpPr>
        <p:spPr>
          <a:xfrm>
            <a:off x="4181225" y="4677447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57"/>
                </a:moveTo>
                <a:lnTo>
                  <a:pt x="0" y="0"/>
                </a:lnTo>
              </a:path>
            </a:pathLst>
          </a:custGeom>
          <a:ln w="3175">
            <a:solidFill>
              <a:srgbClr val="8ED7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4" name="object 1084"/>
          <p:cNvSpPr/>
          <p:nvPr/>
        </p:nvSpPr>
        <p:spPr>
          <a:xfrm>
            <a:off x="4187836" y="4681383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57"/>
                </a:lnTo>
                <a:lnTo>
                  <a:pt x="6789" y="73600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8BD6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5" name="object 1085"/>
          <p:cNvSpPr/>
          <p:nvPr/>
        </p:nvSpPr>
        <p:spPr>
          <a:xfrm>
            <a:off x="4194625" y="4685424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58"/>
                </a:lnTo>
              </a:path>
            </a:pathLst>
          </a:custGeom>
          <a:ln w="3175">
            <a:solidFill>
              <a:srgbClr val="8BD6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6" name="object 1086"/>
          <p:cNvSpPr/>
          <p:nvPr/>
        </p:nvSpPr>
        <p:spPr>
          <a:xfrm>
            <a:off x="4187836" y="4681383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57"/>
                </a:moveTo>
                <a:lnTo>
                  <a:pt x="0" y="0"/>
                </a:lnTo>
              </a:path>
            </a:pathLst>
          </a:custGeom>
          <a:ln w="3175">
            <a:solidFill>
              <a:srgbClr val="8BD6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7" name="object 1087"/>
          <p:cNvSpPr/>
          <p:nvPr/>
        </p:nvSpPr>
        <p:spPr>
          <a:xfrm>
            <a:off x="4194625" y="4685425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58"/>
                </a:lnTo>
                <a:lnTo>
                  <a:pt x="6610" y="73494"/>
                </a:lnTo>
                <a:lnTo>
                  <a:pt x="6610" y="3935"/>
                </a:lnTo>
                <a:lnTo>
                  <a:pt x="0" y="0"/>
                </a:lnTo>
                <a:close/>
              </a:path>
            </a:pathLst>
          </a:custGeom>
          <a:solidFill>
            <a:srgbClr val="8BD6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8" name="object 1088"/>
          <p:cNvSpPr/>
          <p:nvPr/>
        </p:nvSpPr>
        <p:spPr>
          <a:xfrm>
            <a:off x="4201236" y="4689360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58"/>
                </a:lnTo>
              </a:path>
            </a:pathLst>
          </a:custGeom>
          <a:ln w="3175">
            <a:solidFill>
              <a:srgbClr val="8BD6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9" name="object 1089"/>
          <p:cNvSpPr/>
          <p:nvPr/>
        </p:nvSpPr>
        <p:spPr>
          <a:xfrm>
            <a:off x="4194625" y="4685424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58"/>
                </a:moveTo>
                <a:lnTo>
                  <a:pt x="0" y="0"/>
                </a:lnTo>
              </a:path>
            </a:pathLst>
          </a:custGeom>
          <a:ln w="3175">
            <a:solidFill>
              <a:srgbClr val="8BD6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0" name="object 1090"/>
          <p:cNvSpPr/>
          <p:nvPr/>
        </p:nvSpPr>
        <p:spPr>
          <a:xfrm>
            <a:off x="4201236" y="4689360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58"/>
                </a:lnTo>
                <a:lnTo>
                  <a:pt x="6789" y="73600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8AD6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1" name="object 1091"/>
          <p:cNvSpPr/>
          <p:nvPr/>
        </p:nvSpPr>
        <p:spPr>
          <a:xfrm>
            <a:off x="4208026" y="4693402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58"/>
                </a:lnTo>
              </a:path>
            </a:pathLst>
          </a:custGeom>
          <a:ln w="3175">
            <a:solidFill>
              <a:srgbClr val="8AD6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2" name="object 1092"/>
          <p:cNvSpPr/>
          <p:nvPr/>
        </p:nvSpPr>
        <p:spPr>
          <a:xfrm>
            <a:off x="4201236" y="4689360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58"/>
                </a:moveTo>
                <a:lnTo>
                  <a:pt x="0" y="0"/>
                </a:lnTo>
              </a:path>
            </a:pathLst>
          </a:custGeom>
          <a:ln w="3175">
            <a:solidFill>
              <a:srgbClr val="8AD6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3" name="object 1093"/>
          <p:cNvSpPr/>
          <p:nvPr/>
        </p:nvSpPr>
        <p:spPr>
          <a:xfrm>
            <a:off x="4208026" y="4693402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58"/>
                </a:lnTo>
                <a:lnTo>
                  <a:pt x="6610" y="73494"/>
                </a:lnTo>
                <a:lnTo>
                  <a:pt x="6610" y="3935"/>
                </a:lnTo>
                <a:lnTo>
                  <a:pt x="0" y="0"/>
                </a:lnTo>
                <a:close/>
              </a:path>
            </a:pathLst>
          </a:custGeom>
          <a:solidFill>
            <a:srgbClr val="89D6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4" name="object 1094"/>
          <p:cNvSpPr/>
          <p:nvPr/>
        </p:nvSpPr>
        <p:spPr>
          <a:xfrm>
            <a:off x="4214636" y="4697338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59"/>
                </a:lnTo>
              </a:path>
            </a:pathLst>
          </a:custGeom>
          <a:ln w="3175">
            <a:solidFill>
              <a:srgbClr val="89D6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5" name="object 1095"/>
          <p:cNvSpPr/>
          <p:nvPr/>
        </p:nvSpPr>
        <p:spPr>
          <a:xfrm>
            <a:off x="4208026" y="4693402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58"/>
                </a:moveTo>
                <a:lnTo>
                  <a:pt x="0" y="0"/>
                </a:lnTo>
              </a:path>
            </a:pathLst>
          </a:custGeom>
          <a:ln w="3175">
            <a:solidFill>
              <a:srgbClr val="89D6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6" name="object 1096"/>
          <p:cNvSpPr/>
          <p:nvPr/>
        </p:nvSpPr>
        <p:spPr>
          <a:xfrm>
            <a:off x="4214636" y="4697338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59"/>
                </a:lnTo>
                <a:lnTo>
                  <a:pt x="6789" y="73601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88D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7" name="object 1097"/>
          <p:cNvSpPr/>
          <p:nvPr/>
        </p:nvSpPr>
        <p:spPr>
          <a:xfrm>
            <a:off x="4221426" y="4701380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59"/>
                </a:lnTo>
              </a:path>
            </a:pathLst>
          </a:custGeom>
          <a:ln w="3175">
            <a:solidFill>
              <a:srgbClr val="88D5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8" name="object 1098"/>
          <p:cNvSpPr/>
          <p:nvPr/>
        </p:nvSpPr>
        <p:spPr>
          <a:xfrm>
            <a:off x="4214636" y="4697338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59"/>
                </a:moveTo>
                <a:lnTo>
                  <a:pt x="0" y="0"/>
                </a:lnTo>
              </a:path>
            </a:pathLst>
          </a:custGeom>
          <a:ln w="3175">
            <a:solidFill>
              <a:srgbClr val="88D5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9" name="object 1099"/>
          <p:cNvSpPr/>
          <p:nvPr/>
        </p:nvSpPr>
        <p:spPr>
          <a:xfrm>
            <a:off x="4221426" y="4701380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59"/>
                </a:lnTo>
                <a:lnTo>
                  <a:pt x="6610" y="73495"/>
                </a:lnTo>
                <a:lnTo>
                  <a:pt x="6610" y="3935"/>
                </a:lnTo>
                <a:lnTo>
                  <a:pt x="0" y="0"/>
                </a:lnTo>
                <a:close/>
              </a:path>
            </a:pathLst>
          </a:custGeom>
          <a:solidFill>
            <a:srgbClr val="88D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0" name="object 1100"/>
          <p:cNvSpPr/>
          <p:nvPr/>
        </p:nvSpPr>
        <p:spPr>
          <a:xfrm>
            <a:off x="4228036" y="4705315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59"/>
                </a:lnTo>
              </a:path>
            </a:pathLst>
          </a:custGeom>
          <a:ln w="3175">
            <a:solidFill>
              <a:srgbClr val="88D5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1" name="object 1101"/>
          <p:cNvSpPr/>
          <p:nvPr/>
        </p:nvSpPr>
        <p:spPr>
          <a:xfrm>
            <a:off x="4221426" y="4701380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59"/>
                </a:moveTo>
                <a:lnTo>
                  <a:pt x="0" y="0"/>
                </a:lnTo>
              </a:path>
            </a:pathLst>
          </a:custGeom>
          <a:ln w="3175">
            <a:solidFill>
              <a:srgbClr val="88D5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2" name="object 1102"/>
          <p:cNvSpPr/>
          <p:nvPr/>
        </p:nvSpPr>
        <p:spPr>
          <a:xfrm>
            <a:off x="4228036" y="4705315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59"/>
                </a:lnTo>
                <a:lnTo>
                  <a:pt x="6789" y="73602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87D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3" name="object 1103"/>
          <p:cNvSpPr/>
          <p:nvPr/>
        </p:nvSpPr>
        <p:spPr>
          <a:xfrm>
            <a:off x="4234826" y="4709357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60"/>
                </a:lnTo>
              </a:path>
            </a:pathLst>
          </a:custGeom>
          <a:ln w="3175">
            <a:solidFill>
              <a:srgbClr val="87D5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4" name="object 1104"/>
          <p:cNvSpPr/>
          <p:nvPr/>
        </p:nvSpPr>
        <p:spPr>
          <a:xfrm>
            <a:off x="4228036" y="4705315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59"/>
                </a:moveTo>
                <a:lnTo>
                  <a:pt x="0" y="0"/>
                </a:lnTo>
              </a:path>
            </a:pathLst>
          </a:custGeom>
          <a:ln w="3175">
            <a:solidFill>
              <a:srgbClr val="87D5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5" name="object 1105"/>
          <p:cNvSpPr/>
          <p:nvPr/>
        </p:nvSpPr>
        <p:spPr>
          <a:xfrm>
            <a:off x="4234826" y="4709357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60"/>
                </a:lnTo>
                <a:lnTo>
                  <a:pt x="6610" y="73496"/>
                </a:lnTo>
                <a:lnTo>
                  <a:pt x="6610" y="3935"/>
                </a:lnTo>
                <a:lnTo>
                  <a:pt x="0" y="0"/>
                </a:lnTo>
                <a:close/>
              </a:path>
            </a:pathLst>
          </a:custGeom>
          <a:solidFill>
            <a:srgbClr val="85D5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6" name="object 1106"/>
          <p:cNvSpPr/>
          <p:nvPr/>
        </p:nvSpPr>
        <p:spPr>
          <a:xfrm>
            <a:off x="4241436" y="4713292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60"/>
                </a:lnTo>
              </a:path>
            </a:pathLst>
          </a:custGeom>
          <a:ln w="3175">
            <a:solidFill>
              <a:srgbClr val="85D5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7" name="object 1107"/>
          <p:cNvSpPr/>
          <p:nvPr/>
        </p:nvSpPr>
        <p:spPr>
          <a:xfrm>
            <a:off x="4234826" y="4709357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60"/>
                </a:moveTo>
                <a:lnTo>
                  <a:pt x="0" y="0"/>
                </a:lnTo>
              </a:path>
            </a:pathLst>
          </a:custGeom>
          <a:ln w="3175">
            <a:solidFill>
              <a:srgbClr val="85D5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8" name="object 1108"/>
          <p:cNvSpPr/>
          <p:nvPr/>
        </p:nvSpPr>
        <p:spPr>
          <a:xfrm>
            <a:off x="4241436" y="4713292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60"/>
                </a:lnTo>
                <a:lnTo>
                  <a:pt x="6789" y="73603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85D5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9" name="object 1109"/>
          <p:cNvSpPr/>
          <p:nvPr/>
        </p:nvSpPr>
        <p:spPr>
          <a:xfrm>
            <a:off x="4248226" y="4717334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61"/>
                </a:lnTo>
              </a:path>
            </a:pathLst>
          </a:custGeom>
          <a:ln w="3175">
            <a:solidFill>
              <a:srgbClr val="85D5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0" name="object 1110"/>
          <p:cNvSpPr/>
          <p:nvPr/>
        </p:nvSpPr>
        <p:spPr>
          <a:xfrm>
            <a:off x="4241436" y="4713292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60"/>
                </a:moveTo>
                <a:lnTo>
                  <a:pt x="0" y="0"/>
                </a:lnTo>
              </a:path>
            </a:pathLst>
          </a:custGeom>
          <a:ln w="3175">
            <a:solidFill>
              <a:srgbClr val="85D5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1" name="object 1111"/>
          <p:cNvSpPr/>
          <p:nvPr/>
        </p:nvSpPr>
        <p:spPr>
          <a:xfrm>
            <a:off x="4248226" y="4717334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61"/>
                </a:lnTo>
                <a:lnTo>
                  <a:pt x="6610" y="73497"/>
                </a:lnTo>
                <a:lnTo>
                  <a:pt x="6610" y="3935"/>
                </a:lnTo>
                <a:lnTo>
                  <a:pt x="0" y="0"/>
                </a:lnTo>
                <a:close/>
              </a:path>
            </a:pathLst>
          </a:custGeom>
          <a:solidFill>
            <a:srgbClr val="85D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2" name="object 1112"/>
          <p:cNvSpPr/>
          <p:nvPr/>
        </p:nvSpPr>
        <p:spPr>
          <a:xfrm>
            <a:off x="4254836" y="4721270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61"/>
                </a:lnTo>
              </a:path>
            </a:pathLst>
          </a:custGeom>
          <a:ln w="3175">
            <a:solidFill>
              <a:srgbClr val="85D4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3" name="object 1113"/>
          <p:cNvSpPr/>
          <p:nvPr/>
        </p:nvSpPr>
        <p:spPr>
          <a:xfrm>
            <a:off x="4248226" y="4717334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61"/>
                </a:moveTo>
                <a:lnTo>
                  <a:pt x="0" y="0"/>
                </a:lnTo>
              </a:path>
            </a:pathLst>
          </a:custGeom>
          <a:ln w="3175">
            <a:solidFill>
              <a:srgbClr val="85D4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4" name="object 1114"/>
          <p:cNvSpPr/>
          <p:nvPr/>
        </p:nvSpPr>
        <p:spPr>
          <a:xfrm>
            <a:off x="4254836" y="4721270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61"/>
                </a:lnTo>
                <a:lnTo>
                  <a:pt x="6789" y="73603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84D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5" name="object 1115"/>
          <p:cNvSpPr/>
          <p:nvPr/>
        </p:nvSpPr>
        <p:spPr>
          <a:xfrm>
            <a:off x="4261626" y="4725312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61"/>
                </a:lnTo>
              </a:path>
            </a:pathLst>
          </a:custGeom>
          <a:ln w="3175">
            <a:solidFill>
              <a:srgbClr val="84D4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6" name="object 1116"/>
          <p:cNvSpPr/>
          <p:nvPr/>
        </p:nvSpPr>
        <p:spPr>
          <a:xfrm>
            <a:off x="4254836" y="4721270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61"/>
                </a:moveTo>
                <a:lnTo>
                  <a:pt x="0" y="0"/>
                </a:lnTo>
              </a:path>
            </a:pathLst>
          </a:custGeom>
          <a:ln w="3175">
            <a:solidFill>
              <a:srgbClr val="84D4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7" name="object 1117"/>
          <p:cNvSpPr/>
          <p:nvPr/>
        </p:nvSpPr>
        <p:spPr>
          <a:xfrm>
            <a:off x="4261626" y="4725312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61"/>
                </a:lnTo>
                <a:lnTo>
                  <a:pt x="6610" y="73497"/>
                </a:lnTo>
                <a:lnTo>
                  <a:pt x="6610" y="3935"/>
                </a:lnTo>
                <a:lnTo>
                  <a:pt x="0" y="0"/>
                </a:lnTo>
                <a:close/>
              </a:path>
            </a:pathLst>
          </a:custGeom>
          <a:solidFill>
            <a:srgbClr val="84D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8" name="object 1118"/>
          <p:cNvSpPr/>
          <p:nvPr/>
        </p:nvSpPr>
        <p:spPr>
          <a:xfrm>
            <a:off x="4268237" y="4729248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62"/>
                </a:lnTo>
              </a:path>
            </a:pathLst>
          </a:custGeom>
          <a:ln w="3175">
            <a:solidFill>
              <a:srgbClr val="84D4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9" name="object 1119"/>
          <p:cNvSpPr/>
          <p:nvPr/>
        </p:nvSpPr>
        <p:spPr>
          <a:xfrm>
            <a:off x="4261626" y="4725312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61"/>
                </a:moveTo>
                <a:lnTo>
                  <a:pt x="0" y="0"/>
                </a:lnTo>
              </a:path>
            </a:pathLst>
          </a:custGeom>
          <a:ln w="3175">
            <a:solidFill>
              <a:srgbClr val="84D4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0" name="object 1120"/>
          <p:cNvSpPr/>
          <p:nvPr/>
        </p:nvSpPr>
        <p:spPr>
          <a:xfrm>
            <a:off x="4268237" y="4729248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62"/>
                </a:lnTo>
                <a:lnTo>
                  <a:pt x="6789" y="73604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83D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1" name="object 1121"/>
          <p:cNvSpPr/>
          <p:nvPr/>
        </p:nvSpPr>
        <p:spPr>
          <a:xfrm>
            <a:off x="4275026" y="4733289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62"/>
                </a:lnTo>
              </a:path>
            </a:pathLst>
          </a:custGeom>
          <a:ln w="3175">
            <a:solidFill>
              <a:srgbClr val="83D4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2" name="object 1122"/>
          <p:cNvSpPr/>
          <p:nvPr/>
        </p:nvSpPr>
        <p:spPr>
          <a:xfrm>
            <a:off x="4268237" y="4729248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62"/>
                </a:moveTo>
                <a:lnTo>
                  <a:pt x="0" y="0"/>
                </a:lnTo>
              </a:path>
            </a:pathLst>
          </a:custGeom>
          <a:ln w="3175">
            <a:solidFill>
              <a:srgbClr val="83D4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3" name="object 1123"/>
          <p:cNvSpPr/>
          <p:nvPr/>
        </p:nvSpPr>
        <p:spPr>
          <a:xfrm>
            <a:off x="4275026" y="4733290"/>
            <a:ext cx="5715" cy="73025"/>
          </a:xfrm>
          <a:custGeom>
            <a:avLst/>
            <a:gdLst/>
            <a:ahLst/>
            <a:cxnLst/>
            <a:rect l="l" t="t" r="r" b="b"/>
            <a:pathLst>
              <a:path w="5714" h="73025">
                <a:moveTo>
                  <a:pt x="0" y="0"/>
                </a:moveTo>
                <a:lnTo>
                  <a:pt x="0" y="69562"/>
                </a:lnTo>
                <a:lnTo>
                  <a:pt x="5360" y="72753"/>
                </a:lnTo>
                <a:lnTo>
                  <a:pt x="5360" y="3190"/>
                </a:lnTo>
                <a:lnTo>
                  <a:pt x="0" y="0"/>
                </a:lnTo>
                <a:close/>
              </a:path>
            </a:pathLst>
          </a:custGeom>
          <a:solidFill>
            <a:srgbClr val="81D3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4" name="object 1124"/>
          <p:cNvSpPr/>
          <p:nvPr/>
        </p:nvSpPr>
        <p:spPr>
          <a:xfrm>
            <a:off x="4280386" y="4736481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62"/>
                </a:lnTo>
              </a:path>
            </a:pathLst>
          </a:custGeom>
          <a:ln w="3175">
            <a:solidFill>
              <a:srgbClr val="81D3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5" name="object 1125"/>
          <p:cNvSpPr/>
          <p:nvPr/>
        </p:nvSpPr>
        <p:spPr>
          <a:xfrm>
            <a:off x="4275026" y="4733289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62"/>
                </a:moveTo>
                <a:lnTo>
                  <a:pt x="0" y="0"/>
                </a:lnTo>
              </a:path>
            </a:pathLst>
          </a:custGeom>
          <a:ln w="3175">
            <a:solidFill>
              <a:srgbClr val="81D3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6" name="object 1126"/>
          <p:cNvSpPr/>
          <p:nvPr/>
        </p:nvSpPr>
        <p:spPr>
          <a:xfrm>
            <a:off x="4280386" y="4736481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62"/>
                </a:lnTo>
                <a:lnTo>
                  <a:pt x="6610" y="73498"/>
                </a:lnTo>
                <a:lnTo>
                  <a:pt x="6610" y="3935"/>
                </a:lnTo>
                <a:lnTo>
                  <a:pt x="0" y="0"/>
                </a:lnTo>
                <a:close/>
              </a:path>
            </a:pathLst>
          </a:custGeom>
          <a:solidFill>
            <a:srgbClr val="80D3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7" name="object 1127"/>
          <p:cNvSpPr/>
          <p:nvPr/>
        </p:nvSpPr>
        <p:spPr>
          <a:xfrm>
            <a:off x="4286997" y="4740416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63"/>
                </a:lnTo>
              </a:path>
            </a:pathLst>
          </a:custGeom>
          <a:ln w="3175">
            <a:solidFill>
              <a:srgbClr val="80D3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8" name="object 1128"/>
          <p:cNvSpPr/>
          <p:nvPr/>
        </p:nvSpPr>
        <p:spPr>
          <a:xfrm>
            <a:off x="4280386" y="4736481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62"/>
                </a:moveTo>
                <a:lnTo>
                  <a:pt x="0" y="0"/>
                </a:lnTo>
              </a:path>
            </a:pathLst>
          </a:custGeom>
          <a:ln w="3175">
            <a:solidFill>
              <a:srgbClr val="80D3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9" name="object 1129"/>
          <p:cNvSpPr/>
          <p:nvPr/>
        </p:nvSpPr>
        <p:spPr>
          <a:xfrm>
            <a:off x="4286997" y="4740416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63"/>
                </a:lnTo>
                <a:lnTo>
                  <a:pt x="6789" y="73605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80D3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0" name="object 1130"/>
          <p:cNvSpPr/>
          <p:nvPr/>
        </p:nvSpPr>
        <p:spPr>
          <a:xfrm>
            <a:off x="4293786" y="4744458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63"/>
                </a:lnTo>
              </a:path>
            </a:pathLst>
          </a:custGeom>
          <a:ln w="3175">
            <a:solidFill>
              <a:srgbClr val="80D3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1" name="object 1131"/>
          <p:cNvSpPr/>
          <p:nvPr/>
        </p:nvSpPr>
        <p:spPr>
          <a:xfrm>
            <a:off x="4286997" y="4740416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63"/>
                </a:moveTo>
                <a:lnTo>
                  <a:pt x="0" y="0"/>
                </a:lnTo>
              </a:path>
            </a:pathLst>
          </a:custGeom>
          <a:ln w="3175">
            <a:solidFill>
              <a:srgbClr val="80D3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2" name="object 1132"/>
          <p:cNvSpPr/>
          <p:nvPr/>
        </p:nvSpPr>
        <p:spPr>
          <a:xfrm>
            <a:off x="4293786" y="4744458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63"/>
                </a:lnTo>
                <a:lnTo>
                  <a:pt x="6610" y="73499"/>
                </a:lnTo>
                <a:lnTo>
                  <a:pt x="6610" y="3935"/>
                </a:lnTo>
                <a:lnTo>
                  <a:pt x="0" y="0"/>
                </a:lnTo>
                <a:close/>
              </a:path>
            </a:pathLst>
          </a:custGeom>
          <a:solidFill>
            <a:srgbClr val="7ED3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3" name="object 1133"/>
          <p:cNvSpPr/>
          <p:nvPr/>
        </p:nvSpPr>
        <p:spPr>
          <a:xfrm>
            <a:off x="4300397" y="4748393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63"/>
                </a:lnTo>
              </a:path>
            </a:pathLst>
          </a:custGeom>
          <a:ln w="3175">
            <a:solidFill>
              <a:srgbClr val="7ED3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4" name="object 1134"/>
          <p:cNvSpPr/>
          <p:nvPr/>
        </p:nvSpPr>
        <p:spPr>
          <a:xfrm>
            <a:off x="4293786" y="4744458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63"/>
                </a:moveTo>
                <a:lnTo>
                  <a:pt x="0" y="0"/>
                </a:lnTo>
              </a:path>
            </a:pathLst>
          </a:custGeom>
          <a:ln w="3175">
            <a:solidFill>
              <a:srgbClr val="7ED3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5" name="object 1135"/>
          <p:cNvSpPr/>
          <p:nvPr/>
        </p:nvSpPr>
        <p:spPr>
          <a:xfrm>
            <a:off x="4300397" y="4748393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63"/>
                </a:lnTo>
                <a:lnTo>
                  <a:pt x="6789" y="73606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7DD2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6" name="object 1136"/>
          <p:cNvSpPr/>
          <p:nvPr/>
        </p:nvSpPr>
        <p:spPr>
          <a:xfrm>
            <a:off x="4307186" y="4752435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64"/>
                </a:lnTo>
              </a:path>
            </a:pathLst>
          </a:custGeom>
          <a:ln w="3175">
            <a:solidFill>
              <a:srgbClr val="7DD2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7" name="object 1137"/>
          <p:cNvSpPr/>
          <p:nvPr/>
        </p:nvSpPr>
        <p:spPr>
          <a:xfrm>
            <a:off x="4300397" y="4748393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63"/>
                </a:moveTo>
                <a:lnTo>
                  <a:pt x="0" y="0"/>
                </a:lnTo>
              </a:path>
            </a:pathLst>
          </a:custGeom>
          <a:ln w="3175">
            <a:solidFill>
              <a:srgbClr val="7DD2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8" name="object 1138"/>
          <p:cNvSpPr/>
          <p:nvPr/>
        </p:nvSpPr>
        <p:spPr>
          <a:xfrm>
            <a:off x="4307186" y="4752435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64"/>
                </a:lnTo>
                <a:lnTo>
                  <a:pt x="6789" y="73606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7DD2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9" name="object 1139"/>
          <p:cNvSpPr/>
          <p:nvPr/>
        </p:nvSpPr>
        <p:spPr>
          <a:xfrm>
            <a:off x="4313976" y="4756477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64"/>
                </a:lnTo>
              </a:path>
            </a:pathLst>
          </a:custGeom>
          <a:ln w="3175">
            <a:solidFill>
              <a:srgbClr val="7DD2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0" name="object 1140"/>
          <p:cNvSpPr/>
          <p:nvPr/>
        </p:nvSpPr>
        <p:spPr>
          <a:xfrm>
            <a:off x="4307186" y="4752435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64"/>
                </a:moveTo>
                <a:lnTo>
                  <a:pt x="0" y="0"/>
                </a:lnTo>
              </a:path>
            </a:pathLst>
          </a:custGeom>
          <a:ln w="3175">
            <a:solidFill>
              <a:srgbClr val="7DD2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1" name="object 1141"/>
          <p:cNvSpPr/>
          <p:nvPr/>
        </p:nvSpPr>
        <p:spPr>
          <a:xfrm>
            <a:off x="4313976" y="4756477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64"/>
                </a:lnTo>
                <a:lnTo>
                  <a:pt x="6610" y="73500"/>
                </a:lnTo>
                <a:lnTo>
                  <a:pt x="6610" y="3935"/>
                </a:lnTo>
                <a:lnTo>
                  <a:pt x="0" y="0"/>
                </a:lnTo>
                <a:close/>
              </a:path>
            </a:pathLst>
          </a:custGeom>
          <a:solidFill>
            <a:srgbClr val="7BD2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2" name="object 1142"/>
          <p:cNvSpPr/>
          <p:nvPr/>
        </p:nvSpPr>
        <p:spPr>
          <a:xfrm>
            <a:off x="4320587" y="4760413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65"/>
                </a:lnTo>
              </a:path>
            </a:pathLst>
          </a:custGeom>
          <a:ln w="3175">
            <a:solidFill>
              <a:srgbClr val="7BD2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3" name="object 1143"/>
          <p:cNvSpPr/>
          <p:nvPr/>
        </p:nvSpPr>
        <p:spPr>
          <a:xfrm>
            <a:off x="4313976" y="4756477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64"/>
                </a:moveTo>
                <a:lnTo>
                  <a:pt x="0" y="0"/>
                </a:lnTo>
              </a:path>
            </a:pathLst>
          </a:custGeom>
          <a:ln w="3175">
            <a:solidFill>
              <a:srgbClr val="7BD2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4" name="object 1144"/>
          <p:cNvSpPr/>
          <p:nvPr/>
        </p:nvSpPr>
        <p:spPr>
          <a:xfrm>
            <a:off x="4320587" y="4760413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65"/>
                </a:lnTo>
                <a:lnTo>
                  <a:pt x="6789" y="73607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7AD2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5" name="object 1145"/>
          <p:cNvSpPr/>
          <p:nvPr/>
        </p:nvSpPr>
        <p:spPr>
          <a:xfrm>
            <a:off x="4327376" y="4764455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65"/>
                </a:lnTo>
              </a:path>
            </a:pathLst>
          </a:custGeom>
          <a:ln w="3175">
            <a:solidFill>
              <a:srgbClr val="7AD2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6" name="object 1146"/>
          <p:cNvSpPr/>
          <p:nvPr/>
        </p:nvSpPr>
        <p:spPr>
          <a:xfrm>
            <a:off x="4320587" y="4760413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65"/>
                </a:moveTo>
                <a:lnTo>
                  <a:pt x="0" y="0"/>
                </a:lnTo>
              </a:path>
            </a:pathLst>
          </a:custGeom>
          <a:ln w="3175">
            <a:solidFill>
              <a:srgbClr val="7AD2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7" name="object 1147"/>
          <p:cNvSpPr/>
          <p:nvPr/>
        </p:nvSpPr>
        <p:spPr>
          <a:xfrm>
            <a:off x="4327376" y="4764455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65"/>
                </a:lnTo>
                <a:lnTo>
                  <a:pt x="6610" y="73501"/>
                </a:lnTo>
                <a:lnTo>
                  <a:pt x="6610" y="3935"/>
                </a:lnTo>
                <a:lnTo>
                  <a:pt x="0" y="0"/>
                </a:lnTo>
                <a:close/>
              </a:path>
            </a:pathLst>
          </a:custGeom>
          <a:solidFill>
            <a:srgbClr val="7AD2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8" name="object 1148"/>
          <p:cNvSpPr/>
          <p:nvPr/>
        </p:nvSpPr>
        <p:spPr>
          <a:xfrm>
            <a:off x="4333987" y="4768390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65"/>
                </a:lnTo>
              </a:path>
            </a:pathLst>
          </a:custGeom>
          <a:ln w="3175">
            <a:solidFill>
              <a:srgbClr val="7AD2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9" name="object 1149"/>
          <p:cNvSpPr/>
          <p:nvPr/>
        </p:nvSpPr>
        <p:spPr>
          <a:xfrm>
            <a:off x="4327376" y="4764455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65"/>
                </a:moveTo>
                <a:lnTo>
                  <a:pt x="0" y="0"/>
                </a:lnTo>
              </a:path>
            </a:pathLst>
          </a:custGeom>
          <a:ln w="3175">
            <a:solidFill>
              <a:srgbClr val="7AD2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0" name="object 1150"/>
          <p:cNvSpPr/>
          <p:nvPr/>
        </p:nvSpPr>
        <p:spPr>
          <a:xfrm>
            <a:off x="4333987" y="4768391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65"/>
                </a:lnTo>
                <a:lnTo>
                  <a:pt x="6789" y="73608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79D2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1" name="object 1151"/>
          <p:cNvSpPr/>
          <p:nvPr/>
        </p:nvSpPr>
        <p:spPr>
          <a:xfrm>
            <a:off x="4340776" y="4772432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66"/>
                </a:lnTo>
              </a:path>
            </a:pathLst>
          </a:custGeom>
          <a:ln w="3175">
            <a:solidFill>
              <a:srgbClr val="79D2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2" name="object 1152"/>
          <p:cNvSpPr/>
          <p:nvPr/>
        </p:nvSpPr>
        <p:spPr>
          <a:xfrm>
            <a:off x="4333987" y="4768390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65"/>
                </a:moveTo>
                <a:lnTo>
                  <a:pt x="0" y="0"/>
                </a:lnTo>
              </a:path>
            </a:pathLst>
          </a:custGeom>
          <a:ln w="3175">
            <a:solidFill>
              <a:srgbClr val="79D2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3" name="object 1153"/>
          <p:cNvSpPr/>
          <p:nvPr/>
        </p:nvSpPr>
        <p:spPr>
          <a:xfrm>
            <a:off x="4340776" y="4772432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66"/>
                </a:lnTo>
                <a:lnTo>
                  <a:pt x="6610" y="73502"/>
                </a:lnTo>
                <a:lnTo>
                  <a:pt x="6610" y="3935"/>
                </a:lnTo>
                <a:lnTo>
                  <a:pt x="0" y="0"/>
                </a:lnTo>
                <a:close/>
              </a:path>
            </a:pathLst>
          </a:custGeom>
          <a:solidFill>
            <a:srgbClr val="79D2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4" name="object 1154"/>
          <p:cNvSpPr/>
          <p:nvPr/>
        </p:nvSpPr>
        <p:spPr>
          <a:xfrm>
            <a:off x="4347386" y="4776368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66"/>
                </a:lnTo>
              </a:path>
            </a:pathLst>
          </a:custGeom>
          <a:ln w="3175">
            <a:solidFill>
              <a:srgbClr val="79D2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5" name="object 1155"/>
          <p:cNvSpPr/>
          <p:nvPr/>
        </p:nvSpPr>
        <p:spPr>
          <a:xfrm>
            <a:off x="4340776" y="4772432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66"/>
                </a:moveTo>
                <a:lnTo>
                  <a:pt x="0" y="0"/>
                </a:lnTo>
              </a:path>
            </a:pathLst>
          </a:custGeom>
          <a:ln w="3175">
            <a:solidFill>
              <a:srgbClr val="79D2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6" name="object 1156"/>
          <p:cNvSpPr/>
          <p:nvPr/>
        </p:nvSpPr>
        <p:spPr>
          <a:xfrm>
            <a:off x="4347386" y="4776368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66"/>
                </a:lnTo>
                <a:lnTo>
                  <a:pt x="6789" y="73608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77D2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7" name="object 1157"/>
          <p:cNvSpPr/>
          <p:nvPr/>
        </p:nvSpPr>
        <p:spPr>
          <a:xfrm>
            <a:off x="4354176" y="4780410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66"/>
                </a:lnTo>
              </a:path>
            </a:pathLst>
          </a:custGeom>
          <a:ln w="3175">
            <a:solidFill>
              <a:srgbClr val="77D2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8" name="object 1158"/>
          <p:cNvSpPr/>
          <p:nvPr/>
        </p:nvSpPr>
        <p:spPr>
          <a:xfrm>
            <a:off x="4347386" y="4776368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66"/>
                </a:moveTo>
                <a:lnTo>
                  <a:pt x="0" y="0"/>
                </a:lnTo>
              </a:path>
            </a:pathLst>
          </a:custGeom>
          <a:ln w="3175">
            <a:solidFill>
              <a:srgbClr val="77D2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9" name="object 1159"/>
          <p:cNvSpPr/>
          <p:nvPr/>
        </p:nvSpPr>
        <p:spPr>
          <a:xfrm>
            <a:off x="4354176" y="4780410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66"/>
                </a:lnTo>
                <a:lnTo>
                  <a:pt x="6610" y="73502"/>
                </a:lnTo>
                <a:lnTo>
                  <a:pt x="6610" y="3935"/>
                </a:lnTo>
                <a:lnTo>
                  <a:pt x="0" y="0"/>
                </a:lnTo>
                <a:close/>
              </a:path>
            </a:pathLst>
          </a:custGeom>
          <a:solidFill>
            <a:srgbClr val="77D2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0" name="object 1160"/>
          <p:cNvSpPr/>
          <p:nvPr/>
        </p:nvSpPr>
        <p:spPr>
          <a:xfrm>
            <a:off x="4360787" y="4784345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67"/>
                </a:lnTo>
              </a:path>
            </a:pathLst>
          </a:custGeom>
          <a:ln w="3175">
            <a:solidFill>
              <a:srgbClr val="77D2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1" name="object 1161"/>
          <p:cNvSpPr/>
          <p:nvPr/>
        </p:nvSpPr>
        <p:spPr>
          <a:xfrm>
            <a:off x="4354176" y="4780410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66"/>
                </a:moveTo>
                <a:lnTo>
                  <a:pt x="0" y="0"/>
                </a:lnTo>
              </a:path>
            </a:pathLst>
          </a:custGeom>
          <a:ln w="3175">
            <a:solidFill>
              <a:srgbClr val="77D2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2" name="object 1162"/>
          <p:cNvSpPr/>
          <p:nvPr/>
        </p:nvSpPr>
        <p:spPr>
          <a:xfrm>
            <a:off x="4360787" y="4784345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67"/>
                </a:lnTo>
                <a:lnTo>
                  <a:pt x="6789" y="73609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76D1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3" name="object 1163"/>
          <p:cNvSpPr/>
          <p:nvPr/>
        </p:nvSpPr>
        <p:spPr>
          <a:xfrm>
            <a:off x="4367576" y="4788387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67"/>
                </a:lnTo>
              </a:path>
            </a:pathLst>
          </a:custGeom>
          <a:ln w="3175">
            <a:solidFill>
              <a:srgbClr val="76D1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4" name="object 1164"/>
          <p:cNvSpPr/>
          <p:nvPr/>
        </p:nvSpPr>
        <p:spPr>
          <a:xfrm>
            <a:off x="4360787" y="4784345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67"/>
                </a:moveTo>
                <a:lnTo>
                  <a:pt x="0" y="0"/>
                </a:lnTo>
              </a:path>
            </a:pathLst>
          </a:custGeom>
          <a:ln w="3175">
            <a:solidFill>
              <a:srgbClr val="76D1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5" name="object 1165"/>
          <p:cNvSpPr/>
          <p:nvPr/>
        </p:nvSpPr>
        <p:spPr>
          <a:xfrm>
            <a:off x="4367576" y="4788387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67"/>
                </a:lnTo>
                <a:lnTo>
                  <a:pt x="6610" y="73503"/>
                </a:lnTo>
                <a:lnTo>
                  <a:pt x="6610" y="3935"/>
                </a:lnTo>
                <a:lnTo>
                  <a:pt x="0" y="0"/>
                </a:lnTo>
                <a:close/>
              </a:path>
            </a:pathLst>
          </a:custGeom>
          <a:solidFill>
            <a:srgbClr val="75D1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6" name="object 1166"/>
          <p:cNvSpPr/>
          <p:nvPr/>
        </p:nvSpPr>
        <p:spPr>
          <a:xfrm>
            <a:off x="4374187" y="4792323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67"/>
                </a:lnTo>
              </a:path>
            </a:pathLst>
          </a:custGeom>
          <a:ln w="3175">
            <a:solidFill>
              <a:srgbClr val="75D1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7" name="object 1167"/>
          <p:cNvSpPr/>
          <p:nvPr/>
        </p:nvSpPr>
        <p:spPr>
          <a:xfrm>
            <a:off x="4367576" y="4788387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67"/>
                </a:moveTo>
                <a:lnTo>
                  <a:pt x="0" y="0"/>
                </a:lnTo>
              </a:path>
            </a:pathLst>
          </a:custGeom>
          <a:ln w="3175">
            <a:solidFill>
              <a:srgbClr val="75D1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8" name="object 1168"/>
          <p:cNvSpPr/>
          <p:nvPr/>
        </p:nvSpPr>
        <p:spPr>
          <a:xfrm>
            <a:off x="4374187" y="4792323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67"/>
                </a:lnTo>
                <a:lnTo>
                  <a:pt x="6789" y="73610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75D1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9" name="object 1169"/>
          <p:cNvSpPr/>
          <p:nvPr/>
        </p:nvSpPr>
        <p:spPr>
          <a:xfrm>
            <a:off x="4380976" y="4796365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68"/>
                </a:lnTo>
              </a:path>
            </a:pathLst>
          </a:custGeom>
          <a:ln w="3175">
            <a:solidFill>
              <a:srgbClr val="75D1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0" name="object 1170"/>
          <p:cNvSpPr/>
          <p:nvPr/>
        </p:nvSpPr>
        <p:spPr>
          <a:xfrm>
            <a:off x="4374187" y="4792323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67"/>
                </a:moveTo>
                <a:lnTo>
                  <a:pt x="0" y="0"/>
                </a:lnTo>
              </a:path>
            </a:pathLst>
          </a:custGeom>
          <a:ln w="3175">
            <a:solidFill>
              <a:srgbClr val="75D1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1" name="object 1171"/>
          <p:cNvSpPr/>
          <p:nvPr/>
        </p:nvSpPr>
        <p:spPr>
          <a:xfrm>
            <a:off x="4380976" y="4796365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68"/>
                </a:lnTo>
                <a:lnTo>
                  <a:pt x="6610" y="73504"/>
                </a:lnTo>
                <a:lnTo>
                  <a:pt x="6610" y="3935"/>
                </a:lnTo>
                <a:lnTo>
                  <a:pt x="0" y="0"/>
                </a:lnTo>
                <a:close/>
              </a:path>
            </a:pathLst>
          </a:custGeom>
          <a:solidFill>
            <a:srgbClr val="73D1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2" name="object 1172"/>
          <p:cNvSpPr/>
          <p:nvPr/>
        </p:nvSpPr>
        <p:spPr>
          <a:xfrm>
            <a:off x="4387587" y="4800300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68"/>
                </a:lnTo>
              </a:path>
            </a:pathLst>
          </a:custGeom>
          <a:ln w="3175">
            <a:solidFill>
              <a:srgbClr val="73D1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3" name="object 1173"/>
          <p:cNvSpPr/>
          <p:nvPr/>
        </p:nvSpPr>
        <p:spPr>
          <a:xfrm>
            <a:off x="4380976" y="4796365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68"/>
                </a:moveTo>
                <a:lnTo>
                  <a:pt x="0" y="0"/>
                </a:lnTo>
              </a:path>
            </a:pathLst>
          </a:custGeom>
          <a:ln w="3175">
            <a:solidFill>
              <a:srgbClr val="73D1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4" name="object 1174"/>
          <p:cNvSpPr/>
          <p:nvPr/>
        </p:nvSpPr>
        <p:spPr>
          <a:xfrm>
            <a:off x="4387587" y="4800300"/>
            <a:ext cx="5715" cy="73025"/>
          </a:xfrm>
          <a:custGeom>
            <a:avLst/>
            <a:gdLst/>
            <a:ahLst/>
            <a:cxnLst/>
            <a:rect l="l" t="t" r="r" b="b"/>
            <a:pathLst>
              <a:path w="5714" h="73025">
                <a:moveTo>
                  <a:pt x="0" y="0"/>
                </a:moveTo>
                <a:lnTo>
                  <a:pt x="0" y="69568"/>
                </a:lnTo>
                <a:lnTo>
                  <a:pt x="5360" y="72759"/>
                </a:lnTo>
                <a:lnTo>
                  <a:pt x="5360" y="3190"/>
                </a:lnTo>
                <a:lnTo>
                  <a:pt x="0" y="0"/>
                </a:lnTo>
                <a:close/>
              </a:path>
            </a:pathLst>
          </a:custGeom>
          <a:solidFill>
            <a:srgbClr val="71D0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5" name="object 1175"/>
          <p:cNvSpPr/>
          <p:nvPr/>
        </p:nvSpPr>
        <p:spPr>
          <a:xfrm>
            <a:off x="4392947" y="4803491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68"/>
                </a:lnTo>
              </a:path>
            </a:pathLst>
          </a:custGeom>
          <a:ln w="3175">
            <a:solidFill>
              <a:srgbClr val="71D0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6" name="object 1176"/>
          <p:cNvSpPr/>
          <p:nvPr/>
        </p:nvSpPr>
        <p:spPr>
          <a:xfrm>
            <a:off x="4387587" y="4800300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68"/>
                </a:moveTo>
                <a:lnTo>
                  <a:pt x="0" y="0"/>
                </a:lnTo>
              </a:path>
            </a:pathLst>
          </a:custGeom>
          <a:ln w="3175">
            <a:solidFill>
              <a:srgbClr val="71D0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7" name="object 1177"/>
          <p:cNvSpPr/>
          <p:nvPr/>
        </p:nvSpPr>
        <p:spPr>
          <a:xfrm>
            <a:off x="4392947" y="4803491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68"/>
                </a:lnTo>
                <a:lnTo>
                  <a:pt x="6789" y="73611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71D0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8" name="object 1178"/>
          <p:cNvSpPr/>
          <p:nvPr/>
        </p:nvSpPr>
        <p:spPr>
          <a:xfrm>
            <a:off x="4399736" y="4807533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69"/>
                </a:lnTo>
              </a:path>
            </a:pathLst>
          </a:custGeom>
          <a:ln w="3175">
            <a:solidFill>
              <a:srgbClr val="71D0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9" name="object 1179"/>
          <p:cNvSpPr/>
          <p:nvPr/>
        </p:nvSpPr>
        <p:spPr>
          <a:xfrm>
            <a:off x="4392947" y="4803491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68"/>
                </a:moveTo>
                <a:lnTo>
                  <a:pt x="0" y="0"/>
                </a:lnTo>
              </a:path>
            </a:pathLst>
          </a:custGeom>
          <a:ln w="3175">
            <a:solidFill>
              <a:srgbClr val="71D0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0" name="object 1180"/>
          <p:cNvSpPr/>
          <p:nvPr/>
        </p:nvSpPr>
        <p:spPr>
          <a:xfrm>
            <a:off x="4399736" y="4807533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69"/>
                </a:lnTo>
                <a:lnTo>
                  <a:pt x="6610" y="73505"/>
                </a:lnTo>
                <a:lnTo>
                  <a:pt x="6610" y="3935"/>
                </a:lnTo>
                <a:lnTo>
                  <a:pt x="0" y="0"/>
                </a:lnTo>
                <a:close/>
              </a:path>
            </a:pathLst>
          </a:custGeom>
          <a:solidFill>
            <a:srgbClr val="70D0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1" name="object 1181"/>
          <p:cNvSpPr/>
          <p:nvPr/>
        </p:nvSpPr>
        <p:spPr>
          <a:xfrm>
            <a:off x="4406347" y="4811469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69"/>
                </a:lnTo>
              </a:path>
            </a:pathLst>
          </a:custGeom>
          <a:ln w="3175">
            <a:solidFill>
              <a:srgbClr val="70D0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2" name="object 1182"/>
          <p:cNvSpPr/>
          <p:nvPr/>
        </p:nvSpPr>
        <p:spPr>
          <a:xfrm>
            <a:off x="4399736" y="4807533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69"/>
                </a:moveTo>
                <a:lnTo>
                  <a:pt x="0" y="0"/>
                </a:lnTo>
              </a:path>
            </a:pathLst>
          </a:custGeom>
          <a:ln w="3175">
            <a:solidFill>
              <a:srgbClr val="70D0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3" name="object 1183"/>
          <p:cNvSpPr/>
          <p:nvPr/>
        </p:nvSpPr>
        <p:spPr>
          <a:xfrm>
            <a:off x="4406347" y="4811469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69"/>
                </a:lnTo>
                <a:lnTo>
                  <a:pt x="6789" y="73612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6ED0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4" name="object 1184"/>
          <p:cNvSpPr/>
          <p:nvPr/>
        </p:nvSpPr>
        <p:spPr>
          <a:xfrm>
            <a:off x="4413136" y="4815511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70"/>
                </a:lnTo>
              </a:path>
            </a:pathLst>
          </a:custGeom>
          <a:ln w="3175">
            <a:solidFill>
              <a:srgbClr val="6ED0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5" name="object 1185"/>
          <p:cNvSpPr/>
          <p:nvPr/>
        </p:nvSpPr>
        <p:spPr>
          <a:xfrm>
            <a:off x="4406347" y="4811469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69"/>
                </a:moveTo>
                <a:lnTo>
                  <a:pt x="0" y="0"/>
                </a:lnTo>
              </a:path>
            </a:pathLst>
          </a:custGeom>
          <a:ln w="3175">
            <a:solidFill>
              <a:srgbClr val="6ED0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6" name="object 1186"/>
          <p:cNvSpPr/>
          <p:nvPr/>
        </p:nvSpPr>
        <p:spPr>
          <a:xfrm>
            <a:off x="4413136" y="4815511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70"/>
                </a:lnTo>
                <a:lnTo>
                  <a:pt x="6610" y="73506"/>
                </a:lnTo>
                <a:lnTo>
                  <a:pt x="6610" y="3935"/>
                </a:lnTo>
                <a:lnTo>
                  <a:pt x="0" y="0"/>
                </a:lnTo>
                <a:close/>
              </a:path>
            </a:pathLst>
          </a:custGeom>
          <a:solidFill>
            <a:srgbClr val="6DCF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7" name="object 1187"/>
          <p:cNvSpPr/>
          <p:nvPr/>
        </p:nvSpPr>
        <p:spPr>
          <a:xfrm>
            <a:off x="4419747" y="4819446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70"/>
                </a:lnTo>
              </a:path>
            </a:pathLst>
          </a:custGeom>
          <a:ln w="3175">
            <a:solidFill>
              <a:srgbClr val="6DCF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8" name="object 1188"/>
          <p:cNvSpPr/>
          <p:nvPr/>
        </p:nvSpPr>
        <p:spPr>
          <a:xfrm>
            <a:off x="4413136" y="4815511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70"/>
                </a:moveTo>
                <a:lnTo>
                  <a:pt x="0" y="0"/>
                </a:lnTo>
              </a:path>
            </a:pathLst>
          </a:custGeom>
          <a:ln w="3175">
            <a:solidFill>
              <a:srgbClr val="6DCF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9" name="object 1189"/>
          <p:cNvSpPr/>
          <p:nvPr/>
        </p:nvSpPr>
        <p:spPr>
          <a:xfrm>
            <a:off x="4419747" y="4819446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70"/>
                </a:lnTo>
                <a:lnTo>
                  <a:pt x="6789" y="73612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6DCF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0" name="object 1190"/>
          <p:cNvSpPr/>
          <p:nvPr/>
        </p:nvSpPr>
        <p:spPr>
          <a:xfrm>
            <a:off x="4426537" y="4823488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70"/>
                </a:lnTo>
              </a:path>
            </a:pathLst>
          </a:custGeom>
          <a:ln w="3175">
            <a:solidFill>
              <a:srgbClr val="6DCF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1" name="object 1191"/>
          <p:cNvSpPr/>
          <p:nvPr/>
        </p:nvSpPr>
        <p:spPr>
          <a:xfrm>
            <a:off x="4419747" y="4819446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70"/>
                </a:moveTo>
                <a:lnTo>
                  <a:pt x="0" y="0"/>
                </a:lnTo>
              </a:path>
            </a:pathLst>
          </a:custGeom>
          <a:ln w="3175">
            <a:solidFill>
              <a:srgbClr val="6DCF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2" name="object 1192"/>
          <p:cNvSpPr/>
          <p:nvPr/>
        </p:nvSpPr>
        <p:spPr>
          <a:xfrm>
            <a:off x="4426537" y="4823488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70"/>
                </a:lnTo>
                <a:lnTo>
                  <a:pt x="6610" y="73506"/>
                </a:lnTo>
                <a:lnTo>
                  <a:pt x="6610" y="3935"/>
                </a:lnTo>
                <a:lnTo>
                  <a:pt x="0" y="0"/>
                </a:lnTo>
                <a:close/>
              </a:path>
            </a:pathLst>
          </a:custGeom>
          <a:solidFill>
            <a:srgbClr val="6CCF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3" name="object 1193"/>
          <p:cNvSpPr/>
          <p:nvPr/>
        </p:nvSpPr>
        <p:spPr>
          <a:xfrm>
            <a:off x="4433147" y="4827424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71"/>
                </a:lnTo>
              </a:path>
            </a:pathLst>
          </a:custGeom>
          <a:ln w="3175">
            <a:solidFill>
              <a:srgbClr val="6CCF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4" name="object 1194"/>
          <p:cNvSpPr/>
          <p:nvPr/>
        </p:nvSpPr>
        <p:spPr>
          <a:xfrm>
            <a:off x="4426537" y="4823488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70"/>
                </a:moveTo>
                <a:lnTo>
                  <a:pt x="0" y="0"/>
                </a:lnTo>
              </a:path>
            </a:pathLst>
          </a:custGeom>
          <a:ln w="3175">
            <a:solidFill>
              <a:srgbClr val="6CCF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5" name="object 1195"/>
          <p:cNvSpPr/>
          <p:nvPr/>
        </p:nvSpPr>
        <p:spPr>
          <a:xfrm>
            <a:off x="4433147" y="4827424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71"/>
                </a:lnTo>
                <a:lnTo>
                  <a:pt x="6789" y="73613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6BCF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6" name="object 1196"/>
          <p:cNvSpPr/>
          <p:nvPr/>
        </p:nvSpPr>
        <p:spPr>
          <a:xfrm>
            <a:off x="4439937" y="4831466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71"/>
                </a:lnTo>
              </a:path>
            </a:pathLst>
          </a:custGeom>
          <a:ln w="3175">
            <a:solidFill>
              <a:srgbClr val="6BCF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7" name="object 1197"/>
          <p:cNvSpPr/>
          <p:nvPr/>
        </p:nvSpPr>
        <p:spPr>
          <a:xfrm>
            <a:off x="4433147" y="4827424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71"/>
                </a:moveTo>
                <a:lnTo>
                  <a:pt x="0" y="0"/>
                </a:lnTo>
              </a:path>
            </a:pathLst>
          </a:custGeom>
          <a:ln w="3175">
            <a:solidFill>
              <a:srgbClr val="6BCF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8" name="object 1198"/>
          <p:cNvSpPr/>
          <p:nvPr/>
        </p:nvSpPr>
        <p:spPr>
          <a:xfrm>
            <a:off x="4439937" y="4831466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71"/>
                </a:lnTo>
                <a:lnTo>
                  <a:pt x="6610" y="73507"/>
                </a:lnTo>
                <a:lnTo>
                  <a:pt x="6610" y="3935"/>
                </a:lnTo>
                <a:lnTo>
                  <a:pt x="0" y="0"/>
                </a:lnTo>
                <a:close/>
              </a:path>
            </a:pathLst>
          </a:custGeom>
          <a:solidFill>
            <a:srgbClr val="6BCF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9" name="object 1199"/>
          <p:cNvSpPr/>
          <p:nvPr/>
        </p:nvSpPr>
        <p:spPr>
          <a:xfrm>
            <a:off x="4446547" y="4835401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71"/>
                </a:lnTo>
              </a:path>
            </a:pathLst>
          </a:custGeom>
          <a:ln w="3175">
            <a:solidFill>
              <a:srgbClr val="6BCF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0" name="object 1200"/>
          <p:cNvSpPr/>
          <p:nvPr/>
        </p:nvSpPr>
        <p:spPr>
          <a:xfrm>
            <a:off x="4439937" y="4831466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71"/>
                </a:moveTo>
                <a:lnTo>
                  <a:pt x="0" y="0"/>
                </a:lnTo>
              </a:path>
            </a:pathLst>
          </a:custGeom>
          <a:ln w="3175">
            <a:solidFill>
              <a:srgbClr val="6BCF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1" name="object 1201"/>
          <p:cNvSpPr/>
          <p:nvPr/>
        </p:nvSpPr>
        <p:spPr>
          <a:xfrm>
            <a:off x="4446547" y="4835401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71"/>
                </a:lnTo>
                <a:lnTo>
                  <a:pt x="6789" y="73614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6ACF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2" name="object 1202"/>
          <p:cNvSpPr/>
          <p:nvPr/>
        </p:nvSpPr>
        <p:spPr>
          <a:xfrm>
            <a:off x="4453337" y="4839443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72"/>
                </a:lnTo>
              </a:path>
            </a:pathLst>
          </a:custGeom>
          <a:ln w="3175">
            <a:solidFill>
              <a:srgbClr val="6ACF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3" name="object 1203"/>
          <p:cNvSpPr/>
          <p:nvPr/>
        </p:nvSpPr>
        <p:spPr>
          <a:xfrm>
            <a:off x="4446547" y="4835401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71"/>
                </a:moveTo>
                <a:lnTo>
                  <a:pt x="0" y="0"/>
                </a:lnTo>
              </a:path>
            </a:pathLst>
          </a:custGeom>
          <a:ln w="3175">
            <a:solidFill>
              <a:srgbClr val="6ACF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4" name="object 1204"/>
          <p:cNvSpPr/>
          <p:nvPr/>
        </p:nvSpPr>
        <p:spPr>
          <a:xfrm>
            <a:off x="4453337" y="4839443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72"/>
                </a:lnTo>
                <a:lnTo>
                  <a:pt x="6610" y="73508"/>
                </a:lnTo>
                <a:lnTo>
                  <a:pt x="6610" y="3935"/>
                </a:lnTo>
                <a:lnTo>
                  <a:pt x="0" y="0"/>
                </a:lnTo>
                <a:close/>
              </a:path>
            </a:pathLst>
          </a:custGeom>
          <a:solidFill>
            <a:srgbClr val="68CE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5" name="object 1205"/>
          <p:cNvSpPr/>
          <p:nvPr/>
        </p:nvSpPr>
        <p:spPr>
          <a:xfrm>
            <a:off x="4459947" y="4843379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72"/>
                </a:lnTo>
              </a:path>
            </a:pathLst>
          </a:custGeom>
          <a:ln w="3175">
            <a:solidFill>
              <a:srgbClr val="68CE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6" name="object 1206"/>
          <p:cNvSpPr/>
          <p:nvPr/>
        </p:nvSpPr>
        <p:spPr>
          <a:xfrm>
            <a:off x="4453337" y="4839443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72"/>
                </a:moveTo>
                <a:lnTo>
                  <a:pt x="0" y="0"/>
                </a:lnTo>
              </a:path>
            </a:pathLst>
          </a:custGeom>
          <a:ln w="3175">
            <a:solidFill>
              <a:srgbClr val="68CE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7" name="object 1207"/>
          <p:cNvSpPr/>
          <p:nvPr/>
        </p:nvSpPr>
        <p:spPr>
          <a:xfrm>
            <a:off x="4459947" y="4843379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72"/>
                </a:lnTo>
                <a:lnTo>
                  <a:pt x="6789" y="73614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68CE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8" name="object 1208"/>
          <p:cNvSpPr/>
          <p:nvPr/>
        </p:nvSpPr>
        <p:spPr>
          <a:xfrm>
            <a:off x="4466737" y="4847421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73"/>
                </a:lnTo>
              </a:path>
            </a:pathLst>
          </a:custGeom>
          <a:ln w="3175">
            <a:solidFill>
              <a:srgbClr val="68CE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9" name="object 1209"/>
          <p:cNvSpPr/>
          <p:nvPr/>
        </p:nvSpPr>
        <p:spPr>
          <a:xfrm>
            <a:off x="4459947" y="4843379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72"/>
                </a:moveTo>
                <a:lnTo>
                  <a:pt x="0" y="0"/>
                </a:lnTo>
              </a:path>
            </a:pathLst>
          </a:custGeom>
          <a:ln w="3175">
            <a:solidFill>
              <a:srgbClr val="68CE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0" name="object 1210"/>
          <p:cNvSpPr/>
          <p:nvPr/>
        </p:nvSpPr>
        <p:spPr>
          <a:xfrm>
            <a:off x="4466737" y="4847421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73"/>
                </a:lnTo>
                <a:lnTo>
                  <a:pt x="6610" y="73508"/>
                </a:lnTo>
                <a:lnTo>
                  <a:pt x="6610" y="3935"/>
                </a:lnTo>
                <a:lnTo>
                  <a:pt x="0" y="0"/>
                </a:lnTo>
                <a:close/>
              </a:path>
            </a:pathLst>
          </a:custGeom>
          <a:solidFill>
            <a:srgbClr val="67CE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1" name="object 1211"/>
          <p:cNvSpPr/>
          <p:nvPr/>
        </p:nvSpPr>
        <p:spPr>
          <a:xfrm>
            <a:off x="4473348" y="4851356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73"/>
                </a:lnTo>
              </a:path>
            </a:pathLst>
          </a:custGeom>
          <a:ln w="3175">
            <a:solidFill>
              <a:srgbClr val="67CE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2" name="object 1212"/>
          <p:cNvSpPr/>
          <p:nvPr/>
        </p:nvSpPr>
        <p:spPr>
          <a:xfrm>
            <a:off x="4466737" y="4847421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73"/>
                </a:moveTo>
                <a:lnTo>
                  <a:pt x="0" y="0"/>
                </a:lnTo>
              </a:path>
            </a:pathLst>
          </a:custGeom>
          <a:ln w="3175">
            <a:solidFill>
              <a:srgbClr val="67CE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3" name="object 1213"/>
          <p:cNvSpPr/>
          <p:nvPr/>
        </p:nvSpPr>
        <p:spPr>
          <a:xfrm>
            <a:off x="4473348" y="4851356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73"/>
                </a:lnTo>
                <a:lnTo>
                  <a:pt x="6789" y="73615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66CE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4" name="object 1214"/>
          <p:cNvSpPr/>
          <p:nvPr/>
        </p:nvSpPr>
        <p:spPr>
          <a:xfrm>
            <a:off x="4480137" y="4855398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73"/>
                </a:lnTo>
              </a:path>
            </a:pathLst>
          </a:custGeom>
          <a:ln w="3175">
            <a:solidFill>
              <a:srgbClr val="66CE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5" name="object 1215"/>
          <p:cNvSpPr/>
          <p:nvPr/>
        </p:nvSpPr>
        <p:spPr>
          <a:xfrm>
            <a:off x="4473348" y="4851356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73"/>
                </a:moveTo>
                <a:lnTo>
                  <a:pt x="0" y="0"/>
                </a:lnTo>
              </a:path>
            </a:pathLst>
          </a:custGeom>
          <a:ln w="3175">
            <a:solidFill>
              <a:srgbClr val="66CE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6" name="object 1216"/>
          <p:cNvSpPr/>
          <p:nvPr/>
        </p:nvSpPr>
        <p:spPr>
          <a:xfrm>
            <a:off x="4480137" y="4855398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73"/>
                </a:lnTo>
                <a:lnTo>
                  <a:pt x="6610" y="73509"/>
                </a:lnTo>
                <a:lnTo>
                  <a:pt x="6610" y="3935"/>
                </a:lnTo>
                <a:lnTo>
                  <a:pt x="0" y="0"/>
                </a:lnTo>
                <a:close/>
              </a:path>
            </a:pathLst>
          </a:custGeom>
          <a:solidFill>
            <a:srgbClr val="66CE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7" name="object 1217"/>
          <p:cNvSpPr/>
          <p:nvPr/>
        </p:nvSpPr>
        <p:spPr>
          <a:xfrm>
            <a:off x="4486748" y="4859334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74"/>
                </a:lnTo>
              </a:path>
            </a:pathLst>
          </a:custGeom>
          <a:ln w="3175">
            <a:solidFill>
              <a:srgbClr val="66CE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8" name="object 1218"/>
          <p:cNvSpPr/>
          <p:nvPr/>
        </p:nvSpPr>
        <p:spPr>
          <a:xfrm>
            <a:off x="4480137" y="4855398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73"/>
                </a:moveTo>
                <a:lnTo>
                  <a:pt x="0" y="0"/>
                </a:lnTo>
              </a:path>
            </a:pathLst>
          </a:custGeom>
          <a:ln w="3175">
            <a:solidFill>
              <a:srgbClr val="66CE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9" name="object 1219"/>
          <p:cNvSpPr/>
          <p:nvPr/>
        </p:nvSpPr>
        <p:spPr>
          <a:xfrm>
            <a:off x="4486748" y="4859334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74"/>
                </a:lnTo>
                <a:lnTo>
                  <a:pt x="6789" y="73616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63CD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0" name="object 1220"/>
          <p:cNvSpPr/>
          <p:nvPr/>
        </p:nvSpPr>
        <p:spPr>
          <a:xfrm>
            <a:off x="4493537" y="4863376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74"/>
                </a:lnTo>
              </a:path>
            </a:pathLst>
          </a:custGeom>
          <a:ln w="3175">
            <a:solidFill>
              <a:srgbClr val="63CD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1" name="object 1221"/>
          <p:cNvSpPr/>
          <p:nvPr/>
        </p:nvSpPr>
        <p:spPr>
          <a:xfrm>
            <a:off x="4486748" y="4859334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74"/>
                </a:moveTo>
                <a:lnTo>
                  <a:pt x="0" y="0"/>
                </a:lnTo>
              </a:path>
            </a:pathLst>
          </a:custGeom>
          <a:ln w="3175">
            <a:solidFill>
              <a:srgbClr val="63CD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2" name="object 1222"/>
          <p:cNvSpPr/>
          <p:nvPr/>
        </p:nvSpPr>
        <p:spPr>
          <a:xfrm>
            <a:off x="4493537" y="4863376"/>
            <a:ext cx="5715" cy="73025"/>
          </a:xfrm>
          <a:custGeom>
            <a:avLst/>
            <a:gdLst/>
            <a:ahLst/>
            <a:cxnLst/>
            <a:rect l="l" t="t" r="r" b="b"/>
            <a:pathLst>
              <a:path w="5714" h="73025">
                <a:moveTo>
                  <a:pt x="0" y="0"/>
                </a:moveTo>
                <a:lnTo>
                  <a:pt x="0" y="69574"/>
                </a:lnTo>
                <a:lnTo>
                  <a:pt x="5360" y="72765"/>
                </a:lnTo>
                <a:lnTo>
                  <a:pt x="5360" y="3190"/>
                </a:lnTo>
                <a:lnTo>
                  <a:pt x="0" y="0"/>
                </a:lnTo>
                <a:close/>
              </a:path>
            </a:pathLst>
          </a:custGeom>
          <a:solidFill>
            <a:srgbClr val="62CD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3" name="object 1223"/>
          <p:cNvSpPr/>
          <p:nvPr/>
        </p:nvSpPr>
        <p:spPr>
          <a:xfrm>
            <a:off x="4498897" y="4866567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74"/>
                </a:lnTo>
              </a:path>
            </a:pathLst>
          </a:custGeom>
          <a:ln w="3175">
            <a:solidFill>
              <a:srgbClr val="62CD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4" name="object 1224"/>
          <p:cNvSpPr/>
          <p:nvPr/>
        </p:nvSpPr>
        <p:spPr>
          <a:xfrm>
            <a:off x="4493537" y="4863376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74"/>
                </a:moveTo>
                <a:lnTo>
                  <a:pt x="0" y="0"/>
                </a:lnTo>
              </a:path>
            </a:pathLst>
          </a:custGeom>
          <a:ln w="3175">
            <a:solidFill>
              <a:srgbClr val="62CD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5" name="object 1225"/>
          <p:cNvSpPr/>
          <p:nvPr/>
        </p:nvSpPr>
        <p:spPr>
          <a:xfrm>
            <a:off x="4498897" y="4866567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74"/>
                </a:lnTo>
                <a:lnTo>
                  <a:pt x="6610" y="73510"/>
                </a:lnTo>
                <a:lnTo>
                  <a:pt x="6610" y="3935"/>
                </a:lnTo>
                <a:lnTo>
                  <a:pt x="0" y="0"/>
                </a:lnTo>
                <a:close/>
              </a:path>
            </a:pathLst>
          </a:custGeom>
          <a:solidFill>
            <a:srgbClr val="60CD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6" name="object 1226"/>
          <p:cNvSpPr/>
          <p:nvPr/>
        </p:nvSpPr>
        <p:spPr>
          <a:xfrm>
            <a:off x="4505508" y="4870502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75"/>
                </a:lnTo>
              </a:path>
            </a:pathLst>
          </a:custGeom>
          <a:ln w="3175">
            <a:solidFill>
              <a:srgbClr val="60CD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7" name="object 1227"/>
          <p:cNvSpPr/>
          <p:nvPr/>
        </p:nvSpPr>
        <p:spPr>
          <a:xfrm>
            <a:off x="4498897" y="4866567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74"/>
                </a:moveTo>
                <a:lnTo>
                  <a:pt x="0" y="0"/>
                </a:lnTo>
              </a:path>
            </a:pathLst>
          </a:custGeom>
          <a:ln w="3175">
            <a:solidFill>
              <a:srgbClr val="60CD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8" name="object 1228"/>
          <p:cNvSpPr/>
          <p:nvPr/>
        </p:nvSpPr>
        <p:spPr>
          <a:xfrm>
            <a:off x="4505508" y="4870502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75"/>
                </a:lnTo>
                <a:lnTo>
                  <a:pt x="6789" y="73617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60CD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9" name="object 1229"/>
          <p:cNvSpPr/>
          <p:nvPr/>
        </p:nvSpPr>
        <p:spPr>
          <a:xfrm>
            <a:off x="4512297" y="4874544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75"/>
                </a:lnTo>
              </a:path>
            </a:pathLst>
          </a:custGeom>
          <a:ln w="3175">
            <a:solidFill>
              <a:srgbClr val="60CD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0" name="object 1230"/>
          <p:cNvSpPr/>
          <p:nvPr/>
        </p:nvSpPr>
        <p:spPr>
          <a:xfrm>
            <a:off x="4505508" y="4870502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75"/>
                </a:moveTo>
                <a:lnTo>
                  <a:pt x="0" y="0"/>
                </a:lnTo>
              </a:path>
            </a:pathLst>
          </a:custGeom>
          <a:ln w="3175">
            <a:solidFill>
              <a:srgbClr val="60CD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1" name="object 1231"/>
          <p:cNvSpPr/>
          <p:nvPr/>
        </p:nvSpPr>
        <p:spPr>
          <a:xfrm>
            <a:off x="4512297" y="4874544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75"/>
                </a:lnTo>
                <a:lnTo>
                  <a:pt x="6610" y="73511"/>
                </a:lnTo>
                <a:lnTo>
                  <a:pt x="6610" y="3935"/>
                </a:lnTo>
                <a:lnTo>
                  <a:pt x="0" y="0"/>
                </a:lnTo>
                <a:close/>
              </a:path>
            </a:pathLst>
          </a:custGeom>
          <a:solidFill>
            <a:srgbClr val="5FCC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2" name="object 1232"/>
          <p:cNvSpPr/>
          <p:nvPr/>
        </p:nvSpPr>
        <p:spPr>
          <a:xfrm>
            <a:off x="4518908" y="4878480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75"/>
                </a:lnTo>
              </a:path>
            </a:pathLst>
          </a:custGeom>
          <a:ln w="3175">
            <a:solidFill>
              <a:srgbClr val="5FCC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3" name="object 1233"/>
          <p:cNvSpPr/>
          <p:nvPr/>
        </p:nvSpPr>
        <p:spPr>
          <a:xfrm>
            <a:off x="4512297" y="4874544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75"/>
                </a:moveTo>
                <a:lnTo>
                  <a:pt x="0" y="0"/>
                </a:lnTo>
              </a:path>
            </a:pathLst>
          </a:custGeom>
          <a:ln w="3175">
            <a:solidFill>
              <a:srgbClr val="5FCC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4" name="object 1234"/>
          <p:cNvSpPr/>
          <p:nvPr/>
        </p:nvSpPr>
        <p:spPr>
          <a:xfrm>
            <a:off x="4518908" y="4878480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75"/>
                </a:lnTo>
                <a:lnTo>
                  <a:pt x="6789" y="73618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5ECC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5" name="object 1235"/>
          <p:cNvSpPr/>
          <p:nvPr/>
        </p:nvSpPr>
        <p:spPr>
          <a:xfrm>
            <a:off x="4525697" y="4882522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76"/>
                </a:lnTo>
              </a:path>
            </a:pathLst>
          </a:custGeom>
          <a:ln w="3175">
            <a:solidFill>
              <a:srgbClr val="5ECC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6" name="object 1236"/>
          <p:cNvSpPr/>
          <p:nvPr/>
        </p:nvSpPr>
        <p:spPr>
          <a:xfrm>
            <a:off x="4518908" y="4878480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75"/>
                </a:moveTo>
                <a:lnTo>
                  <a:pt x="0" y="0"/>
                </a:lnTo>
              </a:path>
            </a:pathLst>
          </a:custGeom>
          <a:ln w="3175">
            <a:solidFill>
              <a:srgbClr val="5ECC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7" name="object 1237"/>
          <p:cNvSpPr/>
          <p:nvPr/>
        </p:nvSpPr>
        <p:spPr>
          <a:xfrm>
            <a:off x="4525697" y="4882522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76"/>
                </a:lnTo>
                <a:lnTo>
                  <a:pt x="6610" y="73512"/>
                </a:lnTo>
                <a:lnTo>
                  <a:pt x="6610" y="3935"/>
                </a:lnTo>
                <a:lnTo>
                  <a:pt x="0" y="0"/>
                </a:lnTo>
                <a:close/>
              </a:path>
            </a:pathLst>
          </a:custGeom>
          <a:solidFill>
            <a:srgbClr val="5ECC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8" name="object 1238"/>
          <p:cNvSpPr/>
          <p:nvPr/>
        </p:nvSpPr>
        <p:spPr>
          <a:xfrm>
            <a:off x="4532308" y="4886457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76"/>
                </a:lnTo>
              </a:path>
            </a:pathLst>
          </a:custGeom>
          <a:ln w="3175">
            <a:solidFill>
              <a:srgbClr val="5ECC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9" name="object 1239"/>
          <p:cNvSpPr/>
          <p:nvPr/>
        </p:nvSpPr>
        <p:spPr>
          <a:xfrm>
            <a:off x="4525697" y="4882522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76"/>
                </a:moveTo>
                <a:lnTo>
                  <a:pt x="0" y="0"/>
                </a:lnTo>
              </a:path>
            </a:pathLst>
          </a:custGeom>
          <a:ln w="3175">
            <a:solidFill>
              <a:srgbClr val="5ECC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0" name="object 1240"/>
          <p:cNvSpPr/>
          <p:nvPr/>
        </p:nvSpPr>
        <p:spPr>
          <a:xfrm>
            <a:off x="4532308" y="4886457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76"/>
                </a:lnTo>
                <a:lnTo>
                  <a:pt x="6789" y="73618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5DCC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1" name="object 1241"/>
          <p:cNvSpPr/>
          <p:nvPr/>
        </p:nvSpPr>
        <p:spPr>
          <a:xfrm>
            <a:off x="4539098" y="4890499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76"/>
                </a:lnTo>
              </a:path>
            </a:pathLst>
          </a:custGeom>
          <a:ln w="3175">
            <a:solidFill>
              <a:srgbClr val="5DCC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2" name="object 1242"/>
          <p:cNvSpPr/>
          <p:nvPr/>
        </p:nvSpPr>
        <p:spPr>
          <a:xfrm>
            <a:off x="4532308" y="4886457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76"/>
                </a:moveTo>
                <a:lnTo>
                  <a:pt x="0" y="0"/>
                </a:lnTo>
              </a:path>
            </a:pathLst>
          </a:custGeom>
          <a:ln w="3175">
            <a:solidFill>
              <a:srgbClr val="5DCC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3" name="object 1243"/>
          <p:cNvSpPr/>
          <p:nvPr/>
        </p:nvSpPr>
        <p:spPr>
          <a:xfrm>
            <a:off x="4539098" y="4890499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76"/>
                </a:lnTo>
                <a:lnTo>
                  <a:pt x="6610" y="73512"/>
                </a:lnTo>
                <a:lnTo>
                  <a:pt x="6610" y="3935"/>
                </a:lnTo>
                <a:lnTo>
                  <a:pt x="0" y="0"/>
                </a:lnTo>
                <a:close/>
              </a:path>
            </a:pathLst>
          </a:custGeom>
          <a:solidFill>
            <a:srgbClr val="5BCA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4" name="object 1244"/>
          <p:cNvSpPr/>
          <p:nvPr/>
        </p:nvSpPr>
        <p:spPr>
          <a:xfrm>
            <a:off x="4545708" y="4894435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77"/>
                </a:lnTo>
              </a:path>
            </a:pathLst>
          </a:custGeom>
          <a:ln w="3175">
            <a:solidFill>
              <a:srgbClr val="5BCA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5" name="object 1245"/>
          <p:cNvSpPr/>
          <p:nvPr/>
        </p:nvSpPr>
        <p:spPr>
          <a:xfrm>
            <a:off x="4539098" y="4890499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76"/>
                </a:moveTo>
                <a:lnTo>
                  <a:pt x="0" y="0"/>
                </a:lnTo>
              </a:path>
            </a:pathLst>
          </a:custGeom>
          <a:ln w="3175">
            <a:solidFill>
              <a:srgbClr val="5BCA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6" name="object 1246"/>
          <p:cNvSpPr/>
          <p:nvPr/>
        </p:nvSpPr>
        <p:spPr>
          <a:xfrm>
            <a:off x="4545708" y="4894435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77"/>
                </a:lnTo>
                <a:lnTo>
                  <a:pt x="6789" y="73619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5BCA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7" name="object 1247"/>
          <p:cNvSpPr/>
          <p:nvPr/>
        </p:nvSpPr>
        <p:spPr>
          <a:xfrm>
            <a:off x="4552498" y="4898476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77"/>
                </a:lnTo>
              </a:path>
            </a:pathLst>
          </a:custGeom>
          <a:ln w="3175">
            <a:solidFill>
              <a:srgbClr val="5BCA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8" name="object 1248"/>
          <p:cNvSpPr/>
          <p:nvPr/>
        </p:nvSpPr>
        <p:spPr>
          <a:xfrm>
            <a:off x="4545708" y="4894435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77"/>
                </a:moveTo>
                <a:lnTo>
                  <a:pt x="0" y="0"/>
                </a:lnTo>
              </a:path>
            </a:pathLst>
          </a:custGeom>
          <a:ln w="3175">
            <a:solidFill>
              <a:srgbClr val="5BCA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9" name="object 1249"/>
          <p:cNvSpPr/>
          <p:nvPr/>
        </p:nvSpPr>
        <p:spPr>
          <a:xfrm>
            <a:off x="4552498" y="4898476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77"/>
                </a:lnTo>
                <a:lnTo>
                  <a:pt x="6610" y="73513"/>
                </a:lnTo>
                <a:lnTo>
                  <a:pt x="6610" y="3935"/>
                </a:lnTo>
                <a:lnTo>
                  <a:pt x="0" y="0"/>
                </a:lnTo>
                <a:close/>
              </a:path>
            </a:pathLst>
          </a:custGeom>
          <a:solidFill>
            <a:srgbClr val="58CA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0" name="object 1250"/>
          <p:cNvSpPr/>
          <p:nvPr/>
        </p:nvSpPr>
        <p:spPr>
          <a:xfrm>
            <a:off x="4559108" y="4902412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78"/>
                </a:lnTo>
              </a:path>
            </a:pathLst>
          </a:custGeom>
          <a:ln w="3175">
            <a:solidFill>
              <a:srgbClr val="58CA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1" name="object 1251"/>
          <p:cNvSpPr/>
          <p:nvPr/>
        </p:nvSpPr>
        <p:spPr>
          <a:xfrm>
            <a:off x="4552498" y="4898476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77"/>
                </a:moveTo>
                <a:lnTo>
                  <a:pt x="0" y="0"/>
                </a:lnTo>
              </a:path>
            </a:pathLst>
          </a:custGeom>
          <a:ln w="3175">
            <a:solidFill>
              <a:srgbClr val="58CA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2" name="object 1252"/>
          <p:cNvSpPr/>
          <p:nvPr/>
        </p:nvSpPr>
        <p:spPr>
          <a:xfrm>
            <a:off x="4559108" y="4902412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78"/>
                </a:lnTo>
                <a:lnTo>
                  <a:pt x="6789" y="73620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57CA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3" name="object 1253"/>
          <p:cNvSpPr/>
          <p:nvPr/>
        </p:nvSpPr>
        <p:spPr>
          <a:xfrm>
            <a:off x="4565898" y="4906454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78"/>
                </a:lnTo>
              </a:path>
            </a:pathLst>
          </a:custGeom>
          <a:ln w="3175">
            <a:solidFill>
              <a:srgbClr val="57CA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4" name="object 1254"/>
          <p:cNvSpPr/>
          <p:nvPr/>
        </p:nvSpPr>
        <p:spPr>
          <a:xfrm>
            <a:off x="4559108" y="4902412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78"/>
                </a:moveTo>
                <a:lnTo>
                  <a:pt x="0" y="0"/>
                </a:lnTo>
              </a:path>
            </a:pathLst>
          </a:custGeom>
          <a:ln w="3175">
            <a:solidFill>
              <a:srgbClr val="57CA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5" name="object 1255"/>
          <p:cNvSpPr/>
          <p:nvPr/>
        </p:nvSpPr>
        <p:spPr>
          <a:xfrm>
            <a:off x="4565898" y="4906454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78"/>
                </a:lnTo>
                <a:lnTo>
                  <a:pt x="6610" y="73514"/>
                </a:lnTo>
                <a:lnTo>
                  <a:pt x="6610" y="3935"/>
                </a:lnTo>
                <a:lnTo>
                  <a:pt x="0" y="0"/>
                </a:lnTo>
                <a:close/>
              </a:path>
            </a:pathLst>
          </a:custGeom>
          <a:solidFill>
            <a:srgbClr val="55CA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6" name="object 1256"/>
          <p:cNvSpPr/>
          <p:nvPr/>
        </p:nvSpPr>
        <p:spPr>
          <a:xfrm>
            <a:off x="4572508" y="4910390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78"/>
                </a:lnTo>
              </a:path>
            </a:pathLst>
          </a:custGeom>
          <a:ln w="3175">
            <a:solidFill>
              <a:srgbClr val="55CA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7" name="object 1257"/>
          <p:cNvSpPr/>
          <p:nvPr/>
        </p:nvSpPr>
        <p:spPr>
          <a:xfrm>
            <a:off x="4565898" y="4906454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78"/>
                </a:moveTo>
                <a:lnTo>
                  <a:pt x="0" y="0"/>
                </a:lnTo>
              </a:path>
            </a:pathLst>
          </a:custGeom>
          <a:ln w="3175">
            <a:solidFill>
              <a:srgbClr val="55CA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8" name="object 1258"/>
          <p:cNvSpPr/>
          <p:nvPr/>
        </p:nvSpPr>
        <p:spPr>
          <a:xfrm>
            <a:off x="4572508" y="4910390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78"/>
                </a:lnTo>
                <a:lnTo>
                  <a:pt x="6789" y="73621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55CA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9" name="object 1259"/>
          <p:cNvSpPr/>
          <p:nvPr/>
        </p:nvSpPr>
        <p:spPr>
          <a:xfrm>
            <a:off x="4579298" y="4914432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79"/>
                </a:lnTo>
              </a:path>
            </a:pathLst>
          </a:custGeom>
          <a:ln w="3175">
            <a:solidFill>
              <a:srgbClr val="55CA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0" name="object 1260"/>
          <p:cNvSpPr/>
          <p:nvPr/>
        </p:nvSpPr>
        <p:spPr>
          <a:xfrm>
            <a:off x="4572508" y="4910390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78"/>
                </a:moveTo>
                <a:lnTo>
                  <a:pt x="0" y="0"/>
                </a:lnTo>
              </a:path>
            </a:pathLst>
          </a:custGeom>
          <a:ln w="3175">
            <a:solidFill>
              <a:srgbClr val="55CA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1" name="object 1261"/>
          <p:cNvSpPr/>
          <p:nvPr/>
        </p:nvSpPr>
        <p:spPr>
          <a:xfrm>
            <a:off x="4579298" y="4914432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79"/>
                </a:lnTo>
                <a:lnTo>
                  <a:pt x="6610" y="73515"/>
                </a:lnTo>
                <a:lnTo>
                  <a:pt x="6610" y="3935"/>
                </a:lnTo>
                <a:lnTo>
                  <a:pt x="0" y="0"/>
                </a:lnTo>
                <a:close/>
              </a:path>
            </a:pathLst>
          </a:custGeom>
          <a:solidFill>
            <a:srgbClr val="54C9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2" name="object 1262"/>
          <p:cNvSpPr/>
          <p:nvPr/>
        </p:nvSpPr>
        <p:spPr>
          <a:xfrm>
            <a:off x="4585909" y="4918367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79"/>
                </a:lnTo>
              </a:path>
            </a:pathLst>
          </a:custGeom>
          <a:ln w="3175">
            <a:solidFill>
              <a:srgbClr val="54C9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3" name="object 1263"/>
          <p:cNvSpPr/>
          <p:nvPr/>
        </p:nvSpPr>
        <p:spPr>
          <a:xfrm>
            <a:off x="4579298" y="4914432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79"/>
                </a:moveTo>
                <a:lnTo>
                  <a:pt x="0" y="0"/>
                </a:lnTo>
              </a:path>
            </a:pathLst>
          </a:custGeom>
          <a:ln w="3175">
            <a:solidFill>
              <a:srgbClr val="54C9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4" name="object 1264"/>
          <p:cNvSpPr/>
          <p:nvPr/>
        </p:nvSpPr>
        <p:spPr>
          <a:xfrm>
            <a:off x="4585909" y="4918367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79"/>
                </a:lnTo>
                <a:lnTo>
                  <a:pt x="6789" y="73621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52C9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5" name="object 1265"/>
          <p:cNvSpPr/>
          <p:nvPr/>
        </p:nvSpPr>
        <p:spPr>
          <a:xfrm>
            <a:off x="4592698" y="4922409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79"/>
                </a:lnTo>
              </a:path>
            </a:pathLst>
          </a:custGeom>
          <a:ln w="3175">
            <a:solidFill>
              <a:srgbClr val="52C9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6" name="object 1266"/>
          <p:cNvSpPr/>
          <p:nvPr/>
        </p:nvSpPr>
        <p:spPr>
          <a:xfrm>
            <a:off x="4585909" y="4918367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79"/>
                </a:moveTo>
                <a:lnTo>
                  <a:pt x="0" y="0"/>
                </a:lnTo>
              </a:path>
            </a:pathLst>
          </a:custGeom>
          <a:ln w="3175">
            <a:solidFill>
              <a:srgbClr val="52C9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7" name="object 1267"/>
          <p:cNvSpPr/>
          <p:nvPr/>
        </p:nvSpPr>
        <p:spPr>
          <a:xfrm>
            <a:off x="4592698" y="4922409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79"/>
                </a:lnTo>
                <a:lnTo>
                  <a:pt x="6610" y="73515"/>
                </a:lnTo>
                <a:lnTo>
                  <a:pt x="6610" y="3935"/>
                </a:lnTo>
                <a:lnTo>
                  <a:pt x="0" y="0"/>
                </a:lnTo>
                <a:close/>
              </a:path>
            </a:pathLst>
          </a:custGeom>
          <a:solidFill>
            <a:srgbClr val="52C9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8" name="object 1268"/>
          <p:cNvSpPr/>
          <p:nvPr/>
        </p:nvSpPr>
        <p:spPr>
          <a:xfrm>
            <a:off x="4599309" y="4926345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80"/>
                </a:lnTo>
              </a:path>
            </a:pathLst>
          </a:custGeom>
          <a:ln w="3175">
            <a:solidFill>
              <a:srgbClr val="52C9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9" name="object 1269"/>
          <p:cNvSpPr/>
          <p:nvPr/>
        </p:nvSpPr>
        <p:spPr>
          <a:xfrm>
            <a:off x="4592698" y="4922409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79"/>
                </a:moveTo>
                <a:lnTo>
                  <a:pt x="0" y="0"/>
                </a:lnTo>
              </a:path>
            </a:pathLst>
          </a:custGeom>
          <a:ln w="3175">
            <a:solidFill>
              <a:srgbClr val="52C9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0" name="object 1270"/>
          <p:cNvSpPr/>
          <p:nvPr/>
        </p:nvSpPr>
        <p:spPr>
          <a:xfrm>
            <a:off x="4599309" y="4926345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80"/>
                </a:lnTo>
                <a:lnTo>
                  <a:pt x="6789" y="73622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51C9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1" name="object 1271"/>
          <p:cNvSpPr/>
          <p:nvPr/>
        </p:nvSpPr>
        <p:spPr>
          <a:xfrm>
            <a:off x="4606098" y="4930387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80"/>
                </a:lnTo>
              </a:path>
            </a:pathLst>
          </a:custGeom>
          <a:ln w="3175">
            <a:solidFill>
              <a:srgbClr val="51C9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2" name="object 1272"/>
          <p:cNvSpPr/>
          <p:nvPr/>
        </p:nvSpPr>
        <p:spPr>
          <a:xfrm>
            <a:off x="4599309" y="4926345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80"/>
                </a:moveTo>
                <a:lnTo>
                  <a:pt x="0" y="0"/>
                </a:lnTo>
              </a:path>
            </a:pathLst>
          </a:custGeom>
          <a:ln w="3175">
            <a:solidFill>
              <a:srgbClr val="51C9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3" name="object 1273"/>
          <p:cNvSpPr/>
          <p:nvPr/>
        </p:nvSpPr>
        <p:spPr>
          <a:xfrm>
            <a:off x="4606098" y="4930387"/>
            <a:ext cx="5715" cy="73025"/>
          </a:xfrm>
          <a:custGeom>
            <a:avLst/>
            <a:gdLst/>
            <a:ahLst/>
            <a:cxnLst/>
            <a:rect l="l" t="t" r="r" b="b"/>
            <a:pathLst>
              <a:path w="5714" h="73025">
                <a:moveTo>
                  <a:pt x="0" y="0"/>
                </a:moveTo>
                <a:lnTo>
                  <a:pt x="0" y="69580"/>
                </a:lnTo>
                <a:lnTo>
                  <a:pt x="5360" y="72771"/>
                </a:lnTo>
                <a:lnTo>
                  <a:pt x="5360" y="3190"/>
                </a:lnTo>
                <a:lnTo>
                  <a:pt x="0" y="0"/>
                </a:lnTo>
                <a:close/>
              </a:path>
            </a:pathLst>
          </a:custGeom>
          <a:solidFill>
            <a:srgbClr val="4FC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4" name="object 1274"/>
          <p:cNvSpPr/>
          <p:nvPr/>
        </p:nvSpPr>
        <p:spPr>
          <a:xfrm>
            <a:off x="4611458" y="4933577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80"/>
                </a:lnTo>
              </a:path>
            </a:pathLst>
          </a:custGeom>
          <a:ln w="3175">
            <a:solidFill>
              <a:srgbClr val="4FC8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5" name="object 1275"/>
          <p:cNvSpPr/>
          <p:nvPr/>
        </p:nvSpPr>
        <p:spPr>
          <a:xfrm>
            <a:off x="4606098" y="4930387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80"/>
                </a:moveTo>
                <a:lnTo>
                  <a:pt x="0" y="0"/>
                </a:lnTo>
              </a:path>
            </a:pathLst>
          </a:custGeom>
          <a:ln w="3175">
            <a:solidFill>
              <a:srgbClr val="4FC8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6" name="object 1276"/>
          <p:cNvSpPr/>
          <p:nvPr/>
        </p:nvSpPr>
        <p:spPr>
          <a:xfrm>
            <a:off x="4611458" y="4933577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80"/>
                </a:lnTo>
                <a:lnTo>
                  <a:pt x="6789" y="73623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4FC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7" name="object 1277"/>
          <p:cNvSpPr/>
          <p:nvPr/>
        </p:nvSpPr>
        <p:spPr>
          <a:xfrm>
            <a:off x="4618247" y="4937619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81"/>
                </a:lnTo>
              </a:path>
            </a:pathLst>
          </a:custGeom>
          <a:ln w="3175">
            <a:solidFill>
              <a:srgbClr val="4FC8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8" name="object 1278"/>
          <p:cNvSpPr/>
          <p:nvPr/>
        </p:nvSpPr>
        <p:spPr>
          <a:xfrm>
            <a:off x="4611458" y="4933577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80"/>
                </a:moveTo>
                <a:lnTo>
                  <a:pt x="0" y="0"/>
                </a:lnTo>
              </a:path>
            </a:pathLst>
          </a:custGeom>
          <a:ln w="3175">
            <a:solidFill>
              <a:srgbClr val="4FC8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9" name="object 1279"/>
          <p:cNvSpPr/>
          <p:nvPr/>
        </p:nvSpPr>
        <p:spPr>
          <a:xfrm>
            <a:off x="4618247" y="4937619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81"/>
                </a:lnTo>
                <a:lnTo>
                  <a:pt x="6610" y="73517"/>
                </a:lnTo>
                <a:lnTo>
                  <a:pt x="6610" y="3935"/>
                </a:lnTo>
                <a:lnTo>
                  <a:pt x="0" y="0"/>
                </a:lnTo>
                <a:close/>
              </a:path>
            </a:pathLst>
          </a:custGeom>
          <a:solidFill>
            <a:srgbClr val="4EC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0" name="object 1280"/>
          <p:cNvSpPr/>
          <p:nvPr/>
        </p:nvSpPr>
        <p:spPr>
          <a:xfrm>
            <a:off x="4624858" y="4941555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81"/>
                </a:lnTo>
              </a:path>
            </a:pathLst>
          </a:custGeom>
          <a:ln w="3175">
            <a:solidFill>
              <a:srgbClr val="4EC8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1" name="object 1281"/>
          <p:cNvSpPr/>
          <p:nvPr/>
        </p:nvSpPr>
        <p:spPr>
          <a:xfrm>
            <a:off x="4618247" y="4937619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81"/>
                </a:moveTo>
                <a:lnTo>
                  <a:pt x="0" y="0"/>
                </a:lnTo>
              </a:path>
            </a:pathLst>
          </a:custGeom>
          <a:ln w="3175">
            <a:solidFill>
              <a:srgbClr val="4EC8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2" name="object 1282"/>
          <p:cNvSpPr/>
          <p:nvPr/>
        </p:nvSpPr>
        <p:spPr>
          <a:xfrm>
            <a:off x="4624858" y="4941555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81"/>
                </a:lnTo>
                <a:lnTo>
                  <a:pt x="6789" y="73623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4BC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3" name="object 1283"/>
          <p:cNvSpPr/>
          <p:nvPr/>
        </p:nvSpPr>
        <p:spPr>
          <a:xfrm>
            <a:off x="4631648" y="4945597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82"/>
                </a:lnTo>
              </a:path>
            </a:pathLst>
          </a:custGeom>
          <a:ln w="3175">
            <a:solidFill>
              <a:srgbClr val="4BC8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4" name="object 1284"/>
          <p:cNvSpPr/>
          <p:nvPr/>
        </p:nvSpPr>
        <p:spPr>
          <a:xfrm>
            <a:off x="4624858" y="4941555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81"/>
                </a:moveTo>
                <a:lnTo>
                  <a:pt x="0" y="0"/>
                </a:lnTo>
              </a:path>
            </a:pathLst>
          </a:custGeom>
          <a:ln w="3175">
            <a:solidFill>
              <a:srgbClr val="4BC8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5" name="object 1285"/>
          <p:cNvSpPr/>
          <p:nvPr/>
        </p:nvSpPr>
        <p:spPr>
          <a:xfrm>
            <a:off x="4631648" y="4945597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82"/>
                </a:lnTo>
                <a:lnTo>
                  <a:pt x="6610" y="73517"/>
                </a:lnTo>
                <a:lnTo>
                  <a:pt x="6610" y="3935"/>
                </a:lnTo>
                <a:lnTo>
                  <a:pt x="0" y="0"/>
                </a:lnTo>
                <a:close/>
              </a:path>
            </a:pathLst>
          </a:custGeom>
          <a:solidFill>
            <a:srgbClr val="49C7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6" name="object 1286"/>
          <p:cNvSpPr/>
          <p:nvPr/>
        </p:nvSpPr>
        <p:spPr>
          <a:xfrm>
            <a:off x="4638258" y="4949533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82"/>
                </a:lnTo>
              </a:path>
            </a:pathLst>
          </a:custGeom>
          <a:ln w="3175">
            <a:solidFill>
              <a:srgbClr val="49C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7" name="object 1287"/>
          <p:cNvSpPr/>
          <p:nvPr/>
        </p:nvSpPr>
        <p:spPr>
          <a:xfrm>
            <a:off x="4631648" y="4945597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82"/>
                </a:moveTo>
                <a:lnTo>
                  <a:pt x="0" y="0"/>
                </a:lnTo>
              </a:path>
            </a:pathLst>
          </a:custGeom>
          <a:ln w="3175">
            <a:solidFill>
              <a:srgbClr val="49C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8" name="object 1288"/>
          <p:cNvSpPr/>
          <p:nvPr/>
        </p:nvSpPr>
        <p:spPr>
          <a:xfrm>
            <a:off x="4638258" y="4949533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82"/>
                </a:lnTo>
                <a:lnTo>
                  <a:pt x="6789" y="73624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49C7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9" name="object 1289"/>
          <p:cNvSpPr/>
          <p:nvPr/>
        </p:nvSpPr>
        <p:spPr>
          <a:xfrm>
            <a:off x="4645048" y="4953574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82"/>
                </a:lnTo>
              </a:path>
            </a:pathLst>
          </a:custGeom>
          <a:ln w="3175">
            <a:solidFill>
              <a:srgbClr val="49C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0" name="object 1290"/>
          <p:cNvSpPr/>
          <p:nvPr/>
        </p:nvSpPr>
        <p:spPr>
          <a:xfrm>
            <a:off x="4638258" y="4949533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82"/>
                </a:moveTo>
                <a:lnTo>
                  <a:pt x="0" y="0"/>
                </a:lnTo>
              </a:path>
            </a:pathLst>
          </a:custGeom>
          <a:ln w="3175">
            <a:solidFill>
              <a:srgbClr val="49C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1" name="object 1291"/>
          <p:cNvSpPr/>
          <p:nvPr/>
        </p:nvSpPr>
        <p:spPr>
          <a:xfrm>
            <a:off x="4645048" y="4953575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82"/>
                </a:lnTo>
                <a:lnTo>
                  <a:pt x="6610" y="73518"/>
                </a:lnTo>
                <a:lnTo>
                  <a:pt x="6610" y="3935"/>
                </a:lnTo>
                <a:lnTo>
                  <a:pt x="0" y="0"/>
                </a:lnTo>
                <a:close/>
              </a:path>
            </a:pathLst>
          </a:custGeom>
          <a:solidFill>
            <a:srgbClr val="47C7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2" name="object 1292"/>
          <p:cNvSpPr/>
          <p:nvPr/>
        </p:nvSpPr>
        <p:spPr>
          <a:xfrm>
            <a:off x="4651659" y="4957510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83"/>
                </a:lnTo>
              </a:path>
            </a:pathLst>
          </a:custGeom>
          <a:ln w="3175">
            <a:solidFill>
              <a:srgbClr val="47C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3" name="object 1293"/>
          <p:cNvSpPr/>
          <p:nvPr/>
        </p:nvSpPr>
        <p:spPr>
          <a:xfrm>
            <a:off x="4645048" y="4953574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82"/>
                </a:moveTo>
                <a:lnTo>
                  <a:pt x="0" y="0"/>
                </a:lnTo>
              </a:path>
            </a:pathLst>
          </a:custGeom>
          <a:ln w="3175">
            <a:solidFill>
              <a:srgbClr val="47C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4" name="object 1294"/>
          <p:cNvSpPr/>
          <p:nvPr/>
        </p:nvSpPr>
        <p:spPr>
          <a:xfrm>
            <a:off x="4651659" y="4957510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83"/>
                </a:lnTo>
                <a:lnTo>
                  <a:pt x="6789" y="73625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46C7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5" name="object 1295"/>
          <p:cNvSpPr/>
          <p:nvPr/>
        </p:nvSpPr>
        <p:spPr>
          <a:xfrm>
            <a:off x="4658448" y="4961552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83"/>
                </a:lnTo>
              </a:path>
            </a:pathLst>
          </a:custGeom>
          <a:ln w="3175">
            <a:solidFill>
              <a:srgbClr val="46C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6" name="object 1296"/>
          <p:cNvSpPr/>
          <p:nvPr/>
        </p:nvSpPr>
        <p:spPr>
          <a:xfrm>
            <a:off x="4651659" y="4957510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83"/>
                </a:moveTo>
                <a:lnTo>
                  <a:pt x="0" y="0"/>
                </a:lnTo>
              </a:path>
            </a:pathLst>
          </a:custGeom>
          <a:ln w="3175">
            <a:solidFill>
              <a:srgbClr val="46C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7" name="object 1297"/>
          <p:cNvSpPr/>
          <p:nvPr/>
        </p:nvSpPr>
        <p:spPr>
          <a:xfrm>
            <a:off x="4658448" y="4961552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83"/>
                </a:lnTo>
                <a:lnTo>
                  <a:pt x="6610" y="73519"/>
                </a:lnTo>
                <a:lnTo>
                  <a:pt x="6610" y="3935"/>
                </a:lnTo>
                <a:lnTo>
                  <a:pt x="0" y="0"/>
                </a:lnTo>
                <a:close/>
              </a:path>
            </a:pathLst>
          </a:custGeom>
          <a:solidFill>
            <a:srgbClr val="46C7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8" name="object 1298"/>
          <p:cNvSpPr/>
          <p:nvPr/>
        </p:nvSpPr>
        <p:spPr>
          <a:xfrm>
            <a:off x="4665059" y="4965487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83"/>
                </a:lnTo>
              </a:path>
            </a:pathLst>
          </a:custGeom>
          <a:ln w="3175">
            <a:solidFill>
              <a:srgbClr val="46C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9" name="object 1299"/>
          <p:cNvSpPr/>
          <p:nvPr/>
        </p:nvSpPr>
        <p:spPr>
          <a:xfrm>
            <a:off x="4658448" y="4961552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83"/>
                </a:moveTo>
                <a:lnTo>
                  <a:pt x="0" y="0"/>
                </a:lnTo>
              </a:path>
            </a:pathLst>
          </a:custGeom>
          <a:ln w="3175">
            <a:solidFill>
              <a:srgbClr val="46C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0" name="object 1300"/>
          <p:cNvSpPr/>
          <p:nvPr/>
        </p:nvSpPr>
        <p:spPr>
          <a:xfrm>
            <a:off x="4665059" y="4965487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83"/>
                </a:lnTo>
                <a:lnTo>
                  <a:pt x="6789" y="73626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44C7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1" name="object 1301"/>
          <p:cNvSpPr/>
          <p:nvPr/>
        </p:nvSpPr>
        <p:spPr>
          <a:xfrm>
            <a:off x="4671848" y="4969529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84"/>
                </a:lnTo>
              </a:path>
            </a:pathLst>
          </a:custGeom>
          <a:ln w="3175">
            <a:solidFill>
              <a:srgbClr val="44C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2" name="object 1302"/>
          <p:cNvSpPr/>
          <p:nvPr/>
        </p:nvSpPr>
        <p:spPr>
          <a:xfrm>
            <a:off x="4665059" y="4965487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83"/>
                </a:moveTo>
                <a:lnTo>
                  <a:pt x="0" y="0"/>
                </a:lnTo>
              </a:path>
            </a:pathLst>
          </a:custGeom>
          <a:ln w="3175">
            <a:solidFill>
              <a:srgbClr val="44C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3" name="object 1303"/>
          <p:cNvSpPr/>
          <p:nvPr/>
        </p:nvSpPr>
        <p:spPr>
          <a:xfrm>
            <a:off x="4671848" y="4969529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84"/>
                </a:lnTo>
                <a:lnTo>
                  <a:pt x="6610" y="73520"/>
                </a:lnTo>
                <a:lnTo>
                  <a:pt x="6610" y="3935"/>
                </a:lnTo>
                <a:lnTo>
                  <a:pt x="0" y="0"/>
                </a:lnTo>
                <a:close/>
              </a:path>
            </a:pathLst>
          </a:custGeom>
          <a:solidFill>
            <a:srgbClr val="42C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4" name="object 1304"/>
          <p:cNvSpPr/>
          <p:nvPr/>
        </p:nvSpPr>
        <p:spPr>
          <a:xfrm>
            <a:off x="4678459" y="4973465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84"/>
                </a:lnTo>
              </a:path>
            </a:pathLst>
          </a:custGeom>
          <a:ln w="3175">
            <a:solidFill>
              <a:srgbClr val="42C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5" name="object 1305"/>
          <p:cNvSpPr/>
          <p:nvPr/>
        </p:nvSpPr>
        <p:spPr>
          <a:xfrm>
            <a:off x="4671848" y="4969529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84"/>
                </a:moveTo>
                <a:lnTo>
                  <a:pt x="0" y="0"/>
                </a:lnTo>
              </a:path>
            </a:pathLst>
          </a:custGeom>
          <a:ln w="3175">
            <a:solidFill>
              <a:srgbClr val="42C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6" name="object 1306"/>
          <p:cNvSpPr/>
          <p:nvPr/>
        </p:nvSpPr>
        <p:spPr>
          <a:xfrm>
            <a:off x="4678459" y="4973465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84"/>
                </a:lnTo>
                <a:lnTo>
                  <a:pt x="6789" y="73626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42C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7" name="object 1307"/>
          <p:cNvSpPr/>
          <p:nvPr/>
        </p:nvSpPr>
        <p:spPr>
          <a:xfrm>
            <a:off x="4685248" y="4977507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84"/>
                </a:lnTo>
              </a:path>
            </a:pathLst>
          </a:custGeom>
          <a:ln w="3175">
            <a:solidFill>
              <a:srgbClr val="42C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8" name="object 1308"/>
          <p:cNvSpPr/>
          <p:nvPr/>
        </p:nvSpPr>
        <p:spPr>
          <a:xfrm>
            <a:off x="4678459" y="4973465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84"/>
                </a:moveTo>
                <a:lnTo>
                  <a:pt x="0" y="0"/>
                </a:lnTo>
              </a:path>
            </a:pathLst>
          </a:custGeom>
          <a:ln w="3175">
            <a:solidFill>
              <a:srgbClr val="42C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9" name="object 1309"/>
          <p:cNvSpPr/>
          <p:nvPr/>
        </p:nvSpPr>
        <p:spPr>
          <a:xfrm>
            <a:off x="4685248" y="4977507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84"/>
                </a:lnTo>
                <a:lnTo>
                  <a:pt x="6610" y="73520"/>
                </a:lnTo>
                <a:lnTo>
                  <a:pt x="6610" y="3935"/>
                </a:lnTo>
                <a:lnTo>
                  <a:pt x="0" y="0"/>
                </a:lnTo>
                <a:close/>
              </a:path>
            </a:pathLst>
          </a:custGeom>
          <a:solidFill>
            <a:srgbClr val="40C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0" name="object 1310"/>
          <p:cNvSpPr/>
          <p:nvPr/>
        </p:nvSpPr>
        <p:spPr>
          <a:xfrm>
            <a:off x="4691859" y="4981442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85"/>
                </a:lnTo>
              </a:path>
            </a:pathLst>
          </a:custGeom>
          <a:ln w="3175">
            <a:solidFill>
              <a:srgbClr val="40C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1" name="object 1311"/>
          <p:cNvSpPr/>
          <p:nvPr/>
        </p:nvSpPr>
        <p:spPr>
          <a:xfrm>
            <a:off x="4685248" y="4977507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84"/>
                </a:moveTo>
                <a:lnTo>
                  <a:pt x="0" y="0"/>
                </a:lnTo>
              </a:path>
            </a:pathLst>
          </a:custGeom>
          <a:ln w="3175">
            <a:solidFill>
              <a:srgbClr val="40C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2" name="object 1312"/>
          <p:cNvSpPr/>
          <p:nvPr/>
        </p:nvSpPr>
        <p:spPr>
          <a:xfrm>
            <a:off x="4691859" y="4981442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85"/>
                </a:lnTo>
                <a:lnTo>
                  <a:pt x="6789" y="73627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3CC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3" name="object 1313"/>
          <p:cNvSpPr/>
          <p:nvPr/>
        </p:nvSpPr>
        <p:spPr>
          <a:xfrm>
            <a:off x="4698648" y="4985484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85"/>
                </a:lnTo>
              </a:path>
            </a:pathLst>
          </a:custGeom>
          <a:ln w="3175">
            <a:solidFill>
              <a:srgbClr val="3CC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4" name="object 1314"/>
          <p:cNvSpPr/>
          <p:nvPr/>
        </p:nvSpPr>
        <p:spPr>
          <a:xfrm>
            <a:off x="4691859" y="4981442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85"/>
                </a:moveTo>
                <a:lnTo>
                  <a:pt x="0" y="0"/>
                </a:lnTo>
              </a:path>
            </a:pathLst>
          </a:custGeom>
          <a:ln w="3175">
            <a:solidFill>
              <a:srgbClr val="3CC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5" name="object 1315"/>
          <p:cNvSpPr/>
          <p:nvPr/>
        </p:nvSpPr>
        <p:spPr>
          <a:xfrm>
            <a:off x="4698648" y="4985484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85"/>
                </a:lnTo>
                <a:lnTo>
                  <a:pt x="6610" y="73521"/>
                </a:lnTo>
                <a:lnTo>
                  <a:pt x="6610" y="3935"/>
                </a:lnTo>
                <a:lnTo>
                  <a:pt x="0" y="0"/>
                </a:lnTo>
                <a:close/>
              </a:path>
            </a:pathLst>
          </a:custGeom>
          <a:solidFill>
            <a:srgbClr val="3AC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6" name="object 1316"/>
          <p:cNvSpPr/>
          <p:nvPr/>
        </p:nvSpPr>
        <p:spPr>
          <a:xfrm>
            <a:off x="4705259" y="4989420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86"/>
                </a:lnTo>
              </a:path>
            </a:pathLst>
          </a:custGeom>
          <a:ln w="3175">
            <a:solidFill>
              <a:srgbClr val="3A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7" name="object 1317"/>
          <p:cNvSpPr/>
          <p:nvPr/>
        </p:nvSpPr>
        <p:spPr>
          <a:xfrm>
            <a:off x="4698648" y="4985484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85"/>
                </a:moveTo>
                <a:lnTo>
                  <a:pt x="0" y="0"/>
                </a:lnTo>
              </a:path>
            </a:pathLst>
          </a:custGeom>
          <a:ln w="3175">
            <a:solidFill>
              <a:srgbClr val="3A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8" name="object 1318"/>
          <p:cNvSpPr/>
          <p:nvPr/>
        </p:nvSpPr>
        <p:spPr>
          <a:xfrm>
            <a:off x="4705259" y="4989420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86"/>
                </a:lnTo>
                <a:lnTo>
                  <a:pt x="6789" y="73628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3AC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9" name="object 1319"/>
          <p:cNvSpPr/>
          <p:nvPr/>
        </p:nvSpPr>
        <p:spPr>
          <a:xfrm>
            <a:off x="4712048" y="4993462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86"/>
                </a:lnTo>
              </a:path>
            </a:pathLst>
          </a:custGeom>
          <a:ln w="3175">
            <a:solidFill>
              <a:srgbClr val="3A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0" name="object 1320"/>
          <p:cNvSpPr/>
          <p:nvPr/>
        </p:nvSpPr>
        <p:spPr>
          <a:xfrm>
            <a:off x="4705259" y="4989420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86"/>
                </a:moveTo>
                <a:lnTo>
                  <a:pt x="0" y="0"/>
                </a:lnTo>
              </a:path>
            </a:pathLst>
          </a:custGeom>
          <a:ln w="3175">
            <a:solidFill>
              <a:srgbClr val="3A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1" name="object 1321"/>
          <p:cNvSpPr/>
          <p:nvPr/>
        </p:nvSpPr>
        <p:spPr>
          <a:xfrm>
            <a:off x="4712048" y="4993462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86"/>
                </a:lnTo>
                <a:lnTo>
                  <a:pt x="6610" y="73522"/>
                </a:lnTo>
                <a:lnTo>
                  <a:pt x="6610" y="3935"/>
                </a:lnTo>
                <a:lnTo>
                  <a:pt x="0" y="0"/>
                </a:lnTo>
                <a:close/>
              </a:path>
            </a:pathLst>
          </a:custGeom>
          <a:solidFill>
            <a:srgbClr val="38C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2" name="object 1322"/>
          <p:cNvSpPr/>
          <p:nvPr/>
        </p:nvSpPr>
        <p:spPr>
          <a:xfrm>
            <a:off x="4718659" y="4997398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86"/>
                </a:lnTo>
              </a:path>
            </a:pathLst>
          </a:custGeom>
          <a:ln w="3175">
            <a:solidFill>
              <a:srgbClr val="38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3" name="object 1323"/>
          <p:cNvSpPr/>
          <p:nvPr/>
        </p:nvSpPr>
        <p:spPr>
          <a:xfrm>
            <a:off x="4712048" y="4993462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86"/>
                </a:moveTo>
                <a:lnTo>
                  <a:pt x="0" y="0"/>
                </a:lnTo>
              </a:path>
            </a:pathLst>
          </a:custGeom>
          <a:ln w="3175">
            <a:solidFill>
              <a:srgbClr val="38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4" name="object 1324"/>
          <p:cNvSpPr/>
          <p:nvPr/>
        </p:nvSpPr>
        <p:spPr>
          <a:xfrm>
            <a:off x="4718659" y="4997398"/>
            <a:ext cx="5715" cy="73025"/>
          </a:xfrm>
          <a:custGeom>
            <a:avLst/>
            <a:gdLst/>
            <a:ahLst/>
            <a:cxnLst/>
            <a:rect l="l" t="t" r="r" b="b"/>
            <a:pathLst>
              <a:path w="5714" h="73025">
                <a:moveTo>
                  <a:pt x="0" y="0"/>
                </a:moveTo>
                <a:lnTo>
                  <a:pt x="0" y="69586"/>
                </a:lnTo>
                <a:lnTo>
                  <a:pt x="5360" y="72778"/>
                </a:lnTo>
                <a:lnTo>
                  <a:pt x="5360" y="3190"/>
                </a:lnTo>
                <a:lnTo>
                  <a:pt x="0" y="0"/>
                </a:lnTo>
                <a:close/>
              </a:path>
            </a:pathLst>
          </a:custGeom>
          <a:solidFill>
            <a:srgbClr val="36C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5" name="object 1325"/>
          <p:cNvSpPr/>
          <p:nvPr/>
        </p:nvSpPr>
        <p:spPr>
          <a:xfrm>
            <a:off x="4724019" y="5000588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87"/>
                </a:lnTo>
              </a:path>
            </a:pathLst>
          </a:custGeom>
          <a:ln w="3175">
            <a:solidFill>
              <a:srgbClr val="36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6" name="object 1326"/>
          <p:cNvSpPr/>
          <p:nvPr/>
        </p:nvSpPr>
        <p:spPr>
          <a:xfrm>
            <a:off x="4718659" y="4997398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86"/>
                </a:moveTo>
                <a:lnTo>
                  <a:pt x="0" y="0"/>
                </a:lnTo>
              </a:path>
            </a:pathLst>
          </a:custGeom>
          <a:ln w="3175">
            <a:solidFill>
              <a:srgbClr val="36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7" name="object 1327"/>
          <p:cNvSpPr/>
          <p:nvPr/>
        </p:nvSpPr>
        <p:spPr>
          <a:xfrm>
            <a:off x="4724019" y="5000588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87"/>
                </a:lnTo>
                <a:lnTo>
                  <a:pt x="6789" y="73629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36C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8" name="object 1328"/>
          <p:cNvSpPr/>
          <p:nvPr/>
        </p:nvSpPr>
        <p:spPr>
          <a:xfrm>
            <a:off x="4730808" y="5004630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87"/>
                </a:lnTo>
              </a:path>
            </a:pathLst>
          </a:custGeom>
          <a:ln w="3175">
            <a:solidFill>
              <a:srgbClr val="36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9" name="object 1329"/>
          <p:cNvSpPr/>
          <p:nvPr/>
        </p:nvSpPr>
        <p:spPr>
          <a:xfrm>
            <a:off x="4724019" y="5000588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87"/>
                </a:moveTo>
                <a:lnTo>
                  <a:pt x="0" y="0"/>
                </a:lnTo>
              </a:path>
            </a:pathLst>
          </a:custGeom>
          <a:ln w="3175">
            <a:solidFill>
              <a:srgbClr val="36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0" name="object 1330"/>
          <p:cNvSpPr/>
          <p:nvPr/>
        </p:nvSpPr>
        <p:spPr>
          <a:xfrm>
            <a:off x="4730808" y="5004630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87"/>
                </a:lnTo>
                <a:lnTo>
                  <a:pt x="6610" y="73523"/>
                </a:lnTo>
                <a:lnTo>
                  <a:pt x="6610" y="3935"/>
                </a:lnTo>
                <a:lnTo>
                  <a:pt x="0" y="0"/>
                </a:lnTo>
                <a:close/>
              </a:path>
            </a:pathLst>
          </a:custGeom>
          <a:solidFill>
            <a:srgbClr val="33C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1" name="object 1331"/>
          <p:cNvSpPr/>
          <p:nvPr/>
        </p:nvSpPr>
        <p:spPr>
          <a:xfrm>
            <a:off x="4737419" y="5008566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87"/>
                </a:lnTo>
              </a:path>
            </a:pathLst>
          </a:custGeom>
          <a:ln w="3175">
            <a:solidFill>
              <a:srgbClr val="33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2" name="object 1332"/>
          <p:cNvSpPr/>
          <p:nvPr/>
        </p:nvSpPr>
        <p:spPr>
          <a:xfrm>
            <a:off x="4730808" y="5004630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87"/>
                </a:moveTo>
                <a:lnTo>
                  <a:pt x="0" y="0"/>
                </a:lnTo>
              </a:path>
            </a:pathLst>
          </a:custGeom>
          <a:ln w="3175">
            <a:solidFill>
              <a:srgbClr val="33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3" name="object 1333"/>
          <p:cNvSpPr/>
          <p:nvPr/>
        </p:nvSpPr>
        <p:spPr>
          <a:xfrm>
            <a:off x="4737419" y="5008566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87"/>
                </a:lnTo>
                <a:lnTo>
                  <a:pt x="6789" y="73630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2FC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4" name="object 1334"/>
          <p:cNvSpPr/>
          <p:nvPr/>
        </p:nvSpPr>
        <p:spPr>
          <a:xfrm>
            <a:off x="4744209" y="5012608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88"/>
                </a:lnTo>
              </a:path>
            </a:pathLst>
          </a:custGeom>
          <a:ln w="3175">
            <a:solidFill>
              <a:srgbClr val="2F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5" name="object 1335"/>
          <p:cNvSpPr/>
          <p:nvPr/>
        </p:nvSpPr>
        <p:spPr>
          <a:xfrm>
            <a:off x="4737419" y="5008566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87"/>
                </a:moveTo>
                <a:lnTo>
                  <a:pt x="0" y="0"/>
                </a:lnTo>
              </a:path>
            </a:pathLst>
          </a:custGeom>
          <a:ln w="3175">
            <a:solidFill>
              <a:srgbClr val="2F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6" name="object 1336"/>
          <p:cNvSpPr/>
          <p:nvPr/>
        </p:nvSpPr>
        <p:spPr>
          <a:xfrm>
            <a:off x="4744209" y="5012608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88"/>
                </a:lnTo>
                <a:lnTo>
                  <a:pt x="6610" y="73524"/>
                </a:lnTo>
                <a:lnTo>
                  <a:pt x="6610" y="3935"/>
                </a:lnTo>
                <a:lnTo>
                  <a:pt x="0" y="0"/>
                </a:lnTo>
                <a:close/>
              </a:path>
            </a:pathLst>
          </a:custGeom>
          <a:solidFill>
            <a:srgbClr val="2FC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7" name="object 1337"/>
          <p:cNvSpPr/>
          <p:nvPr/>
        </p:nvSpPr>
        <p:spPr>
          <a:xfrm>
            <a:off x="4750819" y="5016543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88"/>
                </a:lnTo>
              </a:path>
            </a:pathLst>
          </a:custGeom>
          <a:ln w="3175">
            <a:solidFill>
              <a:srgbClr val="2F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8" name="object 1338"/>
          <p:cNvSpPr/>
          <p:nvPr/>
        </p:nvSpPr>
        <p:spPr>
          <a:xfrm>
            <a:off x="4744209" y="5012608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88"/>
                </a:moveTo>
                <a:lnTo>
                  <a:pt x="0" y="0"/>
                </a:lnTo>
              </a:path>
            </a:pathLst>
          </a:custGeom>
          <a:ln w="3175">
            <a:solidFill>
              <a:srgbClr val="2F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9" name="object 1339"/>
          <p:cNvSpPr/>
          <p:nvPr/>
        </p:nvSpPr>
        <p:spPr>
          <a:xfrm>
            <a:off x="4750819" y="5016543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88"/>
                </a:lnTo>
                <a:lnTo>
                  <a:pt x="6789" y="73630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2CC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0" name="object 1340"/>
          <p:cNvSpPr/>
          <p:nvPr/>
        </p:nvSpPr>
        <p:spPr>
          <a:xfrm>
            <a:off x="4757609" y="5020585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88"/>
                </a:lnTo>
              </a:path>
            </a:pathLst>
          </a:custGeom>
          <a:ln w="3175">
            <a:solidFill>
              <a:srgbClr val="2C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1" name="object 1341"/>
          <p:cNvSpPr/>
          <p:nvPr/>
        </p:nvSpPr>
        <p:spPr>
          <a:xfrm>
            <a:off x="4750819" y="5016543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88"/>
                </a:moveTo>
                <a:lnTo>
                  <a:pt x="0" y="0"/>
                </a:lnTo>
              </a:path>
            </a:pathLst>
          </a:custGeom>
          <a:ln w="3175">
            <a:solidFill>
              <a:srgbClr val="2C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2" name="object 1342"/>
          <p:cNvSpPr/>
          <p:nvPr/>
        </p:nvSpPr>
        <p:spPr>
          <a:xfrm>
            <a:off x="4757609" y="5020585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88"/>
                </a:lnTo>
                <a:lnTo>
                  <a:pt x="6610" y="73524"/>
                </a:lnTo>
                <a:lnTo>
                  <a:pt x="6610" y="3935"/>
                </a:lnTo>
                <a:lnTo>
                  <a:pt x="0" y="0"/>
                </a:lnTo>
                <a:close/>
              </a:path>
            </a:pathLst>
          </a:custGeom>
          <a:solidFill>
            <a:srgbClr val="2AC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3" name="object 1343"/>
          <p:cNvSpPr/>
          <p:nvPr/>
        </p:nvSpPr>
        <p:spPr>
          <a:xfrm>
            <a:off x="4764220" y="5024521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89"/>
                </a:lnTo>
              </a:path>
            </a:pathLst>
          </a:custGeom>
          <a:ln w="3175">
            <a:solidFill>
              <a:srgbClr val="2A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4" name="object 1344"/>
          <p:cNvSpPr/>
          <p:nvPr/>
        </p:nvSpPr>
        <p:spPr>
          <a:xfrm>
            <a:off x="4757609" y="5020585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88"/>
                </a:moveTo>
                <a:lnTo>
                  <a:pt x="0" y="0"/>
                </a:lnTo>
              </a:path>
            </a:pathLst>
          </a:custGeom>
          <a:ln w="3175">
            <a:solidFill>
              <a:srgbClr val="2A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5" name="object 1345"/>
          <p:cNvSpPr/>
          <p:nvPr/>
        </p:nvSpPr>
        <p:spPr>
          <a:xfrm>
            <a:off x="4764220" y="5024521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89"/>
                </a:lnTo>
                <a:lnTo>
                  <a:pt x="6789" y="73631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27C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6" name="object 1346"/>
          <p:cNvSpPr/>
          <p:nvPr/>
        </p:nvSpPr>
        <p:spPr>
          <a:xfrm>
            <a:off x="4771009" y="5028563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89"/>
                </a:lnTo>
              </a:path>
            </a:pathLst>
          </a:custGeom>
          <a:ln w="3175">
            <a:solidFill>
              <a:srgbClr val="27C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7" name="object 1347"/>
          <p:cNvSpPr/>
          <p:nvPr/>
        </p:nvSpPr>
        <p:spPr>
          <a:xfrm>
            <a:off x="4764220" y="5024521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89"/>
                </a:moveTo>
                <a:lnTo>
                  <a:pt x="0" y="0"/>
                </a:lnTo>
              </a:path>
            </a:pathLst>
          </a:custGeom>
          <a:ln w="3175">
            <a:solidFill>
              <a:srgbClr val="27C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8" name="object 1348"/>
          <p:cNvSpPr/>
          <p:nvPr/>
        </p:nvSpPr>
        <p:spPr>
          <a:xfrm>
            <a:off x="4771009" y="5028563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89"/>
                </a:lnTo>
                <a:lnTo>
                  <a:pt x="6610" y="73525"/>
                </a:lnTo>
                <a:lnTo>
                  <a:pt x="6610" y="3935"/>
                </a:lnTo>
                <a:lnTo>
                  <a:pt x="0" y="0"/>
                </a:lnTo>
                <a:close/>
              </a:path>
            </a:pathLst>
          </a:custGeom>
          <a:solidFill>
            <a:srgbClr val="27C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9" name="object 1349"/>
          <p:cNvSpPr/>
          <p:nvPr/>
        </p:nvSpPr>
        <p:spPr>
          <a:xfrm>
            <a:off x="4777620" y="5032499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89"/>
                </a:lnTo>
              </a:path>
            </a:pathLst>
          </a:custGeom>
          <a:ln w="3175">
            <a:solidFill>
              <a:srgbClr val="27C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0" name="object 1350"/>
          <p:cNvSpPr/>
          <p:nvPr/>
        </p:nvSpPr>
        <p:spPr>
          <a:xfrm>
            <a:off x="4771009" y="5028563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89"/>
                </a:moveTo>
                <a:lnTo>
                  <a:pt x="0" y="0"/>
                </a:lnTo>
              </a:path>
            </a:pathLst>
          </a:custGeom>
          <a:ln w="3175">
            <a:solidFill>
              <a:srgbClr val="27C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1" name="object 1351"/>
          <p:cNvSpPr/>
          <p:nvPr/>
        </p:nvSpPr>
        <p:spPr>
          <a:xfrm>
            <a:off x="4777620" y="5032499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89"/>
                </a:lnTo>
                <a:lnTo>
                  <a:pt x="6789" y="73632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22C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2" name="object 1352"/>
          <p:cNvSpPr/>
          <p:nvPr/>
        </p:nvSpPr>
        <p:spPr>
          <a:xfrm>
            <a:off x="4784409" y="5036540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90"/>
                </a:lnTo>
              </a:path>
            </a:pathLst>
          </a:custGeom>
          <a:ln w="3175">
            <a:solidFill>
              <a:srgbClr val="22C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3" name="object 1353"/>
          <p:cNvSpPr/>
          <p:nvPr/>
        </p:nvSpPr>
        <p:spPr>
          <a:xfrm>
            <a:off x="4777620" y="5032499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89"/>
                </a:moveTo>
                <a:lnTo>
                  <a:pt x="0" y="0"/>
                </a:lnTo>
              </a:path>
            </a:pathLst>
          </a:custGeom>
          <a:ln w="3175">
            <a:solidFill>
              <a:srgbClr val="22C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4" name="object 1354"/>
          <p:cNvSpPr/>
          <p:nvPr/>
        </p:nvSpPr>
        <p:spPr>
          <a:xfrm>
            <a:off x="4784409" y="5036540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90"/>
                </a:lnTo>
                <a:lnTo>
                  <a:pt x="6610" y="73526"/>
                </a:lnTo>
                <a:lnTo>
                  <a:pt x="6610" y="3935"/>
                </a:lnTo>
                <a:lnTo>
                  <a:pt x="0" y="0"/>
                </a:lnTo>
                <a:close/>
              </a:path>
            </a:pathLst>
          </a:custGeom>
          <a:solidFill>
            <a:srgbClr val="1FC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5" name="object 1355"/>
          <p:cNvSpPr/>
          <p:nvPr/>
        </p:nvSpPr>
        <p:spPr>
          <a:xfrm>
            <a:off x="4791019" y="5040476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90"/>
                </a:lnTo>
              </a:path>
            </a:pathLst>
          </a:custGeom>
          <a:ln w="3175">
            <a:solidFill>
              <a:srgbClr val="1FC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6" name="object 1356"/>
          <p:cNvSpPr/>
          <p:nvPr/>
        </p:nvSpPr>
        <p:spPr>
          <a:xfrm>
            <a:off x="4784409" y="5036540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90"/>
                </a:moveTo>
                <a:lnTo>
                  <a:pt x="0" y="0"/>
                </a:lnTo>
              </a:path>
            </a:pathLst>
          </a:custGeom>
          <a:ln w="3175">
            <a:solidFill>
              <a:srgbClr val="1FC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7" name="object 1357"/>
          <p:cNvSpPr/>
          <p:nvPr/>
        </p:nvSpPr>
        <p:spPr>
          <a:xfrm>
            <a:off x="4791019" y="5040476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90"/>
                </a:lnTo>
                <a:lnTo>
                  <a:pt x="6789" y="73633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1FC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8" name="object 1358"/>
          <p:cNvSpPr/>
          <p:nvPr/>
        </p:nvSpPr>
        <p:spPr>
          <a:xfrm>
            <a:off x="4797809" y="5044518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91"/>
                </a:lnTo>
              </a:path>
            </a:pathLst>
          </a:custGeom>
          <a:ln w="3175">
            <a:solidFill>
              <a:srgbClr val="1FC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9" name="object 1359"/>
          <p:cNvSpPr/>
          <p:nvPr/>
        </p:nvSpPr>
        <p:spPr>
          <a:xfrm>
            <a:off x="4791019" y="5040476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90"/>
                </a:moveTo>
                <a:lnTo>
                  <a:pt x="0" y="0"/>
                </a:lnTo>
              </a:path>
            </a:pathLst>
          </a:custGeom>
          <a:ln w="3175">
            <a:solidFill>
              <a:srgbClr val="1FC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0" name="object 1360"/>
          <p:cNvSpPr/>
          <p:nvPr/>
        </p:nvSpPr>
        <p:spPr>
          <a:xfrm>
            <a:off x="4797809" y="5044518"/>
            <a:ext cx="3175" cy="71755"/>
          </a:xfrm>
          <a:custGeom>
            <a:avLst/>
            <a:gdLst/>
            <a:ahLst/>
            <a:cxnLst/>
            <a:rect l="l" t="t" r="r" b="b"/>
            <a:pathLst>
              <a:path w="3175" h="71754">
                <a:moveTo>
                  <a:pt x="0" y="0"/>
                </a:moveTo>
                <a:lnTo>
                  <a:pt x="0" y="69591"/>
                </a:lnTo>
                <a:lnTo>
                  <a:pt x="2680" y="71186"/>
                </a:lnTo>
                <a:lnTo>
                  <a:pt x="2680" y="1595"/>
                </a:lnTo>
                <a:lnTo>
                  <a:pt x="0" y="0"/>
                </a:lnTo>
                <a:close/>
              </a:path>
            </a:pathLst>
          </a:custGeom>
          <a:solidFill>
            <a:srgbClr val="1AC3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1" name="object 1361"/>
          <p:cNvSpPr/>
          <p:nvPr/>
        </p:nvSpPr>
        <p:spPr>
          <a:xfrm>
            <a:off x="4800489" y="5046113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91"/>
                </a:lnTo>
              </a:path>
            </a:pathLst>
          </a:custGeom>
          <a:ln w="3175">
            <a:solidFill>
              <a:srgbClr val="1AC3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2" name="object 1362"/>
          <p:cNvSpPr/>
          <p:nvPr/>
        </p:nvSpPr>
        <p:spPr>
          <a:xfrm>
            <a:off x="4797809" y="5044518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91"/>
                </a:moveTo>
                <a:lnTo>
                  <a:pt x="0" y="0"/>
                </a:lnTo>
              </a:path>
            </a:pathLst>
          </a:custGeom>
          <a:ln w="3175">
            <a:solidFill>
              <a:srgbClr val="1AC3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3" name="object 1363"/>
          <p:cNvSpPr/>
          <p:nvPr/>
        </p:nvSpPr>
        <p:spPr>
          <a:xfrm>
            <a:off x="4800489" y="5046113"/>
            <a:ext cx="4445" cy="72390"/>
          </a:xfrm>
          <a:custGeom>
            <a:avLst/>
            <a:gdLst/>
            <a:ahLst/>
            <a:cxnLst/>
            <a:rect l="l" t="t" r="r" b="b"/>
            <a:pathLst>
              <a:path w="4445" h="72389">
                <a:moveTo>
                  <a:pt x="0" y="0"/>
                </a:moveTo>
                <a:lnTo>
                  <a:pt x="0" y="69591"/>
                </a:lnTo>
                <a:lnTo>
                  <a:pt x="3930" y="71931"/>
                </a:lnTo>
                <a:lnTo>
                  <a:pt x="3930" y="2340"/>
                </a:lnTo>
                <a:lnTo>
                  <a:pt x="0" y="0"/>
                </a:lnTo>
                <a:close/>
              </a:path>
            </a:pathLst>
          </a:custGeom>
          <a:solidFill>
            <a:srgbClr val="13C3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4" name="object 1364"/>
          <p:cNvSpPr/>
          <p:nvPr/>
        </p:nvSpPr>
        <p:spPr>
          <a:xfrm>
            <a:off x="4804420" y="5048453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91"/>
                </a:lnTo>
              </a:path>
            </a:pathLst>
          </a:custGeom>
          <a:ln w="3175">
            <a:solidFill>
              <a:srgbClr val="13C3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5" name="object 1365"/>
          <p:cNvSpPr/>
          <p:nvPr/>
        </p:nvSpPr>
        <p:spPr>
          <a:xfrm>
            <a:off x="4800489" y="5046113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91"/>
                </a:moveTo>
                <a:lnTo>
                  <a:pt x="0" y="0"/>
                </a:lnTo>
              </a:path>
            </a:pathLst>
          </a:custGeom>
          <a:ln w="3175">
            <a:solidFill>
              <a:srgbClr val="13C3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6" name="object 1366"/>
          <p:cNvSpPr/>
          <p:nvPr/>
        </p:nvSpPr>
        <p:spPr>
          <a:xfrm>
            <a:off x="4804420" y="5048453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91"/>
                </a:lnTo>
                <a:lnTo>
                  <a:pt x="6789" y="73633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13C3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7" name="object 1367"/>
          <p:cNvSpPr/>
          <p:nvPr/>
        </p:nvSpPr>
        <p:spPr>
          <a:xfrm>
            <a:off x="4811209" y="5052495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91"/>
                </a:lnTo>
              </a:path>
            </a:pathLst>
          </a:custGeom>
          <a:ln w="3175">
            <a:solidFill>
              <a:srgbClr val="13C3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8" name="object 1368"/>
          <p:cNvSpPr/>
          <p:nvPr/>
        </p:nvSpPr>
        <p:spPr>
          <a:xfrm>
            <a:off x="4804420" y="5048453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91"/>
                </a:moveTo>
                <a:lnTo>
                  <a:pt x="0" y="0"/>
                </a:lnTo>
              </a:path>
            </a:pathLst>
          </a:custGeom>
          <a:ln w="3175">
            <a:solidFill>
              <a:srgbClr val="13C3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9" name="object 1369"/>
          <p:cNvSpPr/>
          <p:nvPr/>
        </p:nvSpPr>
        <p:spPr>
          <a:xfrm>
            <a:off x="4811209" y="5052495"/>
            <a:ext cx="3175" cy="71755"/>
          </a:xfrm>
          <a:custGeom>
            <a:avLst/>
            <a:gdLst/>
            <a:ahLst/>
            <a:cxnLst/>
            <a:rect l="l" t="t" r="r" b="b"/>
            <a:pathLst>
              <a:path w="3175" h="71754">
                <a:moveTo>
                  <a:pt x="0" y="0"/>
                </a:moveTo>
                <a:lnTo>
                  <a:pt x="0" y="69591"/>
                </a:lnTo>
                <a:lnTo>
                  <a:pt x="2680" y="71187"/>
                </a:lnTo>
                <a:lnTo>
                  <a:pt x="2680" y="1595"/>
                </a:lnTo>
                <a:lnTo>
                  <a:pt x="0" y="0"/>
                </a:lnTo>
                <a:close/>
              </a:path>
            </a:pathLst>
          </a:custGeom>
          <a:solidFill>
            <a:srgbClr val="13C3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0" name="object 1370"/>
          <p:cNvSpPr/>
          <p:nvPr/>
        </p:nvSpPr>
        <p:spPr>
          <a:xfrm>
            <a:off x="4813889" y="5054091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91"/>
                </a:lnTo>
              </a:path>
            </a:pathLst>
          </a:custGeom>
          <a:ln w="3175">
            <a:solidFill>
              <a:srgbClr val="13C3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1" name="object 1371"/>
          <p:cNvSpPr/>
          <p:nvPr/>
        </p:nvSpPr>
        <p:spPr>
          <a:xfrm>
            <a:off x="4811209" y="5052495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91"/>
                </a:moveTo>
                <a:lnTo>
                  <a:pt x="0" y="0"/>
                </a:lnTo>
              </a:path>
            </a:pathLst>
          </a:custGeom>
          <a:ln w="3175">
            <a:solidFill>
              <a:srgbClr val="13C3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2" name="object 1372"/>
          <p:cNvSpPr/>
          <p:nvPr/>
        </p:nvSpPr>
        <p:spPr>
          <a:xfrm>
            <a:off x="4813889" y="5054091"/>
            <a:ext cx="4445" cy="72390"/>
          </a:xfrm>
          <a:custGeom>
            <a:avLst/>
            <a:gdLst/>
            <a:ahLst/>
            <a:cxnLst/>
            <a:rect l="l" t="t" r="r" b="b"/>
            <a:pathLst>
              <a:path w="4445" h="72389">
                <a:moveTo>
                  <a:pt x="0" y="0"/>
                </a:moveTo>
                <a:lnTo>
                  <a:pt x="0" y="69591"/>
                </a:lnTo>
                <a:lnTo>
                  <a:pt x="3930" y="71932"/>
                </a:lnTo>
                <a:lnTo>
                  <a:pt x="3930" y="2340"/>
                </a:lnTo>
                <a:lnTo>
                  <a:pt x="0" y="0"/>
                </a:lnTo>
                <a:close/>
              </a:path>
            </a:pathLst>
          </a:custGeom>
          <a:solidFill>
            <a:srgbClr val="0CC3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3" name="object 1373"/>
          <p:cNvSpPr/>
          <p:nvPr/>
        </p:nvSpPr>
        <p:spPr>
          <a:xfrm>
            <a:off x="4817820" y="5056431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92"/>
                </a:lnTo>
              </a:path>
            </a:pathLst>
          </a:custGeom>
          <a:ln w="3175">
            <a:solidFill>
              <a:srgbClr val="0CC3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4" name="object 1374"/>
          <p:cNvSpPr/>
          <p:nvPr/>
        </p:nvSpPr>
        <p:spPr>
          <a:xfrm>
            <a:off x="4813889" y="5054091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91"/>
                </a:moveTo>
                <a:lnTo>
                  <a:pt x="0" y="0"/>
                </a:lnTo>
              </a:path>
            </a:pathLst>
          </a:custGeom>
          <a:ln w="3175">
            <a:solidFill>
              <a:srgbClr val="0CC3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5" name="object 1375"/>
          <p:cNvSpPr/>
          <p:nvPr/>
        </p:nvSpPr>
        <p:spPr>
          <a:xfrm>
            <a:off x="4817820" y="5056431"/>
            <a:ext cx="3175" cy="71755"/>
          </a:xfrm>
          <a:custGeom>
            <a:avLst/>
            <a:gdLst/>
            <a:ahLst/>
            <a:cxnLst/>
            <a:rect l="l" t="t" r="r" b="b"/>
            <a:pathLst>
              <a:path w="3175" h="71754">
                <a:moveTo>
                  <a:pt x="0" y="0"/>
                </a:moveTo>
                <a:lnTo>
                  <a:pt x="0" y="69592"/>
                </a:lnTo>
                <a:lnTo>
                  <a:pt x="2680" y="71187"/>
                </a:lnTo>
                <a:lnTo>
                  <a:pt x="2680" y="1595"/>
                </a:lnTo>
                <a:lnTo>
                  <a:pt x="0" y="0"/>
                </a:lnTo>
                <a:close/>
              </a:path>
            </a:pathLst>
          </a:custGeom>
          <a:solidFill>
            <a:srgbClr val="0CC3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6" name="object 1376"/>
          <p:cNvSpPr/>
          <p:nvPr/>
        </p:nvSpPr>
        <p:spPr>
          <a:xfrm>
            <a:off x="4820500" y="5058026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92"/>
                </a:lnTo>
              </a:path>
            </a:pathLst>
          </a:custGeom>
          <a:ln w="3175">
            <a:solidFill>
              <a:srgbClr val="0CC3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7" name="object 1377"/>
          <p:cNvSpPr/>
          <p:nvPr/>
        </p:nvSpPr>
        <p:spPr>
          <a:xfrm>
            <a:off x="4817820" y="5056431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92"/>
                </a:moveTo>
                <a:lnTo>
                  <a:pt x="0" y="0"/>
                </a:lnTo>
              </a:path>
            </a:pathLst>
          </a:custGeom>
          <a:ln w="3175">
            <a:solidFill>
              <a:srgbClr val="0CC3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8" name="object 1378"/>
          <p:cNvSpPr/>
          <p:nvPr/>
        </p:nvSpPr>
        <p:spPr>
          <a:xfrm>
            <a:off x="4820500" y="5058026"/>
            <a:ext cx="4445" cy="72390"/>
          </a:xfrm>
          <a:custGeom>
            <a:avLst/>
            <a:gdLst/>
            <a:ahLst/>
            <a:cxnLst/>
            <a:rect l="l" t="t" r="r" b="b"/>
            <a:pathLst>
              <a:path w="4445" h="72389">
                <a:moveTo>
                  <a:pt x="0" y="0"/>
                </a:moveTo>
                <a:lnTo>
                  <a:pt x="0" y="69592"/>
                </a:lnTo>
                <a:lnTo>
                  <a:pt x="4109" y="72038"/>
                </a:lnTo>
                <a:lnTo>
                  <a:pt x="4109" y="2446"/>
                </a:lnTo>
                <a:lnTo>
                  <a:pt x="0" y="0"/>
                </a:lnTo>
                <a:close/>
              </a:path>
            </a:pathLst>
          </a:custGeom>
          <a:solidFill>
            <a:srgbClr val="01C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9" name="object 1379"/>
          <p:cNvSpPr/>
          <p:nvPr/>
        </p:nvSpPr>
        <p:spPr>
          <a:xfrm>
            <a:off x="4824609" y="5060473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92"/>
                </a:lnTo>
              </a:path>
            </a:pathLst>
          </a:custGeom>
          <a:ln w="3175">
            <a:solidFill>
              <a:srgbClr val="01C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0" name="object 1380"/>
          <p:cNvSpPr/>
          <p:nvPr/>
        </p:nvSpPr>
        <p:spPr>
          <a:xfrm>
            <a:off x="4820500" y="5058026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92"/>
                </a:moveTo>
                <a:lnTo>
                  <a:pt x="0" y="0"/>
                </a:lnTo>
              </a:path>
            </a:pathLst>
          </a:custGeom>
          <a:ln w="3175">
            <a:solidFill>
              <a:srgbClr val="01C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1" name="object 1381"/>
          <p:cNvSpPr/>
          <p:nvPr/>
        </p:nvSpPr>
        <p:spPr>
          <a:xfrm>
            <a:off x="4824609" y="5060473"/>
            <a:ext cx="5715" cy="73025"/>
          </a:xfrm>
          <a:custGeom>
            <a:avLst/>
            <a:gdLst/>
            <a:ahLst/>
            <a:cxnLst/>
            <a:rect l="l" t="t" r="r" b="b"/>
            <a:pathLst>
              <a:path w="5714" h="73025">
                <a:moveTo>
                  <a:pt x="0" y="0"/>
                </a:moveTo>
                <a:lnTo>
                  <a:pt x="0" y="69592"/>
                </a:lnTo>
                <a:lnTo>
                  <a:pt x="5360" y="72783"/>
                </a:lnTo>
                <a:lnTo>
                  <a:pt x="5360" y="3190"/>
                </a:lnTo>
                <a:lnTo>
                  <a:pt x="0" y="0"/>
                </a:lnTo>
                <a:close/>
              </a:path>
            </a:pathLst>
          </a:custGeom>
          <a:solidFill>
            <a:srgbClr val="01C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2" name="object 1382"/>
          <p:cNvSpPr/>
          <p:nvPr/>
        </p:nvSpPr>
        <p:spPr>
          <a:xfrm>
            <a:off x="4829969" y="5063664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92"/>
                </a:lnTo>
              </a:path>
            </a:pathLst>
          </a:custGeom>
          <a:ln w="3175">
            <a:solidFill>
              <a:srgbClr val="01C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3" name="object 1383"/>
          <p:cNvSpPr/>
          <p:nvPr/>
        </p:nvSpPr>
        <p:spPr>
          <a:xfrm>
            <a:off x="4824609" y="5060473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92"/>
                </a:moveTo>
                <a:lnTo>
                  <a:pt x="0" y="0"/>
                </a:lnTo>
              </a:path>
            </a:pathLst>
          </a:custGeom>
          <a:ln w="3175">
            <a:solidFill>
              <a:srgbClr val="01C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4" name="object 1384"/>
          <p:cNvSpPr/>
          <p:nvPr/>
        </p:nvSpPr>
        <p:spPr>
          <a:xfrm>
            <a:off x="4829969" y="5063664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92"/>
                </a:lnTo>
                <a:lnTo>
                  <a:pt x="6610" y="73528"/>
                </a:lnTo>
                <a:lnTo>
                  <a:pt x="6610" y="3935"/>
                </a:lnTo>
                <a:lnTo>
                  <a:pt x="0" y="0"/>
                </a:lnTo>
                <a:close/>
              </a:path>
            </a:pathLst>
          </a:custGeom>
          <a:solidFill>
            <a:srgbClr val="01C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5" name="object 1385"/>
          <p:cNvSpPr/>
          <p:nvPr/>
        </p:nvSpPr>
        <p:spPr>
          <a:xfrm>
            <a:off x="4836580" y="5067599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93"/>
                </a:lnTo>
              </a:path>
            </a:pathLst>
          </a:custGeom>
          <a:ln w="3175">
            <a:solidFill>
              <a:srgbClr val="01C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6" name="object 1386"/>
          <p:cNvSpPr/>
          <p:nvPr/>
        </p:nvSpPr>
        <p:spPr>
          <a:xfrm>
            <a:off x="4829969" y="5063664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92"/>
                </a:moveTo>
                <a:lnTo>
                  <a:pt x="0" y="0"/>
                </a:lnTo>
              </a:path>
            </a:pathLst>
          </a:custGeom>
          <a:ln w="3175">
            <a:solidFill>
              <a:srgbClr val="01C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7" name="object 1387"/>
          <p:cNvSpPr/>
          <p:nvPr/>
        </p:nvSpPr>
        <p:spPr>
          <a:xfrm>
            <a:off x="4836580" y="5067599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93"/>
                </a:lnTo>
                <a:lnTo>
                  <a:pt x="6789" y="73635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00C2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8" name="object 1388"/>
          <p:cNvSpPr/>
          <p:nvPr/>
        </p:nvSpPr>
        <p:spPr>
          <a:xfrm>
            <a:off x="4843369" y="5071641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93"/>
                </a:lnTo>
              </a:path>
            </a:pathLst>
          </a:custGeom>
          <a:ln w="3175">
            <a:solidFill>
              <a:srgbClr val="00C2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9" name="object 1389"/>
          <p:cNvSpPr/>
          <p:nvPr/>
        </p:nvSpPr>
        <p:spPr>
          <a:xfrm>
            <a:off x="4836580" y="5067599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93"/>
                </a:moveTo>
                <a:lnTo>
                  <a:pt x="0" y="0"/>
                </a:lnTo>
              </a:path>
            </a:pathLst>
          </a:custGeom>
          <a:ln w="3175">
            <a:solidFill>
              <a:srgbClr val="00C2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0" name="object 1390"/>
          <p:cNvSpPr/>
          <p:nvPr/>
        </p:nvSpPr>
        <p:spPr>
          <a:xfrm>
            <a:off x="4843369" y="5071641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93"/>
                </a:lnTo>
                <a:lnTo>
                  <a:pt x="6610" y="73529"/>
                </a:lnTo>
                <a:lnTo>
                  <a:pt x="6610" y="3935"/>
                </a:lnTo>
                <a:lnTo>
                  <a:pt x="0" y="0"/>
                </a:lnTo>
                <a:close/>
              </a:path>
            </a:pathLst>
          </a:custGeom>
          <a:solidFill>
            <a:srgbClr val="00C2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1" name="object 1391"/>
          <p:cNvSpPr/>
          <p:nvPr/>
        </p:nvSpPr>
        <p:spPr>
          <a:xfrm>
            <a:off x="4849980" y="5075577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93"/>
                </a:lnTo>
              </a:path>
            </a:pathLst>
          </a:custGeom>
          <a:ln w="3175">
            <a:solidFill>
              <a:srgbClr val="00C2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2" name="object 1392"/>
          <p:cNvSpPr/>
          <p:nvPr/>
        </p:nvSpPr>
        <p:spPr>
          <a:xfrm>
            <a:off x="4843369" y="5071641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93"/>
                </a:moveTo>
                <a:lnTo>
                  <a:pt x="0" y="0"/>
                </a:lnTo>
              </a:path>
            </a:pathLst>
          </a:custGeom>
          <a:ln w="3175">
            <a:solidFill>
              <a:srgbClr val="00C2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3" name="object 1393"/>
          <p:cNvSpPr/>
          <p:nvPr/>
        </p:nvSpPr>
        <p:spPr>
          <a:xfrm>
            <a:off x="4849980" y="5075577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93"/>
                </a:lnTo>
                <a:lnTo>
                  <a:pt x="6789" y="73636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00C2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4" name="object 1394"/>
          <p:cNvSpPr/>
          <p:nvPr/>
        </p:nvSpPr>
        <p:spPr>
          <a:xfrm>
            <a:off x="4856769" y="5079619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94"/>
                </a:lnTo>
              </a:path>
            </a:pathLst>
          </a:custGeom>
          <a:ln w="3175">
            <a:solidFill>
              <a:srgbClr val="00C2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5" name="object 1395"/>
          <p:cNvSpPr/>
          <p:nvPr/>
        </p:nvSpPr>
        <p:spPr>
          <a:xfrm>
            <a:off x="4849980" y="5075577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93"/>
                </a:moveTo>
                <a:lnTo>
                  <a:pt x="0" y="0"/>
                </a:lnTo>
              </a:path>
            </a:pathLst>
          </a:custGeom>
          <a:ln w="3175">
            <a:solidFill>
              <a:srgbClr val="00C2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6" name="object 1396"/>
          <p:cNvSpPr/>
          <p:nvPr/>
        </p:nvSpPr>
        <p:spPr>
          <a:xfrm>
            <a:off x="4856770" y="5079619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94"/>
                </a:lnTo>
                <a:lnTo>
                  <a:pt x="6610" y="73530"/>
                </a:lnTo>
                <a:lnTo>
                  <a:pt x="6610" y="3935"/>
                </a:lnTo>
                <a:lnTo>
                  <a:pt x="0" y="0"/>
                </a:lnTo>
                <a:close/>
              </a:path>
            </a:pathLst>
          </a:custGeom>
          <a:solidFill>
            <a:srgbClr val="00C2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7" name="object 1397"/>
          <p:cNvSpPr/>
          <p:nvPr/>
        </p:nvSpPr>
        <p:spPr>
          <a:xfrm>
            <a:off x="4863380" y="5083554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94"/>
                </a:lnTo>
              </a:path>
            </a:pathLst>
          </a:custGeom>
          <a:ln w="3175">
            <a:solidFill>
              <a:srgbClr val="00C2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8" name="object 1398"/>
          <p:cNvSpPr/>
          <p:nvPr/>
        </p:nvSpPr>
        <p:spPr>
          <a:xfrm>
            <a:off x="4856769" y="5079619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94"/>
                </a:moveTo>
                <a:lnTo>
                  <a:pt x="0" y="0"/>
                </a:lnTo>
              </a:path>
            </a:pathLst>
          </a:custGeom>
          <a:ln w="3175">
            <a:solidFill>
              <a:srgbClr val="00C2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9" name="object 1399"/>
          <p:cNvSpPr/>
          <p:nvPr/>
        </p:nvSpPr>
        <p:spPr>
          <a:xfrm>
            <a:off x="4863380" y="5083554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94"/>
                </a:lnTo>
                <a:lnTo>
                  <a:pt x="6789" y="73636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00C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0" name="object 1400"/>
          <p:cNvSpPr/>
          <p:nvPr/>
        </p:nvSpPr>
        <p:spPr>
          <a:xfrm>
            <a:off x="4870170" y="5087596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95"/>
                </a:lnTo>
              </a:path>
            </a:pathLst>
          </a:custGeom>
          <a:ln w="3175">
            <a:solidFill>
              <a:srgbClr val="00C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1" name="object 1401"/>
          <p:cNvSpPr/>
          <p:nvPr/>
        </p:nvSpPr>
        <p:spPr>
          <a:xfrm>
            <a:off x="4863380" y="5083554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94"/>
                </a:moveTo>
                <a:lnTo>
                  <a:pt x="0" y="0"/>
                </a:lnTo>
              </a:path>
            </a:pathLst>
          </a:custGeom>
          <a:ln w="3175">
            <a:solidFill>
              <a:srgbClr val="00C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2" name="object 1402"/>
          <p:cNvSpPr/>
          <p:nvPr/>
        </p:nvSpPr>
        <p:spPr>
          <a:xfrm>
            <a:off x="4870170" y="5087596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95"/>
                </a:lnTo>
                <a:lnTo>
                  <a:pt x="6610" y="73530"/>
                </a:lnTo>
                <a:lnTo>
                  <a:pt x="6610" y="3935"/>
                </a:lnTo>
                <a:lnTo>
                  <a:pt x="0" y="0"/>
                </a:lnTo>
                <a:close/>
              </a:path>
            </a:pathLst>
          </a:custGeom>
          <a:solidFill>
            <a:srgbClr val="00C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3" name="object 1403"/>
          <p:cNvSpPr/>
          <p:nvPr/>
        </p:nvSpPr>
        <p:spPr>
          <a:xfrm>
            <a:off x="4876781" y="5091532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95"/>
                </a:lnTo>
              </a:path>
            </a:pathLst>
          </a:custGeom>
          <a:ln w="3175">
            <a:solidFill>
              <a:srgbClr val="00C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4" name="object 1404"/>
          <p:cNvSpPr/>
          <p:nvPr/>
        </p:nvSpPr>
        <p:spPr>
          <a:xfrm>
            <a:off x="4870170" y="5087596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95"/>
                </a:moveTo>
                <a:lnTo>
                  <a:pt x="0" y="0"/>
                </a:lnTo>
              </a:path>
            </a:pathLst>
          </a:custGeom>
          <a:ln w="3175">
            <a:solidFill>
              <a:srgbClr val="00C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5" name="object 1405"/>
          <p:cNvSpPr/>
          <p:nvPr/>
        </p:nvSpPr>
        <p:spPr>
          <a:xfrm>
            <a:off x="4876781" y="5091532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95"/>
                </a:lnTo>
                <a:lnTo>
                  <a:pt x="6789" y="73637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00C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6" name="object 1406"/>
          <p:cNvSpPr/>
          <p:nvPr/>
        </p:nvSpPr>
        <p:spPr>
          <a:xfrm>
            <a:off x="4883570" y="5095574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95"/>
                </a:lnTo>
              </a:path>
            </a:pathLst>
          </a:custGeom>
          <a:ln w="3175">
            <a:solidFill>
              <a:srgbClr val="00C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7" name="object 1407"/>
          <p:cNvSpPr/>
          <p:nvPr/>
        </p:nvSpPr>
        <p:spPr>
          <a:xfrm>
            <a:off x="4876781" y="5091532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95"/>
                </a:moveTo>
                <a:lnTo>
                  <a:pt x="0" y="0"/>
                </a:lnTo>
              </a:path>
            </a:pathLst>
          </a:custGeom>
          <a:ln w="3175">
            <a:solidFill>
              <a:srgbClr val="00C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8" name="object 1408"/>
          <p:cNvSpPr/>
          <p:nvPr/>
        </p:nvSpPr>
        <p:spPr>
          <a:xfrm>
            <a:off x="4883570" y="5095574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95"/>
                </a:lnTo>
                <a:lnTo>
                  <a:pt x="6610" y="73531"/>
                </a:lnTo>
                <a:lnTo>
                  <a:pt x="6610" y="3935"/>
                </a:lnTo>
                <a:lnTo>
                  <a:pt x="0" y="0"/>
                </a:lnTo>
                <a:close/>
              </a:path>
            </a:pathLst>
          </a:custGeom>
          <a:solidFill>
            <a:srgbClr val="00C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9" name="object 1409"/>
          <p:cNvSpPr/>
          <p:nvPr/>
        </p:nvSpPr>
        <p:spPr>
          <a:xfrm>
            <a:off x="4890180" y="5099509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96"/>
                </a:lnTo>
              </a:path>
            </a:pathLst>
          </a:custGeom>
          <a:ln w="3175">
            <a:solidFill>
              <a:srgbClr val="00C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0" name="object 1410"/>
          <p:cNvSpPr/>
          <p:nvPr/>
        </p:nvSpPr>
        <p:spPr>
          <a:xfrm>
            <a:off x="4883570" y="5095574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95"/>
                </a:moveTo>
                <a:lnTo>
                  <a:pt x="0" y="0"/>
                </a:lnTo>
              </a:path>
            </a:pathLst>
          </a:custGeom>
          <a:ln w="3175">
            <a:solidFill>
              <a:srgbClr val="00C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1" name="object 1411"/>
          <p:cNvSpPr/>
          <p:nvPr/>
        </p:nvSpPr>
        <p:spPr>
          <a:xfrm>
            <a:off x="4890180" y="5099509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96"/>
                </a:lnTo>
                <a:lnTo>
                  <a:pt x="6789" y="73638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00C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2" name="object 1412"/>
          <p:cNvSpPr/>
          <p:nvPr/>
        </p:nvSpPr>
        <p:spPr>
          <a:xfrm>
            <a:off x="4896970" y="5103551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96"/>
                </a:lnTo>
              </a:path>
            </a:pathLst>
          </a:custGeom>
          <a:ln w="3175">
            <a:solidFill>
              <a:srgbClr val="00C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3" name="object 1413"/>
          <p:cNvSpPr/>
          <p:nvPr/>
        </p:nvSpPr>
        <p:spPr>
          <a:xfrm>
            <a:off x="4890180" y="5099509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C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4" name="object 1414"/>
          <p:cNvSpPr/>
          <p:nvPr/>
        </p:nvSpPr>
        <p:spPr>
          <a:xfrm>
            <a:off x="4896970" y="5103551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96"/>
                </a:lnTo>
                <a:lnTo>
                  <a:pt x="6610" y="73532"/>
                </a:lnTo>
                <a:lnTo>
                  <a:pt x="6610" y="3935"/>
                </a:lnTo>
                <a:lnTo>
                  <a:pt x="0" y="0"/>
                </a:lnTo>
                <a:close/>
              </a:path>
            </a:pathLst>
          </a:custGeom>
          <a:solidFill>
            <a:srgbClr val="00C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5" name="object 1415"/>
          <p:cNvSpPr/>
          <p:nvPr/>
        </p:nvSpPr>
        <p:spPr>
          <a:xfrm>
            <a:off x="4903580" y="5107487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96"/>
                </a:lnTo>
              </a:path>
            </a:pathLst>
          </a:custGeom>
          <a:ln w="3175">
            <a:solidFill>
              <a:srgbClr val="00C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6" name="object 1416"/>
          <p:cNvSpPr/>
          <p:nvPr/>
        </p:nvSpPr>
        <p:spPr>
          <a:xfrm>
            <a:off x="4896970" y="5103551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C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7" name="object 1417"/>
          <p:cNvSpPr/>
          <p:nvPr/>
        </p:nvSpPr>
        <p:spPr>
          <a:xfrm>
            <a:off x="4903580" y="5107487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96"/>
                </a:lnTo>
                <a:lnTo>
                  <a:pt x="6789" y="73639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00C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8" name="object 1418"/>
          <p:cNvSpPr/>
          <p:nvPr/>
        </p:nvSpPr>
        <p:spPr>
          <a:xfrm>
            <a:off x="4910370" y="5111529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97"/>
                </a:lnTo>
              </a:path>
            </a:pathLst>
          </a:custGeom>
          <a:ln w="3175">
            <a:solidFill>
              <a:srgbClr val="00C0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9" name="object 1419"/>
          <p:cNvSpPr/>
          <p:nvPr/>
        </p:nvSpPr>
        <p:spPr>
          <a:xfrm>
            <a:off x="4903580" y="5107487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C0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0" name="object 1420"/>
          <p:cNvSpPr/>
          <p:nvPr/>
        </p:nvSpPr>
        <p:spPr>
          <a:xfrm>
            <a:off x="4910370" y="5111529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97"/>
                </a:lnTo>
                <a:lnTo>
                  <a:pt x="6610" y="73533"/>
                </a:lnTo>
                <a:lnTo>
                  <a:pt x="6610" y="3935"/>
                </a:lnTo>
                <a:lnTo>
                  <a:pt x="0" y="0"/>
                </a:lnTo>
                <a:close/>
              </a:path>
            </a:pathLst>
          </a:custGeom>
          <a:solidFill>
            <a:srgbClr val="00C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1" name="object 1421"/>
          <p:cNvSpPr/>
          <p:nvPr/>
        </p:nvSpPr>
        <p:spPr>
          <a:xfrm>
            <a:off x="4916981" y="5115464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97"/>
                </a:lnTo>
              </a:path>
            </a:pathLst>
          </a:custGeom>
          <a:ln w="3175">
            <a:solidFill>
              <a:srgbClr val="00C0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2" name="object 1422"/>
          <p:cNvSpPr/>
          <p:nvPr/>
        </p:nvSpPr>
        <p:spPr>
          <a:xfrm>
            <a:off x="4910370" y="5111529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97"/>
                </a:moveTo>
                <a:lnTo>
                  <a:pt x="0" y="0"/>
                </a:lnTo>
              </a:path>
            </a:pathLst>
          </a:custGeom>
          <a:ln w="3175">
            <a:solidFill>
              <a:srgbClr val="00C0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3" name="object 1423"/>
          <p:cNvSpPr/>
          <p:nvPr/>
        </p:nvSpPr>
        <p:spPr>
          <a:xfrm>
            <a:off x="4916981" y="5115464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97"/>
                </a:lnTo>
                <a:lnTo>
                  <a:pt x="6789" y="73639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00C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4" name="object 1424"/>
          <p:cNvSpPr/>
          <p:nvPr/>
        </p:nvSpPr>
        <p:spPr>
          <a:xfrm>
            <a:off x="4923770" y="5119506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97"/>
                </a:lnTo>
              </a:path>
            </a:pathLst>
          </a:custGeom>
          <a:ln w="3175">
            <a:solidFill>
              <a:srgbClr val="00C0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5" name="object 1425"/>
          <p:cNvSpPr/>
          <p:nvPr/>
        </p:nvSpPr>
        <p:spPr>
          <a:xfrm>
            <a:off x="4916981" y="5115464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97"/>
                </a:moveTo>
                <a:lnTo>
                  <a:pt x="0" y="0"/>
                </a:lnTo>
              </a:path>
            </a:pathLst>
          </a:custGeom>
          <a:ln w="3175">
            <a:solidFill>
              <a:srgbClr val="00C0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6" name="object 1426"/>
          <p:cNvSpPr/>
          <p:nvPr/>
        </p:nvSpPr>
        <p:spPr>
          <a:xfrm>
            <a:off x="4923770" y="5119506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97"/>
                </a:lnTo>
                <a:lnTo>
                  <a:pt x="6789" y="73640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00C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7" name="object 1427"/>
          <p:cNvSpPr/>
          <p:nvPr/>
        </p:nvSpPr>
        <p:spPr>
          <a:xfrm>
            <a:off x="4930559" y="5123548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98"/>
                </a:lnTo>
              </a:path>
            </a:pathLst>
          </a:custGeom>
          <a:ln w="3175">
            <a:solidFill>
              <a:srgbClr val="00C0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8" name="object 1428"/>
          <p:cNvSpPr/>
          <p:nvPr/>
        </p:nvSpPr>
        <p:spPr>
          <a:xfrm>
            <a:off x="4923770" y="5119506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97"/>
                </a:moveTo>
                <a:lnTo>
                  <a:pt x="0" y="0"/>
                </a:lnTo>
              </a:path>
            </a:pathLst>
          </a:custGeom>
          <a:ln w="3175">
            <a:solidFill>
              <a:srgbClr val="00C0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9" name="object 1429"/>
          <p:cNvSpPr/>
          <p:nvPr/>
        </p:nvSpPr>
        <p:spPr>
          <a:xfrm>
            <a:off x="4930559" y="5123548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98"/>
                </a:lnTo>
                <a:lnTo>
                  <a:pt x="6610" y="73534"/>
                </a:lnTo>
                <a:lnTo>
                  <a:pt x="6610" y="3935"/>
                </a:lnTo>
                <a:lnTo>
                  <a:pt x="0" y="0"/>
                </a:lnTo>
                <a:close/>
              </a:path>
            </a:pathLst>
          </a:custGeom>
          <a:solidFill>
            <a:srgbClr val="00BE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0" name="object 1430"/>
          <p:cNvSpPr/>
          <p:nvPr/>
        </p:nvSpPr>
        <p:spPr>
          <a:xfrm>
            <a:off x="4937170" y="5127484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98"/>
                </a:lnTo>
              </a:path>
            </a:pathLst>
          </a:custGeom>
          <a:ln w="3175">
            <a:solidFill>
              <a:srgbClr val="00BE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1" name="object 1431"/>
          <p:cNvSpPr/>
          <p:nvPr/>
        </p:nvSpPr>
        <p:spPr>
          <a:xfrm>
            <a:off x="4930559" y="5123548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98"/>
                </a:moveTo>
                <a:lnTo>
                  <a:pt x="0" y="0"/>
                </a:lnTo>
              </a:path>
            </a:pathLst>
          </a:custGeom>
          <a:ln w="3175">
            <a:solidFill>
              <a:srgbClr val="00BE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2" name="object 1432"/>
          <p:cNvSpPr/>
          <p:nvPr/>
        </p:nvSpPr>
        <p:spPr>
          <a:xfrm>
            <a:off x="4937170" y="5127484"/>
            <a:ext cx="5715" cy="73025"/>
          </a:xfrm>
          <a:custGeom>
            <a:avLst/>
            <a:gdLst/>
            <a:ahLst/>
            <a:cxnLst/>
            <a:rect l="l" t="t" r="r" b="b"/>
            <a:pathLst>
              <a:path w="5714" h="73025">
                <a:moveTo>
                  <a:pt x="0" y="0"/>
                </a:moveTo>
                <a:lnTo>
                  <a:pt x="0" y="69598"/>
                </a:lnTo>
                <a:lnTo>
                  <a:pt x="5360" y="72789"/>
                </a:lnTo>
                <a:lnTo>
                  <a:pt x="5360" y="3190"/>
                </a:lnTo>
                <a:lnTo>
                  <a:pt x="0" y="0"/>
                </a:lnTo>
                <a:close/>
              </a:path>
            </a:pathLst>
          </a:custGeom>
          <a:solidFill>
            <a:srgbClr val="00BE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3" name="object 1433"/>
          <p:cNvSpPr/>
          <p:nvPr/>
        </p:nvSpPr>
        <p:spPr>
          <a:xfrm>
            <a:off x="4942530" y="5130675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98"/>
                </a:lnTo>
              </a:path>
            </a:pathLst>
          </a:custGeom>
          <a:ln w="3175">
            <a:solidFill>
              <a:srgbClr val="00BE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4" name="object 1434"/>
          <p:cNvSpPr/>
          <p:nvPr/>
        </p:nvSpPr>
        <p:spPr>
          <a:xfrm>
            <a:off x="4937170" y="5127484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98"/>
                </a:moveTo>
                <a:lnTo>
                  <a:pt x="0" y="0"/>
                </a:lnTo>
              </a:path>
            </a:pathLst>
          </a:custGeom>
          <a:ln w="3175">
            <a:solidFill>
              <a:srgbClr val="00BE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5" name="object 1435"/>
          <p:cNvSpPr/>
          <p:nvPr/>
        </p:nvSpPr>
        <p:spPr>
          <a:xfrm>
            <a:off x="4942530" y="5130675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98"/>
                </a:lnTo>
                <a:lnTo>
                  <a:pt x="6789" y="73641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00BE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6" name="object 1436"/>
          <p:cNvSpPr/>
          <p:nvPr/>
        </p:nvSpPr>
        <p:spPr>
          <a:xfrm>
            <a:off x="4949319" y="5134717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99"/>
                </a:lnTo>
              </a:path>
            </a:pathLst>
          </a:custGeom>
          <a:ln w="3175">
            <a:solidFill>
              <a:srgbClr val="00BE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7" name="object 1437"/>
          <p:cNvSpPr/>
          <p:nvPr/>
        </p:nvSpPr>
        <p:spPr>
          <a:xfrm>
            <a:off x="4942530" y="5130675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98"/>
                </a:moveTo>
                <a:lnTo>
                  <a:pt x="0" y="0"/>
                </a:lnTo>
              </a:path>
            </a:pathLst>
          </a:custGeom>
          <a:ln w="3175">
            <a:solidFill>
              <a:srgbClr val="00BE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8" name="object 1438"/>
          <p:cNvSpPr/>
          <p:nvPr/>
        </p:nvSpPr>
        <p:spPr>
          <a:xfrm>
            <a:off x="4949319" y="5134717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99"/>
                </a:lnTo>
                <a:lnTo>
                  <a:pt x="6610" y="73535"/>
                </a:lnTo>
                <a:lnTo>
                  <a:pt x="6610" y="3935"/>
                </a:lnTo>
                <a:lnTo>
                  <a:pt x="0" y="0"/>
                </a:lnTo>
                <a:close/>
              </a:path>
            </a:pathLst>
          </a:custGeom>
          <a:solidFill>
            <a:srgbClr val="00BE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9" name="object 1439"/>
          <p:cNvSpPr/>
          <p:nvPr/>
        </p:nvSpPr>
        <p:spPr>
          <a:xfrm>
            <a:off x="4955930" y="5138652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599"/>
                </a:lnTo>
              </a:path>
            </a:pathLst>
          </a:custGeom>
          <a:ln w="3175">
            <a:solidFill>
              <a:srgbClr val="00BE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0" name="object 1440"/>
          <p:cNvSpPr/>
          <p:nvPr/>
        </p:nvSpPr>
        <p:spPr>
          <a:xfrm>
            <a:off x="4949319" y="5134717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99"/>
                </a:moveTo>
                <a:lnTo>
                  <a:pt x="0" y="0"/>
                </a:lnTo>
              </a:path>
            </a:pathLst>
          </a:custGeom>
          <a:ln w="3175">
            <a:solidFill>
              <a:srgbClr val="00BE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1" name="object 1441"/>
          <p:cNvSpPr/>
          <p:nvPr/>
        </p:nvSpPr>
        <p:spPr>
          <a:xfrm>
            <a:off x="4955930" y="5138652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599"/>
                </a:lnTo>
                <a:lnTo>
                  <a:pt x="6789" y="73642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00BE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2" name="object 1442"/>
          <p:cNvSpPr/>
          <p:nvPr/>
        </p:nvSpPr>
        <p:spPr>
          <a:xfrm>
            <a:off x="4962720" y="5142694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600"/>
                </a:lnTo>
              </a:path>
            </a:pathLst>
          </a:custGeom>
          <a:ln w="3175">
            <a:solidFill>
              <a:srgbClr val="00BE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3" name="object 1443"/>
          <p:cNvSpPr/>
          <p:nvPr/>
        </p:nvSpPr>
        <p:spPr>
          <a:xfrm>
            <a:off x="4955930" y="5138652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99"/>
                </a:moveTo>
                <a:lnTo>
                  <a:pt x="0" y="0"/>
                </a:lnTo>
              </a:path>
            </a:pathLst>
          </a:custGeom>
          <a:ln w="3175">
            <a:solidFill>
              <a:srgbClr val="00BE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4" name="object 1444"/>
          <p:cNvSpPr/>
          <p:nvPr/>
        </p:nvSpPr>
        <p:spPr>
          <a:xfrm>
            <a:off x="4962720" y="5142694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600"/>
                </a:lnTo>
                <a:lnTo>
                  <a:pt x="6610" y="73536"/>
                </a:lnTo>
                <a:lnTo>
                  <a:pt x="6610" y="3935"/>
                </a:lnTo>
                <a:lnTo>
                  <a:pt x="0" y="0"/>
                </a:lnTo>
                <a:close/>
              </a:path>
            </a:pathLst>
          </a:custGeom>
          <a:solidFill>
            <a:srgbClr val="00BE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5" name="object 1445"/>
          <p:cNvSpPr/>
          <p:nvPr/>
        </p:nvSpPr>
        <p:spPr>
          <a:xfrm>
            <a:off x="4969330" y="5146630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600"/>
                </a:lnTo>
              </a:path>
            </a:pathLst>
          </a:custGeom>
          <a:ln w="3175">
            <a:solidFill>
              <a:srgbClr val="00BE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6" name="object 1446"/>
          <p:cNvSpPr/>
          <p:nvPr/>
        </p:nvSpPr>
        <p:spPr>
          <a:xfrm>
            <a:off x="4962720" y="5142694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600"/>
                </a:moveTo>
                <a:lnTo>
                  <a:pt x="0" y="0"/>
                </a:lnTo>
              </a:path>
            </a:pathLst>
          </a:custGeom>
          <a:ln w="3175">
            <a:solidFill>
              <a:srgbClr val="00BE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7" name="object 1447"/>
          <p:cNvSpPr/>
          <p:nvPr/>
        </p:nvSpPr>
        <p:spPr>
          <a:xfrm>
            <a:off x="4969330" y="5146630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600"/>
                </a:lnTo>
                <a:lnTo>
                  <a:pt x="6789" y="73642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00B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8" name="object 1448"/>
          <p:cNvSpPr/>
          <p:nvPr/>
        </p:nvSpPr>
        <p:spPr>
          <a:xfrm>
            <a:off x="4976120" y="5150672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600"/>
                </a:lnTo>
              </a:path>
            </a:pathLst>
          </a:custGeom>
          <a:ln w="3175">
            <a:solidFill>
              <a:srgbClr val="00BD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9" name="object 1449"/>
          <p:cNvSpPr/>
          <p:nvPr/>
        </p:nvSpPr>
        <p:spPr>
          <a:xfrm>
            <a:off x="4969330" y="5146630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600"/>
                </a:moveTo>
                <a:lnTo>
                  <a:pt x="0" y="0"/>
                </a:lnTo>
              </a:path>
            </a:pathLst>
          </a:custGeom>
          <a:ln w="3175">
            <a:solidFill>
              <a:srgbClr val="00BD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0" name="object 1450"/>
          <p:cNvSpPr/>
          <p:nvPr/>
        </p:nvSpPr>
        <p:spPr>
          <a:xfrm>
            <a:off x="4976120" y="5150672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600"/>
                </a:lnTo>
                <a:lnTo>
                  <a:pt x="6610" y="73536"/>
                </a:lnTo>
                <a:lnTo>
                  <a:pt x="6610" y="3935"/>
                </a:lnTo>
                <a:lnTo>
                  <a:pt x="0" y="0"/>
                </a:lnTo>
                <a:close/>
              </a:path>
            </a:pathLst>
          </a:custGeom>
          <a:solidFill>
            <a:srgbClr val="00B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1" name="object 1451"/>
          <p:cNvSpPr/>
          <p:nvPr/>
        </p:nvSpPr>
        <p:spPr>
          <a:xfrm>
            <a:off x="4982731" y="5154607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601"/>
                </a:lnTo>
              </a:path>
            </a:pathLst>
          </a:custGeom>
          <a:ln w="3175">
            <a:solidFill>
              <a:srgbClr val="00BD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2" name="object 1452"/>
          <p:cNvSpPr/>
          <p:nvPr/>
        </p:nvSpPr>
        <p:spPr>
          <a:xfrm>
            <a:off x="4976120" y="5150672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600"/>
                </a:moveTo>
                <a:lnTo>
                  <a:pt x="0" y="0"/>
                </a:lnTo>
              </a:path>
            </a:pathLst>
          </a:custGeom>
          <a:ln w="3175">
            <a:solidFill>
              <a:srgbClr val="00BD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3" name="object 1453"/>
          <p:cNvSpPr/>
          <p:nvPr/>
        </p:nvSpPr>
        <p:spPr>
          <a:xfrm>
            <a:off x="4982731" y="5154607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601"/>
                </a:lnTo>
                <a:lnTo>
                  <a:pt x="6789" y="73643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00BD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4" name="object 1454"/>
          <p:cNvSpPr/>
          <p:nvPr/>
        </p:nvSpPr>
        <p:spPr>
          <a:xfrm>
            <a:off x="4989520" y="5158649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601"/>
                </a:lnTo>
              </a:path>
            </a:pathLst>
          </a:custGeom>
          <a:ln w="3175">
            <a:solidFill>
              <a:srgbClr val="00BD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5" name="object 1455"/>
          <p:cNvSpPr/>
          <p:nvPr/>
        </p:nvSpPr>
        <p:spPr>
          <a:xfrm>
            <a:off x="4982731" y="5154607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601"/>
                </a:moveTo>
                <a:lnTo>
                  <a:pt x="0" y="0"/>
                </a:lnTo>
              </a:path>
            </a:pathLst>
          </a:custGeom>
          <a:ln w="3175">
            <a:solidFill>
              <a:srgbClr val="00BD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6" name="object 1456"/>
          <p:cNvSpPr/>
          <p:nvPr/>
        </p:nvSpPr>
        <p:spPr>
          <a:xfrm>
            <a:off x="4989520" y="5158649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601"/>
                </a:lnTo>
                <a:lnTo>
                  <a:pt x="6610" y="73537"/>
                </a:lnTo>
                <a:lnTo>
                  <a:pt x="6610" y="3935"/>
                </a:lnTo>
                <a:lnTo>
                  <a:pt x="0" y="0"/>
                </a:lnTo>
                <a:close/>
              </a:path>
            </a:pathLst>
          </a:custGeom>
          <a:solidFill>
            <a:srgbClr val="00BD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7" name="object 1457"/>
          <p:cNvSpPr/>
          <p:nvPr/>
        </p:nvSpPr>
        <p:spPr>
          <a:xfrm>
            <a:off x="4996131" y="5162584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601"/>
                </a:lnTo>
              </a:path>
            </a:pathLst>
          </a:custGeom>
          <a:ln w="3175">
            <a:solidFill>
              <a:srgbClr val="00BD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8" name="object 1458"/>
          <p:cNvSpPr/>
          <p:nvPr/>
        </p:nvSpPr>
        <p:spPr>
          <a:xfrm>
            <a:off x="4989520" y="5158649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601"/>
                </a:moveTo>
                <a:lnTo>
                  <a:pt x="0" y="0"/>
                </a:lnTo>
              </a:path>
            </a:pathLst>
          </a:custGeom>
          <a:ln w="3175">
            <a:solidFill>
              <a:srgbClr val="00BD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9" name="object 1459"/>
          <p:cNvSpPr/>
          <p:nvPr/>
        </p:nvSpPr>
        <p:spPr>
          <a:xfrm>
            <a:off x="4996131" y="5162585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601"/>
                </a:lnTo>
                <a:lnTo>
                  <a:pt x="6789" y="73644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00BD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0" name="object 1460"/>
          <p:cNvSpPr/>
          <p:nvPr/>
        </p:nvSpPr>
        <p:spPr>
          <a:xfrm>
            <a:off x="5002920" y="5166626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602"/>
                </a:lnTo>
              </a:path>
            </a:pathLst>
          </a:custGeom>
          <a:ln w="3175">
            <a:solidFill>
              <a:srgbClr val="00BD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1" name="object 1461"/>
          <p:cNvSpPr/>
          <p:nvPr/>
        </p:nvSpPr>
        <p:spPr>
          <a:xfrm>
            <a:off x="4996131" y="5162584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601"/>
                </a:moveTo>
                <a:lnTo>
                  <a:pt x="0" y="0"/>
                </a:lnTo>
              </a:path>
            </a:pathLst>
          </a:custGeom>
          <a:ln w="3175">
            <a:solidFill>
              <a:srgbClr val="00BD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2" name="object 1462"/>
          <p:cNvSpPr/>
          <p:nvPr/>
        </p:nvSpPr>
        <p:spPr>
          <a:xfrm>
            <a:off x="5002920" y="5166626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602"/>
                </a:lnTo>
                <a:lnTo>
                  <a:pt x="6610" y="73538"/>
                </a:lnTo>
                <a:lnTo>
                  <a:pt x="6610" y="3935"/>
                </a:lnTo>
                <a:lnTo>
                  <a:pt x="0" y="0"/>
                </a:lnTo>
                <a:close/>
              </a:path>
            </a:pathLst>
          </a:custGeom>
          <a:solidFill>
            <a:srgbClr val="00B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3" name="object 1463"/>
          <p:cNvSpPr/>
          <p:nvPr/>
        </p:nvSpPr>
        <p:spPr>
          <a:xfrm>
            <a:off x="5009531" y="5170562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602"/>
                </a:lnTo>
              </a:path>
            </a:pathLst>
          </a:custGeom>
          <a:ln w="3175">
            <a:solidFill>
              <a:srgbClr val="00BC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4" name="object 1464"/>
          <p:cNvSpPr/>
          <p:nvPr/>
        </p:nvSpPr>
        <p:spPr>
          <a:xfrm>
            <a:off x="5002920" y="5166626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602"/>
                </a:moveTo>
                <a:lnTo>
                  <a:pt x="0" y="0"/>
                </a:lnTo>
              </a:path>
            </a:pathLst>
          </a:custGeom>
          <a:ln w="3175">
            <a:solidFill>
              <a:srgbClr val="00BC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5" name="object 1465"/>
          <p:cNvSpPr/>
          <p:nvPr/>
        </p:nvSpPr>
        <p:spPr>
          <a:xfrm>
            <a:off x="5009531" y="5170562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602"/>
                </a:lnTo>
                <a:lnTo>
                  <a:pt x="6789" y="73644"/>
                </a:lnTo>
                <a:lnTo>
                  <a:pt x="6789" y="4041"/>
                </a:lnTo>
                <a:lnTo>
                  <a:pt x="0" y="0"/>
                </a:lnTo>
                <a:close/>
              </a:path>
            </a:pathLst>
          </a:custGeom>
          <a:solidFill>
            <a:srgbClr val="00B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6" name="object 1466"/>
          <p:cNvSpPr/>
          <p:nvPr/>
        </p:nvSpPr>
        <p:spPr>
          <a:xfrm>
            <a:off x="5016320" y="5174604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603"/>
                </a:lnTo>
              </a:path>
            </a:pathLst>
          </a:custGeom>
          <a:ln w="3175">
            <a:solidFill>
              <a:srgbClr val="00BC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7" name="object 1467"/>
          <p:cNvSpPr/>
          <p:nvPr/>
        </p:nvSpPr>
        <p:spPr>
          <a:xfrm>
            <a:off x="5009531" y="5170562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602"/>
                </a:moveTo>
                <a:lnTo>
                  <a:pt x="0" y="0"/>
                </a:lnTo>
              </a:path>
            </a:pathLst>
          </a:custGeom>
          <a:ln w="3175">
            <a:solidFill>
              <a:srgbClr val="00BC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8" name="object 1468"/>
          <p:cNvSpPr/>
          <p:nvPr/>
        </p:nvSpPr>
        <p:spPr>
          <a:xfrm>
            <a:off x="5016320" y="5174604"/>
            <a:ext cx="6985" cy="73660"/>
          </a:xfrm>
          <a:custGeom>
            <a:avLst/>
            <a:gdLst/>
            <a:ahLst/>
            <a:cxnLst/>
            <a:rect l="l" t="t" r="r" b="b"/>
            <a:pathLst>
              <a:path w="6985" h="73660">
                <a:moveTo>
                  <a:pt x="0" y="0"/>
                </a:moveTo>
                <a:lnTo>
                  <a:pt x="0" y="69603"/>
                </a:lnTo>
                <a:lnTo>
                  <a:pt x="6610" y="73538"/>
                </a:lnTo>
                <a:lnTo>
                  <a:pt x="6610" y="3935"/>
                </a:lnTo>
                <a:lnTo>
                  <a:pt x="0" y="0"/>
                </a:lnTo>
                <a:close/>
              </a:path>
            </a:pathLst>
          </a:custGeom>
          <a:solidFill>
            <a:srgbClr val="00B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9" name="object 1469"/>
          <p:cNvSpPr/>
          <p:nvPr/>
        </p:nvSpPr>
        <p:spPr>
          <a:xfrm>
            <a:off x="5022931" y="5178540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603"/>
                </a:lnTo>
              </a:path>
            </a:pathLst>
          </a:custGeom>
          <a:ln w="3175">
            <a:solidFill>
              <a:srgbClr val="00BC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0" name="object 1470"/>
          <p:cNvSpPr/>
          <p:nvPr/>
        </p:nvSpPr>
        <p:spPr>
          <a:xfrm>
            <a:off x="5016320" y="5174604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603"/>
                </a:moveTo>
                <a:lnTo>
                  <a:pt x="0" y="0"/>
                </a:lnTo>
              </a:path>
            </a:pathLst>
          </a:custGeom>
          <a:ln w="3175">
            <a:solidFill>
              <a:srgbClr val="00BC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1" name="object 1471"/>
          <p:cNvSpPr/>
          <p:nvPr/>
        </p:nvSpPr>
        <p:spPr>
          <a:xfrm>
            <a:off x="5022931" y="5178540"/>
            <a:ext cx="6985" cy="113030"/>
          </a:xfrm>
          <a:custGeom>
            <a:avLst/>
            <a:gdLst/>
            <a:ahLst/>
            <a:cxnLst/>
            <a:rect l="l" t="t" r="r" b="b"/>
            <a:pathLst>
              <a:path w="6985" h="113029">
                <a:moveTo>
                  <a:pt x="0" y="0"/>
                </a:moveTo>
                <a:lnTo>
                  <a:pt x="0" y="69603"/>
                </a:lnTo>
                <a:lnTo>
                  <a:pt x="6789" y="73645"/>
                </a:lnTo>
                <a:lnTo>
                  <a:pt x="6789" y="4041"/>
                </a:lnTo>
                <a:lnTo>
                  <a:pt x="0" y="0"/>
                </a:lnTo>
                <a:close/>
              </a:path>
              <a:path w="6985" h="113029">
                <a:moveTo>
                  <a:pt x="6789" y="98394"/>
                </a:moveTo>
                <a:lnTo>
                  <a:pt x="0" y="112438"/>
                </a:lnTo>
                <a:lnTo>
                  <a:pt x="6789" y="112356"/>
                </a:lnTo>
                <a:lnTo>
                  <a:pt x="6789" y="98394"/>
                </a:lnTo>
                <a:close/>
              </a:path>
            </a:pathLst>
          </a:custGeom>
          <a:solidFill>
            <a:srgbClr val="00B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2" name="object 1472"/>
          <p:cNvSpPr/>
          <p:nvPr/>
        </p:nvSpPr>
        <p:spPr>
          <a:xfrm>
            <a:off x="5029720" y="5182582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603"/>
                </a:lnTo>
              </a:path>
            </a:pathLst>
          </a:custGeom>
          <a:ln w="3175">
            <a:solidFill>
              <a:srgbClr val="00BC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3" name="object 1473"/>
          <p:cNvSpPr/>
          <p:nvPr/>
        </p:nvSpPr>
        <p:spPr>
          <a:xfrm>
            <a:off x="5029720" y="5276934"/>
            <a:ext cx="0" cy="13970"/>
          </a:xfrm>
          <a:custGeom>
            <a:avLst/>
            <a:gdLst/>
            <a:ahLst/>
            <a:cxnLst/>
            <a:rect l="l" t="t" r="r" b="b"/>
            <a:pathLst>
              <a:path h="13970">
                <a:moveTo>
                  <a:pt x="0" y="0"/>
                </a:moveTo>
                <a:lnTo>
                  <a:pt x="0" y="13962"/>
                </a:lnTo>
              </a:path>
            </a:pathLst>
          </a:custGeom>
          <a:ln w="3175">
            <a:solidFill>
              <a:srgbClr val="00BC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4" name="object 1474"/>
          <p:cNvSpPr/>
          <p:nvPr/>
        </p:nvSpPr>
        <p:spPr>
          <a:xfrm>
            <a:off x="5022931" y="529097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BC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5" name="object 1475"/>
          <p:cNvSpPr/>
          <p:nvPr/>
        </p:nvSpPr>
        <p:spPr>
          <a:xfrm>
            <a:off x="5022931" y="5178540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603"/>
                </a:moveTo>
                <a:lnTo>
                  <a:pt x="0" y="0"/>
                </a:lnTo>
              </a:path>
            </a:pathLst>
          </a:custGeom>
          <a:ln w="3175">
            <a:solidFill>
              <a:srgbClr val="00BC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6" name="object 1476"/>
          <p:cNvSpPr/>
          <p:nvPr/>
        </p:nvSpPr>
        <p:spPr>
          <a:xfrm>
            <a:off x="5029720" y="5182582"/>
            <a:ext cx="6985" cy="108585"/>
          </a:xfrm>
          <a:custGeom>
            <a:avLst/>
            <a:gdLst/>
            <a:ahLst/>
            <a:cxnLst/>
            <a:rect l="l" t="t" r="r" b="b"/>
            <a:pathLst>
              <a:path w="6985" h="108585">
                <a:moveTo>
                  <a:pt x="0" y="0"/>
                </a:moveTo>
                <a:lnTo>
                  <a:pt x="0" y="69603"/>
                </a:lnTo>
                <a:lnTo>
                  <a:pt x="6610" y="73539"/>
                </a:lnTo>
                <a:lnTo>
                  <a:pt x="6610" y="3935"/>
                </a:lnTo>
                <a:lnTo>
                  <a:pt x="0" y="0"/>
                </a:lnTo>
                <a:close/>
              </a:path>
              <a:path w="6985" h="108585">
                <a:moveTo>
                  <a:pt x="6610" y="80678"/>
                </a:moveTo>
                <a:lnTo>
                  <a:pt x="0" y="94352"/>
                </a:lnTo>
                <a:lnTo>
                  <a:pt x="0" y="108314"/>
                </a:lnTo>
                <a:lnTo>
                  <a:pt x="6610" y="108235"/>
                </a:lnTo>
                <a:lnTo>
                  <a:pt x="6610" y="80678"/>
                </a:lnTo>
                <a:close/>
              </a:path>
            </a:pathLst>
          </a:custGeom>
          <a:solidFill>
            <a:srgbClr val="00B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7" name="object 1477"/>
          <p:cNvSpPr/>
          <p:nvPr/>
        </p:nvSpPr>
        <p:spPr>
          <a:xfrm>
            <a:off x="5036331" y="5186517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604"/>
                </a:lnTo>
              </a:path>
            </a:pathLst>
          </a:custGeom>
          <a:ln w="3175">
            <a:solidFill>
              <a:srgbClr val="00BC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8" name="object 1478"/>
          <p:cNvSpPr/>
          <p:nvPr/>
        </p:nvSpPr>
        <p:spPr>
          <a:xfrm>
            <a:off x="5036331" y="5263260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556"/>
                </a:lnTo>
              </a:path>
            </a:pathLst>
          </a:custGeom>
          <a:ln w="3175">
            <a:solidFill>
              <a:srgbClr val="00BC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9" name="object 1479"/>
          <p:cNvSpPr/>
          <p:nvPr/>
        </p:nvSpPr>
        <p:spPr>
          <a:xfrm>
            <a:off x="5029720" y="5276934"/>
            <a:ext cx="0" cy="13970"/>
          </a:xfrm>
          <a:custGeom>
            <a:avLst/>
            <a:gdLst/>
            <a:ahLst/>
            <a:cxnLst/>
            <a:rect l="l" t="t" r="r" b="b"/>
            <a:pathLst>
              <a:path h="13970">
                <a:moveTo>
                  <a:pt x="0" y="13962"/>
                </a:moveTo>
                <a:lnTo>
                  <a:pt x="0" y="0"/>
                </a:lnTo>
              </a:path>
            </a:pathLst>
          </a:custGeom>
          <a:ln w="3175">
            <a:solidFill>
              <a:srgbClr val="00BC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0" name="object 1480"/>
          <p:cNvSpPr/>
          <p:nvPr/>
        </p:nvSpPr>
        <p:spPr>
          <a:xfrm>
            <a:off x="5029720" y="5182582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603"/>
                </a:moveTo>
                <a:lnTo>
                  <a:pt x="0" y="0"/>
                </a:lnTo>
              </a:path>
            </a:pathLst>
          </a:custGeom>
          <a:ln w="3175">
            <a:solidFill>
              <a:srgbClr val="00BC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1" name="object 1481"/>
          <p:cNvSpPr/>
          <p:nvPr/>
        </p:nvSpPr>
        <p:spPr>
          <a:xfrm>
            <a:off x="5039726" y="5186517"/>
            <a:ext cx="0" cy="104775"/>
          </a:xfrm>
          <a:custGeom>
            <a:avLst/>
            <a:gdLst/>
            <a:ahLst/>
            <a:cxnLst/>
            <a:rect l="l" t="t" r="r" b="b"/>
            <a:pathLst>
              <a:path h="104775">
                <a:moveTo>
                  <a:pt x="0" y="0"/>
                </a:moveTo>
                <a:lnTo>
                  <a:pt x="0" y="104299"/>
                </a:lnTo>
              </a:path>
            </a:pathLst>
          </a:custGeom>
          <a:ln w="6789">
            <a:solidFill>
              <a:srgbClr val="00BC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2" name="object 1482"/>
          <p:cNvSpPr/>
          <p:nvPr/>
        </p:nvSpPr>
        <p:spPr>
          <a:xfrm>
            <a:off x="5043120" y="5190559"/>
            <a:ext cx="0" cy="100330"/>
          </a:xfrm>
          <a:custGeom>
            <a:avLst/>
            <a:gdLst/>
            <a:ahLst/>
            <a:cxnLst/>
            <a:rect l="l" t="t" r="r" b="b"/>
            <a:pathLst>
              <a:path h="100329">
                <a:moveTo>
                  <a:pt x="0" y="0"/>
                </a:moveTo>
                <a:lnTo>
                  <a:pt x="0" y="100176"/>
                </a:lnTo>
              </a:path>
            </a:pathLst>
          </a:custGeom>
          <a:ln w="3175">
            <a:solidFill>
              <a:srgbClr val="00BC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3" name="object 1483"/>
          <p:cNvSpPr/>
          <p:nvPr/>
        </p:nvSpPr>
        <p:spPr>
          <a:xfrm>
            <a:off x="5036331" y="5263260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27556"/>
                </a:moveTo>
                <a:lnTo>
                  <a:pt x="0" y="0"/>
                </a:lnTo>
              </a:path>
            </a:pathLst>
          </a:custGeom>
          <a:ln w="3175">
            <a:solidFill>
              <a:srgbClr val="00BC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4" name="object 1484"/>
          <p:cNvSpPr/>
          <p:nvPr/>
        </p:nvSpPr>
        <p:spPr>
          <a:xfrm>
            <a:off x="5036331" y="5186517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604"/>
                </a:moveTo>
                <a:lnTo>
                  <a:pt x="0" y="0"/>
                </a:lnTo>
              </a:path>
            </a:pathLst>
          </a:custGeom>
          <a:ln w="3175">
            <a:solidFill>
              <a:srgbClr val="00BC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5" name="object 1485"/>
          <p:cNvSpPr/>
          <p:nvPr/>
        </p:nvSpPr>
        <p:spPr>
          <a:xfrm>
            <a:off x="5045800" y="5190559"/>
            <a:ext cx="0" cy="100330"/>
          </a:xfrm>
          <a:custGeom>
            <a:avLst/>
            <a:gdLst/>
            <a:ahLst/>
            <a:cxnLst/>
            <a:rect l="l" t="t" r="r" b="b"/>
            <a:pathLst>
              <a:path h="100329">
                <a:moveTo>
                  <a:pt x="0" y="0"/>
                </a:moveTo>
                <a:lnTo>
                  <a:pt x="0" y="100176"/>
                </a:lnTo>
              </a:path>
            </a:pathLst>
          </a:custGeom>
          <a:ln w="5360">
            <a:solidFill>
              <a:srgbClr val="00BB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6" name="object 1486"/>
          <p:cNvSpPr/>
          <p:nvPr/>
        </p:nvSpPr>
        <p:spPr>
          <a:xfrm>
            <a:off x="5048480" y="5193750"/>
            <a:ext cx="0" cy="97155"/>
          </a:xfrm>
          <a:custGeom>
            <a:avLst/>
            <a:gdLst/>
            <a:ahLst/>
            <a:cxnLst/>
            <a:rect l="l" t="t" r="r" b="b"/>
            <a:pathLst>
              <a:path h="97154">
                <a:moveTo>
                  <a:pt x="0" y="0"/>
                </a:moveTo>
                <a:lnTo>
                  <a:pt x="0" y="96921"/>
                </a:lnTo>
              </a:path>
            </a:pathLst>
          </a:custGeom>
          <a:ln w="3175">
            <a:solidFill>
              <a:srgbClr val="00BB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7" name="object 1487"/>
          <p:cNvSpPr/>
          <p:nvPr/>
        </p:nvSpPr>
        <p:spPr>
          <a:xfrm>
            <a:off x="5043120" y="5190559"/>
            <a:ext cx="0" cy="100330"/>
          </a:xfrm>
          <a:custGeom>
            <a:avLst/>
            <a:gdLst/>
            <a:ahLst/>
            <a:cxnLst/>
            <a:rect l="l" t="t" r="r" b="b"/>
            <a:pathLst>
              <a:path h="100329">
                <a:moveTo>
                  <a:pt x="0" y="100176"/>
                </a:moveTo>
                <a:lnTo>
                  <a:pt x="0" y="0"/>
                </a:lnTo>
              </a:path>
            </a:pathLst>
          </a:custGeom>
          <a:ln w="3175">
            <a:solidFill>
              <a:srgbClr val="00BB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8" name="object 1488"/>
          <p:cNvSpPr/>
          <p:nvPr/>
        </p:nvSpPr>
        <p:spPr>
          <a:xfrm>
            <a:off x="5051786" y="5193750"/>
            <a:ext cx="0" cy="97155"/>
          </a:xfrm>
          <a:custGeom>
            <a:avLst/>
            <a:gdLst/>
            <a:ahLst/>
            <a:cxnLst/>
            <a:rect l="l" t="t" r="r" b="b"/>
            <a:pathLst>
              <a:path h="97154">
                <a:moveTo>
                  <a:pt x="0" y="0"/>
                </a:moveTo>
                <a:lnTo>
                  <a:pt x="0" y="96921"/>
                </a:lnTo>
              </a:path>
            </a:pathLst>
          </a:custGeom>
          <a:ln w="6610">
            <a:solidFill>
              <a:srgbClr val="00BB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9" name="object 1489"/>
          <p:cNvSpPr/>
          <p:nvPr/>
        </p:nvSpPr>
        <p:spPr>
          <a:xfrm>
            <a:off x="5055091" y="5197685"/>
            <a:ext cx="0" cy="93345"/>
          </a:xfrm>
          <a:custGeom>
            <a:avLst/>
            <a:gdLst/>
            <a:ahLst/>
            <a:cxnLst/>
            <a:rect l="l" t="t" r="r" b="b"/>
            <a:pathLst>
              <a:path h="93345">
                <a:moveTo>
                  <a:pt x="0" y="0"/>
                </a:moveTo>
                <a:lnTo>
                  <a:pt x="0" y="92906"/>
                </a:lnTo>
              </a:path>
            </a:pathLst>
          </a:custGeom>
          <a:ln w="3175">
            <a:solidFill>
              <a:srgbClr val="00BB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0" name="object 1490"/>
          <p:cNvSpPr/>
          <p:nvPr/>
        </p:nvSpPr>
        <p:spPr>
          <a:xfrm>
            <a:off x="5048480" y="5193750"/>
            <a:ext cx="0" cy="97155"/>
          </a:xfrm>
          <a:custGeom>
            <a:avLst/>
            <a:gdLst/>
            <a:ahLst/>
            <a:cxnLst/>
            <a:rect l="l" t="t" r="r" b="b"/>
            <a:pathLst>
              <a:path h="97154">
                <a:moveTo>
                  <a:pt x="0" y="96921"/>
                </a:moveTo>
                <a:lnTo>
                  <a:pt x="0" y="0"/>
                </a:lnTo>
              </a:path>
            </a:pathLst>
          </a:custGeom>
          <a:ln w="3175">
            <a:solidFill>
              <a:srgbClr val="00BB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1" name="object 1491"/>
          <p:cNvSpPr/>
          <p:nvPr/>
        </p:nvSpPr>
        <p:spPr>
          <a:xfrm>
            <a:off x="5058486" y="5197685"/>
            <a:ext cx="0" cy="93345"/>
          </a:xfrm>
          <a:custGeom>
            <a:avLst/>
            <a:gdLst/>
            <a:ahLst/>
            <a:cxnLst/>
            <a:rect l="l" t="t" r="r" b="b"/>
            <a:pathLst>
              <a:path h="93345">
                <a:moveTo>
                  <a:pt x="0" y="0"/>
                </a:moveTo>
                <a:lnTo>
                  <a:pt x="0" y="92906"/>
                </a:lnTo>
              </a:path>
            </a:pathLst>
          </a:custGeom>
          <a:ln w="6789">
            <a:solidFill>
              <a:srgbClr val="00BB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2" name="object 1492"/>
          <p:cNvSpPr/>
          <p:nvPr/>
        </p:nvSpPr>
        <p:spPr>
          <a:xfrm>
            <a:off x="5061880" y="5201727"/>
            <a:ext cx="0" cy="88900"/>
          </a:xfrm>
          <a:custGeom>
            <a:avLst/>
            <a:gdLst/>
            <a:ahLst/>
            <a:cxnLst/>
            <a:rect l="l" t="t" r="r" b="b"/>
            <a:pathLst>
              <a:path h="88900">
                <a:moveTo>
                  <a:pt x="0" y="0"/>
                </a:moveTo>
                <a:lnTo>
                  <a:pt x="0" y="88782"/>
                </a:lnTo>
              </a:path>
            </a:pathLst>
          </a:custGeom>
          <a:ln w="3175">
            <a:solidFill>
              <a:srgbClr val="00BB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3" name="object 1493"/>
          <p:cNvSpPr/>
          <p:nvPr/>
        </p:nvSpPr>
        <p:spPr>
          <a:xfrm>
            <a:off x="5055091" y="5197685"/>
            <a:ext cx="0" cy="93345"/>
          </a:xfrm>
          <a:custGeom>
            <a:avLst/>
            <a:gdLst/>
            <a:ahLst/>
            <a:cxnLst/>
            <a:rect l="l" t="t" r="r" b="b"/>
            <a:pathLst>
              <a:path h="93345">
                <a:moveTo>
                  <a:pt x="0" y="92906"/>
                </a:moveTo>
                <a:lnTo>
                  <a:pt x="0" y="0"/>
                </a:lnTo>
              </a:path>
            </a:pathLst>
          </a:custGeom>
          <a:ln w="3175">
            <a:solidFill>
              <a:srgbClr val="00BB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4" name="object 1494"/>
          <p:cNvSpPr/>
          <p:nvPr/>
        </p:nvSpPr>
        <p:spPr>
          <a:xfrm>
            <a:off x="5061880" y="5194399"/>
            <a:ext cx="6985" cy="96520"/>
          </a:xfrm>
          <a:custGeom>
            <a:avLst/>
            <a:gdLst/>
            <a:ahLst/>
            <a:cxnLst/>
            <a:rect l="l" t="t" r="r" b="b"/>
            <a:pathLst>
              <a:path w="6985" h="96520">
                <a:moveTo>
                  <a:pt x="0" y="7328"/>
                </a:moveTo>
                <a:lnTo>
                  <a:pt x="0" y="96111"/>
                </a:lnTo>
                <a:lnTo>
                  <a:pt x="6610" y="96031"/>
                </a:lnTo>
                <a:lnTo>
                  <a:pt x="6610" y="8923"/>
                </a:lnTo>
                <a:lnTo>
                  <a:pt x="2680" y="8923"/>
                </a:lnTo>
                <a:lnTo>
                  <a:pt x="0" y="7328"/>
                </a:lnTo>
                <a:close/>
              </a:path>
              <a:path w="6985" h="96520">
                <a:moveTo>
                  <a:pt x="6610" y="0"/>
                </a:moveTo>
                <a:lnTo>
                  <a:pt x="2680" y="8923"/>
                </a:lnTo>
                <a:lnTo>
                  <a:pt x="6610" y="8923"/>
                </a:lnTo>
                <a:lnTo>
                  <a:pt x="6610" y="0"/>
                </a:lnTo>
                <a:close/>
              </a:path>
            </a:pathLst>
          </a:custGeom>
          <a:solidFill>
            <a:srgbClr val="00BB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5" name="object 1495"/>
          <p:cNvSpPr/>
          <p:nvPr/>
        </p:nvSpPr>
        <p:spPr>
          <a:xfrm>
            <a:off x="5068491" y="5203323"/>
            <a:ext cx="0" cy="87630"/>
          </a:xfrm>
          <a:custGeom>
            <a:avLst/>
            <a:gdLst/>
            <a:ahLst/>
            <a:cxnLst/>
            <a:rect l="l" t="t" r="r" b="b"/>
            <a:pathLst>
              <a:path h="87629">
                <a:moveTo>
                  <a:pt x="0" y="0"/>
                </a:moveTo>
                <a:lnTo>
                  <a:pt x="0" y="87108"/>
                </a:lnTo>
              </a:path>
            </a:pathLst>
          </a:custGeom>
          <a:ln w="3175">
            <a:solidFill>
              <a:srgbClr val="00BB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6" name="object 1496"/>
          <p:cNvSpPr/>
          <p:nvPr/>
        </p:nvSpPr>
        <p:spPr>
          <a:xfrm>
            <a:off x="5061880" y="5201727"/>
            <a:ext cx="0" cy="88900"/>
          </a:xfrm>
          <a:custGeom>
            <a:avLst/>
            <a:gdLst/>
            <a:ahLst/>
            <a:cxnLst/>
            <a:rect l="l" t="t" r="r" b="b"/>
            <a:pathLst>
              <a:path h="88900">
                <a:moveTo>
                  <a:pt x="0" y="88782"/>
                </a:moveTo>
                <a:lnTo>
                  <a:pt x="0" y="0"/>
                </a:lnTo>
              </a:path>
            </a:pathLst>
          </a:custGeom>
          <a:ln w="3175">
            <a:solidFill>
              <a:srgbClr val="00BB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7" name="object 1497"/>
          <p:cNvSpPr/>
          <p:nvPr/>
        </p:nvSpPr>
        <p:spPr>
          <a:xfrm>
            <a:off x="5068491" y="5194399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8923"/>
                </a:lnTo>
              </a:path>
            </a:pathLst>
          </a:custGeom>
          <a:ln w="3175">
            <a:solidFill>
              <a:srgbClr val="00BB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8" name="object 1498"/>
          <p:cNvSpPr/>
          <p:nvPr/>
        </p:nvSpPr>
        <p:spPr>
          <a:xfrm>
            <a:off x="5071886" y="5178986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0"/>
                </a:moveTo>
                <a:lnTo>
                  <a:pt x="0" y="111445"/>
                </a:lnTo>
              </a:path>
            </a:pathLst>
          </a:custGeom>
          <a:ln w="6789">
            <a:solidFill>
              <a:srgbClr val="00BA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9" name="object 1499"/>
          <p:cNvSpPr/>
          <p:nvPr/>
        </p:nvSpPr>
        <p:spPr>
          <a:xfrm>
            <a:off x="5075281" y="5203323"/>
            <a:ext cx="0" cy="87630"/>
          </a:xfrm>
          <a:custGeom>
            <a:avLst/>
            <a:gdLst/>
            <a:ahLst/>
            <a:cxnLst/>
            <a:rect l="l" t="t" r="r" b="b"/>
            <a:pathLst>
              <a:path h="87629">
                <a:moveTo>
                  <a:pt x="0" y="0"/>
                </a:moveTo>
                <a:lnTo>
                  <a:pt x="0" y="87026"/>
                </a:lnTo>
              </a:path>
            </a:pathLst>
          </a:custGeom>
          <a:ln w="3175">
            <a:solidFill>
              <a:srgbClr val="00BA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0" name="object 1500"/>
          <p:cNvSpPr/>
          <p:nvPr/>
        </p:nvSpPr>
        <p:spPr>
          <a:xfrm>
            <a:off x="5068491" y="5203323"/>
            <a:ext cx="0" cy="87630"/>
          </a:xfrm>
          <a:custGeom>
            <a:avLst/>
            <a:gdLst/>
            <a:ahLst/>
            <a:cxnLst/>
            <a:rect l="l" t="t" r="r" b="b"/>
            <a:pathLst>
              <a:path h="87629">
                <a:moveTo>
                  <a:pt x="0" y="87108"/>
                </a:moveTo>
                <a:lnTo>
                  <a:pt x="0" y="0"/>
                </a:lnTo>
              </a:path>
            </a:pathLst>
          </a:custGeom>
          <a:ln w="3175">
            <a:solidFill>
              <a:srgbClr val="00BA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1" name="object 1501"/>
          <p:cNvSpPr/>
          <p:nvPr/>
        </p:nvSpPr>
        <p:spPr>
          <a:xfrm>
            <a:off x="5075281" y="5178986"/>
            <a:ext cx="0" cy="24765"/>
          </a:xfrm>
          <a:custGeom>
            <a:avLst/>
            <a:gdLst/>
            <a:ahLst/>
            <a:cxnLst/>
            <a:rect l="l" t="t" r="r" b="b"/>
            <a:pathLst>
              <a:path h="24764">
                <a:moveTo>
                  <a:pt x="0" y="0"/>
                </a:moveTo>
                <a:lnTo>
                  <a:pt x="0" y="24337"/>
                </a:lnTo>
              </a:path>
            </a:pathLst>
          </a:custGeom>
          <a:ln w="3175">
            <a:solidFill>
              <a:srgbClr val="00BA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2" name="object 1502"/>
          <p:cNvSpPr/>
          <p:nvPr/>
        </p:nvSpPr>
        <p:spPr>
          <a:xfrm>
            <a:off x="5068491" y="5194399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8923"/>
                </a:moveTo>
                <a:lnTo>
                  <a:pt x="0" y="0"/>
                </a:lnTo>
              </a:path>
            </a:pathLst>
          </a:custGeom>
          <a:ln w="3175">
            <a:solidFill>
              <a:srgbClr val="00BA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3" name="object 1503"/>
          <p:cNvSpPr/>
          <p:nvPr/>
        </p:nvSpPr>
        <p:spPr>
          <a:xfrm>
            <a:off x="5078586" y="5170062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287"/>
                </a:lnTo>
              </a:path>
            </a:pathLst>
          </a:custGeom>
          <a:ln w="6610">
            <a:solidFill>
              <a:srgbClr val="00BA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4" name="object 1504"/>
          <p:cNvSpPr/>
          <p:nvPr/>
        </p:nvSpPr>
        <p:spPr>
          <a:xfrm>
            <a:off x="5081891" y="5203323"/>
            <a:ext cx="0" cy="86995"/>
          </a:xfrm>
          <a:custGeom>
            <a:avLst/>
            <a:gdLst/>
            <a:ahLst/>
            <a:cxnLst/>
            <a:rect l="l" t="t" r="r" b="b"/>
            <a:pathLst>
              <a:path h="86995">
                <a:moveTo>
                  <a:pt x="0" y="0"/>
                </a:moveTo>
                <a:lnTo>
                  <a:pt x="0" y="86947"/>
                </a:lnTo>
              </a:path>
            </a:pathLst>
          </a:custGeom>
          <a:ln w="3175">
            <a:solidFill>
              <a:srgbClr val="00BA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5" name="object 1505"/>
          <p:cNvSpPr/>
          <p:nvPr/>
        </p:nvSpPr>
        <p:spPr>
          <a:xfrm>
            <a:off x="5075281" y="5203323"/>
            <a:ext cx="0" cy="87630"/>
          </a:xfrm>
          <a:custGeom>
            <a:avLst/>
            <a:gdLst/>
            <a:ahLst/>
            <a:cxnLst/>
            <a:rect l="l" t="t" r="r" b="b"/>
            <a:pathLst>
              <a:path h="87629">
                <a:moveTo>
                  <a:pt x="0" y="87026"/>
                </a:moveTo>
                <a:lnTo>
                  <a:pt x="0" y="0"/>
                </a:lnTo>
              </a:path>
            </a:pathLst>
          </a:custGeom>
          <a:ln w="3175">
            <a:solidFill>
              <a:srgbClr val="00BA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6" name="object 1506"/>
          <p:cNvSpPr/>
          <p:nvPr/>
        </p:nvSpPr>
        <p:spPr>
          <a:xfrm>
            <a:off x="5081891" y="5174655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0" y="0"/>
                </a:moveTo>
                <a:lnTo>
                  <a:pt x="0" y="28668"/>
                </a:lnTo>
              </a:path>
            </a:pathLst>
          </a:custGeom>
          <a:ln w="3175">
            <a:solidFill>
              <a:srgbClr val="00BA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7" name="object 1507"/>
          <p:cNvSpPr/>
          <p:nvPr/>
        </p:nvSpPr>
        <p:spPr>
          <a:xfrm>
            <a:off x="5075281" y="5178986"/>
            <a:ext cx="0" cy="24765"/>
          </a:xfrm>
          <a:custGeom>
            <a:avLst/>
            <a:gdLst/>
            <a:ahLst/>
            <a:cxnLst/>
            <a:rect l="l" t="t" r="r" b="b"/>
            <a:pathLst>
              <a:path h="24764">
                <a:moveTo>
                  <a:pt x="0" y="24337"/>
                </a:moveTo>
                <a:lnTo>
                  <a:pt x="0" y="0"/>
                </a:lnTo>
              </a:path>
            </a:pathLst>
          </a:custGeom>
          <a:ln w="3175">
            <a:solidFill>
              <a:srgbClr val="00BA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8" name="object 1508"/>
          <p:cNvSpPr/>
          <p:nvPr/>
        </p:nvSpPr>
        <p:spPr>
          <a:xfrm>
            <a:off x="5085286" y="5174655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4">
                <a:moveTo>
                  <a:pt x="0" y="0"/>
                </a:moveTo>
                <a:lnTo>
                  <a:pt x="0" y="115615"/>
                </a:lnTo>
              </a:path>
            </a:pathLst>
          </a:custGeom>
          <a:ln w="6789">
            <a:solidFill>
              <a:srgbClr val="00BA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9" name="object 1509"/>
          <p:cNvSpPr/>
          <p:nvPr/>
        </p:nvSpPr>
        <p:spPr>
          <a:xfrm>
            <a:off x="5088681" y="5203323"/>
            <a:ext cx="0" cy="86995"/>
          </a:xfrm>
          <a:custGeom>
            <a:avLst/>
            <a:gdLst/>
            <a:ahLst/>
            <a:cxnLst/>
            <a:rect l="l" t="t" r="r" b="b"/>
            <a:pathLst>
              <a:path h="86995">
                <a:moveTo>
                  <a:pt x="0" y="0"/>
                </a:moveTo>
                <a:lnTo>
                  <a:pt x="0" y="86866"/>
                </a:lnTo>
              </a:path>
            </a:pathLst>
          </a:custGeom>
          <a:ln w="3175">
            <a:solidFill>
              <a:srgbClr val="00BA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0" name="object 1510"/>
          <p:cNvSpPr/>
          <p:nvPr/>
        </p:nvSpPr>
        <p:spPr>
          <a:xfrm>
            <a:off x="5081891" y="5203323"/>
            <a:ext cx="0" cy="86995"/>
          </a:xfrm>
          <a:custGeom>
            <a:avLst/>
            <a:gdLst/>
            <a:ahLst/>
            <a:cxnLst/>
            <a:rect l="l" t="t" r="r" b="b"/>
            <a:pathLst>
              <a:path h="86995">
                <a:moveTo>
                  <a:pt x="0" y="86947"/>
                </a:moveTo>
                <a:lnTo>
                  <a:pt x="0" y="0"/>
                </a:lnTo>
              </a:path>
            </a:pathLst>
          </a:custGeom>
          <a:ln w="3175">
            <a:solidFill>
              <a:srgbClr val="00BA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1" name="object 1511"/>
          <p:cNvSpPr/>
          <p:nvPr/>
        </p:nvSpPr>
        <p:spPr>
          <a:xfrm>
            <a:off x="5088681" y="5186289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0" y="0"/>
                </a:moveTo>
                <a:lnTo>
                  <a:pt x="0" y="17034"/>
                </a:lnTo>
              </a:path>
            </a:pathLst>
          </a:custGeom>
          <a:ln w="3175">
            <a:solidFill>
              <a:srgbClr val="00BA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2" name="object 1512"/>
          <p:cNvSpPr/>
          <p:nvPr/>
        </p:nvSpPr>
        <p:spPr>
          <a:xfrm>
            <a:off x="5081891" y="5174655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0" y="28668"/>
                </a:moveTo>
                <a:lnTo>
                  <a:pt x="0" y="0"/>
                </a:lnTo>
              </a:path>
            </a:pathLst>
          </a:custGeom>
          <a:ln w="3175">
            <a:solidFill>
              <a:srgbClr val="00BA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3" name="object 1513"/>
          <p:cNvSpPr/>
          <p:nvPr/>
        </p:nvSpPr>
        <p:spPr>
          <a:xfrm>
            <a:off x="5091986" y="5186289"/>
            <a:ext cx="0" cy="104139"/>
          </a:xfrm>
          <a:custGeom>
            <a:avLst/>
            <a:gdLst/>
            <a:ahLst/>
            <a:cxnLst/>
            <a:rect l="l" t="t" r="r" b="b"/>
            <a:pathLst>
              <a:path h="104139">
                <a:moveTo>
                  <a:pt x="0" y="0"/>
                </a:moveTo>
                <a:lnTo>
                  <a:pt x="0" y="103900"/>
                </a:lnTo>
              </a:path>
            </a:pathLst>
          </a:custGeom>
          <a:ln w="6610">
            <a:solidFill>
              <a:srgbClr val="00BA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4" name="object 1514"/>
          <p:cNvSpPr/>
          <p:nvPr/>
        </p:nvSpPr>
        <p:spPr>
          <a:xfrm>
            <a:off x="5095292" y="5203323"/>
            <a:ext cx="0" cy="86995"/>
          </a:xfrm>
          <a:custGeom>
            <a:avLst/>
            <a:gdLst/>
            <a:ahLst/>
            <a:cxnLst/>
            <a:rect l="l" t="t" r="r" b="b"/>
            <a:pathLst>
              <a:path h="86995">
                <a:moveTo>
                  <a:pt x="0" y="0"/>
                </a:moveTo>
                <a:lnTo>
                  <a:pt x="0" y="86786"/>
                </a:lnTo>
              </a:path>
            </a:pathLst>
          </a:custGeom>
          <a:ln w="3175">
            <a:solidFill>
              <a:srgbClr val="00BA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5" name="object 1515"/>
          <p:cNvSpPr/>
          <p:nvPr/>
        </p:nvSpPr>
        <p:spPr>
          <a:xfrm>
            <a:off x="5088681" y="5203323"/>
            <a:ext cx="0" cy="86995"/>
          </a:xfrm>
          <a:custGeom>
            <a:avLst/>
            <a:gdLst/>
            <a:ahLst/>
            <a:cxnLst/>
            <a:rect l="l" t="t" r="r" b="b"/>
            <a:pathLst>
              <a:path h="86995">
                <a:moveTo>
                  <a:pt x="0" y="86866"/>
                </a:moveTo>
                <a:lnTo>
                  <a:pt x="0" y="0"/>
                </a:lnTo>
              </a:path>
            </a:pathLst>
          </a:custGeom>
          <a:ln w="3175">
            <a:solidFill>
              <a:srgbClr val="00BA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6" name="object 1516"/>
          <p:cNvSpPr/>
          <p:nvPr/>
        </p:nvSpPr>
        <p:spPr>
          <a:xfrm>
            <a:off x="5095292" y="5197617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0"/>
                </a:moveTo>
                <a:lnTo>
                  <a:pt x="0" y="5705"/>
                </a:lnTo>
              </a:path>
            </a:pathLst>
          </a:custGeom>
          <a:ln w="3175">
            <a:solidFill>
              <a:srgbClr val="00BA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7" name="object 1517"/>
          <p:cNvSpPr/>
          <p:nvPr/>
        </p:nvSpPr>
        <p:spPr>
          <a:xfrm>
            <a:off x="5088681" y="5186289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0" y="17034"/>
                </a:moveTo>
                <a:lnTo>
                  <a:pt x="0" y="0"/>
                </a:lnTo>
              </a:path>
            </a:pathLst>
          </a:custGeom>
          <a:ln w="3175">
            <a:solidFill>
              <a:srgbClr val="00BA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8" name="object 1518"/>
          <p:cNvSpPr/>
          <p:nvPr/>
        </p:nvSpPr>
        <p:spPr>
          <a:xfrm>
            <a:off x="5098686" y="5197617"/>
            <a:ext cx="0" cy="92710"/>
          </a:xfrm>
          <a:custGeom>
            <a:avLst/>
            <a:gdLst/>
            <a:ahLst/>
            <a:cxnLst/>
            <a:rect l="l" t="t" r="r" b="b"/>
            <a:pathLst>
              <a:path h="92710">
                <a:moveTo>
                  <a:pt x="0" y="0"/>
                </a:moveTo>
                <a:lnTo>
                  <a:pt x="0" y="92492"/>
                </a:lnTo>
              </a:path>
            </a:pathLst>
          </a:custGeom>
          <a:ln w="6789">
            <a:solidFill>
              <a:srgbClr val="00BA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9" name="object 1519"/>
          <p:cNvSpPr/>
          <p:nvPr/>
        </p:nvSpPr>
        <p:spPr>
          <a:xfrm>
            <a:off x="5102081" y="5209251"/>
            <a:ext cx="0" cy="81280"/>
          </a:xfrm>
          <a:custGeom>
            <a:avLst/>
            <a:gdLst/>
            <a:ahLst/>
            <a:cxnLst/>
            <a:rect l="l" t="t" r="r" b="b"/>
            <a:pathLst>
              <a:path h="81279">
                <a:moveTo>
                  <a:pt x="0" y="0"/>
                </a:moveTo>
                <a:lnTo>
                  <a:pt x="0" y="80776"/>
                </a:lnTo>
              </a:path>
            </a:pathLst>
          </a:custGeom>
          <a:ln w="3175">
            <a:solidFill>
              <a:srgbClr val="00BA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0" name="object 1520"/>
          <p:cNvSpPr/>
          <p:nvPr/>
        </p:nvSpPr>
        <p:spPr>
          <a:xfrm>
            <a:off x="5095292" y="5203323"/>
            <a:ext cx="0" cy="86995"/>
          </a:xfrm>
          <a:custGeom>
            <a:avLst/>
            <a:gdLst/>
            <a:ahLst/>
            <a:cxnLst/>
            <a:rect l="l" t="t" r="r" b="b"/>
            <a:pathLst>
              <a:path h="86995">
                <a:moveTo>
                  <a:pt x="0" y="86786"/>
                </a:moveTo>
                <a:lnTo>
                  <a:pt x="0" y="0"/>
                </a:lnTo>
              </a:path>
            </a:pathLst>
          </a:custGeom>
          <a:ln w="3175">
            <a:solidFill>
              <a:srgbClr val="00BA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1" name="object 1521"/>
          <p:cNvSpPr/>
          <p:nvPr/>
        </p:nvSpPr>
        <p:spPr>
          <a:xfrm>
            <a:off x="5095292" y="5197617"/>
            <a:ext cx="0" cy="5715"/>
          </a:xfrm>
          <a:custGeom>
            <a:avLst/>
            <a:gdLst/>
            <a:ahLst/>
            <a:cxnLst/>
            <a:rect l="l" t="t" r="r" b="b"/>
            <a:pathLst>
              <a:path h="5714">
                <a:moveTo>
                  <a:pt x="0" y="5705"/>
                </a:moveTo>
                <a:lnTo>
                  <a:pt x="0" y="0"/>
                </a:lnTo>
              </a:path>
            </a:pathLst>
          </a:custGeom>
          <a:ln w="3175">
            <a:solidFill>
              <a:srgbClr val="00BA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2" name="object 1522"/>
          <p:cNvSpPr/>
          <p:nvPr/>
        </p:nvSpPr>
        <p:spPr>
          <a:xfrm>
            <a:off x="5102081" y="5209251"/>
            <a:ext cx="6985" cy="81280"/>
          </a:xfrm>
          <a:custGeom>
            <a:avLst/>
            <a:gdLst/>
            <a:ahLst/>
            <a:cxnLst/>
            <a:rect l="l" t="t" r="r" b="b"/>
            <a:pathLst>
              <a:path w="6985" h="81279">
                <a:moveTo>
                  <a:pt x="0" y="0"/>
                </a:moveTo>
                <a:lnTo>
                  <a:pt x="0" y="80776"/>
                </a:lnTo>
                <a:lnTo>
                  <a:pt x="6610" y="80697"/>
                </a:lnTo>
                <a:lnTo>
                  <a:pt x="6610" y="11328"/>
                </a:lnTo>
                <a:lnTo>
                  <a:pt x="0" y="0"/>
                </a:lnTo>
                <a:close/>
              </a:path>
            </a:pathLst>
          </a:custGeom>
          <a:solidFill>
            <a:srgbClr val="00BA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3" name="object 1523"/>
          <p:cNvSpPr/>
          <p:nvPr/>
        </p:nvSpPr>
        <p:spPr>
          <a:xfrm>
            <a:off x="5108692" y="5220579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369"/>
                </a:lnTo>
              </a:path>
            </a:pathLst>
          </a:custGeom>
          <a:ln w="3175">
            <a:solidFill>
              <a:srgbClr val="00BA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4" name="object 1524"/>
          <p:cNvSpPr/>
          <p:nvPr/>
        </p:nvSpPr>
        <p:spPr>
          <a:xfrm>
            <a:off x="5102081" y="5209251"/>
            <a:ext cx="0" cy="81280"/>
          </a:xfrm>
          <a:custGeom>
            <a:avLst/>
            <a:gdLst/>
            <a:ahLst/>
            <a:cxnLst/>
            <a:rect l="l" t="t" r="r" b="b"/>
            <a:pathLst>
              <a:path h="81279">
                <a:moveTo>
                  <a:pt x="0" y="80776"/>
                </a:moveTo>
                <a:lnTo>
                  <a:pt x="0" y="0"/>
                </a:lnTo>
              </a:path>
            </a:pathLst>
          </a:custGeom>
          <a:ln w="3175">
            <a:solidFill>
              <a:srgbClr val="00BA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5" name="object 1525"/>
          <p:cNvSpPr/>
          <p:nvPr/>
        </p:nvSpPr>
        <p:spPr>
          <a:xfrm>
            <a:off x="5108692" y="5220579"/>
            <a:ext cx="6985" cy="69850"/>
          </a:xfrm>
          <a:custGeom>
            <a:avLst/>
            <a:gdLst/>
            <a:ahLst/>
            <a:cxnLst/>
            <a:rect l="l" t="t" r="r" b="b"/>
            <a:pathLst>
              <a:path w="6985" h="69850">
                <a:moveTo>
                  <a:pt x="0" y="0"/>
                </a:moveTo>
                <a:lnTo>
                  <a:pt x="0" y="69369"/>
                </a:lnTo>
                <a:lnTo>
                  <a:pt x="6789" y="69288"/>
                </a:lnTo>
                <a:lnTo>
                  <a:pt x="6789" y="11634"/>
                </a:lnTo>
                <a:lnTo>
                  <a:pt x="0" y="0"/>
                </a:lnTo>
                <a:close/>
              </a:path>
            </a:pathLst>
          </a:custGeom>
          <a:solidFill>
            <a:srgbClr val="00B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6" name="object 1526"/>
          <p:cNvSpPr/>
          <p:nvPr/>
        </p:nvSpPr>
        <p:spPr>
          <a:xfrm>
            <a:off x="5115481" y="5232214"/>
            <a:ext cx="0" cy="57785"/>
          </a:xfrm>
          <a:custGeom>
            <a:avLst/>
            <a:gdLst/>
            <a:ahLst/>
            <a:cxnLst/>
            <a:rect l="l" t="t" r="r" b="b"/>
            <a:pathLst>
              <a:path h="57785">
                <a:moveTo>
                  <a:pt x="0" y="0"/>
                </a:moveTo>
                <a:lnTo>
                  <a:pt x="0" y="57653"/>
                </a:lnTo>
              </a:path>
            </a:pathLst>
          </a:custGeom>
          <a:ln w="3175">
            <a:solidFill>
              <a:srgbClr val="00B9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7" name="object 1527"/>
          <p:cNvSpPr/>
          <p:nvPr/>
        </p:nvSpPr>
        <p:spPr>
          <a:xfrm>
            <a:off x="5108692" y="5220579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369"/>
                </a:moveTo>
                <a:lnTo>
                  <a:pt x="0" y="0"/>
                </a:lnTo>
              </a:path>
            </a:pathLst>
          </a:custGeom>
          <a:ln w="3175">
            <a:solidFill>
              <a:srgbClr val="00B9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8" name="object 1528"/>
          <p:cNvSpPr/>
          <p:nvPr/>
        </p:nvSpPr>
        <p:spPr>
          <a:xfrm>
            <a:off x="5115481" y="5232214"/>
            <a:ext cx="6985" cy="57785"/>
          </a:xfrm>
          <a:custGeom>
            <a:avLst/>
            <a:gdLst/>
            <a:ahLst/>
            <a:cxnLst/>
            <a:rect l="l" t="t" r="r" b="b"/>
            <a:pathLst>
              <a:path w="6985" h="57785">
                <a:moveTo>
                  <a:pt x="0" y="0"/>
                </a:moveTo>
                <a:lnTo>
                  <a:pt x="0" y="57653"/>
                </a:lnTo>
                <a:lnTo>
                  <a:pt x="6610" y="57574"/>
                </a:lnTo>
                <a:lnTo>
                  <a:pt x="6610" y="11328"/>
                </a:lnTo>
                <a:lnTo>
                  <a:pt x="0" y="0"/>
                </a:lnTo>
                <a:close/>
              </a:path>
            </a:pathLst>
          </a:custGeom>
          <a:solidFill>
            <a:srgbClr val="00B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9" name="object 1529"/>
          <p:cNvSpPr/>
          <p:nvPr/>
        </p:nvSpPr>
        <p:spPr>
          <a:xfrm>
            <a:off x="5122092" y="5243542"/>
            <a:ext cx="0" cy="46355"/>
          </a:xfrm>
          <a:custGeom>
            <a:avLst/>
            <a:gdLst/>
            <a:ahLst/>
            <a:cxnLst/>
            <a:rect l="l" t="t" r="r" b="b"/>
            <a:pathLst>
              <a:path h="46354">
                <a:moveTo>
                  <a:pt x="0" y="0"/>
                </a:moveTo>
                <a:lnTo>
                  <a:pt x="0" y="46246"/>
                </a:lnTo>
              </a:path>
            </a:pathLst>
          </a:custGeom>
          <a:ln w="3175">
            <a:solidFill>
              <a:srgbClr val="00B9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0" name="object 1530"/>
          <p:cNvSpPr/>
          <p:nvPr/>
        </p:nvSpPr>
        <p:spPr>
          <a:xfrm>
            <a:off x="5115481" y="5232214"/>
            <a:ext cx="0" cy="57785"/>
          </a:xfrm>
          <a:custGeom>
            <a:avLst/>
            <a:gdLst/>
            <a:ahLst/>
            <a:cxnLst/>
            <a:rect l="l" t="t" r="r" b="b"/>
            <a:pathLst>
              <a:path h="57785">
                <a:moveTo>
                  <a:pt x="0" y="57653"/>
                </a:moveTo>
                <a:lnTo>
                  <a:pt x="0" y="0"/>
                </a:lnTo>
              </a:path>
            </a:pathLst>
          </a:custGeom>
          <a:ln w="3175">
            <a:solidFill>
              <a:srgbClr val="00B9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1" name="object 1531"/>
          <p:cNvSpPr/>
          <p:nvPr/>
        </p:nvSpPr>
        <p:spPr>
          <a:xfrm>
            <a:off x="5122092" y="5243542"/>
            <a:ext cx="6985" cy="46355"/>
          </a:xfrm>
          <a:custGeom>
            <a:avLst/>
            <a:gdLst/>
            <a:ahLst/>
            <a:cxnLst/>
            <a:rect l="l" t="t" r="r" b="b"/>
            <a:pathLst>
              <a:path w="6985" h="46354">
                <a:moveTo>
                  <a:pt x="0" y="0"/>
                </a:moveTo>
                <a:lnTo>
                  <a:pt x="0" y="46246"/>
                </a:lnTo>
                <a:lnTo>
                  <a:pt x="6789" y="46164"/>
                </a:lnTo>
                <a:lnTo>
                  <a:pt x="6789" y="11634"/>
                </a:lnTo>
                <a:lnTo>
                  <a:pt x="0" y="0"/>
                </a:lnTo>
                <a:close/>
              </a:path>
            </a:pathLst>
          </a:custGeom>
          <a:solidFill>
            <a:srgbClr val="00B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2" name="object 1532"/>
          <p:cNvSpPr/>
          <p:nvPr/>
        </p:nvSpPr>
        <p:spPr>
          <a:xfrm>
            <a:off x="5128881" y="5255176"/>
            <a:ext cx="0" cy="34925"/>
          </a:xfrm>
          <a:custGeom>
            <a:avLst/>
            <a:gdLst/>
            <a:ahLst/>
            <a:cxnLst/>
            <a:rect l="l" t="t" r="r" b="b"/>
            <a:pathLst>
              <a:path h="34925">
                <a:moveTo>
                  <a:pt x="0" y="0"/>
                </a:moveTo>
                <a:lnTo>
                  <a:pt x="0" y="34530"/>
                </a:lnTo>
              </a:path>
            </a:pathLst>
          </a:custGeom>
          <a:ln w="3175">
            <a:solidFill>
              <a:srgbClr val="00B9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3" name="object 1533"/>
          <p:cNvSpPr/>
          <p:nvPr/>
        </p:nvSpPr>
        <p:spPr>
          <a:xfrm>
            <a:off x="5122092" y="5243542"/>
            <a:ext cx="0" cy="46355"/>
          </a:xfrm>
          <a:custGeom>
            <a:avLst/>
            <a:gdLst/>
            <a:ahLst/>
            <a:cxnLst/>
            <a:rect l="l" t="t" r="r" b="b"/>
            <a:pathLst>
              <a:path h="46354">
                <a:moveTo>
                  <a:pt x="0" y="46246"/>
                </a:moveTo>
                <a:lnTo>
                  <a:pt x="0" y="0"/>
                </a:lnTo>
              </a:path>
            </a:pathLst>
          </a:custGeom>
          <a:ln w="3175">
            <a:solidFill>
              <a:srgbClr val="00B9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4" name="object 1534"/>
          <p:cNvSpPr/>
          <p:nvPr/>
        </p:nvSpPr>
        <p:spPr>
          <a:xfrm>
            <a:off x="5128881" y="5255176"/>
            <a:ext cx="6985" cy="34925"/>
          </a:xfrm>
          <a:custGeom>
            <a:avLst/>
            <a:gdLst/>
            <a:ahLst/>
            <a:cxnLst/>
            <a:rect l="l" t="t" r="r" b="b"/>
            <a:pathLst>
              <a:path w="6985" h="34925">
                <a:moveTo>
                  <a:pt x="0" y="0"/>
                </a:moveTo>
                <a:lnTo>
                  <a:pt x="0" y="34530"/>
                </a:lnTo>
                <a:lnTo>
                  <a:pt x="6610" y="34451"/>
                </a:lnTo>
                <a:lnTo>
                  <a:pt x="6610" y="11328"/>
                </a:lnTo>
                <a:lnTo>
                  <a:pt x="0" y="0"/>
                </a:lnTo>
                <a:close/>
              </a:path>
            </a:pathLst>
          </a:custGeom>
          <a:solidFill>
            <a:srgbClr val="00B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5" name="object 1535"/>
          <p:cNvSpPr/>
          <p:nvPr/>
        </p:nvSpPr>
        <p:spPr>
          <a:xfrm>
            <a:off x="5135492" y="5266504"/>
            <a:ext cx="0" cy="23495"/>
          </a:xfrm>
          <a:custGeom>
            <a:avLst/>
            <a:gdLst/>
            <a:ahLst/>
            <a:cxnLst/>
            <a:rect l="l" t="t" r="r" b="b"/>
            <a:pathLst>
              <a:path h="23495">
                <a:moveTo>
                  <a:pt x="0" y="0"/>
                </a:moveTo>
                <a:lnTo>
                  <a:pt x="0" y="23123"/>
                </a:lnTo>
              </a:path>
            </a:pathLst>
          </a:custGeom>
          <a:ln w="3175">
            <a:solidFill>
              <a:srgbClr val="00B9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6" name="object 1536"/>
          <p:cNvSpPr/>
          <p:nvPr/>
        </p:nvSpPr>
        <p:spPr>
          <a:xfrm>
            <a:off x="5128881" y="5255176"/>
            <a:ext cx="0" cy="34925"/>
          </a:xfrm>
          <a:custGeom>
            <a:avLst/>
            <a:gdLst/>
            <a:ahLst/>
            <a:cxnLst/>
            <a:rect l="l" t="t" r="r" b="b"/>
            <a:pathLst>
              <a:path h="34925">
                <a:moveTo>
                  <a:pt x="0" y="34530"/>
                </a:moveTo>
                <a:lnTo>
                  <a:pt x="0" y="0"/>
                </a:lnTo>
              </a:path>
            </a:pathLst>
          </a:custGeom>
          <a:ln w="3175">
            <a:solidFill>
              <a:srgbClr val="00B9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7" name="object 1537"/>
          <p:cNvSpPr/>
          <p:nvPr/>
        </p:nvSpPr>
        <p:spPr>
          <a:xfrm>
            <a:off x="5135492" y="5266504"/>
            <a:ext cx="6985" cy="23495"/>
          </a:xfrm>
          <a:custGeom>
            <a:avLst/>
            <a:gdLst/>
            <a:ahLst/>
            <a:cxnLst/>
            <a:rect l="l" t="t" r="r" b="b"/>
            <a:pathLst>
              <a:path w="6985" h="23495">
                <a:moveTo>
                  <a:pt x="0" y="0"/>
                </a:moveTo>
                <a:lnTo>
                  <a:pt x="0" y="23123"/>
                </a:lnTo>
                <a:lnTo>
                  <a:pt x="6789" y="23041"/>
                </a:lnTo>
                <a:lnTo>
                  <a:pt x="6789" y="11634"/>
                </a:lnTo>
                <a:lnTo>
                  <a:pt x="0" y="0"/>
                </a:lnTo>
                <a:close/>
              </a:path>
            </a:pathLst>
          </a:custGeom>
          <a:solidFill>
            <a:srgbClr val="00B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8" name="object 1538"/>
          <p:cNvSpPr/>
          <p:nvPr/>
        </p:nvSpPr>
        <p:spPr>
          <a:xfrm>
            <a:off x="5142281" y="5278139"/>
            <a:ext cx="0" cy="11430"/>
          </a:xfrm>
          <a:custGeom>
            <a:avLst/>
            <a:gdLst/>
            <a:ahLst/>
            <a:cxnLst/>
            <a:rect l="l" t="t" r="r" b="b"/>
            <a:pathLst>
              <a:path h="11429">
                <a:moveTo>
                  <a:pt x="0" y="0"/>
                </a:moveTo>
                <a:lnTo>
                  <a:pt x="0" y="11407"/>
                </a:lnTo>
              </a:path>
            </a:pathLst>
          </a:custGeom>
          <a:ln w="3175">
            <a:solidFill>
              <a:srgbClr val="00B9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9" name="object 1539"/>
          <p:cNvSpPr/>
          <p:nvPr/>
        </p:nvSpPr>
        <p:spPr>
          <a:xfrm>
            <a:off x="5135492" y="5266504"/>
            <a:ext cx="0" cy="23495"/>
          </a:xfrm>
          <a:custGeom>
            <a:avLst/>
            <a:gdLst/>
            <a:ahLst/>
            <a:cxnLst/>
            <a:rect l="l" t="t" r="r" b="b"/>
            <a:pathLst>
              <a:path h="23495">
                <a:moveTo>
                  <a:pt x="0" y="23123"/>
                </a:moveTo>
                <a:lnTo>
                  <a:pt x="0" y="0"/>
                </a:lnTo>
              </a:path>
            </a:pathLst>
          </a:custGeom>
          <a:ln w="3175">
            <a:solidFill>
              <a:srgbClr val="00B9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0" name="object 1540"/>
          <p:cNvSpPr/>
          <p:nvPr/>
        </p:nvSpPr>
        <p:spPr>
          <a:xfrm>
            <a:off x="5142281" y="5278139"/>
            <a:ext cx="6985" cy="11430"/>
          </a:xfrm>
          <a:custGeom>
            <a:avLst/>
            <a:gdLst/>
            <a:ahLst/>
            <a:cxnLst/>
            <a:rect l="l" t="t" r="r" b="b"/>
            <a:pathLst>
              <a:path w="6985" h="11429">
                <a:moveTo>
                  <a:pt x="0" y="0"/>
                </a:moveTo>
                <a:lnTo>
                  <a:pt x="0" y="11407"/>
                </a:lnTo>
                <a:lnTo>
                  <a:pt x="6610" y="11328"/>
                </a:lnTo>
                <a:lnTo>
                  <a:pt x="0" y="0"/>
                </a:lnTo>
                <a:close/>
              </a:path>
            </a:pathLst>
          </a:custGeom>
          <a:solidFill>
            <a:srgbClr val="00B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1" name="object 1541"/>
          <p:cNvSpPr/>
          <p:nvPr/>
        </p:nvSpPr>
        <p:spPr>
          <a:xfrm>
            <a:off x="5148892" y="52894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B9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2" name="object 1542"/>
          <p:cNvSpPr/>
          <p:nvPr/>
        </p:nvSpPr>
        <p:spPr>
          <a:xfrm>
            <a:off x="5142281" y="5278139"/>
            <a:ext cx="0" cy="11430"/>
          </a:xfrm>
          <a:custGeom>
            <a:avLst/>
            <a:gdLst/>
            <a:ahLst/>
            <a:cxnLst/>
            <a:rect l="l" t="t" r="r" b="b"/>
            <a:pathLst>
              <a:path h="11429">
                <a:moveTo>
                  <a:pt x="0" y="11407"/>
                </a:moveTo>
                <a:lnTo>
                  <a:pt x="0" y="0"/>
                </a:lnTo>
              </a:path>
            </a:pathLst>
          </a:custGeom>
          <a:ln w="3175">
            <a:solidFill>
              <a:srgbClr val="00B9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3" name="object 1543"/>
          <p:cNvSpPr/>
          <p:nvPr/>
        </p:nvSpPr>
        <p:spPr>
          <a:xfrm>
            <a:off x="3460120" y="4263256"/>
            <a:ext cx="1689100" cy="1028065"/>
          </a:xfrm>
          <a:custGeom>
            <a:avLst/>
            <a:gdLst/>
            <a:ahLst/>
            <a:cxnLst/>
            <a:rect l="l" t="t" r="r" b="b"/>
            <a:pathLst>
              <a:path w="1689100" h="1028064">
                <a:moveTo>
                  <a:pt x="1688771" y="1026210"/>
                </a:moveTo>
                <a:lnTo>
                  <a:pt x="1562810" y="1027721"/>
                </a:lnTo>
                <a:lnTo>
                  <a:pt x="1578890" y="994460"/>
                </a:lnTo>
                <a:lnTo>
                  <a:pt x="0" y="54414"/>
                </a:lnTo>
                <a:lnTo>
                  <a:pt x="25370" y="0"/>
                </a:lnTo>
                <a:lnTo>
                  <a:pt x="1604440" y="940066"/>
                </a:lnTo>
                <a:lnTo>
                  <a:pt x="1619090" y="906806"/>
                </a:lnTo>
                <a:lnTo>
                  <a:pt x="1688771" y="1026210"/>
                </a:lnTo>
                <a:close/>
              </a:path>
            </a:pathLst>
          </a:custGeom>
          <a:ln w="8791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4" name="object 1544"/>
          <p:cNvSpPr/>
          <p:nvPr/>
        </p:nvSpPr>
        <p:spPr>
          <a:xfrm>
            <a:off x="2434637" y="3571084"/>
            <a:ext cx="332740" cy="136525"/>
          </a:xfrm>
          <a:custGeom>
            <a:avLst/>
            <a:gdLst/>
            <a:ahLst/>
            <a:cxnLst/>
            <a:rect l="l" t="t" r="r" b="b"/>
            <a:pathLst>
              <a:path w="332739" h="136525">
                <a:moveTo>
                  <a:pt x="222513" y="0"/>
                </a:moveTo>
                <a:lnTo>
                  <a:pt x="222513" y="36262"/>
                </a:lnTo>
                <a:lnTo>
                  <a:pt x="0" y="36262"/>
                </a:lnTo>
                <a:lnTo>
                  <a:pt x="0" y="98311"/>
                </a:lnTo>
                <a:lnTo>
                  <a:pt x="222513" y="98311"/>
                </a:lnTo>
                <a:lnTo>
                  <a:pt x="222513" y="135984"/>
                </a:lnTo>
                <a:lnTo>
                  <a:pt x="332412" y="67891"/>
                </a:lnTo>
                <a:lnTo>
                  <a:pt x="222513" y="0"/>
                </a:lnTo>
                <a:close/>
              </a:path>
            </a:pathLst>
          </a:custGeom>
          <a:solidFill>
            <a:srgbClr val="E0F4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5" name="object 1545"/>
          <p:cNvSpPr/>
          <p:nvPr/>
        </p:nvSpPr>
        <p:spPr>
          <a:xfrm>
            <a:off x="2433386" y="3571084"/>
            <a:ext cx="333662" cy="1359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6" name="object 1546"/>
          <p:cNvSpPr/>
          <p:nvPr/>
        </p:nvSpPr>
        <p:spPr>
          <a:xfrm>
            <a:off x="2434637" y="3571084"/>
            <a:ext cx="332740" cy="136525"/>
          </a:xfrm>
          <a:custGeom>
            <a:avLst/>
            <a:gdLst/>
            <a:ahLst/>
            <a:cxnLst/>
            <a:rect l="l" t="t" r="r" b="b"/>
            <a:pathLst>
              <a:path w="332739" h="136525">
                <a:moveTo>
                  <a:pt x="332412" y="67891"/>
                </a:moveTo>
                <a:lnTo>
                  <a:pt x="222513" y="135984"/>
                </a:lnTo>
                <a:lnTo>
                  <a:pt x="222513" y="98311"/>
                </a:lnTo>
                <a:lnTo>
                  <a:pt x="0" y="98311"/>
                </a:lnTo>
                <a:lnTo>
                  <a:pt x="0" y="36262"/>
                </a:lnTo>
                <a:lnTo>
                  <a:pt x="222513" y="36262"/>
                </a:lnTo>
                <a:lnTo>
                  <a:pt x="222513" y="0"/>
                </a:lnTo>
                <a:lnTo>
                  <a:pt x="332412" y="67891"/>
                </a:lnTo>
                <a:close/>
              </a:path>
            </a:pathLst>
          </a:custGeom>
          <a:ln w="8921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7" name="object 1547"/>
          <p:cNvSpPr/>
          <p:nvPr/>
        </p:nvSpPr>
        <p:spPr>
          <a:xfrm>
            <a:off x="3516401" y="3571084"/>
            <a:ext cx="1637030" cy="136525"/>
          </a:xfrm>
          <a:custGeom>
            <a:avLst/>
            <a:gdLst/>
            <a:ahLst/>
            <a:cxnLst/>
            <a:rect l="l" t="t" r="r" b="b"/>
            <a:pathLst>
              <a:path w="1637029" h="136525">
                <a:moveTo>
                  <a:pt x="1526719" y="0"/>
                </a:moveTo>
                <a:lnTo>
                  <a:pt x="1526719" y="36262"/>
                </a:lnTo>
                <a:lnTo>
                  <a:pt x="0" y="36262"/>
                </a:lnTo>
                <a:lnTo>
                  <a:pt x="0" y="98311"/>
                </a:lnTo>
                <a:lnTo>
                  <a:pt x="1526719" y="98311"/>
                </a:lnTo>
                <a:lnTo>
                  <a:pt x="1526719" y="135984"/>
                </a:lnTo>
                <a:lnTo>
                  <a:pt x="1636600" y="67891"/>
                </a:lnTo>
                <a:lnTo>
                  <a:pt x="1526719" y="0"/>
                </a:lnTo>
                <a:close/>
              </a:path>
            </a:pathLst>
          </a:custGeom>
          <a:solidFill>
            <a:srgbClr val="E0F4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8" name="object 1548"/>
          <p:cNvSpPr/>
          <p:nvPr/>
        </p:nvSpPr>
        <p:spPr>
          <a:xfrm>
            <a:off x="3521761" y="3607347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62049"/>
                </a:moveTo>
                <a:lnTo>
                  <a:pt x="1250" y="62049"/>
                </a:lnTo>
                <a:lnTo>
                  <a:pt x="1250" y="0"/>
                </a:lnTo>
                <a:lnTo>
                  <a:pt x="0" y="0"/>
                </a:lnTo>
                <a:lnTo>
                  <a:pt x="0" y="62049"/>
                </a:lnTo>
                <a:close/>
              </a:path>
            </a:pathLst>
          </a:custGeom>
          <a:solidFill>
            <a:srgbClr val="E0F4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9" name="object 1549"/>
          <p:cNvSpPr/>
          <p:nvPr/>
        </p:nvSpPr>
        <p:spPr>
          <a:xfrm>
            <a:off x="3523012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E0F4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0" name="object 1550"/>
          <p:cNvSpPr/>
          <p:nvPr/>
        </p:nvSpPr>
        <p:spPr>
          <a:xfrm>
            <a:off x="3523012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789" y="0"/>
                </a:lnTo>
                <a:lnTo>
                  <a:pt x="678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DFF3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1" name="object 1551"/>
          <p:cNvSpPr/>
          <p:nvPr/>
        </p:nvSpPr>
        <p:spPr>
          <a:xfrm>
            <a:off x="352980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DFF3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2" name="object 1552"/>
          <p:cNvSpPr/>
          <p:nvPr/>
        </p:nvSpPr>
        <p:spPr>
          <a:xfrm>
            <a:off x="3523012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DFF3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3" name="object 1553"/>
          <p:cNvSpPr/>
          <p:nvPr/>
        </p:nvSpPr>
        <p:spPr>
          <a:xfrm>
            <a:off x="3529801" y="3607347"/>
            <a:ext cx="5715" cy="62230"/>
          </a:xfrm>
          <a:custGeom>
            <a:avLst/>
            <a:gdLst/>
            <a:ahLst/>
            <a:cxnLst/>
            <a:rect l="l" t="t" r="r" b="b"/>
            <a:pathLst>
              <a:path w="5714" h="62229">
                <a:moveTo>
                  <a:pt x="0" y="0"/>
                </a:moveTo>
                <a:lnTo>
                  <a:pt x="5360" y="0"/>
                </a:lnTo>
                <a:lnTo>
                  <a:pt x="536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DFF3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4" name="object 1554"/>
          <p:cNvSpPr/>
          <p:nvPr/>
        </p:nvSpPr>
        <p:spPr>
          <a:xfrm>
            <a:off x="353516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DFF3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5" name="object 1555"/>
          <p:cNvSpPr/>
          <p:nvPr/>
        </p:nvSpPr>
        <p:spPr>
          <a:xfrm>
            <a:off x="352980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DFF3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6" name="object 1556"/>
          <p:cNvSpPr/>
          <p:nvPr/>
        </p:nvSpPr>
        <p:spPr>
          <a:xfrm>
            <a:off x="3535161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610" y="0"/>
                </a:lnTo>
                <a:lnTo>
                  <a:pt x="661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DFF3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7" name="object 1557"/>
          <p:cNvSpPr/>
          <p:nvPr/>
        </p:nvSpPr>
        <p:spPr>
          <a:xfrm>
            <a:off x="3541772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DFF3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8" name="object 1558"/>
          <p:cNvSpPr/>
          <p:nvPr/>
        </p:nvSpPr>
        <p:spPr>
          <a:xfrm>
            <a:off x="353516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DFF3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9" name="object 1559"/>
          <p:cNvSpPr/>
          <p:nvPr/>
        </p:nvSpPr>
        <p:spPr>
          <a:xfrm>
            <a:off x="3541772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789" y="0"/>
                </a:lnTo>
                <a:lnTo>
                  <a:pt x="678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DEF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0" name="object 1560"/>
          <p:cNvSpPr/>
          <p:nvPr/>
        </p:nvSpPr>
        <p:spPr>
          <a:xfrm>
            <a:off x="354856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DEF1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1" name="object 1561"/>
          <p:cNvSpPr/>
          <p:nvPr/>
        </p:nvSpPr>
        <p:spPr>
          <a:xfrm>
            <a:off x="3541772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DEF1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2" name="object 1562"/>
          <p:cNvSpPr/>
          <p:nvPr/>
        </p:nvSpPr>
        <p:spPr>
          <a:xfrm>
            <a:off x="3548561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610" y="0"/>
                </a:lnTo>
                <a:lnTo>
                  <a:pt x="661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DEF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3" name="object 1563"/>
          <p:cNvSpPr/>
          <p:nvPr/>
        </p:nvSpPr>
        <p:spPr>
          <a:xfrm>
            <a:off x="3555172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DEF1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4" name="object 1564"/>
          <p:cNvSpPr/>
          <p:nvPr/>
        </p:nvSpPr>
        <p:spPr>
          <a:xfrm>
            <a:off x="354856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DEF1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5" name="object 1565"/>
          <p:cNvSpPr/>
          <p:nvPr/>
        </p:nvSpPr>
        <p:spPr>
          <a:xfrm>
            <a:off x="3555172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789" y="0"/>
                </a:lnTo>
                <a:lnTo>
                  <a:pt x="678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DDF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6" name="object 1566"/>
          <p:cNvSpPr/>
          <p:nvPr/>
        </p:nvSpPr>
        <p:spPr>
          <a:xfrm>
            <a:off x="3561962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DDF1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7" name="object 1567"/>
          <p:cNvSpPr/>
          <p:nvPr/>
        </p:nvSpPr>
        <p:spPr>
          <a:xfrm>
            <a:off x="3555172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DDF1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8" name="object 1568"/>
          <p:cNvSpPr/>
          <p:nvPr/>
        </p:nvSpPr>
        <p:spPr>
          <a:xfrm>
            <a:off x="3561962" y="3607347"/>
            <a:ext cx="5715" cy="62230"/>
          </a:xfrm>
          <a:custGeom>
            <a:avLst/>
            <a:gdLst/>
            <a:ahLst/>
            <a:cxnLst/>
            <a:rect l="l" t="t" r="r" b="b"/>
            <a:pathLst>
              <a:path w="5714" h="62229">
                <a:moveTo>
                  <a:pt x="0" y="0"/>
                </a:moveTo>
                <a:lnTo>
                  <a:pt x="5360" y="0"/>
                </a:lnTo>
                <a:lnTo>
                  <a:pt x="536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DCF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9" name="object 1569"/>
          <p:cNvSpPr/>
          <p:nvPr/>
        </p:nvSpPr>
        <p:spPr>
          <a:xfrm>
            <a:off x="356732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DCF1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0" name="object 1570"/>
          <p:cNvSpPr/>
          <p:nvPr/>
        </p:nvSpPr>
        <p:spPr>
          <a:xfrm>
            <a:off x="3561962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DCF1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1" name="object 1571"/>
          <p:cNvSpPr/>
          <p:nvPr/>
        </p:nvSpPr>
        <p:spPr>
          <a:xfrm>
            <a:off x="3567321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610" y="0"/>
                </a:lnTo>
                <a:lnTo>
                  <a:pt x="661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DBF0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2" name="object 1572"/>
          <p:cNvSpPr/>
          <p:nvPr/>
        </p:nvSpPr>
        <p:spPr>
          <a:xfrm>
            <a:off x="3573932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DBF0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3" name="object 1573"/>
          <p:cNvSpPr/>
          <p:nvPr/>
        </p:nvSpPr>
        <p:spPr>
          <a:xfrm>
            <a:off x="356732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DBF0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4" name="object 1574"/>
          <p:cNvSpPr/>
          <p:nvPr/>
        </p:nvSpPr>
        <p:spPr>
          <a:xfrm>
            <a:off x="3573932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789" y="0"/>
                </a:lnTo>
                <a:lnTo>
                  <a:pt x="678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DBF0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5" name="object 1575"/>
          <p:cNvSpPr/>
          <p:nvPr/>
        </p:nvSpPr>
        <p:spPr>
          <a:xfrm>
            <a:off x="3580722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DBF0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6" name="object 1576"/>
          <p:cNvSpPr/>
          <p:nvPr/>
        </p:nvSpPr>
        <p:spPr>
          <a:xfrm>
            <a:off x="3573932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DBF0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7" name="object 1577"/>
          <p:cNvSpPr/>
          <p:nvPr/>
        </p:nvSpPr>
        <p:spPr>
          <a:xfrm>
            <a:off x="3580722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610" y="0"/>
                </a:lnTo>
                <a:lnTo>
                  <a:pt x="661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DAF0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8" name="object 1578"/>
          <p:cNvSpPr/>
          <p:nvPr/>
        </p:nvSpPr>
        <p:spPr>
          <a:xfrm>
            <a:off x="3587332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DAF0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9" name="object 1579"/>
          <p:cNvSpPr/>
          <p:nvPr/>
        </p:nvSpPr>
        <p:spPr>
          <a:xfrm>
            <a:off x="3580722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DAF0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0" name="object 1580"/>
          <p:cNvSpPr/>
          <p:nvPr/>
        </p:nvSpPr>
        <p:spPr>
          <a:xfrm>
            <a:off x="3587332" y="3607347"/>
            <a:ext cx="5715" cy="62230"/>
          </a:xfrm>
          <a:custGeom>
            <a:avLst/>
            <a:gdLst/>
            <a:ahLst/>
            <a:cxnLst/>
            <a:rect l="l" t="t" r="r" b="b"/>
            <a:pathLst>
              <a:path w="5714" h="62229">
                <a:moveTo>
                  <a:pt x="0" y="0"/>
                </a:moveTo>
                <a:lnTo>
                  <a:pt x="5360" y="0"/>
                </a:lnTo>
                <a:lnTo>
                  <a:pt x="536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D9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1" name="object 1581"/>
          <p:cNvSpPr/>
          <p:nvPr/>
        </p:nvSpPr>
        <p:spPr>
          <a:xfrm>
            <a:off x="3592692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D9E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2" name="object 1582"/>
          <p:cNvSpPr/>
          <p:nvPr/>
        </p:nvSpPr>
        <p:spPr>
          <a:xfrm>
            <a:off x="3587332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D9E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3" name="object 1583"/>
          <p:cNvSpPr/>
          <p:nvPr/>
        </p:nvSpPr>
        <p:spPr>
          <a:xfrm>
            <a:off x="3592692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789" y="0"/>
                </a:lnTo>
                <a:lnTo>
                  <a:pt x="678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D9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4" name="object 1584"/>
          <p:cNvSpPr/>
          <p:nvPr/>
        </p:nvSpPr>
        <p:spPr>
          <a:xfrm>
            <a:off x="3599482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D9E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5" name="object 1585"/>
          <p:cNvSpPr/>
          <p:nvPr/>
        </p:nvSpPr>
        <p:spPr>
          <a:xfrm>
            <a:off x="3592692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D9E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6" name="object 1586"/>
          <p:cNvSpPr/>
          <p:nvPr/>
        </p:nvSpPr>
        <p:spPr>
          <a:xfrm>
            <a:off x="3599482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610" y="0"/>
                </a:lnTo>
                <a:lnTo>
                  <a:pt x="661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D6EF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7" name="object 1587"/>
          <p:cNvSpPr/>
          <p:nvPr/>
        </p:nvSpPr>
        <p:spPr>
          <a:xfrm>
            <a:off x="3606093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D6EF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8" name="object 1588"/>
          <p:cNvSpPr/>
          <p:nvPr/>
        </p:nvSpPr>
        <p:spPr>
          <a:xfrm>
            <a:off x="3599482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D6EF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9" name="object 1589"/>
          <p:cNvSpPr/>
          <p:nvPr/>
        </p:nvSpPr>
        <p:spPr>
          <a:xfrm>
            <a:off x="3606093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789" y="0"/>
                </a:lnTo>
                <a:lnTo>
                  <a:pt x="678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D5EF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0" name="object 1590"/>
          <p:cNvSpPr/>
          <p:nvPr/>
        </p:nvSpPr>
        <p:spPr>
          <a:xfrm>
            <a:off x="3612882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D5EF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1" name="object 1591"/>
          <p:cNvSpPr/>
          <p:nvPr/>
        </p:nvSpPr>
        <p:spPr>
          <a:xfrm>
            <a:off x="3606093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D5EF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2" name="object 1592"/>
          <p:cNvSpPr/>
          <p:nvPr/>
        </p:nvSpPr>
        <p:spPr>
          <a:xfrm>
            <a:off x="3612882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610" y="0"/>
                </a:lnTo>
                <a:lnTo>
                  <a:pt x="661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D5EF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3" name="object 1593"/>
          <p:cNvSpPr/>
          <p:nvPr/>
        </p:nvSpPr>
        <p:spPr>
          <a:xfrm>
            <a:off x="3619493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D5EF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4" name="object 1594"/>
          <p:cNvSpPr/>
          <p:nvPr/>
        </p:nvSpPr>
        <p:spPr>
          <a:xfrm>
            <a:off x="3612882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D5EF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5" name="object 1595"/>
          <p:cNvSpPr/>
          <p:nvPr/>
        </p:nvSpPr>
        <p:spPr>
          <a:xfrm>
            <a:off x="3619493" y="3607347"/>
            <a:ext cx="5715" cy="62230"/>
          </a:xfrm>
          <a:custGeom>
            <a:avLst/>
            <a:gdLst/>
            <a:ahLst/>
            <a:cxnLst/>
            <a:rect l="l" t="t" r="r" b="b"/>
            <a:pathLst>
              <a:path w="5714" h="62229">
                <a:moveTo>
                  <a:pt x="0" y="0"/>
                </a:moveTo>
                <a:lnTo>
                  <a:pt x="5360" y="0"/>
                </a:lnTo>
                <a:lnTo>
                  <a:pt x="536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D4EE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6" name="object 1596"/>
          <p:cNvSpPr/>
          <p:nvPr/>
        </p:nvSpPr>
        <p:spPr>
          <a:xfrm>
            <a:off x="3624853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D4EE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7" name="object 1597"/>
          <p:cNvSpPr/>
          <p:nvPr/>
        </p:nvSpPr>
        <p:spPr>
          <a:xfrm>
            <a:off x="3619493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D4EE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8" name="object 1598"/>
          <p:cNvSpPr/>
          <p:nvPr/>
        </p:nvSpPr>
        <p:spPr>
          <a:xfrm>
            <a:off x="3624853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789" y="0"/>
                </a:lnTo>
                <a:lnTo>
                  <a:pt x="678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D3EE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9" name="object 1599"/>
          <p:cNvSpPr/>
          <p:nvPr/>
        </p:nvSpPr>
        <p:spPr>
          <a:xfrm>
            <a:off x="3631642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D3EE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0" name="object 1600"/>
          <p:cNvSpPr/>
          <p:nvPr/>
        </p:nvSpPr>
        <p:spPr>
          <a:xfrm>
            <a:off x="3624853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D3EE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1" name="object 1601"/>
          <p:cNvSpPr/>
          <p:nvPr/>
        </p:nvSpPr>
        <p:spPr>
          <a:xfrm>
            <a:off x="3631642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610" y="0"/>
                </a:lnTo>
                <a:lnTo>
                  <a:pt x="661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D2EE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2" name="object 1602"/>
          <p:cNvSpPr/>
          <p:nvPr/>
        </p:nvSpPr>
        <p:spPr>
          <a:xfrm>
            <a:off x="3638253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D2EE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3" name="object 1603"/>
          <p:cNvSpPr/>
          <p:nvPr/>
        </p:nvSpPr>
        <p:spPr>
          <a:xfrm>
            <a:off x="3631642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D2EE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4" name="object 1604"/>
          <p:cNvSpPr/>
          <p:nvPr/>
        </p:nvSpPr>
        <p:spPr>
          <a:xfrm>
            <a:off x="3638253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789" y="0"/>
                </a:lnTo>
                <a:lnTo>
                  <a:pt x="678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D2EE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5" name="object 1605"/>
          <p:cNvSpPr/>
          <p:nvPr/>
        </p:nvSpPr>
        <p:spPr>
          <a:xfrm>
            <a:off x="3645042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D2EE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6" name="object 1606"/>
          <p:cNvSpPr/>
          <p:nvPr/>
        </p:nvSpPr>
        <p:spPr>
          <a:xfrm>
            <a:off x="3638253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D2EE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7" name="object 1607"/>
          <p:cNvSpPr/>
          <p:nvPr/>
        </p:nvSpPr>
        <p:spPr>
          <a:xfrm>
            <a:off x="3645042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610" y="0"/>
                </a:lnTo>
                <a:lnTo>
                  <a:pt x="661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D2ED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8" name="object 1608"/>
          <p:cNvSpPr/>
          <p:nvPr/>
        </p:nvSpPr>
        <p:spPr>
          <a:xfrm>
            <a:off x="3651653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D2ED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9" name="object 1609"/>
          <p:cNvSpPr/>
          <p:nvPr/>
        </p:nvSpPr>
        <p:spPr>
          <a:xfrm>
            <a:off x="3645042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D2ED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0" name="object 1610"/>
          <p:cNvSpPr/>
          <p:nvPr/>
        </p:nvSpPr>
        <p:spPr>
          <a:xfrm>
            <a:off x="3651653" y="3607347"/>
            <a:ext cx="5715" cy="62230"/>
          </a:xfrm>
          <a:custGeom>
            <a:avLst/>
            <a:gdLst/>
            <a:ahLst/>
            <a:cxnLst/>
            <a:rect l="l" t="t" r="r" b="b"/>
            <a:pathLst>
              <a:path w="5714" h="62229">
                <a:moveTo>
                  <a:pt x="0" y="0"/>
                </a:moveTo>
                <a:lnTo>
                  <a:pt x="5360" y="0"/>
                </a:lnTo>
                <a:lnTo>
                  <a:pt x="536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D1ED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1" name="object 1611"/>
          <p:cNvSpPr/>
          <p:nvPr/>
        </p:nvSpPr>
        <p:spPr>
          <a:xfrm>
            <a:off x="3657013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D1ED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2" name="object 1612"/>
          <p:cNvSpPr/>
          <p:nvPr/>
        </p:nvSpPr>
        <p:spPr>
          <a:xfrm>
            <a:off x="3651653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D1ED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3" name="object 1613"/>
          <p:cNvSpPr/>
          <p:nvPr/>
        </p:nvSpPr>
        <p:spPr>
          <a:xfrm>
            <a:off x="3657013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789" y="0"/>
                </a:lnTo>
                <a:lnTo>
                  <a:pt x="678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D1ED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4" name="object 1614"/>
          <p:cNvSpPr/>
          <p:nvPr/>
        </p:nvSpPr>
        <p:spPr>
          <a:xfrm>
            <a:off x="3663802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D1ED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5" name="object 1615"/>
          <p:cNvSpPr/>
          <p:nvPr/>
        </p:nvSpPr>
        <p:spPr>
          <a:xfrm>
            <a:off x="3657013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D1ED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6" name="object 1616"/>
          <p:cNvSpPr/>
          <p:nvPr/>
        </p:nvSpPr>
        <p:spPr>
          <a:xfrm>
            <a:off x="3663802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610" y="0"/>
                </a:lnTo>
                <a:lnTo>
                  <a:pt x="661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D0EC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7" name="object 1617"/>
          <p:cNvSpPr/>
          <p:nvPr/>
        </p:nvSpPr>
        <p:spPr>
          <a:xfrm>
            <a:off x="3670413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D0E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8" name="object 1618"/>
          <p:cNvSpPr/>
          <p:nvPr/>
        </p:nvSpPr>
        <p:spPr>
          <a:xfrm>
            <a:off x="3663802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D0E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9" name="object 1619"/>
          <p:cNvSpPr/>
          <p:nvPr/>
        </p:nvSpPr>
        <p:spPr>
          <a:xfrm>
            <a:off x="3670413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789" y="0"/>
                </a:lnTo>
                <a:lnTo>
                  <a:pt x="678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CFEC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0" name="object 1620"/>
          <p:cNvSpPr/>
          <p:nvPr/>
        </p:nvSpPr>
        <p:spPr>
          <a:xfrm>
            <a:off x="3677202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CFE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1" name="object 1621"/>
          <p:cNvSpPr/>
          <p:nvPr/>
        </p:nvSpPr>
        <p:spPr>
          <a:xfrm>
            <a:off x="3670413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CFE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2" name="object 1622"/>
          <p:cNvSpPr/>
          <p:nvPr/>
        </p:nvSpPr>
        <p:spPr>
          <a:xfrm>
            <a:off x="3677202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610" y="0"/>
                </a:lnTo>
                <a:lnTo>
                  <a:pt x="661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CFEC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3" name="object 1623"/>
          <p:cNvSpPr/>
          <p:nvPr/>
        </p:nvSpPr>
        <p:spPr>
          <a:xfrm>
            <a:off x="3683813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CFE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4" name="object 1624"/>
          <p:cNvSpPr/>
          <p:nvPr/>
        </p:nvSpPr>
        <p:spPr>
          <a:xfrm>
            <a:off x="3677202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CFE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5" name="object 1625"/>
          <p:cNvSpPr/>
          <p:nvPr/>
        </p:nvSpPr>
        <p:spPr>
          <a:xfrm>
            <a:off x="3683813" y="3607347"/>
            <a:ext cx="5715" cy="62230"/>
          </a:xfrm>
          <a:custGeom>
            <a:avLst/>
            <a:gdLst/>
            <a:ahLst/>
            <a:cxnLst/>
            <a:rect l="l" t="t" r="r" b="b"/>
            <a:pathLst>
              <a:path w="5714" h="62229">
                <a:moveTo>
                  <a:pt x="0" y="0"/>
                </a:moveTo>
                <a:lnTo>
                  <a:pt x="5360" y="0"/>
                </a:lnTo>
                <a:lnTo>
                  <a:pt x="536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CEEC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6" name="object 1626"/>
          <p:cNvSpPr/>
          <p:nvPr/>
        </p:nvSpPr>
        <p:spPr>
          <a:xfrm>
            <a:off x="3689173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CEE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7" name="object 1627"/>
          <p:cNvSpPr/>
          <p:nvPr/>
        </p:nvSpPr>
        <p:spPr>
          <a:xfrm>
            <a:off x="3683813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CEE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8" name="object 1628"/>
          <p:cNvSpPr/>
          <p:nvPr/>
        </p:nvSpPr>
        <p:spPr>
          <a:xfrm>
            <a:off x="3689173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789" y="0"/>
                </a:lnTo>
                <a:lnTo>
                  <a:pt x="678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CDE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9" name="object 1629"/>
          <p:cNvSpPr/>
          <p:nvPr/>
        </p:nvSpPr>
        <p:spPr>
          <a:xfrm>
            <a:off x="3695962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CDE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0" name="object 1630"/>
          <p:cNvSpPr/>
          <p:nvPr/>
        </p:nvSpPr>
        <p:spPr>
          <a:xfrm>
            <a:off x="3689173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CDE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1" name="object 1631"/>
          <p:cNvSpPr/>
          <p:nvPr/>
        </p:nvSpPr>
        <p:spPr>
          <a:xfrm>
            <a:off x="3695963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610" y="0"/>
                </a:lnTo>
                <a:lnTo>
                  <a:pt x="661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CCE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2" name="object 1632"/>
          <p:cNvSpPr/>
          <p:nvPr/>
        </p:nvSpPr>
        <p:spPr>
          <a:xfrm>
            <a:off x="3702573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CCE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3" name="object 1633"/>
          <p:cNvSpPr/>
          <p:nvPr/>
        </p:nvSpPr>
        <p:spPr>
          <a:xfrm>
            <a:off x="3695962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CCE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4" name="object 1634"/>
          <p:cNvSpPr/>
          <p:nvPr/>
        </p:nvSpPr>
        <p:spPr>
          <a:xfrm>
            <a:off x="3702573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789" y="0"/>
                </a:lnTo>
                <a:lnTo>
                  <a:pt x="678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CCE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5" name="object 1635"/>
          <p:cNvSpPr/>
          <p:nvPr/>
        </p:nvSpPr>
        <p:spPr>
          <a:xfrm>
            <a:off x="3709363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CCE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6" name="object 1636"/>
          <p:cNvSpPr/>
          <p:nvPr/>
        </p:nvSpPr>
        <p:spPr>
          <a:xfrm>
            <a:off x="3702573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CCE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7" name="object 1637"/>
          <p:cNvSpPr/>
          <p:nvPr/>
        </p:nvSpPr>
        <p:spPr>
          <a:xfrm>
            <a:off x="3709363" y="3607347"/>
            <a:ext cx="5715" cy="62230"/>
          </a:xfrm>
          <a:custGeom>
            <a:avLst/>
            <a:gdLst/>
            <a:ahLst/>
            <a:cxnLst/>
            <a:rect l="l" t="t" r="r" b="b"/>
            <a:pathLst>
              <a:path w="5714" h="62229">
                <a:moveTo>
                  <a:pt x="0" y="0"/>
                </a:moveTo>
                <a:lnTo>
                  <a:pt x="5360" y="0"/>
                </a:lnTo>
                <a:lnTo>
                  <a:pt x="536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CAE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8" name="object 1638"/>
          <p:cNvSpPr/>
          <p:nvPr/>
        </p:nvSpPr>
        <p:spPr>
          <a:xfrm>
            <a:off x="3714723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CAE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9" name="object 1639"/>
          <p:cNvSpPr/>
          <p:nvPr/>
        </p:nvSpPr>
        <p:spPr>
          <a:xfrm>
            <a:off x="3709363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CAE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0" name="object 1640"/>
          <p:cNvSpPr/>
          <p:nvPr/>
        </p:nvSpPr>
        <p:spPr>
          <a:xfrm>
            <a:off x="3714723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789" y="0"/>
                </a:lnTo>
                <a:lnTo>
                  <a:pt x="678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C9E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1" name="object 1641"/>
          <p:cNvSpPr/>
          <p:nvPr/>
        </p:nvSpPr>
        <p:spPr>
          <a:xfrm>
            <a:off x="3721512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C9E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2" name="object 1642"/>
          <p:cNvSpPr/>
          <p:nvPr/>
        </p:nvSpPr>
        <p:spPr>
          <a:xfrm>
            <a:off x="3714723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C9E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3" name="object 1643"/>
          <p:cNvSpPr/>
          <p:nvPr/>
        </p:nvSpPr>
        <p:spPr>
          <a:xfrm>
            <a:off x="3721512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610" y="0"/>
                </a:lnTo>
                <a:lnTo>
                  <a:pt x="661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C9E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4" name="object 1644"/>
          <p:cNvSpPr/>
          <p:nvPr/>
        </p:nvSpPr>
        <p:spPr>
          <a:xfrm>
            <a:off x="3728123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C9E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5" name="object 1645"/>
          <p:cNvSpPr/>
          <p:nvPr/>
        </p:nvSpPr>
        <p:spPr>
          <a:xfrm>
            <a:off x="3721512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C9E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6" name="object 1646"/>
          <p:cNvSpPr/>
          <p:nvPr/>
        </p:nvSpPr>
        <p:spPr>
          <a:xfrm>
            <a:off x="3728123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789" y="0"/>
                </a:lnTo>
                <a:lnTo>
                  <a:pt x="678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C8E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7" name="object 1647"/>
          <p:cNvSpPr/>
          <p:nvPr/>
        </p:nvSpPr>
        <p:spPr>
          <a:xfrm>
            <a:off x="3734912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C8E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8" name="object 1648"/>
          <p:cNvSpPr/>
          <p:nvPr/>
        </p:nvSpPr>
        <p:spPr>
          <a:xfrm>
            <a:off x="3728123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C8E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9" name="object 1649"/>
          <p:cNvSpPr/>
          <p:nvPr/>
        </p:nvSpPr>
        <p:spPr>
          <a:xfrm>
            <a:off x="3734912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610" y="0"/>
                </a:lnTo>
                <a:lnTo>
                  <a:pt x="661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C7E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0" name="object 1650"/>
          <p:cNvSpPr/>
          <p:nvPr/>
        </p:nvSpPr>
        <p:spPr>
          <a:xfrm>
            <a:off x="3741523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C7E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1" name="object 1651"/>
          <p:cNvSpPr/>
          <p:nvPr/>
        </p:nvSpPr>
        <p:spPr>
          <a:xfrm>
            <a:off x="3734912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C7E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2" name="object 1652"/>
          <p:cNvSpPr/>
          <p:nvPr/>
        </p:nvSpPr>
        <p:spPr>
          <a:xfrm>
            <a:off x="3741523" y="3607347"/>
            <a:ext cx="5715" cy="62230"/>
          </a:xfrm>
          <a:custGeom>
            <a:avLst/>
            <a:gdLst/>
            <a:ahLst/>
            <a:cxnLst/>
            <a:rect l="l" t="t" r="r" b="b"/>
            <a:pathLst>
              <a:path w="5714" h="62229">
                <a:moveTo>
                  <a:pt x="0" y="0"/>
                </a:moveTo>
                <a:lnTo>
                  <a:pt x="5360" y="0"/>
                </a:lnTo>
                <a:lnTo>
                  <a:pt x="536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C7E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3" name="object 1653"/>
          <p:cNvSpPr/>
          <p:nvPr/>
        </p:nvSpPr>
        <p:spPr>
          <a:xfrm>
            <a:off x="3746883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C7E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4" name="object 1654"/>
          <p:cNvSpPr/>
          <p:nvPr/>
        </p:nvSpPr>
        <p:spPr>
          <a:xfrm>
            <a:off x="3741523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C7E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5" name="object 1655"/>
          <p:cNvSpPr/>
          <p:nvPr/>
        </p:nvSpPr>
        <p:spPr>
          <a:xfrm>
            <a:off x="3746883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789" y="0"/>
                </a:lnTo>
                <a:lnTo>
                  <a:pt x="678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C6E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6" name="object 1656"/>
          <p:cNvSpPr/>
          <p:nvPr/>
        </p:nvSpPr>
        <p:spPr>
          <a:xfrm>
            <a:off x="3753672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C6E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7" name="object 1657"/>
          <p:cNvSpPr/>
          <p:nvPr/>
        </p:nvSpPr>
        <p:spPr>
          <a:xfrm>
            <a:off x="3746883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C6E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8" name="object 1658"/>
          <p:cNvSpPr/>
          <p:nvPr/>
        </p:nvSpPr>
        <p:spPr>
          <a:xfrm>
            <a:off x="3753672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610" y="0"/>
                </a:lnTo>
                <a:lnTo>
                  <a:pt x="661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C5E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9" name="object 1659"/>
          <p:cNvSpPr/>
          <p:nvPr/>
        </p:nvSpPr>
        <p:spPr>
          <a:xfrm>
            <a:off x="3760283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C5E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0" name="object 1660"/>
          <p:cNvSpPr/>
          <p:nvPr/>
        </p:nvSpPr>
        <p:spPr>
          <a:xfrm>
            <a:off x="3753672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C5E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1" name="object 1661"/>
          <p:cNvSpPr/>
          <p:nvPr/>
        </p:nvSpPr>
        <p:spPr>
          <a:xfrm>
            <a:off x="3760283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789" y="0"/>
                </a:lnTo>
                <a:lnTo>
                  <a:pt x="678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C5E9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2" name="object 1662"/>
          <p:cNvSpPr/>
          <p:nvPr/>
        </p:nvSpPr>
        <p:spPr>
          <a:xfrm>
            <a:off x="3767072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C5E9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3" name="object 1663"/>
          <p:cNvSpPr/>
          <p:nvPr/>
        </p:nvSpPr>
        <p:spPr>
          <a:xfrm>
            <a:off x="3760283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C5E9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4" name="object 1664"/>
          <p:cNvSpPr/>
          <p:nvPr/>
        </p:nvSpPr>
        <p:spPr>
          <a:xfrm>
            <a:off x="3767072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610" y="0"/>
                </a:lnTo>
                <a:lnTo>
                  <a:pt x="661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C5E9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5" name="object 1665"/>
          <p:cNvSpPr/>
          <p:nvPr/>
        </p:nvSpPr>
        <p:spPr>
          <a:xfrm>
            <a:off x="3773683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C5E9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6" name="object 1666"/>
          <p:cNvSpPr/>
          <p:nvPr/>
        </p:nvSpPr>
        <p:spPr>
          <a:xfrm>
            <a:off x="3767072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C5E9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7" name="object 1667"/>
          <p:cNvSpPr/>
          <p:nvPr/>
        </p:nvSpPr>
        <p:spPr>
          <a:xfrm>
            <a:off x="3773683" y="3607347"/>
            <a:ext cx="5715" cy="62230"/>
          </a:xfrm>
          <a:custGeom>
            <a:avLst/>
            <a:gdLst/>
            <a:ahLst/>
            <a:cxnLst/>
            <a:rect l="l" t="t" r="r" b="b"/>
            <a:pathLst>
              <a:path w="5714" h="62229">
                <a:moveTo>
                  <a:pt x="0" y="0"/>
                </a:moveTo>
                <a:lnTo>
                  <a:pt x="5360" y="0"/>
                </a:lnTo>
                <a:lnTo>
                  <a:pt x="536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C3E9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8" name="object 1668"/>
          <p:cNvSpPr/>
          <p:nvPr/>
        </p:nvSpPr>
        <p:spPr>
          <a:xfrm>
            <a:off x="3779043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C3E9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9" name="object 1669"/>
          <p:cNvSpPr/>
          <p:nvPr/>
        </p:nvSpPr>
        <p:spPr>
          <a:xfrm>
            <a:off x="3773683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C3E9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0" name="object 1670"/>
          <p:cNvSpPr/>
          <p:nvPr/>
        </p:nvSpPr>
        <p:spPr>
          <a:xfrm>
            <a:off x="3779043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789" y="0"/>
                </a:lnTo>
                <a:lnTo>
                  <a:pt x="678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C2E9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1" name="object 1671"/>
          <p:cNvSpPr/>
          <p:nvPr/>
        </p:nvSpPr>
        <p:spPr>
          <a:xfrm>
            <a:off x="3785832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C2E9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2" name="object 1672"/>
          <p:cNvSpPr/>
          <p:nvPr/>
        </p:nvSpPr>
        <p:spPr>
          <a:xfrm>
            <a:off x="3779043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C2E9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3" name="object 1673"/>
          <p:cNvSpPr/>
          <p:nvPr/>
        </p:nvSpPr>
        <p:spPr>
          <a:xfrm>
            <a:off x="3785832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610" y="0"/>
                </a:lnTo>
                <a:lnTo>
                  <a:pt x="661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C2E9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4" name="object 1674"/>
          <p:cNvSpPr/>
          <p:nvPr/>
        </p:nvSpPr>
        <p:spPr>
          <a:xfrm>
            <a:off x="3792443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C2E9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5" name="object 1675"/>
          <p:cNvSpPr/>
          <p:nvPr/>
        </p:nvSpPr>
        <p:spPr>
          <a:xfrm>
            <a:off x="3785832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C2E9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6" name="object 1676"/>
          <p:cNvSpPr/>
          <p:nvPr/>
        </p:nvSpPr>
        <p:spPr>
          <a:xfrm>
            <a:off x="3792443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789" y="0"/>
                </a:lnTo>
                <a:lnTo>
                  <a:pt x="678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C1E8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7" name="object 1677"/>
          <p:cNvSpPr/>
          <p:nvPr/>
        </p:nvSpPr>
        <p:spPr>
          <a:xfrm>
            <a:off x="3799233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C1E8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8" name="object 1678"/>
          <p:cNvSpPr/>
          <p:nvPr/>
        </p:nvSpPr>
        <p:spPr>
          <a:xfrm>
            <a:off x="3792443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C1E8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9" name="object 1679"/>
          <p:cNvSpPr/>
          <p:nvPr/>
        </p:nvSpPr>
        <p:spPr>
          <a:xfrm>
            <a:off x="3799233" y="3607347"/>
            <a:ext cx="5715" cy="62230"/>
          </a:xfrm>
          <a:custGeom>
            <a:avLst/>
            <a:gdLst/>
            <a:ahLst/>
            <a:cxnLst/>
            <a:rect l="l" t="t" r="r" b="b"/>
            <a:pathLst>
              <a:path w="5714" h="62229">
                <a:moveTo>
                  <a:pt x="0" y="0"/>
                </a:moveTo>
                <a:lnTo>
                  <a:pt x="5360" y="0"/>
                </a:lnTo>
                <a:lnTo>
                  <a:pt x="536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C0E8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0" name="object 1680"/>
          <p:cNvSpPr/>
          <p:nvPr/>
        </p:nvSpPr>
        <p:spPr>
          <a:xfrm>
            <a:off x="3804593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C0E8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1" name="object 1681"/>
          <p:cNvSpPr/>
          <p:nvPr/>
        </p:nvSpPr>
        <p:spPr>
          <a:xfrm>
            <a:off x="3799233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C0E8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2" name="object 1682"/>
          <p:cNvSpPr/>
          <p:nvPr/>
        </p:nvSpPr>
        <p:spPr>
          <a:xfrm>
            <a:off x="3804593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610" y="0"/>
                </a:lnTo>
                <a:lnTo>
                  <a:pt x="661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C0E8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3" name="object 1683"/>
          <p:cNvSpPr/>
          <p:nvPr/>
        </p:nvSpPr>
        <p:spPr>
          <a:xfrm>
            <a:off x="3811203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C0E8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4" name="object 1684"/>
          <p:cNvSpPr/>
          <p:nvPr/>
        </p:nvSpPr>
        <p:spPr>
          <a:xfrm>
            <a:off x="3804593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C0E8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5" name="object 1685"/>
          <p:cNvSpPr/>
          <p:nvPr/>
        </p:nvSpPr>
        <p:spPr>
          <a:xfrm>
            <a:off x="3811203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789" y="0"/>
                </a:lnTo>
                <a:lnTo>
                  <a:pt x="678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BEE8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6" name="object 1686"/>
          <p:cNvSpPr/>
          <p:nvPr/>
        </p:nvSpPr>
        <p:spPr>
          <a:xfrm>
            <a:off x="3817993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BEE8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7" name="object 1687"/>
          <p:cNvSpPr/>
          <p:nvPr/>
        </p:nvSpPr>
        <p:spPr>
          <a:xfrm>
            <a:off x="3811203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BEE8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8" name="object 1688"/>
          <p:cNvSpPr/>
          <p:nvPr/>
        </p:nvSpPr>
        <p:spPr>
          <a:xfrm>
            <a:off x="3817993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610" y="0"/>
                </a:lnTo>
                <a:lnTo>
                  <a:pt x="661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BDE7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9" name="object 1689"/>
          <p:cNvSpPr/>
          <p:nvPr/>
        </p:nvSpPr>
        <p:spPr>
          <a:xfrm>
            <a:off x="3824604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BDE7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0" name="object 1690"/>
          <p:cNvSpPr/>
          <p:nvPr/>
        </p:nvSpPr>
        <p:spPr>
          <a:xfrm>
            <a:off x="3817993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BDE7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1" name="object 1691"/>
          <p:cNvSpPr/>
          <p:nvPr/>
        </p:nvSpPr>
        <p:spPr>
          <a:xfrm>
            <a:off x="3824604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789" y="0"/>
                </a:lnTo>
                <a:lnTo>
                  <a:pt x="678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BCE7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2" name="object 1692"/>
          <p:cNvSpPr/>
          <p:nvPr/>
        </p:nvSpPr>
        <p:spPr>
          <a:xfrm>
            <a:off x="3831393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BCE7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3" name="object 1693"/>
          <p:cNvSpPr/>
          <p:nvPr/>
        </p:nvSpPr>
        <p:spPr>
          <a:xfrm>
            <a:off x="3824604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BCE7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4" name="object 1694"/>
          <p:cNvSpPr/>
          <p:nvPr/>
        </p:nvSpPr>
        <p:spPr>
          <a:xfrm>
            <a:off x="3831393" y="3607347"/>
            <a:ext cx="5715" cy="62230"/>
          </a:xfrm>
          <a:custGeom>
            <a:avLst/>
            <a:gdLst/>
            <a:ahLst/>
            <a:cxnLst/>
            <a:rect l="l" t="t" r="r" b="b"/>
            <a:pathLst>
              <a:path w="5714" h="62229">
                <a:moveTo>
                  <a:pt x="0" y="0"/>
                </a:moveTo>
                <a:lnTo>
                  <a:pt x="5360" y="0"/>
                </a:lnTo>
                <a:lnTo>
                  <a:pt x="536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BCE7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5" name="object 1695"/>
          <p:cNvSpPr/>
          <p:nvPr/>
        </p:nvSpPr>
        <p:spPr>
          <a:xfrm>
            <a:off x="3836753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BCE7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6" name="object 1696"/>
          <p:cNvSpPr/>
          <p:nvPr/>
        </p:nvSpPr>
        <p:spPr>
          <a:xfrm>
            <a:off x="3831393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BCE7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7" name="object 1697"/>
          <p:cNvSpPr/>
          <p:nvPr/>
        </p:nvSpPr>
        <p:spPr>
          <a:xfrm>
            <a:off x="3836753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610" y="0"/>
                </a:lnTo>
                <a:lnTo>
                  <a:pt x="661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BBE6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8" name="object 1698"/>
          <p:cNvSpPr/>
          <p:nvPr/>
        </p:nvSpPr>
        <p:spPr>
          <a:xfrm>
            <a:off x="3843364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BBE6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9" name="object 1699"/>
          <p:cNvSpPr/>
          <p:nvPr/>
        </p:nvSpPr>
        <p:spPr>
          <a:xfrm>
            <a:off x="3836753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BBE6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0" name="object 1700"/>
          <p:cNvSpPr/>
          <p:nvPr/>
        </p:nvSpPr>
        <p:spPr>
          <a:xfrm>
            <a:off x="3843364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789" y="0"/>
                </a:lnTo>
                <a:lnTo>
                  <a:pt x="678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BAE6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1" name="object 1701"/>
          <p:cNvSpPr/>
          <p:nvPr/>
        </p:nvSpPr>
        <p:spPr>
          <a:xfrm>
            <a:off x="3850153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BAE6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2" name="object 1702"/>
          <p:cNvSpPr/>
          <p:nvPr/>
        </p:nvSpPr>
        <p:spPr>
          <a:xfrm>
            <a:off x="3843364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BAE6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3" name="object 1703"/>
          <p:cNvSpPr/>
          <p:nvPr/>
        </p:nvSpPr>
        <p:spPr>
          <a:xfrm>
            <a:off x="3850153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610" y="0"/>
                </a:lnTo>
                <a:lnTo>
                  <a:pt x="661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BAE6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4" name="object 1704"/>
          <p:cNvSpPr/>
          <p:nvPr/>
        </p:nvSpPr>
        <p:spPr>
          <a:xfrm>
            <a:off x="3856764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BAE6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5" name="object 1705"/>
          <p:cNvSpPr/>
          <p:nvPr/>
        </p:nvSpPr>
        <p:spPr>
          <a:xfrm>
            <a:off x="3850153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BAE6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6" name="object 1706"/>
          <p:cNvSpPr/>
          <p:nvPr/>
        </p:nvSpPr>
        <p:spPr>
          <a:xfrm>
            <a:off x="3856764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789" y="0"/>
                </a:lnTo>
                <a:lnTo>
                  <a:pt x="678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B9E6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7" name="object 1707"/>
          <p:cNvSpPr/>
          <p:nvPr/>
        </p:nvSpPr>
        <p:spPr>
          <a:xfrm>
            <a:off x="3863553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B9E6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8" name="object 1708"/>
          <p:cNvSpPr/>
          <p:nvPr/>
        </p:nvSpPr>
        <p:spPr>
          <a:xfrm>
            <a:off x="3856764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B9E6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9" name="object 1709"/>
          <p:cNvSpPr/>
          <p:nvPr/>
        </p:nvSpPr>
        <p:spPr>
          <a:xfrm>
            <a:off x="3863553" y="3607347"/>
            <a:ext cx="5715" cy="62230"/>
          </a:xfrm>
          <a:custGeom>
            <a:avLst/>
            <a:gdLst/>
            <a:ahLst/>
            <a:cxnLst/>
            <a:rect l="l" t="t" r="r" b="b"/>
            <a:pathLst>
              <a:path w="5714" h="62229">
                <a:moveTo>
                  <a:pt x="0" y="0"/>
                </a:moveTo>
                <a:lnTo>
                  <a:pt x="5360" y="0"/>
                </a:lnTo>
                <a:lnTo>
                  <a:pt x="536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B8E4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0" name="object 1710"/>
          <p:cNvSpPr/>
          <p:nvPr/>
        </p:nvSpPr>
        <p:spPr>
          <a:xfrm>
            <a:off x="3868913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B8E4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1" name="object 1711"/>
          <p:cNvSpPr/>
          <p:nvPr/>
        </p:nvSpPr>
        <p:spPr>
          <a:xfrm>
            <a:off x="3863553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B8E4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2" name="object 1712"/>
          <p:cNvSpPr/>
          <p:nvPr/>
        </p:nvSpPr>
        <p:spPr>
          <a:xfrm>
            <a:off x="3868913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610" y="0"/>
                </a:lnTo>
                <a:lnTo>
                  <a:pt x="661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B8E4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3" name="object 1713"/>
          <p:cNvSpPr/>
          <p:nvPr/>
        </p:nvSpPr>
        <p:spPr>
          <a:xfrm>
            <a:off x="3875524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B8E4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4" name="object 1714"/>
          <p:cNvSpPr/>
          <p:nvPr/>
        </p:nvSpPr>
        <p:spPr>
          <a:xfrm>
            <a:off x="3868913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B8E4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5" name="object 1715"/>
          <p:cNvSpPr/>
          <p:nvPr/>
        </p:nvSpPr>
        <p:spPr>
          <a:xfrm>
            <a:off x="3875524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789" y="0"/>
                </a:lnTo>
                <a:lnTo>
                  <a:pt x="678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B8E4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6" name="object 1716"/>
          <p:cNvSpPr/>
          <p:nvPr/>
        </p:nvSpPr>
        <p:spPr>
          <a:xfrm>
            <a:off x="3882313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B8E4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7" name="object 1717"/>
          <p:cNvSpPr/>
          <p:nvPr/>
        </p:nvSpPr>
        <p:spPr>
          <a:xfrm>
            <a:off x="3875524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B8E4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8" name="object 1718"/>
          <p:cNvSpPr/>
          <p:nvPr/>
        </p:nvSpPr>
        <p:spPr>
          <a:xfrm>
            <a:off x="3882313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610" y="0"/>
                </a:lnTo>
                <a:lnTo>
                  <a:pt x="661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B7E4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9" name="object 1719"/>
          <p:cNvSpPr/>
          <p:nvPr/>
        </p:nvSpPr>
        <p:spPr>
          <a:xfrm>
            <a:off x="3888924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B7E4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0" name="object 1720"/>
          <p:cNvSpPr/>
          <p:nvPr/>
        </p:nvSpPr>
        <p:spPr>
          <a:xfrm>
            <a:off x="3882313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B7E4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1" name="object 1721"/>
          <p:cNvSpPr/>
          <p:nvPr/>
        </p:nvSpPr>
        <p:spPr>
          <a:xfrm>
            <a:off x="3888924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789" y="0"/>
                </a:lnTo>
                <a:lnTo>
                  <a:pt x="678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B7E4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2" name="object 1722"/>
          <p:cNvSpPr/>
          <p:nvPr/>
        </p:nvSpPr>
        <p:spPr>
          <a:xfrm>
            <a:off x="3895714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B7E4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3" name="object 1723"/>
          <p:cNvSpPr/>
          <p:nvPr/>
        </p:nvSpPr>
        <p:spPr>
          <a:xfrm>
            <a:off x="3888924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B7E4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4" name="object 1724"/>
          <p:cNvSpPr/>
          <p:nvPr/>
        </p:nvSpPr>
        <p:spPr>
          <a:xfrm>
            <a:off x="3895714" y="3607347"/>
            <a:ext cx="5715" cy="62230"/>
          </a:xfrm>
          <a:custGeom>
            <a:avLst/>
            <a:gdLst/>
            <a:ahLst/>
            <a:cxnLst/>
            <a:rect l="l" t="t" r="r" b="b"/>
            <a:pathLst>
              <a:path w="5714" h="62229">
                <a:moveTo>
                  <a:pt x="0" y="0"/>
                </a:moveTo>
                <a:lnTo>
                  <a:pt x="5360" y="0"/>
                </a:lnTo>
                <a:lnTo>
                  <a:pt x="536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B5E3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5" name="object 1725"/>
          <p:cNvSpPr/>
          <p:nvPr/>
        </p:nvSpPr>
        <p:spPr>
          <a:xfrm>
            <a:off x="3901073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B5E3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6" name="object 1726"/>
          <p:cNvSpPr/>
          <p:nvPr/>
        </p:nvSpPr>
        <p:spPr>
          <a:xfrm>
            <a:off x="3895714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B5E3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7" name="object 1727"/>
          <p:cNvSpPr/>
          <p:nvPr/>
        </p:nvSpPr>
        <p:spPr>
          <a:xfrm>
            <a:off x="3901073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610" y="0"/>
                </a:lnTo>
                <a:lnTo>
                  <a:pt x="661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B4E3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8" name="object 1728"/>
          <p:cNvSpPr/>
          <p:nvPr/>
        </p:nvSpPr>
        <p:spPr>
          <a:xfrm>
            <a:off x="3907684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B4E3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9" name="object 1729"/>
          <p:cNvSpPr/>
          <p:nvPr/>
        </p:nvSpPr>
        <p:spPr>
          <a:xfrm>
            <a:off x="3901073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B4E3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0" name="object 1730"/>
          <p:cNvSpPr/>
          <p:nvPr/>
        </p:nvSpPr>
        <p:spPr>
          <a:xfrm>
            <a:off x="3907684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789" y="0"/>
                </a:lnTo>
                <a:lnTo>
                  <a:pt x="678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B3E2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1" name="object 1731"/>
          <p:cNvSpPr/>
          <p:nvPr/>
        </p:nvSpPr>
        <p:spPr>
          <a:xfrm>
            <a:off x="3914474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B3E2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2" name="object 1732"/>
          <p:cNvSpPr/>
          <p:nvPr/>
        </p:nvSpPr>
        <p:spPr>
          <a:xfrm>
            <a:off x="3907684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B3E2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3" name="object 1733"/>
          <p:cNvSpPr/>
          <p:nvPr/>
        </p:nvSpPr>
        <p:spPr>
          <a:xfrm>
            <a:off x="3914474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610" y="0"/>
                </a:lnTo>
                <a:lnTo>
                  <a:pt x="661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B3E2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4" name="object 1734"/>
          <p:cNvSpPr/>
          <p:nvPr/>
        </p:nvSpPr>
        <p:spPr>
          <a:xfrm>
            <a:off x="3921084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B3E2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5" name="object 1735"/>
          <p:cNvSpPr/>
          <p:nvPr/>
        </p:nvSpPr>
        <p:spPr>
          <a:xfrm>
            <a:off x="3914474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B3E2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6" name="object 1736"/>
          <p:cNvSpPr/>
          <p:nvPr/>
        </p:nvSpPr>
        <p:spPr>
          <a:xfrm>
            <a:off x="3921084" y="3607347"/>
            <a:ext cx="5715" cy="62230"/>
          </a:xfrm>
          <a:custGeom>
            <a:avLst/>
            <a:gdLst/>
            <a:ahLst/>
            <a:cxnLst/>
            <a:rect l="l" t="t" r="r" b="b"/>
            <a:pathLst>
              <a:path w="5714" h="62229">
                <a:moveTo>
                  <a:pt x="0" y="0"/>
                </a:moveTo>
                <a:lnTo>
                  <a:pt x="5360" y="0"/>
                </a:lnTo>
                <a:lnTo>
                  <a:pt x="536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B1E2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7" name="object 1737"/>
          <p:cNvSpPr/>
          <p:nvPr/>
        </p:nvSpPr>
        <p:spPr>
          <a:xfrm>
            <a:off x="3926444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B1E2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8" name="object 1738"/>
          <p:cNvSpPr/>
          <p:nvPr/>
        </p:nvSpPr>
        <p:spPr>
          <a:xfrm>
            <a:off x="3921084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B1E2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9" name="object 1739"/>
          <p:cNvSpPr/>
          <p:nvPr/>
        </p:nvSpPr>
        <p:spPr>
          <a:xfrm>
            <a:off x="3926444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789" y="0"/>
                </a:lnTo>
                <a:lnTo>
                  <a:pt x="678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B0E2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0" name="object 1740"/>
          <p:cNvSpPr/>
          <p:nvPr/>
        </p:nvSpPr>
        <p:spPr>
          <a:xfrm>
            <a:off x="3933234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B0E2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1" name="object 1741"/>
          <p:cNvSpPr/>
          <p:nvPr/>
        </p:nvSpPr>
        <p:spPr>
          <a:xfrm>
            <a:off x="3926444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B0E2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2" name="object 1742"/>
          <p:cNvSpPr/>
          <p:nvPr/>
        </p:nvSpPr>
        <p:spPr>
          <a:xfrm>
            <a:off x="3933234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610" y="0"/>
                </a:lnTo>
                <a:lnTo>
                  <a:pt x="661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B0E2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3" name="object 1743"/>
          <p:cNvSpPr/>
          <p:nvPr/>
        </p:nvSpPr>
        <p:spPr>
          <a:xfrm>
            <a:off x="3939845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B0E2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4" name="object 1744"/>
          <p:cNvSpPr/>
          <p:nvPr/>
        </p:nvSpPr>
        <p:spPr>
          <a:xfrm>
            <a:off x="3933234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B0E2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5" name="object 1745"/>
          <p:cNvSpPr/>
          <p:nvPr/>
        </p:nvSpPr>
        <p:spPr>
          <a:xfrm>
            <a:off x="3939845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789" y="0"/>
                </a:lnTo>
                <a:lnTo>
                  <a:pt x="678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AFE1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6" name="object 1746"/>
          <p:cNvSpPr/>
          <p:nvPr/>
        </p:nvSpPr>
        <p:spPr>
          <a:xfrm>
            <a:off x="3946634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AFE1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7" name="object 1747"/>
          <p:cNvSpPr/>
          <p:nvPr/>
        </p:nvSpPr>
        <p:spPr>
          <a:xfrm>
            <a:off x="3939845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AFE1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8" name="object 1748"/>
          <p:cNvSpPr/>
          <p:nvPr/>
        </p:nvSpPr>
        <p:spPr>
          <a:xfrm>
            <a:off x="3946634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610" y="0"/>
                </a:lnTo>
                <a:lnTo>
                  <a:pt x="661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AEE1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9" name="object 1749"/>
          <p:cNvSpPr/>
          <p:nvPr/>
        </p:nvSpPr>
        <p:spPr>
          <a:xfrm>
            <a:off x="3953245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AEE1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0" name="object 1750"/>
          <p:cNvSpPr/>
          <p:nvPr/>
        </p:nvSpPr>
        <p:spPr>
          <a:xfrm>
            <a:off x="3946634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AEE1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1" name="object 1751"/>
          <p:cNvSpPr/>
          <p:nvPr/>
        </p:nvSpPr>
        <p:spPr>
          <a:xfrm>
            <a:off x="3953245" y="3607347"/>
            <a:ext cx="5715" cy="62230"/>
          </a:xfrm>
          <a:custGeom>
            <a:avLst/>
            <a:gdLst/>
            <a:ahLst/>
            <a:cxnLst/>
            <a:rect l="l" t="t" r="r" b="b"/>
            <a:pathLst>
              <a:path w="5714" h="62229">
                <a:moveTo>
                  <a:pt x="0" y="0"/>
                </a:moveTo>
                <a:lnTo>
                  <a:pt x="5360" y="0"/>
                </a:lnTo>
                <a:lnTo>
                  <a:pt x="536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AEE1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2" name="object 1752"/>
          <p:cNvSpPr/>
          <p:nvPr/>
        </p:nvSpPr>
        <p:spPr>
          <a:xfrm>
            <a:off x="3958605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AEE1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3" name="object 1753"/>
          <p:cNvSpPr/>
          <p:nvPr/>
        </p:nvSpPr>
        <p:spPr>
          <a:xfrm>
            <a:off x="3953245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AEE1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4" name="object 1754"/>
          <p:cNvSpPr/>
          <p:nvPr/>
        </p:nvSpPr>
        <p:spPr>
          <a:xfrm>
            <a:off x="3958605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789" y="0"/>
                </a:lnTo>
                <a:lnTo>
                  <a:pt x="678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ADE1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5" name="object 1755"/>
          <p:cNvSpPr/>
          <p:nvPr/>
        </p:nvSpPr>
        <p:spPr>
          <a:xfrm>
            <a:off x="3965394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ADE1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6" name="object 1756"/>
          <p:cNvSpPr/>
          <p:nvPr/>
        </p:nvSpPr>
        <p:spPr>
          <a:xfrm>
            <a:off x="3958605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ADE1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7" name="object 1757"/>
          <p:cNvSpPr/>
          <p:nvPr/>
        </p:nvSpPr>
        <p:spPr>
          <a:xfrm>
            <a:off x="3965394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610" y="0"/>
                </a:lnTo>
                <a:lnTo>
                  <a:pt x="661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ACE0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8" name="object 1758"/>
          <p:cNvSpPr/>
          <p:nvPr/>
        </p:nvSpPr>
        <p:spPr>
          <a:xfrm>
            <a:off x="3972005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ACE0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9" name="object 1759"/>
          <p:cNvSpPr/>
          <p:nvPr/>
        </p:nvSpPr>
        <p:spPr>
          <a:xfrm>
            <a:off x="3965394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ACE0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0" name="object 1760"/>
          <p:cNvSpPr/>
          <p:nvPr/>
        </p:nvSpPr>
        <p:spPr>
          <a:xfrm>
            <a:off x="3972005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789" y="0"/>
                </a:lnTo>
                <a:lnTo>
                  <a:pt x="678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ACE0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1" name="object 1761"/>
          <p:cNvSpPr/>
          <p:nvPr/>
        </p:nvSpPr>
        <p:spPr>
          <a:xfrm>
            <a:off x="3978794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ACE0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2" name="object 1762"/>
          <p:cNvSpPr/>
          <p:nvPr/>
        </p:nvSpPr>
        <p:spPr>
          <a:xfrm>
            <a:off x="3972005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ACE0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3" name="object 1763"/>
          <p:cNvSpPr/>
          <p:nvPr/>
        </p:nvSpPr>
        <p:spPr>
          <a:xfrm>
            <a:off x="3978794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610" y="0"/>
                </a:lnTo>
                <a:lnTo>
                  <a:pt x="661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ACE0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4" name="object 1764"/>
          <p:cNvSpPr/>
          <p:nvPr/>
        </p:nvSpPr>
        <p:spPr>
          <a:xfrm>
            <a:off x="3985405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ACE0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5" name="object 1765"/>
          <p:cNvSpPr/>
          <p:nvPr/>
        </p:nvSpPr>
        <p:spPr>
          <a:xfrm>
            <a:off x="3978794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ACE0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6" name="object 1766"/>
          <p:cNvSpPr/>
          <p:nvPr/>
        </p:nvSpPr>
        <p:spPr>
          <a:xfrm>
            <a:off x="3985405" y="3607347"/>
            <a:ext cx="5715" cy="62230"/>
          </a:xfrm>
          <a:custGeom>
            <a:avLst/>
            <a:gdLst/>
            <a:ahLst/>
            <a:cxnLst/>
            <a:rect l="l" t="t" r="r" b="b"/>
            <a:pathLst>
              <a:path w="5714" h="62229">
                <a:moveTo>
                  <a:pt x="0" y="0"/>
                </a:moveTo>
                <a:lnTo>
                  <a:pt x="5360" y="0"/>
                </a:lnTo>
                <a:lnTo>
                  <a:pt x="536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AAE0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7" name="object 1767"/>
          <p:cNvSpPr/>
          <p:nvPr/>
        </p:nvSpPr>
        <p:spPr>
          <a:xfrm>
            <a:off x="3990765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AAE0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8" name="object 1768"/>
          <p:cNvSpPr/>
          <p:nvPr/>
        </p:nvSpPr>
        <p:spPr>
          <a:xfrm>
            <a:off x="3985405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AAE0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9" name="object 1769"/>
          <p:cNvSpPr/>
          <p:nvPr/>
        </p:nvSpPr>
        <p:spPr>
          <a:xfrm>
            <a:off x="3990765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789" y="0"/>
                </a:lnTo>
                <a:lnTo>
                  <a:pt x="678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A9DF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0" name="object 1770"/>
          <p:cNvSpPr/>
          <p:nvPr/>
        </p:nvSpPr>
        <p:spPr>
          <a:xfrm>
            <a:off x="3997554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A9DF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1" name="object 1771"/>
          <p:cNvSpPr/>
          <p:nvPr/>
        </p:nvSpPr>
        <p:spPr>
          <a:xfrm>
            <a:off x="3990765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A9DF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2" name="object 1772"/>
          <p:cNvSpPr/>
          <p:nvPr/>
        </p:nvSpPr>
        <p:spPr>
          <a:xfrm>
            <a:off x="3997554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610" y="0"/>
                </a:lnTo>
                <a:lnTo>
                  <a:pt x="661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A9DF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3" name="object 1773"/>
          <p:cNvSpPr/>
          <p:nvPr/>
        </p:nvSpPr>
        <p:spPr>
          <a:xfrm>
            <a:off x="4004165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A9DF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4" name="object 1774"/>
          <p:cNvSpPr/>
          <p:nvPr/>
        </p:nvSpPr>
        <p:spPr>
          <a:xfrm>
            <a:off x="3997554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A9DF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5" name="object 1775"/>
          <p:cNvSpPr/>
          <p:nvPr/>
        </p:nvSpPr>
        <p:spPr>
          <a:xfrm>
            <a:off x="4004165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789" y="0"/>
                </a:lnTo>
                <a:lnTo>
                  <a:pt x="678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A8D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6" name="object 1776"/>
          <p:cNvSpPr/>
          <p:nvPr/>
        </p:nvSpPr>
        <p:spPr>
          <a:xfrm>
            <a:off x="4010954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A8DF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7" name="object 1777"/>
          <p:cNvSpPr/>
          <p:nvPr/>
        </p:nvSpPr>
        <p:spPr>
          <a:xfrm>
            <a:off x="4004165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A8DF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8" name="object 1778"/>
          <p:cNvSpPr/>
          <p:nvPr/>
        </p:nvSpPr>
        <p:spPr>
          <a:xfrm>
            <a:off x="4010954" y="3607347"/>
            <a:ext cx="5715" cy="62230"/>
          </a:xfrm>
          <a:custGeom>
            <a:avLst/>
            <a:gdLst/>
            <a:ahLst/>
            <a:cxnLst/>
            <a:rect l="l" t="t" r="r" b="b"/>
            <a:pathLst>
              <a:path w="5714" h="62229">
                <a:moveTo>
                  <a:pt x="0" y="0"/>
                </a:moveTo>
                <a:lnTo>
                  <a:pt x="5360" y="0"/>
                </a:lnTo>
                <a:lnTo>
                  <a:pt x="536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A7D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9" name="object 1779"/>
          <p:cNvSpPr/>
          <p:nvPr/>
        </p:nvSpPr>
        <p:spPr>
          <a:xfrm>
            <a:off x="4016314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A7DF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0" name="object 1780"/>
          <p:cNvSpPr/>
          <p:nvPr/>
        </p:nvSpPr>
        <p:spPr>
          <a:xfrm>
            <a:off x="4010954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A7DF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1" name="object 1781"/>
          <p:cNvSpPr/>
          <p:nvPr/>
        </p:nvSpPr>
        <p:spPr>
          <a:xfrm>
            <a:off x="4016314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789" y="0"/>
                </a:lnTo>
                <a:lnTo>
                  <a:pt x="678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A7D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2" name="object 1782"/>
          <p:cNvSpPr/>
          <p:nvPr/>
        </p:nvSpPr>
        <p:spPr>
          <a:xfrm>
            <a:off x="4023104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A7DF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3" name="object 1783"/>
          <p:cNvSpPr/>
          <p:nvPr/>
        </p:nvSpPr>
        <p:spPr>
          <a:xfrm>
            <a:off x="4016314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A7DF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4" name="object 1784"/>
          <p:cNvSpPr/>
          <p:nvPr/>
        </p:nvSpPr>
        <p:spPr>
          <a:xfrm>
            <a:off x="4023104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610" y="0"/>
                </a:lnTo>
                <a:lnTo>
                  <a:pt x="661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A6D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5" name="object 1785"/>
          <p:cNvSpPr/>
          <p:nvPr/>
        </p:nvSpPr>
        <p:spPr>
          <a:xfrm>
            <a:off x="4029715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A6DF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6" name="object 1786"/>
          <p:cNvSpPr/>
          <p:nvPr/>
        </p:nvSpPr>
        <p:spPr>
          <a:xfrm>
            <a:off x="4023104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A6DF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7" name="object 1787"/>
          <p:cNvSpPr/>
          <p:nvPr/>
        </p:nvSpPr>
        <p:spPr>
          <a:xfrm>
            <a:off x="4029715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789" y="0"/>
                </a:lnTo>
                <a:lnTo>
                  <a:pt x="678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A4D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8" name="object 1788"/>
          <p:cNvSpPr/>
          <p:nvPr/>
        </p:nvSpPr>
        <p:spPr>
          <a:xfrm>
            <a:off x="4036504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A4DF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9" name="object 1789"/>
          <p:cNvSpPr/>
          <p:nvPr/>
        </p:nvSpPr>
        <p:spPr>
          <a:xfrm>
            <a:off x="4029715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A4DF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0" name="object 1790"/>
          <p:cNvSpPr/>
          <p:nvPr/>
        </p:nvSpPr>
        <p:spPr>
          <a:xfrm>
            <a:off x="4036504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610" y="0"/>
                </a:lnTo>
                <a:lnTo>
                  <a:pt x="661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A3DE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1" name="object 1791"/>
          <p:cNvSpPr/>
          <p:nvPr/>
        </p:nvSpPr>
        <p:spPr>
          <a:xfrm>
            <a:off x="4043115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A3DE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2" name="object 1792"/>
          <p:cNvSpPr/>
          <p:nvPr/>
        </p:nvSpPr>
        <p:spPr>
          <a:xfrm>
            <a:off x="4036504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A3DE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3" name="object 1793"/>
          <p:cNvSpPr/>
          <p:nvPr/>
        </p:nvSpPr>
        <p:spPr>
          <a:xfrm>
            <a:off x="4043115" y="3607347"/>
            <a:ext cx="5715" cy="62230"/>
          </a:xfrm>
          <a:custGeom>
            <a:avLst/>
            <a:gdLst/>
            <a:ahLst/>
            <a:cxnLst/>
            <a:rect l="l" t="t" r="r" b="b"/>
            <a:pathLst>
              <a:path w="5714" h="62229">
                <a:moveTo>
                  <a:pt x="0" y="0"/>
                </a:moveTo>
                <a:lnTo>
                  <a:pt x="5360" y="0"/>
                </a:lnTo>
                <a:lnTo>
                  <a:pt x="536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A3DE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4" name="object 1794"/>
          <p:cNvSpPr/>
          <p:nvPr/>
        </p:nvSpPr>
        <p:spPr>
          <a:xfrm>
            <a:off x="4048475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A3DE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5" name="object 1795"/>
          <p:cNvSpPr/>
          <p:nvPr/>
        </p:nvSpPr>
        <p:spPr>
          <a:xfrm>
            <a:off x="4043115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A3DE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6" name="object 1796"/>
          <p:cNvSpPr/>
          <p:nvPr/>
        </p:nvSpPr>
        <p:spPr>
          <a:xfrm>
            <a:off x="4048475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789" y="0"/>
                </a:lnTo>
                <a:lnTo>
                  <a:pt x="678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A2DE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7" name="object 1797"/>
          <p:cNvSpPr/>
          <p:nvPr/>
        </p:nvSpPr>
        <p:spPr>
          <a:xfrm>
            <a:off x="4055264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A2DE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8" name="object 1798"/>
          <p:cNvSpPr/>
          <p:nvPr/>
        </p:nvSpPr>
        <p:spPr>
          <a:xfrm>
            <a:off x="4048475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A2DE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9" name="object 1799"/>
          <p:cNvSpPr/>
          <p:nvPr/>
        </p:nvSpPr>
        <p:spPr>
          <a:xfrm>
            <a:off x="4055264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610" y="0"/>
                </a:lnTo>
                <a:lnTo>
                  <a:pt x="661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A0DE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0" name="object 1800"/>
          <p:cNvSpPr/>
          <p:nvPr/>
        </p:nvSpPr>
        <p:spPr>
          <a:xfrm>
            <a:off x="4061875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A0DE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1" name="object 1801"/>
          <p:cNvSpPr/>
          <p:nvPr/>
        </p:nvSpPr>
        <p:spPr>
          <a:xfrm>
            <a:off x="4055264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A0DE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2" name="object 1802"/>
          <p:cNvSpPr/>
          <p:nvPr/>
        </p:nvSpPr>
        <p:spPr>
          <a:xfrm>
            <a:off x="4061875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789" y="0"/>
                </a:lnTo>
                <a:lnTo>
                  <a:pt x="678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A0DE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3" name="object 1803"/>
          <p:cNvSpPr/>
          <p:nvPr/>
        </p:nvSpPr>
        <p:spPr>
          <a:xfrm>
            <a:off x="4068664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A0DE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4" name="object 1804"/>
          <p:cNvSpPr/>
          <p:nvPr/>
        </p:nvSpPr>
        <p:spPr>
          <a:xfrm>
            <a:off x="4061875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A0DE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5" name="object 1805"/>
          <p:cNvSpPr/>
          <p:nvPr/>
        </p:nvSpPr>
        <p:spPr>
          <a:xfrm>
            <a:off x="4068664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610" y="0"/>
                </a:lnTo>
                <a:lnTo>
                  <a:pt x="661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9FDD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6" name="object 1806"/>
          <p:cNvSpPr/>
          <p:nvPr/>
        </p:nvSpPr>
        <p:spPr>
          <a:xfrm>
            <a:off x="4075275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9FDD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7" name="object 1807"/>
          <p:cNvSpPr/>
          <p:nvPr/>
        </p:nvSpPr>
        <p:spPr>
          <a:xfrm>
            <a:off x="4068664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9FDD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8" name="object 1808"/>
          <p:cNvSpPr/>
          <p:nvPr/>
        </p:nvSpPr>
        <p:spPr>
          <a:xfrm>
            <a:off x="4075275" y="3607347"/>
            <a:ext cx="5715" cy="62230"/>
          </a:xfrm>
          <a:custGeom>
            <a:avLst/>
            <a:gdLst/>
            <a:ahLst/>
            <a:cxnLst/>
            <a:rect l="l" t="t" r="r" b="b"/>
            <a:pathLst>
              <a:path w="5714" h="62229">
                <a:moveTo>
                  <a:pt x="0" y="0"/>
                </a:moveTo>
                <a:lnTo>
                  <a:pt x="5360" y="0"/>
                </a:lnTo>
                <a:lnTo>
                  <a:pt x="536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9FDD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9" name="object 1809"/>
          <p:cNvSpPr/>
          <p:nvPr/>
        </p:nvSpPr>
        <p:spPr>
          <a:xfrm>
            <a:off x="4080635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9FDD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0" name="object 1810"/>
          <p:cNvSpPr/>
          <p:nvPr/>
        </p:nvSpPr>
        <p:spPr>
          <a:xfrm>
            <a:off x="4075275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9FDD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1" name="object 1811"/>
          <p:cNvSpPr/>
          <p:nvPr/>
        </p:nvSpPr>
        <p:spPr>
          <a:xfrm>
            <a:off x="4080635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789" y="0"/>
                </a:lnTo>
                <a:lnTo>
                  <a:pt x="678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9FDD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2" name="object 1812"/>
          <p:cNvSpPr/>
          <p:nvPr/>
        </p:nvSpPr>
        <p:spPr>
          <a:xfrm>
            <a:off x="4087424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9FDD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3" name="object 1813"/>
          <p:cNvSpPr/>
          <p:nvPr/>
        </p:nvSpPr>
        <p:spPr>
          <a:xfrm>
            <a:off x="4080635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9FDD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4" name="object 1814"/>
          <p:cNvSpPr/>
          <p:nvPr/>
        </p:nvSpPr>
        <p:spPr>
          <a:xfrm>
            <a:off x="4087424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610" y="0"/>
                </a:lnTo>
                <a:lnTo>
                  <a:pt x="661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9EDD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5" name="object 1815"/>
          <p:cNvSpPr/>
          <p:nvPr/>
        </p:nvSpPr>
        <p:spPr>
          <a:xfrm>
            <a:off x="4094035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9EDD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6" name="object 1816"/>
          <p:cNvSpPr/>
          <p:nvPr/>
        </p:nvSpPr>
        <p:spPr>
          <a:xfrm>
            <a:off x="4087424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9EDD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7" name="object 1817"/>
          <p:cNvSpPr/>
          <p:nvPr/>
        </p:nvSpPr>
        <p:spPr>
          <a:xfrm>
            <a:off x="4094035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789" y="0"/>
                </a:lnTo>
                <a:lnTo>
                  <a:pt x="678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9DDC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8" name="object 1818"/>
          <p:cNvSpPr/>
          <p:nvPr/>
        </p:nvSpPr>
        <p:spPr>
          <a:xfrm>
            <a:off x="4100824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9DDC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9" name="object 1819"/>
          <p:cNvSpPr/>
          <p:nvPr/>
        </p:nvSpPr>
        <p:spPr>
          <a:xfrm>
            <a:off x="4094035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9DDC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0" name="object 1820"/>
          <p:cNvSpPr/>
          <p:nvPr/>
        </p:nvSpPr>
        <p:spPr>
          <a:xfrm>
            <a:off x="4100824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610" y="0"/>
                </a:lnTo>
                <a:lnTo>
                  <a:pt x="661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9CDC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1" name="object 1821"/>
          <p:cNvSpPr/>
          <p:nvPr/>
        </p:nvSpPr>
        <p:spPr>
          <a:xfrm>
            <a:off x="4107435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9CDC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2" name="object 1822"/>
          <p:cNvSpPr/>
          <p:nvPr/>
        </p:nvSpPr>
        <p:spPr>
          <a:xfrm>
            <a:off x="4100824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9CDC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3" name="object 1823"/>
          <p:cNvSpPr/>
          <p:nvPr/>
        </p:nvSpPr>
        <p:spPr>
          <a:xfrm>
            <a:off x="4107435" y="3607347"/>
            <a:ext cx="5715" cy="62230"/>
          </a:xfrm>
          <a:custGeom>
            <a:avLst/>
            <a:gdLst/>
            <a:ahLst/>
            <a:cxnLst/>
            <a:rect l="l" t="t" r="r" b="b"/>
            <a:pathLst>
              <a:path w="5714" h="62229">
                <a:moveTo>
                  <a:pt x="0" y="0"/>
                </a:moveTo>
                <a:lnTo>
                  <a:pt x="5360" y="0"/>
                </a:lnTo>
                <a:lnTo>
                  <a:pt x="536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9CDC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4" name="object 1824"/>
          <p:cNvSpPr/>
          <p:nvPr/>
        </p:nvSpPr>
        <p:spPr>
          <a:xfrm>
            <a:off x="4112795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9CDC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5" name="object 1825"/>
          <p:cNvSpPr/>
          <p:nvPr/>
        </p:nvSpPr>
        <p:spPr>
          <a:xfrm>
            <a:off x="4107435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9CDC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6" name="object 1826"/>
          <p:cNvSpPr/>
          <p:nvPr/>
        </p:nvSpPr>
        <p:spPr>
          <a:xfrm>
            <a:off x="4112795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789" y="0"/>
                </a:lnTo>
                <a:lnTo>
                  <a:pt x="678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9ADC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7" name="object 1827"/>
          <p:cNvSpPr/>
          <p:nvPr/>
        </p:nvSpPr>
        <p:spPr>
          <a:xfrm>
            <a:off x="4119585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9ADC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8" name="object 1828"/>
          <p:cNvSpPr/>
          <p:nvPr/>
        </p:nvSpPr>
        <p:spPr>
          <a:xfrm>
            <a:off x="4112795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9ADC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9" name="object 1829"/>
          <p:cNvSpPr/>
          <p:nvPr/>
        </p:nvSpPr>
        <p:spPr>
          <a:xfrm>
            <a:off x="4119585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610" y="0"/>
                </a:lnTo>
                <a:lnTo>
                  <a:pt x="661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99DB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0" name="object 1830"/>
          <p:cNvSpPr/>
          <p:nvPr/>
        </p:nvSpPr>
        <p:spPr>
          <a:xfrm>
            <a:off x="4126195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99DB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1" name="object 1831"/>
          <p:cNvSpPr/>
          <p:nvPr/>
        </p:nvSpPr>
        <p:spPr>
          <a:xfrm>
            <a:off x="4119585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99DB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2" name="object 1832"/>
          <p:cNvSpPr/>
          <p:nvPr/>
        </p:nvSpPr>
        <p:spPr>
          <a:xfrm>
            <a:off x="4126195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789" y="0"/>
                </a:lnTo>
                <a:lnTo>
                  <a:pt x="678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99DB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3" name="object 1833"/>
          <p:cNvSpPr/>
          <p:nvPr/>
        </p:nvSpPr>
        <p:spPr>
          <a:xfrm>
            <a:off x="4132985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99DB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4" name="object 1834"/>
          <p:cNvSpPr/>
          <p:nvPr/>
        </p:nvSpPr>
        <p:spPr>
          <a:xfrm>
            <a:off x="4126195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99DB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5" name="object 1835"/>
          <p:cNvSpPr/>
          <p:nvPr/>
        </p:nvSpPr>
        <p:spPr>
          <a:xfrm>
            <a:off x="4132985" y="3607347"/>
            <a:ext cx="5715" cy="62230"/>
          </a:xfrm>
          <a:custGeom>
            <a:avLst/>
            <a:gdLst/>
            <a:ahLst/>
            <a:cxnLst/>
            <a:rect l="l" t="t" r="r" b="b"/>
            <a:pathLst>
              <a:path w="5714" h="62229">
                <a:moveTo>
                  <a:pt x="0" y="0"/>
                </a:moveTo>
                <a:lnTo>
                  <a:pt x="5360" y="0"/>
                </a:lnTo>
                <a:lnTo>
                  <a:pt x="536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97DB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6" name="object 1836"/>
          <p:cNvSpPr/>
          <p:nvPr/>
        </p:nvSpPr>
        <p:spPr>
          <a:xfrm>
            <a:off x="4138345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97DB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7" name="object 1837"/>
          <p:cNvSpPr/>
          <p:nvPr/>
        </p:nvSpPr>
        <p:spPr>
          <a:xfrm>
            <a:off x="4132985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97DB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8" name="object 1838"/>
          <p:cNvSpPr/>
          <p:nvPr/>
        </p:nvSpPr>
        <p:spPr>
          <a:xfrm>
            <a:off x="4138345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610" y="0"/>
                </a:lnTo>
                <a:lnTo>
                  <a:pt x="661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96D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9" name="object 1839"/>
          <p:cNvSpPr/>
          <p:nvPr/>
        </p:nvSpPr>
        <p:spPr>
          <a:xfrm>
            <a:off x="4144955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96D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0" name="object 1840"/>
          <p:cNvSpPr/>
          <p:nvPr/>
        </p:nvSpPr>
        <p:spPr>
          <a:xfrm>
            <a:off x="4138345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96D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1" name="object 1841"/>
          <p:cNvSpPr/>
          <p:nvPr/>
        </p:nvSpPr>
        <p:spPr>
          <a:xfrm>
            <a:off x="4144955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789" y="0"/>
                </a:lnTo>
                <a:lnTo>
                  <a:pt x="678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96D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2" name="object 1842"/>
          <p:cNvSpPr/>
          <p:nvPr/>
        </p:nvSpPr>
        <p:spPr>
          <a:xfrm>
            <a:off x="4151745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96D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3" name="object 1843"/>
          <p:cNvSpPr/>
          <p:nvPr/>
        </p:nvSpPr>
        <p:spPr>
          <a:xfrm>
            <a:off x="4144955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96D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4" name="object 1844"/>
          <p:cNvSpPr/>
          <p:nvPr/>
        </p:nvSpPr>
        <p:spPr>
          <a:xfrm>
            <a:off x="4151745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610" y="0"/>
                </a:lnTo>
                <a:lnTo>
                  <a:pt x="661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95D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5" name="object 1845"/>
          <p:cNvSpPr/>
          <p:nvPr/>
        </p:nvSpPr>
        <p:spPr>
          <a:xfrm>
            <a:off x="4158356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95D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6" name="object 1846"/>
          <p:cNvSpPr/>
          <p:nvPr/>
        </p:nvSpPr>
        <p:spPr>
          <a:xfrm>
            <a:off x="4151745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95D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7" name="object 1847"/>
          <p:cNvSpPr/>
          <p:nvPr/>
        </p:nvSpPr>
        <p:spPr>
          <a:xfrm>
            <a:off x="4158356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789" y="0"/>
                </a:lnTo>
                <a:lnTo>
                  <a:pt x="678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94D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8" name="object 1848"/>
          <p:cNvSpPr/>
          <p:nvPr/>
        </p:nvSpPr>
        <p:spPr>
          <a:xfrm>
            <a:off x="4165145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94D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9" name="object 1849"/>
          <p:cNvSpPr/>
          <p:nvPr/>
        </p:nvSpPr>
        <p:spPr>
          <a:xfrm>
            <a:off x="4158356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94D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0" name="object 1850"/>
          <p:cNvSpPr/>
          <p:nvPr/>
        </p:nvSpPr>
        <p:spPr>
          <a:xfrm>
            <a:off x="4165145" y="3607347"/>
            <a:ext cx="5715" cy="62230"/>
          </a:xfrm>
          <a:custGeom>
            <a:avLst/>
            <a:gdLst/>
            <a:ahLst/>
            <a:cxnLst/>
            <a:rect l="l" t="t" r="r" b="b"/>
            <a:pathLst>
              <a:path w="5714" h="62229">
                <a:moveTo>
                  <a:pt x="0" y="0"/>
                </a:moveTo>
                <a:lnTo>
                  <a:pt x="5360" y="0"/>
                </a:lnTo>
                <a:lnTo>
                  <a:pt x="536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93D9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1" name="object 1851"/>
          <p:cNvSpPr/>
          <p:nvPr/>
        </p:nvSpPr>
        <p:spPr>
          <a:xfrm>
            <a:off x="4170505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93D9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2" name="object 1852"/>
          <p:cNvSpPr/>
          <p:nvPr/>
        </p:nvSpPr>
        <p:spPr>
          <a:xfrm>
            <a:off x="4165145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93D9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3" name="object 1853"/>
          <p:cNvSpPr/>
          <p:nvPr/>
        </p:nvSpPr>
        <p:spPr>
          <a:xfrm>
            <a:off x="4170505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610" y="0"/>
                </a:lnTo>
                <a:lnTo>
                  <a:pt x="661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93D9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4" name="object 1854"/>
          <p:cNvSpPr/>
          <p:nvPr/>
        </p:nvSpPr>
        <p:spPr>
          <a:xfrm>
            <a:off x="4177116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93D9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5" name="object 1855"/>
          <p:cNvSpPr/>
          <p:nvPr/>
        </p:nvSpPr>
        <p:spPr>
          <a:xfrm>
            <a:off x="4170505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93D9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6" name="object 1856"/>
          <p:cNvSpPr/>
          <p:nvPr/>
        </p:nvSpPr>
        <p:spPr>
          <a:xfrm>
            <a:off x="4177116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789" y="0"/>
                </a:lnTo>
                <a:lnTo>
                  <a:pt x="678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92D9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7" name="object 1857"/>
          <p:cNvSpPr/>
          <p:nvPr/>
        </p:nvSpPr>
        <p:spPr>
          <a:xfrm>
            <a:off x="4183905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92D9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8" name="object 1858"/>
          <p:cNvSpPr/>
          <p:nvPr/>
        </p:nvSpPr>
        <p:spPr>
          <a:xfrm>
            <a:off x="4177116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92D9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9" name="object 1859"/>
          <p:cNvSpPr/>
          <p:nvPr/>
        </p:nvSpPr>
        <p:spPr>
          <a:xfrm>
            <a:off x="4183905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610" y="0"/>
                </a:lnTo>
                <a:lnTo>
                  <a:pt x="661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91D9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0" name="object 1860"/>
          <p:cNvSpPr/>
          <p:nvPr/>
        </p:nvSpPr>
        <p:spPr>
          <a:xfrm>
            <a:off x="4190516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91D9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1" name="object 1861"/>
          <p:cNvSpPr/>
          <p:nvPr/>
        </p:nvSpPr>
        <p:spPr>
          <a:xfrm>
            <a:off x="4183905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91D9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2" name="object 1862"/>
          <p:cNvSpPr/>
          <p:nvPr/>
        </p:nvSpPr>
        <p:spPr>
          <a:xfrm>
            <a:off x="4190516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789" y="0"/>
                </a:lnTo>
                <a:lnTo>
                  <a:pt x="678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91D9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3" name="object 1863"/>
          <p:cNvSpPr/>
          <p:nvPr/>
        </p:nvSpPr>
        <p:spPr>
          <a:xfrm>
            <a:off x="4197305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91D9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4" name="object 1864"/>
          <p:cNvSpPr/>
          <p:nvPr/>
        </p:nvSpPr>
        <p:spPr>
          <a:xfrm>
            <a:off x="4190516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91D9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5" name="object 1865"/>
          <p:cNvSpPr/>
          <p:nvPr/>
        </p:nvSpPr>
        <p:spPr>
          <a:xfrm>
            <a:off x="4197305" y="3607347"/>
            <a:ext cx="5715" cy="62230"/>
          </a:xfrm>
          <a:custGeom>
            <a:avLst/>
            <a:gdLst/>
            <a:ahLst/>
            <a:cxnLst/>
            <a:rect l="l" t="t" r="r" b="b"/>
            <a:pathLst>
              <a:path w="5714" h="62229">
                <a:moveTo>
                  <a:pt x="0" y="0"/>
                </a:moveTo>
                <a:lnTo>
                  <a:pt x="5360" y="0"/>
                </a:lnTo>
                <a:lnTo>
                  <a:pt x="536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90D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6" name="object 1866"/>
          <p:cNvSpPr/>
          <p:nvPr/>
        </p:nvSpPr>
        <p:spPr>
          <a:xfrm>
            <a:off x="4202665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90D7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7" name="object 1867"/>
          <p:cNvSpPr/>
          <p:nvPr/>
        </p:nvSpPr>
        <p:spPr>
          <a:xfrm>
            <a:off x="4197305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90D7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8" name="object 1868"/>
          <p:cNvSpPr/>
          <p:nvPr/>
        </p:nvSpPr>
        <p:spPr>
          <a:xfrm>
            <a:off x="4202665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610" y="0"/>
                </a:lnTo>
                <a:lnTo>
                  <a:pt x="661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8FD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9" name="object 1869"/>
          <p:cNvSpPr/>
          <p:nvPr/>
        </p:nvSpPr>
        <p:spPr>
          <a:xfrm>
            <a:off x="4209276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8FD7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0" name="object 1870"/>
          <p:cNvSpPr/>
          <p:nvPr/>
        </p:nvSpPr>
        <p:spPr>
          <a:xfrm>
            <a:off x="4202665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8FD7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1" name="object 1871"/>
          <p:cNvSpPr/>
          <p:nvPr/>
        </p:nvSpPr>
        <p:spPr>
          <a:xfrm>
            <a:off x="4209276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789" y="0"/>
                </a:lnTo>
                <a:lnTo>
                  <a:pt x="678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8FD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2" name="object 1872"/>
          <p:cNvSpPr/>
          <p:nvPr/>
        </p:nvSpPr>
        <p:spPr>
          <a:xfrm>
            <a:off x="4216065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8FD7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3" name="object 1873"/>
          <p:cNvSpPr/>
          <p:nvPr/>
        </p:nvSpPr>
        <p:spPr>
          <a:xfrm>
            <a:off x="4209276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8FD7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4" name="object 1874"/>
          <p:cNvSpPr/>
          <p:nvPr/>
        </p:nvSpPr>
        <p:spPr>
          <a:xfrm>
            <a:off x="4216065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610" y="0"/>
                </a:lnTo>
                <a:lnTo>
                  <a:pt x="661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8ED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5" name="object 1875"/>
          <p:cNvSpPr/>
          <p:nvPr/>
        </p:nvSpPr>
        <p:spPr>
          <a:xfrm>
            <a:off x="4222676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8ED7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6" name="object 1876"/>
          <p:cNvSpPr/>
          <p:nvPr/>
        </p:nvSpPr>
        <p:spPr>
          <a:xfrm>
            <a:off x="4216065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8ED7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7" name="object 1877"/>
          <p:cNvSpPr/>
          <p:nvPr/>
        </p:nvSpPr>
        <p:spPr>
          <a:xfrm>
            <a:off x="4222676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789" y="0"/>
                </a:lnTo>
                <a:lnTo>
                  <a:pt x="678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8BD6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8" name="object 1878"/>
          <p:cNvSpPr/>
          <p:nvPr/>
        </p:nvSpPr>
        <p:spPr>
          <a:xfrm>
            <a:off x="4229466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8BD6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9" name="object 1879"/>
          <p:cNvSpPr/>
          <p:nvPr/>
        </p:nvSpPr>
        <p:spPr>
          <a:xfrm>
            <a:off x="4222676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8BD6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0" name="object 1880"/>
          <p:cNvSpPr/>
          <p:nvPr/>
        </p:nvSpPr>
        <p:spPr>
          <a:xfrm>
            <a:off x="4229466" y="3607347"/>
            <a:ext cx="5715" cy="62230"/>
          </a:xfrm>
          <a:custGeom>
            <a:avLst/>
            <a:gdLst/>
            <a:ahLst/>
            <a:cxnLst/>
            <a:rect l="l" t="t" r="r" b="b"/>
            <a:pathLst>
              <a:path w="5714" h="62229">
                <a:moveTo>
                  <a:pt x="0" y="0"/>
                </a:moveTo>
                <a:lnTo>
                  <a:pt x="5360" y="0"/>
                </a:lnTo>
                <a:lnTo>
                  <a:pt x="536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8BD6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1" name="object 1881"/>
          <p:cNvSpPr/>
          <p:nvPr/>
        </p:nvSpPr>
        <p:spPr>
          <a:xfrm>
            <a:off x="4234826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8BD6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2" name="object 1882"/>
          <p:cNvSpPr/>
          <p:nvPr/>
        </p:nvSpPr>
        <p:spPr>
          <a:xfrm>
            <a:off x="4229466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8BD6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3" name="object 1883"/>
          <p:cNvSpPr/>
          <p:nvPr/>
        </p:nvSpPr>
        <p:spPr>
          <a:xfrm>
            <a:off x="4234826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610" y="0"/>
                </a:lnTo>
                <a:lnTo>
                  <a:pt x="661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8AD6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4" name="object 1884"/>
          <p:cNvSpPr/>
          <p:nvPr/>
        </p:nvSpPr>
        <p:spPr>
          <a:xfrm>
            <a:off x="4241436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8AD6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5" name="object 1885"/>
          <p:cNvSpPr/>
          <p:nvPr/>
        </p:nvSpPr>
        <p:spPr>
          <a:xfrm>
            <a:off x="4234826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8AD6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6" name="object 1886"/>
          <p:cNvSpPr/>
          <p:nvPr/>
        </p:nvSpPr>
        <p:spPr>
          <a:xfrm>
            <a:off x="4241436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789" y="0"/>
                </a:lnTo>
                <a:lnTo>
                  <a:pt x="678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89D6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7" name="object 1887"/>
          <p:cNvSpPr/>
          <p:nvPr/>
        </p:nvSpPr>
        <p:spPr>
          <a:xfrm>
            <a:off x="4248226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89D6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8" name="object 1888"/>
          <p:cNvSpPr/>
          <p:nvPr/>
        </p:nvSpPr>
        <p:spPr>
          <a:xfrm>
            <a:off x="4241436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89D6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9" name="object 1889"/>
          <p:cNvSpPr/>
          <p:nvPr/>
        </p:nvSpPr>
        <p:spPr>
          <a:xfrm>
            <a:off x="4248226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610" y="0"/>
                </a:lnTo>
                <a:lnTo>
                  <a:pt x="661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88D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0" name="object 1890"/>
          <p:cNvSpPr/>
          <p:nvPr/>
        </p:nvSpPr>
        <p:spPr>
          <a:xfrm>
            <a:off x="4254836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88D5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1" name="object 1891"/>
          <p:cNvSpPr/>
          <p:nvPr/>
        </p:nvSpPr>
        <p:spPr>
          <a:xfrm>
            <a:off x="4248226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88D5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2" name="object 1892"/>
          <p:cNvSpPr/>
          <p:nvPr/>
        </p:nvSpPr>
        <p:spPr>
          <a:xfrm>
            <a:off x="4254836" y="3607347"/>
            <a:ext cx="5715" cy="62230"/>
          </a:xfrm>
          <a:custGeom>
            <a:avLst/>
            <a:gdLst/>
            <a:ahLst/>
            <a:cxnLst/>
            <a:rect l="l" t="t" r="r" b="b"/>
            <a:pathLst>
              <a:path w="5714" h="62229">
                <a:moveTo>
                  <a:pt x="0" y="0"/>
                </a:moveTo>
                <a:lnTo>
                  <a:pt x="5360" y="0"/>
                </a:lnTo>
                <a:lnTo>
                  <a:pt x="536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88D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3" name="object 1893"/>
          <p:cNvSpPr/>
          <p:nvPr/>
        </p:nvSpPr>
        <p:spPr>
          <a:xfrm>
            <a:off x="4260196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88D5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4" name="object 1894"/>
          <p:cNvSpPr/>
          <p:nvPr/>
        </p:nvSpPr>
        <p:spPr>
          <a:xfrm>
            <a:off x="4254836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88D5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5" name="object 1895"/>
          <p:cNvSpPr/>
          <p:nvPr/>
        </p:nvSpPr>
        <p:spPr>
          <a:xfrm>
            <a:off x="4260196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789" y="0"/>
                </a:lnTo>
                <a:lnTo>
                  <a:pt x="678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87D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6" name="object 1896"/>
          <p:cNvSpPr/>
          <p:nvPr/>
        </p:nvSpPr>
        <p:spPr>
          <a:xfrm>
            <a:off x="4266986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87D5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7" name="object 1897"/>
          <p:cNvSpPr/>
          <p:nvPr/>
        </p:nvSpPr>
        <p:spPr>
          <a:xfrm>
            <a:off x="4260196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87D5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8" name="object 1898"/>
          <p:cNvSpPr/>
          <p:nvPr/>
        </p:nvSpPr>
        <p:spPr>
          <a:xfrm>
            <a:off x="4266986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610" y="0"/>
                </a:lnTo>
                <a:lnTo>
                  <a:pt x="661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85D5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9" name="object 1899"/>
          <p:cNvSpPr/>
          <p:nvPr/>
        </p:nvSpPr>
        <p:spPr>
          <a:xfrm>
            <a:off x="4273597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85D5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0" name="object 1900"/>
          <p:cNvSpPr/>
          <p:nvPr/>
        </p:nvSpPr>
        <p:spPr>
          <a:xfrm>
            <a:off x="4266986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85D5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1" name="object 1901"/>
          <p:cNvSpPr/>
          <p:nvPr/>
        </p:nvSpPr>
        <p:spPr>
          <a:xfrm>
            <a:off x="4273597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789" y="0"/>
                </a:lnTo>
                <a:lnTo>
                  <a:pt x="678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85D5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2" name="object 1902"/>
          <p:cNvSpPr/>
          <p:nvPr/>
        </p:nvSpPr>
        <p:spPr>
          <a:xfrm>
            <a:off x="4280386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85D5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3" name="object 1903"/>
          <p:cNvSpPr/>
          <p:nvPr/>
        </p:nvSpPr>
        <p:spPr>
          <a:xfrm>
            <a:off x="4273597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85D5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4" name="object 1904"/>
          <p:cNvSpPr/>
          <p:nvPr/>
        </p:nvSpPr>
        <p:spPr>
          <a:xfrm>
            <a:off x="4280386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610" y="0"/>
                </a:lnTo>
                <a:lnTo>
                  <a:pt x="661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85D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5" name="object 1905"/>
          <p:cNvSpPr/>
          <p:nvPr/>
        </p:nvSpPr>
        <p:spPr>
          <a:xfrm>
            <a:off x="4286997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85D4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6" name="object 1906"/>
          <p:cNvSpPr/>
          <p:nvPr/>
        </p:nvSpPr>
        <p:spPr>
          <a:xfrm>
            <a:off x="4280386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85D4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7" name="object 1907"/>
          <p:cNvSpPr/>
          <p:nvPr/>
        </p:nvSpPr>
        <p:spPr>
          <a:xfrm>
            <a:off x="4286997" y="3607347"/>
            <a:ext cx="5715" cy="62230"/>
          </a:xfrm>
          <a:custGeom>
            <a:avLst/>
            <a:gdLst/>
            <a:ahLst/>
            <a:cxnLst/>
            <a:rect l="l" t="t" r="r" b="b"/>
            <a:pathLst>
              <a:path w="5714" h="62229">
                <a:moveTo>
                  <a:pt x="0" y="0"/>
                </a:moveTo>
                <a:lnTo>
                  <a:pt x="5360" y="0"/>
                </a:lnTo>
                <a:lnTo>
                  <a:pt x="536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84D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8" name="object 1908"/>
          <p:cNvSpPr/>
          <p:nvPr/>
        </p:nvSpPr>
        <p:spPr>
          <a:xfrm>
            <a:off x="4292357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84D4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9" name="object 1909"/>
          <p:cNvSpPr/>
          <p:nvPr/>
        </p:nvSpPr>
        <p:spPr>
          <a:xfrm>
            <a:off x="4286997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84D4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0" name="object 1910"/>
          <p:cNvSpPr/>
          <p:nvPr/>
        </p:nvSpPr>
        <p:spPr>
          <a:xfrm>
            <a:off x="4292357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789" y="0"/>
                </a:lnTo>
                <a:lnTo>
                  <a:pt x="678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84D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1" name="object 1911"/>
          <p:cNvSpPr/>
          <p:nvPr/>
        </p:nvSpPr>
        <p:spPr>
          <a:xfrm>
            <a:off x="4299146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84D4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2" name="object 1912"/>
          <p:cNvSpPr/>
          <p:nvPr/>
        </p:nvSpPr>
        <p:spPr>
          <a:xfrm>
            <a:off x="4292357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84D4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3" name="object 1913"/>
          <p:cNvSpPr/>
          <p:nvPr/>
        </p:nvSpPr>
        <p:spPr>
          <a:xfrm>
            <a:off x="4299146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610" y="0"/>
                </a:lnTo>
                <a:lnTo>
                  <a:pt x="661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83D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4" name="object 1914"/>
          <p:cNvSpPr/>
          <p:nvPr/>
        </p:nvSpPr>
        <p:spPr>
          <a:xfrm>
            <a:off x="4305757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83D4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5" name="object 1915"/>
          <p:cNvSpPr/>
          <p:nvPr/>
        </p:nvSpPr>
        <p:spPr>
          <a:xfrm>
            <a:off x="4299146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83D4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6" name="object 1916"/>
          <p:cNvSpPr/>
          <p:nvPr/>
        </p:nvSpPr>
        <p:spPr>
          <a:xfrm>
            <a:off x="4305757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789" y="0"/>
                </a:lnTo>
                <a:lnTo>
                  <a:pt x="678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81D3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7" name="object 1917"/>
          <p:cNvSpPr/>
          <p:nvPr/>
        </p:nvSpPr>
        <p:spPr>
          <a:xfrm>
            <a:off x="4312546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81D3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8" name="object 1918"/>
          <p:cNvSpPr/>
          <p:nvPr/>
        </p:nvSpPr>
        <p:spPr>
          <a:xfrm>
            <a:off x="4305757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81D3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9" name="object 1919"/>
          <p:cNvSpPr/>
          <p:nvPr/>
        </p:nvSpPr>
        <p:spPr>
          <a:xfrm>
            <a:off x="4312546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789" y="0"/>
                </a:lnTo>
                <a:lnTo>
                  <a:pt x="678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80D3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0" name="object 1920"/>
          <p:cNvSpPr/>
          <p:nvPr/>
        </p:nvSpPr>
        <p:spPr>
          <a:xfrm>
            <a:off x="4319336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80D3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1" name="object 1921"/>
          <p:cNvSpPr/>
          <p:nvPr/>
        </p:nvSpPr>
        <p:spPr>
          <a:xfrm>
            <a:off x="4312546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80D3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2" name="object 1922"/>
          <p:cNvSpPr/>
          <p:nvPr/>
        </p:nvSpPr>
        <p:spPr>
          <a:xfrm>
            <a:off x="4319336" y="3607347"/>
            <a:ext cx="5715" cy="62230"/>
          </a:xfrm>
          <a:custGeom>
            <a:avLst/>
            <a:gdLst/>
            <a:ahLst/>
            <a:cxnLst/>
            <a:rect l="l" t="t" r="r" b="b"/>
            <a:pathLst>
              <a:path w="5714" h="62229">
                <a:moveTo>
                  <a:pt x="0" y="0"/>
                </a:moveTo>
                <a:lnTo>
                  <a:pt x="5360" y="0"/>
                </a:lnTo>
                <a:lnTo>
                  <a:pt x="536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80D3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3" name="object 1923"/>
          <p:cNvSpPr/>
          <p:nvPr/>
        </p:nvSpPr>
        <p:spPr>
          <a:xfrm>
            <a:off x="4324696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80D3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4" name="object 1924"/>
          <p:cNvSpPr/>
          <p:nvPr/>
        </p:nvSpPr>
        <p:spPr>
          <a:xfrm>
            <a:off x="4319336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80D3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5" name="object 1925"/>
          <p:cNvSpPr/>
          <p:nvPr/>
        </p:nvSpPr>
        <p:spPr>
          <a:xfrm>
            <a:off x="4324696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610" y="0"/>
                </a:lnTo>
                <a:lnTo>
                  <a:pt x="661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7ED3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6" name="object 1926"/>
          <p:cNvSpPr/>
          <p:nvPr/>
        </p:nvSpPr>
        <p:spPr>
          <a:xfrm>
            <a:off x="4331306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7ED3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7" name="object 1927"/>
          <p:cNvSpPr/>
          <p:nvPr/>
        </p:nvSpPr>
        <p:spPr>
          <a:xfrm>
            <a:off x="4324696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7ED3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8" name="object 1928"/>
          <p:cNvSpPr/>
          <p:nvPr/>
        </p:nvSpPr>
        <p:spPr>
          <a:xfrm>
            <a:off x="4331306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789" y="0"/>
                </a:lnTo>
                <a:lnTo>
                  <a:pt x="678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7DD2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9" name="object 1929"/>
          <p:cNvSpPr/>
          <p:nvPr/>
        </p:nvSpPr>
        <p:spPr>
          <a:xfrm>
            <a:off x="4338096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7DD2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0" name="object 1930"/>
          <p:cNvSpPr/>
          <p:nvPr/>
        </p:nvSpPr>
        <p:spPr>
          <a:xfrm>
            <a:off x="4331306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7DD2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1" name="object 1931"/>
          <p:cNvSpPr/>
          <p:nvPr/>
        </p:nvSpPr>
        <p:spPr>
          <a:xfrm>
            <a:off x="4338096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610" y="0"/>
                </a:lnTo>
                <a:lnTo>
                  <a:pt x="661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7DD2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2" name="object 1932"/>
          <p:cNvSpPr/>
          <p:nvPr/>
        </p:nvSpPr>
        <p:spPr>
          <a:xfrm>
            <a:off x="4344706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7DD2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3" name="object 1933"/>
          <p:cNvSpPr/>
          <p:nvPr/>
        </p:nvSpPr>
        <p:spPr>
          <a:xfrm>
            <a:off x="4338096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7DD2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4" name="object 1934"/>
          <p:cNvSpPr/>
          <p:nvPr/>
        </p:nvSpPr>
        <p:spPr>
          <a:xfrm>
            <a:off x="4344706" y="3607347"/>
            <a:ext cx="5715" cy="62230"/>
          </a:xfrm>
          <a:custGeom>
            <a:avLst/>
            <a:gdLst/>
            <a:ahLst/>
            <a:cxnLst/>
            <a:rect l="l" t="t" r="r" b="b"/>
            <a:pathLst>
              <a:path w="5714" h="62229">
                <a:moveTo>
                  <a:pt x="0" y="0"/>
                </a:moveTo>
                <a:lnTo>
                  <a:pt x="5360" y="0"/>
                </a:lnTo>
                <a:lnTo>
                  <a:pt x="536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7BD2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5" name="object 1935"/>
          <p:cNvSpPr/>
          <p:nvPr/>
        </p:nvSpPr>
        <p:spPr>
          <a:xfrm>
            <a:off x="4350067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7BD2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6" name="object 1936"/>
          <p:cNvSpPr/>
          <p:nvPr/>
        </p:nvSpPr>
        <p:spPr>
          <a:xfrm>
            <a:off x="4344706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7BD2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7" name="object 1937"/>
          <p:cNvSpPr/>
          <p:nvPr/>
        </p:nvSpPr>
        <p:spPr>
          <a:xfrm>
            <a:off x="4350067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789" y="0"/>
                </a:lnTo>
                <a:lnTo>
                  <a:pt x="678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7AD2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8" name="object 1938"/>
          <p:cNvSpPr/>
          <p:nvPr/>
        </p:nvSpPr>
        <p:spPr>
          <a:xfrm>
            <a:off x="4356856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7AD2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9" name="object 1939"/>
          <p:cNvSpPr/>
          <p:nvPr/>
        </p:nvSpPr>
        <p:spPr>
          <a:xfrm>
            <a:off x="4350067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7AD2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0" name="object 1940"/>
          <p:cNvSpPr/>
          <p:nvPr/>
        </p:nvSpPr>
        <p:spPr>
          <a:xfrm>
            <a:off x="4356856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610" y="0"/>
                </a:lnTo>
                <a:lnTo>
                  <a:pt x="661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7AD2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1" name="object 1941"/>
          <p:cNvSpPr/>
          <p:nvPr/>
        </p:nvSpPr>
        <p:spPr>
          <a:xfrm>
            <a:off x="4363467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7AD2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2" name="object 1942"/>
          <p:cNvSpPr/>
          <p:nvPr/>
        </p:nvSpPr>
        <p:spPr>
          <a:xfrm>
            <a:off x="4356856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7AD2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3" name="object 1943"/>
          <p:cNvSpPr/>
          <p:nvPr/>
        </p:nvSpPr>
        <p:spPr>
          <a:xfrm>
            <a:off x="4363467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789" y="0"/>
                </a:lnTo>
                <a:lnTo>
                  <a:pt x="678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79D2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4" name="object 1944"/>
          <p:cNvSpPr/>
          <p:nvPr/>
        </p:nvSpPr>
        <p:spPr>
          <a:xfrm>
            <a:off x="4370256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79D2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5" name="object 1945"/>
          <p:cNvSpPr/>
          <p:nvPr/>
        </p:nvSpPr>
        <p:spPr>
          <a:xfrm>
            <a:off x="4363467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79D2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6" name="object 1946"/>
          <p:cNvSpPr/>
          <p:nvPr/>
        </p:nvSpPr>
        <p:spPr>
          <a:xfrm>
            <a:off x="4370256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610" y="0"/>
                </a:lnTo>
                <a:lnTo>
                  <a:pt x="661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79D2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7" name="object 1947"/>
          <p:cNvSpPr/>
          <p:nvPr/>
        </p:nvSpPr>
        <p:spPr>
          <a:xfrm>
            <a:off x="4376867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79D2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8" name="object 1948"/>
          <p:cNvSpPr/>
          <p:nvPr/>
        </p:nvSpPr>
        <p:spPr>
          <a:xfrm>
            <a:off x="4370256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79D2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9" name="object 1949"/>
          <p:cNvSpPr/>
          <p:nvPr/>
        </p:nvSpPr>
        <p:spPr>
          <a:xfrm>
            <a:off x="4376867" y="3607347"/>
            <a:ext cx="5715" cy="62230"/>
          </a:xfrm>
          <a:custGeom>
            <a:avLst/>
            <a:gdLst/>
            <a:ahLst/>
            <a:cxnLst/>
            <a:rect l="l" t="t" r="r" b="b"/>
            <a:pathLst>
              <a:path w="5714" h="62229">
                <a:moveTo>
                  <a:pt x="0" y="0"/>
                </a:moveTo>
                <a:lnTo>
                  <a:pt x="5360" y="0"/>
                </a:lnTo>
                <a:lnTo>
                  <a:pt x="536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77D2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0" name="object 1950"/>
          <p:cNvSpPr/>
          <p:nvPr/>
        </p:nvSpPr>
        <p:spPr>
          <a:xfrm>
            <a:off x="4382227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77D2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1" name="object 1951"/>
          <p:cNvSpPr/>
          <p:nvPr/>
        </p:nvSpPr>
        <p:spPr>
          <a:xfrm>
            <a:off x="4376867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77D2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2" name="object 1952"/>
          <p:cNvSpPr/>
          <p:nvPr/>
        </p:nvSpPr>
        <p:spPr>
          <a:xfrm>
            <a:off x="4382227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789" y="0"/>
                </a:lnTo>
                <a:lnTo>
                  <a:pt x="678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77D2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3" name="object 1953"/>
          <p:cNvSpPr/>
          <p:nvPr/>
        </p:nvSpPr>
        <p:spPr>
          <a:xfrm>
            <a:off x="4389016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77D2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4" name="object 1954"/>
          <p:cNvSpPr/>
          <p:nvPr/>
        </p:nvSpPr>
        <p:spPr>
          <a:xfrm>
            <a:off x="4382227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77D2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5" name="object 1955"/>
          <p:cNvSpPr/>
          <p:nvPr/>
        </p:nvSpPr>
        <p:spPr>
          <a:xfrm>
            <a:off x="4389016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610" y="0"/>
                </a:lnTo>
                <a:lnTo>
                  <a:pt x="661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76D1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6" name="object 1956"/>
          <p:cNvSpPr/>
          <p:nvPr/>
        </p:nvSpPr>
        <p:spPr>
          <a:xfrm>
            <a:off x="4395627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76D1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7" name="object 1957"/>
          <p:cNvSpPr/>
          <p:nvPr/>
        </p:nvSpPr>
        <p:spPr>
          <a:xfrm>
            <a:off x="4389016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76D1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8" name="object 1958"/>
          <p:cNvSpPr/>
          <p:nvPr/>
        </p:nvSpPr>
        <p:spPr>
          <a:xfrm>
            <a:off x="4395627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789" y="0"/>
                </a:lnTo>
                <a:lnTo>
                  <a:pt x="678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75D1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9" name="object 1959"/>
          <p:cNvSpPr/>
          <p:nvPr/>
        </p:nvSpPr>
        <p:spPr>
          <a:xfrm>
            <a:off x="4402416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75D1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0" name="object 1960"/>
          <p:cNvSpPr/>
          <p:nvPr/>
        </p:nvSpPr>
        <p:spPr>
          <a:xfrm>
            <a:off x="4395627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75D1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1" name="object 1961"/>
          <p:cNvSpPr/>
          <p:nvPr/>
        </p:nvSpPr>
        <p:spPr>
          <a:xfrm>
            <a:off x="4402416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610" y="0"/>
                </a:lnTo>
                <a:lnTo>
                  <a:pt x="661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75D1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2" name="object 1962"/>
          <p:cNvSpPr/>
          <p:nvPr/>
        </p:nvSpPr>
        <p:spPr>
          <a:xfrm>
            <a:off x="4409027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75D1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3" name="object 1963"/>
          <p:cNvSpPr/>
          <p:nvPr/>
        </p:nvSpPr>
        <p:spPr>
          <a:xfrm>
            <a:off x="4402416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75D1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4" name="object 1964"/>
          <p:cNvSpPr/>
          <p:nvPr/>
        </p:nvSpPr>
        <p:spPr>
          <a:xfrm>
            <a:off x="4409027" y="3607347"/>
            <a:ext cx="5715" cy="62230"/>
          </a:xfrm>
          <a:custGeom>
            <a:avLst/>
            <a:gdLst/>
            <a:ahLst/>
            <a:cxnLst/>
            <a:rect l="l" t="t" r="r" b="b"/>
            <a:pathLst>
              <a:path w="5714" h="62229">
                <a:moveTo>
                  <a:pt x="0" y="0"/>
                </a:moveTo>
                <a:lnTo>
                  <a:pt x="5360" y="0"/>
                </a:lnTo>
                <a:lnTo>
                  <a:pt x="536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73D1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5" name="object 1965"/>
          <p:cNvSpPr/>
          <p:nvPr/>
        </p:nvSpPr>
        <p:spPr>
          <a:xfrm>
            <a:off x="4414387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73D1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6" name="object 1966"/>
          <p:cNvSpPr/>
          <p:nvPr/>
        </p:nvSpPr>
        <p:spPr>
          <a:xfrm>
            <a:off x="4409027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73D1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7" name="object 1967"/>
          <p:cNvSpPr/>
          <p:nvPr/>
        </p:nvSpPr>
        <p:spPr>
          <a:xfrm>
            <a:off x="4414387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789" y="0"/>
                </a:lnTo>
                <a:lnTo>
                  <a:pt x="678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71D0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8" name="object 1968"/>
          <p:cNvSpPr/>
          <p:nvPr/>
        </p:nvSpPr>
        <p:spPr>
          <a:xfrm>
            <a:off x="4421177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71D0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9" name="object 1969"/>
          <p:cNvSpPr/>
          <p:nvPr/>
        </p:nvSpPr>
        <p:spPr>
          <a:xfrm>
            <a:off x="4414387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71D0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0" name="object 1970"/>
          <p:cNvSpPr/>
          <p:nvPr/>
        </p:nvSpPr>
        <p:spPr>
          <a:xfrm>
            <a:off x="4421177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610" y="0"/>
                </a:lnTo>
                <a:lnTo>
                  <a:pt x="661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71D0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1" name="object 1971"/>
          <p:cNvSpPr/>
          <p:nvPr/>
        </p:nvSpPr>
        <p:spPr>
          <a:xfrm>
            <a:off x="4427787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71D0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2" name="object 1972"/>
          <p:cNvSpPr/>
          <p:nvPr/>
        </p:nvSpPr>
        <p:spPr>
          <a:xfrm>
            <a:off x="4421177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71D0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3" name="object 1973"/>
          <p:cNvSpPr/>
          <p:nvPr/>
        </p:nvSpPr>
        <p:spPr>
          <a:xfrm>
            <a:off x="4427787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789" y="0"/>
                </a:lnTo>
                <a:lnTo>
                  <a:pt x="678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70D0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4" name="object 1974"/>
          <p:cNvSpPr/>
          <p:nvPr/>
        </p:nvSpPr>
        <p:spPr>
          <a:xfrm>
            <a:off x="4434576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70D0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5" name="object 1975"/>
          <p:cNvSpPr/>
          <p:nvPr/>
        </p:nvSpPr>
        <p:spPr>
          <a:xfrm>
            <a:off x="4427787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70D0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6" name="object 1976"/>
          <p:cNvSpPr/>
          <p:nvPr/>
        </p:nvSpPr>
        <p:spPr>
          <a:xfrm>
            <a:off x="4434576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610" y="0"/>
                </a:lnTo>
                <a:lnTo>
                  <a:pt x="661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6ED0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7" name="object 1977"/>
          <p:cNvSpPr/>
          <p:nvPr/>
        </p:nvSpPr>
        <p:spPr>
          <a:xfrm>
            <a:off x="4441187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6ED0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8" name="object 1978"/>
          <p:cNvSpPr/>
          <p:nvPr/>
        </p:nvSpPr>
        <p:spPr>
          <a:xfrm>
            <a:off x="4434576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6ED0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9" name="object 1979"/>
          <p:cNvSpPr/>
          <p:nvPr/>
        </p:nvSpPr>
        <p:spPr>
          <a:xfrm>
            <a:off x="4441187" y="3607347"/>
            <a:ext cx="5715" cy="62230"/>
          </a:xfrm>
          <a:custGeom>
            <a:avLst/>
            <a:gdLst/>
            <a:ahLst/>
            <a:cxnLst/>
            <a:rect l="l" t="t" r="r" b="b"/>
            <a:pathLst>
              <a:path w="5714" h="62229">
                <a:moveTo>
                  <a:pt x="0" y="0"/>
                </a:moveTo>
                <a:lnTo>
                  <a:pt x="5360" y="0"/>
                </a:lnTo>
                <a:lnTo>
                  <a:pt x="536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6DCF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0" name="object 1980"/>
          <p:cNvSpPr/>
          <p:nvPr/>
        </p:nvSpPr>
        <p:spPr>
          <a:xfrm>
            <a:off x="4446547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6DCF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1" name="object 1981"/>
          <p:cNvSpPr/>
          <p:nvPr/>
        </p:nvSpPr>
        <p:spPr>
          <a:xfrm>
            <a:off x="4441187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6DCF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2" name="object 1982"/>
          <p:cNvSpPr/>
          <p:nvPr/>
        </p:nvSpPr>
        <p:spPr>
          <a:xfrm>
            <a:off x="4446547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789" y="0"/>
                </a:lnTo>
                <a:lnTo>
                  <a:pt x="678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6DCF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3" name="object 1983"/>
          <p:cNvSpPr/>
          <p:nvPr/>
        </p:nvSpPr>
        <p:spPr>
          <a:xfrm>
            <a:off x="4453337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6DCF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4" name="object 1984"/>
          <p:cNvSpPr/>
          <p:nvPr/>
        </p:nvSpPr>
        <p:spPr>
          <a:xfrm>
            <a:off x="4446547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6DCF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5" name="object 1985"/>
          <p:cNvSpPr/>
          <p:nvPr/>
        </p:nvSpPr>
        <p:spPr>
          <a:xfrm>
            <a:off x="4453337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610" y="0"/>
                </a:lnTo>
                <a:lnTo>
                  <a:pt x="661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6CCF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6" name="object 1986"/>
          <p:cNvSpPr/>
          <p:nvPr/>
        </p:nvSpPr>
        <p:spPr>
          <a:xfrm>
            <a:off x="4459947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6CCF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7" name="object 1987"/>
          <p:cNvSpPr/>
          <p:nvPr/>
        </p:nvSpPr>
        <p:spPr>
          <a:xfrm>
            <a:off x="4453337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6CCF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8" name="object 1988"/>
          <p:cNvSpPr/>
          <p:nvPr/>
        </p:nvSpPr>
        <p:spPr>
          <a:xfrm>
            <a:off x="4459947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789" y="0"/>
                </a:lnTo>
                <a:lnTo>
                  <a:pt x="678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6BCF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9" name="object 1989"/>
          <p:cNvSpPr/>
          <p:nvPr/>
        </p:nvSpPr>
        <p:spPr>
          <a:xfrm>
            <a:off x="4466737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6BCF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0" name="object 1990"/>
          <p:cNvSpPr/>
          <p:nvPr/>
        </p:nvSpPr>
        <p:spPr>
          <a:xfrm>
            <a:off x="4459947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6BCF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1" name="object 1991"/>
          <p:cNvSpPr/>
          <p:nvPr/>
        </p:nvSpPr>
        <p:spPr>
          <a:xfrm>
            <a:off x="4466737" y="3607347"/>
            <a:ext cx="5715" cy="62230"/>
          </a:xfrm>
          <a:custGeom>
            <a:avLst/>
            <a:gdLst/>
            <a:ahLst/>
            <a:cxnLst/>
            <a:rect l="l" t="t" r="r" b="b"/>
            <a:pathLst>
              <a:path w="5714" h="62229">
                <a:moveTo>
                  <a:pt x="0" y="0"/>
                </a:moveTo>
                <a:lnTo>
                  <a:pt x="5360" y="0"/>
                </a:lnTo>
                <a:lnTo>
                  <a:pt x="536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6BCF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2" name="object 1992"/>
          <p:cNvSpPr/>
          <p:nvPr/>
        </p:nvSpPr>
        <p:spPr>
          <a:xfrm>
            <a:off x="4472097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6BCF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3" name="object 1993"/>
          <p:cNvSpPr/>
          <p:nvPr/>
        </p:nvSpPr>
        <p:spPr>
          <a:xfrm>
            <a:off x="4466737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6BCF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4" name="object 1994"/>
          <p:cNvSpPr/>
          <p:nvPr/>
        </p:nvSpPr>
        <p:spPr>
          <a:xfrm>
            <a:off x="4472097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610" y="0"/>
                </a:lnTo>
                <a:lnTo>
                  <a:pt x="661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6ACF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5" name="object 1995"/>
          <p:cNvSpPr/>
          <p:nvPr/>
        </p:nvSpPr>
        <p:spPr>
          <a:xfrm>
            <a:off x="4478708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6ACF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6" name="object 1996"/>
          <p:cNvSpPr/>
          <p:nvPr/>
        </p:nvSpPr>
        <p:spPr>
          <a:xfrm>
            <a:off x="4472097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6ACF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7" name="object 1997"/>
          <p:cNvSpPr/>
          <p:nvPr/>
        </p:nvSpPr>
        <p:spPr>
          <a:xfrm>
            <a:off x="4478708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789" y="0"/>
                </a:lnTo>
                <a:lnTo>
                  <a:pt x="678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68CE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8" name="object 1998"/>
          <p:cNvSpPr/>
          <p:nvPr/>
        </p:nvSpPr>
        <p:spPr>
          <a:xfrm>
            <a:off x="4485497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68CE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9" name="object 1999"/>
          <p:cNvSpPr/>
          <p:nvPr/>
        </p:nvSpPr>
        <p:spPr>
          <a:xfrm>
            <a:off x="4478708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68CE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0" name="object 2000"/>
          <p:cNvSpPr/>
          <p:nvPr/>
        </p:nvSpPr>
        <p:spPr>
          <a:xfrm>
            <a:off x="4485497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610" y="0"/>
                </a:lnTo>
                <a:lnTo>
                  <a:pt x="661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68CE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1" name="object 2001"/>
          <p:cNvSpPr/>
          <p:nvPr/>
        </p:nvSpPr>
        <p:spPr>
          <a:xfrm>
            <a:off x="4492108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68CE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2" name="object 2002"/>
          <p:cNvSpPr/>
          <p:nvPr/>
        </p:nvSpPr>
        <p:spPr>
          <a:xfrm>
            <a:off x="4485497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68CE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3" name="object 2003"/>
          <p:cNvSpPr/>
          <p:nvPr/>
        </p:nvSpPr>
        <p:spPr>
          <a:xfrm>
            <a:off x="4492108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789" y="0"/>
                </a:lnTo>
                <a:lnTo>
                  <a:pt x="678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67CE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4" name="object 2004"/>
          <p:cNvSpPr/>
          <p:nvPr/>
        </p:nvSpPr>
        <p:spPr>
          <a:xfrm>
            <a:off x="4498897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67CE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5" name="object 2005"/>
          <p:cNvSpPr/>
          <p:nvPr/>
        </p:nvSpPr>
        <p:spPr>
          <a:xfrm>
            <a:off x="4492108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67CE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6" name="object 2006"/>
          <p:cNvSpPr/>
          <p:nvPr/>
        </p:nvSpPr>
        <p:spPr>
          <a:xfrm>
            <a:off x="4498897" y="3607347"/>
            <a:ext cx="5715" cy="62230"/>
          </a:xfrm>
          <a:custGeom>
            <a:avLst/>
            <a:gdLst/>
            <a:ahLst/>
            <a:cxnLst/>
            <a:rect l="l" t="t" r="r" b="b"/>
            <a:pathLst>
              <a:path w="5714" h="62229">
                <a:moveTo>
                  <a:pt x="0" y="0"/>
                </a:moveTo>
                <a:lnTo>
                  <a:pt x="5360" y="0"/>
                </a:lnTo>
                <a:lnTo>
                  <a:pt x="536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66CE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7" name="object 2007"/>
          <p:cNvSpPr/>
          <p:nvPr/>
        </p:nvSpPr>
        <p:spPr>
          <a:xfrm>
            <a:off x="4504257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66CE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8" name="object 2008"/>
          <p:cNvSpPr/>
          <p:nvPr/>
        </p:nvSpPr>
        <p:spPr>
          <a:xfrm>
            <a:off x="4498897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66CE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9" name="object 2009"/>
          <p:cNvSpPr/>
          <p:nvPr/>
        </p:nvSpPr>
        <p:spPr>
          <a:xfrm>
            <a:off x="4504257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610" y="0"/>
                </a:lnTo>
                <a:lnTo>
                  <a:pt x="661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66CE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0" name="object 2010"/>
          <p:cNvSpPr/>
          <p:nvPr/>
        </p:nvSpPr>
        <p:spPr>
          <a:xfrm>
            <a:off x="4510868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66CE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1" name="object 2011"/>
          <p:cNvSpPr/>
          <p:nvPr/>
        </p:nvSpPr>
        <p:spPr>
          <a:xfrm>
            <a:off x="4504257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66CE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2" name="object 2012"/>
          <p:cNvSpPr/>
          <p:nvPr/>
        </p:nvSpPr>
        <p:spPr>
          <a:xfrm>
            <a:off x="4510868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789" y="0"/>
                </a:lnTo>
                <a:lnTo>
                  <a:pt x="678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63CD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3" name="object 2013"/>
          <p:cNvSpPr/>
          <p:nvPr/>
        </p:nvSpPr>
        <p:spPr>
          <a:xfrm>
            <a:off x="4517657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63CD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4" name="object 2014"/>
          <p:cNvSpPr/>
          <p:nvPr/>
        </p:nvSpPr>
        <p:spPr>
          <a:xfrm>
            <a:off x="4510868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63CD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5" name="object 2015"/>
          <p:cNvSpPr/>
          <p:nvPr/>
        </p:nvSpPr>
        <p:spPr>
          <a:xfrm>
            <a:off x="4517657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610" y="0"/>
                </a:lnTo>
                <a:lnTo>
                  <a:pt x="661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62CD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6" name="object 2016"/>
          <p:cNvSpPr/>
          <p:nvPr/>
        </p:nvSpPr>
        <p:spPr>
          <a:xfrm>
            <a:off x="4524268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62CD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7" name="object 2017"/>
          <p:cNvSpPr/>
          <p:nvPr/>
        </p:nvSpPr>
        <p:spPr>
          <a:xfrm>
            <a:off x="4517657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62CD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8" name="object 2018"/>
          <p:cNvSpPr/>
          <p:nvPr/>
        </p:nvSpPr>
        <p:spPr>
          <a:xfrm>
            <a:off x="4524268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789" y="0"/>
                </a:lnTo>
                <a:lnTo>
                  <a:pt x="678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60CD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9" name="object 2019"/>
          <p:cNvSpPr/>
          <p:nvPr/>
        </p:nvSpPr>
        <p:spPr>
          <a:xfrm>
            <a:off x="4531057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60CD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0" name="object 2020"/>
          <p:cNvSpPr/>
          <p:nvPr/>
        </p:nvSpPr>
        <p:spPr>
          <a:xfrm>
            <a:off x="4524268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60CD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1" name="object 2021"/>
          <p:cNvSpPr/>
          <p:nvPr/>
        </p:nvSpPr>
        <p:spPr>
          <a:xfrm>
            <a:off x="4531057" y="3607347"/>
            <a:ext cx="5715" cy="62230"/>
          </a:xfrm>
          <a:custGeom>
            <a:avLst/>
            <a:gdLst/>
            <a:ahLst/>
            <a:cxnLst/>
            <a:rect l="l" t="t" r="r" b="b"/>
            <a:pathLst>
              <a:path w="5714" h="62229">
                <a:moveTo>
                  <a:pt x="0" y="0"/>
                </a:moveTo>
                <a:lnTo>
                  <a:pt x="5360" y="0"/>
                </a:lnTo>
                <a:lnTo>
                  <a:pt x="536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60CD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2" name="object 2022"/>
          <p:cNvSpPr/>
          <p:nvPr/>
        </p:nvSpPr>
        <p:spPr>
          <a:xfrm>
            <a:off x="4536418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60CD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3" name="object 2023"/>
          <p:cNvSpPr/>
          <p:nvPr/>
        </p:nvSpPr>
        <p:spPr>
          <a:xfrm>
            <a:off x="4531057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60CD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4" name="object 2024"/>
          <p:cNvSpPr/>
          <p:nvPr/>
        </p:nvSpPr>
        <p:spPr>
          <a:xfrm>
            <a:off x="4536418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610" y="0"/>
                </a:lnTo>
                <a:lnTo>
                  <a:pt x="661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5FCC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5" name="object 2025"/>
          <p:cNvSpPr/>
          <p:nvPr/>
        </p:nvSpPr>
        <p:spPr>
          <a:xfrm>
            <a:off x="4543028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5FCC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6" name="object 2026"/>
          <p:cNvSpPr/>
          <p:nvPr/>
        </p:nvSpPr>
        <p:spPr>
          <a:xfrm>
            <a:off x="4536418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5FCC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7" name="object 2027"/>
          <p:cNvSpPr/>
          <p:nvPr/>
        </p:nvSpPr>
        <p:spPr>
          <a:xfrm>
            <a:off x="4543028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789" y="0"/>
                </a:lnTo>
                <a:lnTo>
                  <a:pt x="678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5ECC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8" name="object 2028"/>
          <p:cNvSpPr/>
          <p:nvPr/>
        </p:nvSpPr>
        <p:spPr>
          <a:xfrm>
            <a:off x="4549818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5ECC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9" name="object 2029"/>
          <p:cNvSpPr/>
          <p:nvPr/>
        </p:nvSpPr>
        <p:spPr>
          <a:xfrm>
            <a:off x="4543028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5ECC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0" name="object 2030"/>
          <p:cNvSpPr/>
          <p:nvPr/>
        </p:nvSpPr>
        <p:spPr>
          <a:xfrm>
            <a:off x="4549818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610" y="0"/>
                </a:lnTo>
                <a:lnTo>
                  <a:pt x="661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5ECC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1" name="object 2031"/>
          <p:cNvSpPr/>
          <p:nvPr/>
        </p:nvSpPr>
        <p:spPr>
          <a:xfrm>
            <a:off x="4556428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5ECC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2" name="object 2032"/>
          <p:cNvSpPr/>
          <p:nvPr/>
        </p:nvSpPr>
        <p:spPr>
          <a:xfrm>
            <a:off x="4549818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5ECC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3" name="object 2033"/>
          <p:cNvSpPr/>
          <p:nvPr/>
        </p:nvSpPr>
        <p:spPr>
          <a:xfrm>
            <a:off x="4556428" y="3607347"/>
            <a:ext cx="5715" cy="62230"/>
          </a:xfrm>
          <a:custGeom>
            <a:avLst/>
            <a:gdLst/>
            <a:ahLst/>
            <a:cxnLst/>
            <a:rect l="l" t="t" r="r" b="b"/>
            <a:pathLst>
              <a:path w="5714" h="62229">
                <a:moveTo>
                  <a:pt x="0" y="0"/>
                </a:moveTo>
                <a:lnTo>
                  <a:pt x="5360" y="0"/>
                </a:lnTo>
                <a:lnTo>
                  <a:pt x="536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5DCC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4" name="object 2034"/>
          <p:cNvSpPr/>
          <p:nvPr/>
        </p:nvSpPr>
        <p:spPr>
          <a:xfrm>
            <a:off x="4561788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5DCC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5" name="object 2035"/>
          <p:cNvSpPr/>
          <p:nvPr/>
        </p:nvSpPr>
        <p:spPr>
          <a:xfrm>
            <a:off x="4556428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5DCC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6" name="object 2036"/>
          <p:cNvSpPr/>
          <p:nvPr/>
        </p:nvSpPr>
        <p:spPr>
          <a:xfrm>
            <a:off x="4561788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789" y="0"/>
                </a:lnTo>
                <a:lnTo>
                  <a:pt x="678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5BCA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7" name="object 2037"/>
          <p:cNvSpPr/>
          <p:nvPr/>
        </p:nvSpPr>
        <p:spPr>
          <a:xfrm>
            <a:off x="4568578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5BCA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8" name="object 2038"/>
          <p:cNvSpPr/>
          <p:nvPr/>
        </p:nvSpPr>
        <p:spPr>
          <a:xfrm>
            <a:off x="4561788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5BCA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9" name="object 2039"/>
          <p:cNvSpPr/>
          <p:nvPr/>
        </p:nvSpPr>
        <p:spPr>
          <a:xfrm>
            <a:off x="4568578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610" y="0"/>
                </a:lnTo>
                <a:lnTo>
                  <a:pt x="661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5BCA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0" name="object 2040"/>
          <p:cNvSpPr/>
          <p:nvPr/>
        </p:nvSpPr>
        <p:spPr>
          <a:xfrm>
            <a:off x="4575188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5BCA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1" name="object 2041"/>
          <p:cNvSpPr/>
          <p:nvPr/>
        </p:nvSpPr>
        <p:spPr>
          <a:xfrm>
            <a:off x="4568578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5BCA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2" name="object 2042"/>
          <p:cNvSpPr/>
          <p:nvPr/>
        </p:nvSpPr>
        <p:spPr>
          <a:xfrm>
            <a:off x="4575188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789" y="0"/>
                </a:lnTo>
                <a:lnTo>
                  <a:pt x="678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58CA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3" name="object 2043"/>
          <p:cNvSpPr/>
          <p:nvPr/>
        </p:nvSpPr>
        <p:spPr>
          <a:xfrm>
            <a:off x="4581978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58CA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4" name="object 2044"/>
          <p:cNvSpPr/>
          <p:nvPr/>
        </p:nvSpPr>
        <p:spPr>
          <a:xfrm>
            <a:off x="4575188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58CA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5" name="object 2045"/>
          <p:cNvSpPr/>
          <p:nvPr/>
        </p:nvSpPr>
        <p:spPr>
          <a:xfrm>
            <a:off x="4581978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610" y="0"/>
                </a:lnTo>
                <a:lnTo>
                  <a:pt x="661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57CA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6" name="object 2046"/>
          <p:cNvSpPr/>
          <p:nvPr/>
        </p:nvSpPr>
        <p:spPr>
          <a:xfrm>
            <a:off x="4588588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57CA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7" name="object 2047"/>
          <p:cNvSpPr/>
          <p:nvPr/>
        </p:nvSpPr>
        <p:spPr>
          <a:xfrm>
            <a:off x="4581978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57CA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8" name="object 2048"/>
          <p:cNvSpPr/>
          <p:nvPr/>
        </p:nvSpPr>
        <p:spPr>
          <a:xfrm>
            <a:off x="4588589" y="3607347"/>
            <a:ext cx="5715" cy="62230"/>
          </a:xfrm>
          <a:custGeom>
            <a:avLst/>
            <a:gdLst/>
            <a:ahLst/>
            <a:cxnLst/>
            <a:rect l="l" t="t" r="r" b="b"/>
            <a:pathLst>
              <a:path w="5714" h="62229">
                <a:moveTo>
                  <a:pt x="0" y="0"/>
                </a:moveTo>
                <a:lnTo>
                  <a:pt x="5360" y="0"/>
                </a:lnTo>
                <a:lnTo>
                  <a:pt x="536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55CA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9" name="object 2049"/>
          <p:cNvSpPr/>
          <p:nvPr/>
        </p:nvSpPr>
        <p:spPr>
          <a:xfrm>
            <a:off x="4593949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55CA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0" name="object 2050"/>
          <p:cNvSpPr/>
          <p:nvPr/>
        </p:nvSpPr>
        <p:spPr>
          <a:xfrm>
            <a:off x="4588588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55CA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1" name="object 2051"/>
          <p:cNvSpPr/>
          <p:nvPr/>
        </p:nvSpPr>
        <p:spPr>
          <a:xfrm>
            <a:off x="4593949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789" y="0"/>
                </a:lnTo>
                <a:lnTo>
                  <a:pt x="678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55CA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2" name="object 2052"/>
          <p:cNvSpPr/>
          <p:nvPr/>
        </p:nvSpPr>
        <p:spPr>
          <a:xfrm>
            <a:off x="4600738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55CA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3" name="object 2053"/>
          <p:cNvSpPr/>
          <p:nvPr/>
        </p:nvSpPr>
        <p:spPr>
          <a:xfrm>
            <a:off x="4593949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55CA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4" name="object 2054"/>
          <p:cNvSpPr/>
          <p:nvPr/>
        </p:nvSpPr>
        <p:spPr>
          <a:xfrm>
            <a:off x="4600738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610" y="0"/>
                </a:lnTo>
                <a:lnTo>
                  <a:pt x="661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54C9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5" name="object 2055"/>
          <p:cNvSpPr/>
          <p:nvPr/>
        </p:nvSpPr>
        <p:spPr>
          <a:xfrm>
            <a:off x="4607349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54C9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6" name="object 2056"/>
          <p:cNvSpPr/>
          <p:nvPr/>
        </p:nvSpPr>
        <p:spPr>
          <a:xfrm>
            <a:off x="4600738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54C9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7" name="object 2057"/>
          <p:cNvSpPr/>
          <p:nvPr/>
        </p:nvSpPr>
        <p:spPr>
          <a:xfrm>
            <a:off x="4607349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789" y="0"/>
                </a:lnTo>
                <a:lnTo>
                  <a:pt x="678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52C9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8" name="object 2058"/>
          <p:cNvSpPr/>
          <p:nvPr/>
        </p:nvSpPr>
        <p:spPr>
          <a:xfrm>
            <a:off x="4614138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52C9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9" name="object 2059"/>
          <p:cNvSpPr/>
          <p:nvPr/>
        </p:nvSpPr>
        <p:spPr>
          <a:xfrm>
            <a:off x="4607349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52C9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0" name="object 2060"/>
          <p:cNvSpPr/>
          <p:nvPr/>
        </p:nvSpPr>
        <p:spPr>
          <a:xfrm>
            <a:off x="4614138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789" y="0"/>
                </a:lnTo>
                <a:lnTo>
                  <a:pt x="678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52C9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1" name="object 2061"/>
          <p:cNvSpPr/>
          <p:nvPr/>
        </p:nvSpPr>
        <p:spPr>
          <a:xfrm>
            <a:off x="4620928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52C9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2" name="object 2062"/>
          <p:cNvSpPr/>
          <p:nvPr/>
        </p:nvSpPr>
        <p:spPr>
          <a:xfrm>
            <a:off x="4614138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52C9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3" name="object 2063"/>
          <p:cNvSpPr/>
          <p:nvPr/>
        </p:nvSpPr>
        <p:spPr>
          <a:xfrm>
            <a:off x="4620928" y="3607347"/>
            <a:ext cx="5715" cy="62230"/>
          </a:xfrm>
          <a:custGeom>
            <a:avLst/>
            <a:gdLst/>
            <a:ahLst/>
            <a:cxnLst/>
            <a:rect l="l" t="t" r="r" b="b"/>
            <a:pathLst>
              <a:path w="5714" h="62229">
                <a:moveTo>
                  <a:pt x="0" y="0"/>
                </a:moveTo>
                <a:lnTo>
                  <a:pt x="5360" y="0"/>
                </a:lnTo>
                <a:lnTo>
                  <a:pt x="536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51C9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4" name="object 2064"/>
          <p:cNvSpPr/>
          <p:nvPr/>
        </p:nvSpPr>
        <p:spPr>
          <a:xfrm>
            <a:off x="4626288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51C9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5" name="object 2065"/>
          <p:cNvSpPr/>
          <p:nvPr/>
        </p:nvSpPr>
        <p:spPr>
          <a:xfrm>
            <a:off x="4620928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51C9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6" name="object 2066"/>
          <p:cNvSpPr/>
          <p:nvPr/>
        </p:nvSpPr>
        <p:spPr>
          <a:xfrm>
            <a:off x="4626288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610" y="0"/>
                </a:lnTo>
                <a:lnTo>
                  <a:pt x="661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4FC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7" name="object 2067"/>
          <p:cNvSpPr/>
          <p:nvPr/>
        </p:nvSpPr>
        <p:spPr>
          <a:xfrm>
            <a:off x="4632898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4FC8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8" name="object 2068"/>
          <p:cNvSpPr/>
          <p:nvPr/>
        </p:nvSpPr>
        <p:spPr>
          <a:xfrm>
            <a:off x="4626288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4FC8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9" name="object 2069"/>
          <p:cNvSpPr/>
          <p:nvPr/>
        </p:nvSpPr>
        <p:spPr>
          <a:xfrm>
            <a:off x="4632898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789" y="0"/>
                </a:lnTo>
                <a:lnTo>
                  <a:pt x="678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4FC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0" name="object 2070"/>
          <p:cNvSpPr/>
          <p:nvPr/>
        </p:nvSpPr>
        <p:spPr>
          <a:xfrm>
            <a:off x="4639688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4FC8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1" name="object 2071"/>
          <p:cNvSpPr/>
          <p:nvPr/>
        </p:nvSpPr>
        <p:spPr>
          <a:xfrm>
            <a:off x="4632898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4FC8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2" name="object 2072"/>
          <p:cNvSpPr/>
          <p:nvPr/>
        </p:nvSpPr>
        <p:spPr>
          <a:xfrm>
            <a:off x="4639688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610" y="0"/>
                </a:lnTo>
                <a:lnTo>
                  <a:pt x="661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4EC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3" name="object 2073"/>
          <p:cNvSpPr/>
          <p:nvPr/>
        </p:nvSpPr>
        <p:spPr>
          <a:xfrm>
            <a:off x="4646298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4EC8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4" name="object 2074"/>
          <p:cNvSpPr/>
          <p:nvPr/>
        </p:nvSpPr>
        <p:spPr>
          <a:xfrm>
            <a:off x="4639688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4EC8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5" name="object 2075"/>
          <p:cNvSpPr/>
          <p:nvPr/>
        </p:nvSpPr>
        <p:spPr>
          <a:xfrm>
            <a:off x="4646298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789" y="0"/>
                </a:lnTo>
                <a:lnTo>
                  <a:pt x="678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4BC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6" name="object 2076"/>
          <p:cNvSpPr/>
          <p:nvPr/>
        </p:nvSpPr>
        <p:spPr>
          <a:xfrm>
            <a:off x="4653088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4BC8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7" name="object 2077"/>
          <p:cNvSpPr/>
          <p:nvPr/>
        </p:nvSpPr>
        <p:spPr>
          <a:xfrm>
            <a:off x="4646298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4BC8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8" name="object 2078"/>
          <p:cNvSpPr/>
          <p:nvPr/>
        </p:nvSpPr>
        <p:spPr>
          <a:xfrm>
            <a:off x="4653088" y="3607347"/>
            <a:ext cx="5715" cy="62230"/>
          </a:xfrm>
          <a:custGeom>
            <a:avLst/>
            <a:gdLst/>
            <a:ahLst/>
            <a:cxnLst/>
            <a:rect l="l" t="t" r="r" b="b"/>
            <a:pathLst>
              <a:path w="5714" h="62229">
                <a:moveTo>
                  <a:pt x="0" y="0"/>
                </a:moveTo>
                <a:lnTo>
                  <a:pt x="5360" y="0"/>
                </a:lnTo>
                <a:lnTo>
                  <a:pt x="536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49C7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9" name="object 2079"/>
          <p:cNvSpPr/>
          <p:nvPr/>
        </p:nvSpPr>
        <p:spPr>
          <a:xfrm>
            <a:off x="4658448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49C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0" name="object 2080"/>
          <p:cNvSpPr/>
          <p:nvPr/>
        </p:nvSpPr>
        <p:spPr>
          <a:xfrm>
            <a:off x="4653088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49C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1" name="object 2081"/>
          <p:cNvSpPr/>
          <p:nvPr/>
        </p:nvSpPr>
        <p:spPr>
          <a:xfrm>
            <a:off x="4658448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610" y="0"/>
                </a:lnTo>
                <a:lnTo>
                  <a:pt x="661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49C7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2" name="object 2082"/>
          <p:cNvSpPr/>
          <p:nvPr/>
        </p:nvSpPr>
        <p:spPr>
          <a:xfrm>
            <a:off x="4665059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49C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3" name="object 2083"/>
          <p:cNvSpPr/>
          <p:nvPr/>
        </p:nvSpPr>
        <p:spPr>
          <a:xfrm>
            <a:off x="4658448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49C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4" name="object 2084"/>
          <p:cNvSpPr/>
          <p:nvPr/>
        </p:nvSpPr>
        <p:spPr>
          <a:xfrm>
            <a:off x="4665059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789" y="0"/>
                </a:lnTo>
                <a:lnTo>
                  <a:pt x="678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47C7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5" name="object 2085"/>
          <p:cNvSpPr/>
          <p:nvPr/>
        </p:nvSpPr>
        <p:spPr>
          <a:xfrm>
            <a:off x="4671848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47C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6" name="object 2086"/>
          <p:cNvSpPr/>
          <p:nvPr/>
        </p:nvSpPr>
        <p:spPr>
          <a:xfrm>
            <a:off x="4665059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47C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7" name="object 2087"/>
          <p:cNvSpPr/>
          <p:nvPr/>
        </p:nvSpPr>
        <p:spPr>
          <a:xfrm>
            <a:off x="4671848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610" y="0"/>
                </a:lnTo>
                <a:lnTo>
                  <a:pt x="661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46C7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8" name="object 2088"/>
          <p:cNvSpPr/>
          <p:nvPr/>
        </p:nvSpPr>
        <p:spPr>
          <a:xfrm>
            <a:off x="4678459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46C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9" name="object 2089"/>
          <p:cNvSpPr/>
          <p:nvPr/>
        </p:nvSpPr>
        <p:spPr>
          <a:xfrm>
            <a:off x="4671848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46C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0" name="object 2090"/>
          <p:cNvSpPr/>
          <p:nvPr/>
        </p:nvSpPr>
        <p:spPr>
          <a:xfrm>
            <a:off x="4678459" y="3607347"/>
            <a:ext cx="5715" cy="62230"/>
          </a:xfrm>
          <a:custGeom>
            <a:avLst/>
            <a:gdLst/>
            <a:ahLst/>
            <a:cxnLst/>
            <a:rect l="l" t="t" r="r" b="b"/>
            <a:pathLst>
              <a:path w="5714" h="62229">
                <a:moveTo>
                  <a:pt x="0" y="0"/>
                </a:moveTo>
                <a:lnTo>
                  <a:pt x="5360" y="0"/>
                </a:lnTo>
                <a:lnTo>
                  <a:pt x="536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46C7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1" name="object 2091"/>
          <p:cNvSpPr/>
          <p:nvPr/>
        </p:nvSpPr>
        <p:spPr>
          <a:xfrm>
            <a:off x="4683819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46C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2" name="object 2092"/>
          <p:cNvSpPr/>
          <p:nvPr/>
        </p:nvSpPr>
        <p:spPr>
          <a:xfrm>
            <a:off x="4678459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46C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3" name="object 2093"/>
          <p:cNvSpPr/>
          <p:nvPr/>
        </p:nvSpPr>
        <p:spPr>
          <a:xfrm>
            <a:off x="4683819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789" y="0"/>
                </a:lnTo>
                <a:lnTo>
                  <a:pt x="678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44C7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4" name="object 2094"/>
          <p:cNvSpPr/>
          <p:nvPr/>
        </p:nvSpPr>
        <p:spPr>
          <a:xfrm>
            <a:off x="4690608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44C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5" name="object 2095"/>
          <p:cNvSpPr/>
          <p:nvPr/>
        </p:nvSpPr>
        <p:spPr>
          <a:xfrm>
            <a:off x="4683819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44C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6" name="object 2096"/>
          <p:cNvSpPr/>
          <p:nvPr/>
        </p:nvSpPr>
        <p:spPr>
          <a:xfrm>
            <a:off x="4690608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610" y="0"/>
                </a:lnTo>
                <a:lnTo>
                  <a:pt x="661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42C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7" name="object 2097"/>
          <p:cNvSpPr/>
          <p:nvPr/>
        </p:nvSpPr>
        <p:spPr>
          <a:xfrm>
            <a:off x="4697219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42C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8" name="object 2098"/>
          <p:cNvSpPr/>
          <p:nvPr/>
        </p:nvSpPr>
        <p:spPr>
          <a:xfrm>
            <a:off x="4690608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42C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9" name="object 2099"/>
          <p:cNvSpPr/>
          <p:nvPr/>
        </p:nvSpPr>
        <p:spPr>
          <a:xfrm>
            <a:off x="4697219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789" y="0"/>
                </a:lnTo>
                <a:lnTo>
                  <a:pt x="678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42C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0" name="object 2100"/>
          <p:cNvSpPr/>
          <p:nvPr/>
        </p:nvSpPr>
        <p:spPr>
          <a:xfrm>
            <a:off x="4704008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42C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1" name="object 2101"/>
          <p:cNvSpPr/>
          <p:nvPr/>
        </p:nvSpPr>
        <p:spPr>
          <a:xfrm>
            <a:off x="4697219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42C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2" name="object 2102"/>
          <p:cNvSpPr/>
          <p:nvPr/>
        </p:nvSpPr>
        <p:spPr>
          <a:xfrm>
            <a:off x="4704008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610" y="0"/>
                </a:lnTo>
                <a:lnTo>
                  <a:pt x="661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40C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3" name="object 2103"/>
          <p:cNvSpPr/>
          <p:nvPr/>
        </p:nvSpPr>
        <p:spPr>
          <a:xfrm>
            <a:off x="4710619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40C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4" name="object 2104"/>
          <p:cNvSpPr/>
          <p:nvPr/>
        </p:nvSpPr>
        <p:spPr>
          <a:xfrm>
            <a:off x="4704008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40C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5" name="object 2105"/>
          <p:cNvSpPr/>
          <p:nvPr/>
        </p:nvSpPr>
        <p:spPr>
          <a:xfrm>
            <a:off x="4710619" y="3607347"/>
            <a:ext cx="5715" cy="62230"/>
          </a:xfrm>
          <a:custGeom>
            <a:avLst/>
            <a:gdLst/>
            <a:ahLst/>
            <a:cxnLst/>
            <a:rect l="l" t="t" r="r" b="b"/>
            <a:pathLst>
              <a:path w="5714" h="62229">
                <a:moveTo>
                  <a:pt x="0" y="0"/>
                </a:moveTo>
                <a:lnTo>
                  <a:pt x="5360" y="0"/>
                </a:lnTo>
                <a:lnTo>
                  <a:pt x="536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3CC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6" name="object 2106"/>
          <p:cNvSpPr/>
          <p:nvPr/>
        </p:nvSpPr>
        <p:spPr>
          <a:xfrm>
            <a:off x="4715979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3CC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7" name="object 2107"/>
          <p:cNvSpPr/>
          <p:nvPr/>
        </p:nvSpPr>
        <p:spPr>
          <a:xfrm>
            <a:off x="4710619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3CC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8" name="object 2108"/>
          <p:cNvSpPr/>
          <p:nvPr/>
        </p:nvSpPr>
        <p:spPr>
          <a:xfrm>
            <a:off x="4715979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789" y="0"/>
                </a:lnTo>
                <a:lnTo>
                  <a:pt x="678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3AC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9" name="object 2109"/>
          <p:cNvSpPr/>
          <p:nvPr/>
        </p:nvSpPr>
        <p:spPr>
          <a:xfrm>
            <a:off x="4722768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3A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0" name="object 2110"/>
          <p:cNvSpPr/>
          <p:nvPr/>
        </p:nvSpPr>
        <p:spPr>
          <a:xfrm>
            <a:off x="4715979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3A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1" name="object 2111"/>
          <p:cNvSpPr/>
          <p:nvPr/>
        </p:nvSpPr>
        <p:spPr>
          <a:xfrm>
            <a:off x="4722769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610" y="0"/>
                </a:lnTo>
                <a:lnTo>
                  <a:pt x="661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3AC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2" name="object 2112"/>
          <p:cNvSpPr/>
          <p:nvPr/>
        </p:nvSpPr>
        <p:spPr>
          <a:xfrm>
            <a:off x="4729379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3A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3" name="object 2113"/>
          <p:cNvSpPr/>
          <p:nvPr/>
        </p:nvSpPr>
        <p:spPr>
          <a:xfrm>
            <a:off x="4722768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3A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4" name="object 2114"/>
          <p:cNvSpPr/>
          <p:nvPr/>
        </p:nvSpPr>
        <p:spPr>
          <a:xfrm>
            <a:off x="4729379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789" y="0"/>
                </a:lnTo>
                <a:lnTo>
                  <a:pt x="678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38C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5" name="object 2115"/>
          <p:cNvSpPr/>
          <p:nvPr/>
        </p:nvSpPr>
        <p:spPr>
          <a:xfrm>
            <a:off x="4736169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38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6" name="object 2116"/>
          <p:cNvSpPr/>
          <p:nvPr/>
        </p:nvSpPr>
        <p:spPr>
          <a:xfrm>
            <a:off x="4729379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38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7" name="object 2117"/>
          <p:cNvSpPr/>
          <p:nvPr/>
        </p:nvSpPr>
        <p:spPr>
          <a:xfrm>
            <a:off x="4736169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610" y="0"/>
                </a:lnTo>
                <a:lnTo>
                  <a:pt x="661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36C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8" name="object 2118"/>
          <p:cNvSpPr/>
          <p:nvPr/>
        </p:nvSpPr>
        <p:spPr>
          <a:xfrm>
            <a:off x="4742779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36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9" name="object 2119"/>
          <p:cNvSpPr/>
          <p:nvPr/>
        </p:nvSpPr>
        <p:spPr>
          <a:xfrm>
            <a:off x="4736169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36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0" name="object 2120"/>
          <p:cNvSpPr/>
          <p:nvPr/>
        </p:nvSpPr>
        <p:spPr>
          <a:xfrm>
            <a:off x="4742779" y="3607347"/>
            <a:ext cx="5715" cy="62230"/>
          </a:xfrm>
          <a:custGeom>
            <a:avLst/>
            <a:gdLst/>
            <a:ahLst/>
            <a:cxnLst/>
            <a:rect l="l" t="t" r="r" b="b"/>
            <a:pathLst>
              <a:path w="5714" h="62229">
                <a:moveTo>
                  <a:pt x="0" y="0"/>
                </a:moveTo>
                <a:lnTo>
                  <a:pt x="5360" y="0"/>
                </a:lnTo>
                <a:lnTo>
                  <a:pt x="536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36C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1" name="object 2121"/>
          <p:cNvSpPr/>
          <p:nvPr/>
        </p:nvSpPr>
        <p:spPr>
          <a:xfrm>
            <a:off x="4748139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36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2" name="object 2122"/>
          <p:cNvSpPr/>
          <p:nvPr/>
        </p:nvSpPr>
        <p:spPr>
          <a:xfrm>
            <a:off x="4742779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36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3" name="object 2123"/>
          <p:cNvSpPr/>
          <p:nvPr/>
        </p:nvSpPr>
        <p:spPr>
          <a:xfrm>
            <a:off x="4748139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789" y="0"/>
                </a:lnTo>
                <a:lnTo>
                  <a:pt x="678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33C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4" name="object 2124"/>
          <p:cNvSpPr/>
          <p:nvPr/>
        </p:nvSpPr>
        <p:spPr>
          <a:xfrm>
            <a:off x="4754929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33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5" name="object 2125"/>
          <p:cNvSpPr/>
          <p:nvPr/>
        </p:nvSpPr>
        <p:spPr>
          <a:xfrm>
            <a:off x="4748139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33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6" name="object 2126"/>
          <p:cNvSpPr/>
          <p:nvPr/>
        </p:nvSpPr>
        <p:spPr>
          <a:xfrm>
            <a:off x="4754929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610" y="0"/>
                </a:lnTo>
                <a:lnTo>
                  <a:pt x="661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2FC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7" name="object 2127"/>
          <p:cNvSpPr/>
          <p:nvPr/>
        </p:nvSpPr>
        <p:spPr>
          <a:xfrm>
            <a:off x="4761539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2F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8" name="object 2128"/>
          <p:cNvSpPr/>
          <p:nvPr/>
        </p:nvSpPr>
        <p:spPr>
          <a:xfrm>
            <a:off x="4754929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2F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9" name="object 2129"/>
          <p:cNvSpPr/>
          <p:nvPr/>
        </p:nvSpPr>
        <p:spPr>
          <a:xfrm>
            <a:off x="4761539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789" y="0"/>
                </a:lnTo>
                <a:lnTo>
                  <a:pt x="678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2FC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0" name="object 2130"/>
          <p:cNvSpPr/>
          <p:nvPr/>
        </p:nvSpPr>
        <p:spPr>
          <a:xfrm>
            <a:off x="4768329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2F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1" name="object 2131"/>
          <p:cNvSpPr/>
          <p:nvPr/>
        </p:nvSpPr>
        <p:spPr>
          <a:xfrm>
            <a:off x="4761539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2F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2" name="object 2132"/>
          <p:cNvSpPr/>
          <p:nvPr/>
        </p:nvSpPr>
        <p:spPr>
          <a:xfrm>
            <a:off x="4768329" y="3607347"/>
            <a:ext cx="5715" cy="62230"/>
          </a:xfrm>
          <a:custGeom>
            <a:avLst/>
            <a:gdLst/>
            <a:ahLst/>
            <a:cxnLst/>
            <a:rect l="l" t="t" r="r" b="b"/>
            <a:pathLst>
              <a:path w="5714" h="62229">
                <a:moveTo>
                  <a:pt x="0" y="0"/>
                </a:moveTo>
                <a:lnTo>
                  <a:pt x="5360" y="0"/>
                </a:lnTo>
                <a:lnTo>
                  <a:pt x="536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2CC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3" name="object 2133"/>
          <p:cNvSpPr/>
          <p:nvPr/>
        </p:nvSpPr>
        <p:spPr>
          <a:xfrm>
            <a:off x="4773689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2C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4" name="object 2134"/>
          <p:cNvSpPr/>
          <p:nvPr/>
        </p:nvSpPr>
        <p:spPr>
          <a:xfrm>
            <a:off x="4768329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2C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5" name="object 2135"/>
          <p:cNvSpPr/>
          <p:nvPr/>
        </p:nvSpPr>
        <p:spPr>
          <a:xfrm>
            <a:off x="4773689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610" y="0"/>
                </a:lnTo>
                <a:lnTo>
                  <a:pt x="661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2AC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6" name="object 2136"/>
          <p:cNvSpPr/>
          <p:nvPr/>
        </p:nvSpPr>
        <p:spPr>
          <a:xfrm>
            <a:off x="478030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2A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7" name="object 2137"/>
          <p:cNvSpPr/>
          <p:nvPr/>
        </p:nvSpPr>
        <p:spPr>
          <a:xfrm>
            <a:off x="4773689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2A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8" name="object 2138"/>
          <p:cNvSpPr/>
          <p:nvPr/>
        </p:nvSpPr>
        <p:spPr>
          <a:xfrm>
            <a:off x="4780300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789" y="0"/>
                </a:lnTo>
                <a:lnTo>
                  <a:pt x="678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27C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9" name="object 2139"/>
          <p:cNvSpPr/>
          <p:nvPr/>
        </p:nvSpPr>
        <p:spPr>
          <a:xfrm>
            <a:off x="4787089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27C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0" name="object 2140"/>
          <p:cNvSpPr/>
          <p:nvPr/>
        </p:nvSpPr>
        <p:spPr>
          <a:xfrm>
            <a:off x="478030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27C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1" name="object 2141"/>
          <p:cNvSpPr/>
          <p:nvPr/>
        </p:nvSpPr>
        <p:spPr>
          <a:xfrm>
            <a:off x="4787089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610" y="0"/>
                </a:lnTo>
                <a:lnTo>
                  <a:pt x="661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27C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2" name="object 2142"/>
          <p:cNvSpPr/>
          <p:nvPr/>
        </p:nvSpPr>
        <p:spPr>
          <a:xfrm>
            <a:off x="479370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27C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3" name="object 2143"/>
          <p:cNvSpPr/>
          <p:nvPr/>
        </p:nvSpPr>
        <p:spPr>
          <a:xfrm>
            <a:off x="4787089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27C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4" name="object 2144"/>
          <p:cNvSpPr/>
          <p:nvPr/>
        </p:nvSpPr>
        <p:spPr>
          <a:xfrm>
            <a:off x="4793700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789" y="0"/>
                </a:lnTo>
                <a:lnTo>
                  <a:pt x="678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22C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5" name="object 2145"/>
          <p:cNvSpPr/>
          <p:nvPr/>
        </p:nvSpPr>
        <p:spPr>
          <a:xfrm>
            <a:off x="4800489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22C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6" name="object 2146"/>
          <p:cNvSpPr/>
          <p:nvPr/>
        </p:nvSpPr>
        <p:spPr>
          <a:xfrm>
            <a:off x="479370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22C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7" name="object 2147"/>
          <p:cNvSpPr/>
          <p:nvPr/>
        </p:nvSpPr>
        <p:spPr>
          <a:xfrm>
            <a:off x="4800489" y="3607347"/>
            <a:ext cx="5715" cy="62230"/>
          </a:xfrm>
          <a:custGeom>
            <a:avLst/>
            <a:gdLst/>
            <a:ahLst/>
            <a:cxnLst/>
            <a:rect l="l" t="t" r="r" b="b"/>
            <a:pathLst>
              <a:path w="5714" h="62229">
                <a:moveTo>
                  <a:pt x="0" y="0"/>
                </a:moveTo>
                <a:lnTo>
                  <a:pt x="5360" y="0"/>
                </a:lnTo>
                <a:lnTo>
                  <a:pt x="536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1FC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8" name="object 2148"/>
          <p:cNvSpPr/>
          <p:nvPr/>
        </p:nvSpPr>
        <p:spPr>
          <a:xfrm>
            <a:off x="4805849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1FC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9" name="object 2149"/>
          <p:cNvSpPr/>
          <p:nvPr/>
        </p:nvSpPr>
        <p:spPr>
          <a:xfrm>
            <a:off x="4800489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1FC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0" name="object 2150"/>
          <p:cNvSpPr/>
          <p:nvPr/>
        </p:nvSpPr>
        <p:spPr>
          <a:xfrm>
            <a:off x="4805849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610" y="0"/>
                </a:lnTo>
                <a:lnTo>
                  <a:pt x="661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1FC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1" name="object 2151"/>
          <p:cNvSpPr/>
          <p:nvPr/>
        </p:nvSpPr>
        <p:spPr>
          <a:xfrm>
            <a:off x="481246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1FC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2" name="object 2152"/>
          <p:cNvSpPr/>
          <p:nvPr/>
        </p:nvSpPr>
        <p:spPr>
          <a:xfrm>
            <a:off x="4805849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1FC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3" name="object 2153"/>
          <p:cNvSpPr/>
          <p:nvPr/>
        </p:nvSpPr>
        <p:spPr>
          <a:xfrm>
            <a:off x="4812460" y="3607347"/>
            <a:ext cx="4445" cy="62230"/>
          </a:xfrm>
          <a:custGeom>
            <a:avLst/>
            <a:gdLst/>
            <a:ahLst/>
            <a:cxnLst/>
            <a:rect l="l" t="t" r="r" b="b"/>
            <a:pathLst>
              <a:path w="4445" h="62229">
                <a:moveTo>
                  <a:pt x="0" y="0"/>
                </a:moveTo>
                <a:lnTo>
                  <a:pt x="4109" y="0"/>
                </a:lnTo>
                <a:lnTo>
                  <a:pt x="410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1AC3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4" name="object 2154"/>
          <p:cNvSpPr/>
          <p:nvPr/>
        </p:nvSpPr>
        <p:spPr>
          <a:xfrm>
            <a:off x="4816569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1AC3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5" name="object 2155"/>
          <p:cNvSpPr/>
          <p:nvPr/>
        </p:nvSpPr>
        <p:spPr>
          <a:xfrm>
            <a:off x="481246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1AC3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6" name="object 2156"/>
          <p:cNvSpPr/>
          <p:nvPr/>
        </p:nvSpPr>
        <p:spPr>
          <a:xfrm>
            <a:off x="4816569" y="3607347"/>
            <a:ext cx="3175" cy="62230"/>
          </a:xfrm>
          <a:custGeom>
            <a:avLst/>
            <a:gdLst/>
            <a:ahLst/>
            <a:cxnLst/>
            <a:rect l="l" t="t" r="r" b="b"/>
            <a:pathLst>
              <a:path w="3175" h="62229">
                <a:moveTo>
                  <a:pt x="0" y="0"/>
                </a:moveTo>
                <a:lnTo>
                  <a:pt x="2680" y="0"/>
                </a:lnTo>
                <a:lnTo>
                  <a:pt x="268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13C3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7" name="object 2157"/>
          <p:cNvSpPr/>
          <p:nvPr/>
        </p:nvSpPr>
        <p:spPr>
          <a:xfrm>
            <a:off x="4819249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13C3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8" name="object 2158"/>
          <p:cNvSpPr/>
          <p:nvPr/>
        </p:nvSpPr>
        <p:spPr>
          <a:xfrm>
            <a:off x="4816569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13C3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9" name="object 2159"/>
          <p:cNvSpPr/>
          <p:nvPr/>
        </p:nvSpPr>
        <p:spPr>
          <a:xfrm>
            <a:off x="4819249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610" y="0"/>
                </a:lnTo>
                <a:lnTo>
                  <a:pt x="661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13C3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0" name="object 2160"/>
          <p:cNvSpPr/>
          <p:nvPr/>
        </p:nvSpPr>
        <p:spPr>
          <a:xfrm>
            <a:off x="482586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13C3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1" name="object 2161"/>
          <p:cNvSpPr/>
          <p:nvPr/>
        </p:nvSpPr>
        <p:spPr>
          <a:xfrm>
            <a:off x="4819249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13C3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2" name="object 2162"/>
          <p:cNvSpPr/>
          <p:nvPr/>
        </p:nvSpPr>
        <p:spPr>
          <a:xfrm>
            <a:off x="4825860" y="3607347"/>
            <a:ext cx="3175" cy="62230"/>
          </a:xfrm>
          <a:custGeom>
            <a:avLst/>
            <a:gdLst/>
            <a:ahLst/>
            <a:cxnLst/>
            <a:rect l="l" t="t" r="r" b="b"/>
            <a:pathLst>
              <a:path w="3175" h="62229">
                <a:moveTo>
                  <a:pt x="0" y="0"/>
                </a:moveTo>
                <a:lnTo>
                  <a:pt x="2680" y="0"/>
                </a:lnTo>
                <a:lnTo>
                  <a:pt x="268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13C3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3" name="object 2163"/>
          <p:cNvSpPr/>
          <p:nvPr/>
        </p:nvSpPr>
        <p:spPr>
          <a:xfrm>
            <a:off x="482854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13C3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4" name="object 2164"/>
          <p:cNvSpPr/>
          <p:nvPr/>
        </p:nvSpPr>
        <p:spPr>
          <a:xfrm>
            <a:off x="482586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13C3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5" name="object 2165"/>
          <p:cNvSpPr/>
          <p:nvPr/>
        </p:nvSpPr>
        <p:spPr>
          <a:xfrm>
            <a:off x="4828540" y="3607347"/>
            <a:ext cx="4445" cy="62230"/>
          </a:xfrm>
          <a:custGeom>
            <a:avLst/>
            <a:gdLst/>
            <a:ahLst/>
            <a:cxnLst/>
            <a:rect l="l" t="t" r="r" b="b"/>
            <a:pathLst>
              <a:path w="4445" h="62229">
                <a:moveTo>
                  <a:pt x="0" y="0"/>
                </a:moveTo>
                <a:lnTo>
                  <a:pt x="4109" y="0"/>
                </a:lnTo>
                <a:lnTo>
                  <a:pt x="410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0CC3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6" name="object 2166"/>
          <p:cNvSpPr/>
          <p:nvPr/>
        </p:nvSpPr>
        <p:spPr>
          <a:xfrm>
            <a:off x="4832649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0CC3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7" name="object 2167"/>
          <p:cNvSpPr/>
          <p:nvPr/>
        </p:nvSpPr>
        <p:spPr>
          <a:xfrm>
            <a:off x="482854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0CC3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8" name="object 2168"/>
          <p:cNvSpPr/>
          <p:nvPr/>
        </p:nvSpPr>
        <p:spPr>
          <a:xfrm>
            <a:off x="4832649" y="3607347"/>
            <a:ext cx="3175" cy="62230"/>
          </a:xfrm>
          <a:custGeom>
            <a:avLst/>
            <a:gdLst/>
            <a:ahLst/>
            <a:cxnLst/>
            <a:rect l="l" t="t" r="r" b="b"/>
            <a:pathLst>
              <a:path w="3175" h="62229">
                <a:moveTo>
                  <a:pt x="0" y="0"/>
                </a:moveTo>
                <a:lnTo>
                  <a:pt x="2680" y="0"/>
                </a:lnTo>
                <a:lnTo>
                  <a:pt x="268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0CC3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9" name="object 2169"/>
          <p:cNvSpPr/>
          <p:nvPr/>
        </p:nvSpPr>
        <p:spPr>
          <a:xfrm>
            <a:off x="4835329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0CC3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0" name="object 2170"/>
          <p:cNvSpPr/>
          <p:nvPr/>
        </p:nvSpPr>
        <p:spPr>
          <a:xfrm>
            <a:off x="4832649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0CC3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1" name="object 2171"/>
          <p:cNvSpPr/>
          <p:nvPr/>
        </p:nvSpPr>
        <p:spPr>
          <a:xfrm>
            <a:off x="4835329" y="3607347"/>
            <a:ext cx="3175" cy="62230"/>
          </a:xfrm>
          <a:custGeom>
            <a:avLst/>
            <a:gdLst/>
            <a:ahLst/>
            <a:cxnLst/>
            <a:rect l="l" t="t" r="r" b="b"/>
            <a:pathLst>
              <a:path w="3175" h="62229">
                <a:moveTo>
                  <a:pt x="0" y="0"/>
                </a:moveTo>
                <a:lnTo>
                  <a:pt x="2680" y="0"/>
                </a:lnTo>
                <a:lnTo>
                  <a:pt x="268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01C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2" name="object 2172"/>
          <p:cNvSpPr/>
          <p:nvPr/>
        </p:nvSpPr>
        <p:spPr>
          <a:xfrm>
            <a:off x="4838009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01C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3" name="object 2173"/>
          <p:cNvSpPr/>
          <p:nvPr/>
        </p:nvSpPr>
        <p:spPr>
          <a:xfrm>
            <a:off x="4835329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01C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4" name="object 2174"/>
          <p:cNvSpPr/>
          <p:nvPr/>
        </p:nvSpPr>
        <p:spPr>
          <a:xfrm>
            <a:off x="4838009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610" y="0"/>
                </a:lnTo>
                <a:lnTo>
                  <a:pt x="661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01C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5" name="object 2175"/>
          <p:cNvSpPr/>
          <p:nvPr/>
        </p:nvSpPr>
        <p:spPr>
          <a:xfrm>
            <a:off x="484462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01C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6" name="object 2176"/>
          <p:cNvSpPr/>
          <p:nvPr/>
        </p:nvSpPr>
        <p:spPr>
          <a:xfrm>
            <a:off x="4838009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01C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7" name="object 2177"/>
          <p:cNvSpPr/>
          <p:nvPr/>
        </p:nvSpPr>
        <p:spPr>
          <a:xfrm>
            <a:off x="4844620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789" y="0"/>
                </a:lnTo>
                <a:lnTo>
                  <a:pt x="678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01C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8" name="object 2178"/>
          <p:cNvSpPr/>
          <p:nvPr/>
        </p:nvSpPr>
        <p:spPr>
          <a:xfrm>
            <a:off x="485141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01C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9" name="object 2179"/>
          <p:cNvSpPr/>
          <p:nvPr/>
        </p:nvSpPr>
        <p:spPr>
          <a:xfrm>
            <a:off x="484462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01C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0" name="object 2180"/>
          <p:cNvSpPr/>
          <p:nvPr/>
        </p:nvSpPr>
        <p:spPr>
          <a:xfrm>
            <a:off x="4851410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610" y="0"/>
                </a:lnTo>
                <a:lnTo>
                  <a:pt x="661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00C2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1" name="object 2181"/>
          <p:cNvSpPr/>
          <p:nvPr/>
        </p:nvSpPr>
        <p:spPr>
          <a:xfrm>
            <a:off x="485802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00C2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2" name="object 2182"/>
          <p:cNvSpPr/>
          <p:nvPr/>
        </p:nvSpPr>
        <p:spPr>
          <a:xfrm>
            <a:off x="485141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00C2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3" name="object 2183"/>
          <p:cNvSpPr/>
          <p:nvPr/>
        </p:nvSpPr>
        <p:spPr>
          <a:xfrm>
            <a:off x="4858020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789" y="0"/>
                </a:lnTo>
                <a:lnTo>
                  <a:pt x="678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00C2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4" name="object 2184"/>
          <p:cNvSpPr/>
          <p:nvPr/>
        </p:nvSpPr>
        <p:spPr>
          <a:xfrm>
            <a:off x="486481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00C2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5" name="object 2185"/>
          <p:cNvSpPr/>
          <p:nvPr/>
        </p:nvSpPr>
        <p:spPr>
          <a:xfrm>
            <a:off x="485802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00C2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6" name="object 2186"/>
          <p:cNvSpPr/>
          <p:nvPr/>
        </p:nvSpPr>
        <p:spPr>
          <a:xfrm>
            <a:off x="4864810" y="3607347"/>
            <a:ext cx="5715" cy="62230"/>
          </a:xfrm>
          <a:custGeom>
            <a:avLst/>
            <a:gdLst/>
            <a:ahLst/>
            <a:cxnLst/>
            <a:rect l="l" t="t" r="r" b="b"/>
            <a:pathLst>
              <a:path w="5714" h="62229">
                <a:moveTo>
                  <a:pt x="0" y="0"/>
                </a:moveTo>
                <a:lnTo>
                  <a:pt x="5360" y="0"/>
                </a:lnTo>
                <a:lnTo>
                  <a:pt x="536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00C2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7" name="object 2187"/>
          <p:cNvSpPr/>
          <p:nvPr/>
        </p:nvSpPr>
        <p:spPr>
          <a:xfrm>
            <a:off x="487017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00C2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8" name="object 2188"/>
          <p:cNvSpPr/>
          <p:nvPr/>
        </p:nvSpPr>
        <p:spPr>
          <a:xfrm>
            <a:off x="486481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00C2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9" name="object 2189"/>
          <p:cNvSpPr/>
          <p:nvPr/>
        </p:nvSpPr>
        <p:spPr>
          <a:xfrm>
            <a:off x="4870170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610" y="0"/>
                </a:lnTo>
                <a:lnTo>
                  <a:pt x="661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00C2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0" name="object 2190"/>
          <p:cNvSpPr/>
          <p:nvPr/>
        </p:nvSpPr>
        <p:spPr>
          <a:xfrm>
            <a:off x="487678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00C2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1" name="object 2191"/>
          <p:cNvSpPr/>
          <p:nvPr/>
        </p:nvSpPr>
        <p:spPr>
          <a:xfrm>
            <a:off x="487017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00C2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2" name="object 2192"/>
          <p:cNvSpPr/>
          <p:nvPr/>
        </p:nvSpPr>
        <p:spPr>
          <a:xfrm>
            <a:off x="4876781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789" y="0"/>
                </a:lnTo>
                <a:lnTo>
                  <a:pt x="678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00C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3" name="object 2193"/>
          <p:cNvSpPr/>
          <p:nvPr/>
        </p:nvSpPr>
        <p:spPr>
          <a:xfrm>
            <a:off x="488357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00C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4" name="object 2194"/>
          <p:cNvSpPr/>
          <p:nvPr/>
        </p:nvSpPr>
        <p:spPr>
          <a:xfrm>
            <a:off x="487678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00C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5" name="object 2195"/>
          <p:cNvSpPr/>
          <p:nvPr/>
        </p:nvSpPr>
        <p:spPr>
          <a:xfrm>
            <a:off x="4883570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610" y="0"/>
                </a:lnTo>
                <a:lnTo>
                  <a:pt x="661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00C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6" name="object 2196"/>
          <p:cNvSpPr/>
          <p:nvPr/>
        </p:nvSpPr>
        <p:spPr>
          <a:xfrm>
            <a:off x="489018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00C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7" name="object 2197"/>
          <p:cNvSpPr/>
          <p:nvPr/>
        </p:nvSpPr>
        <p:spPr>
          <a:xfrm>
            <a:off x="488357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00C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8" name="object 2198"/>
          <p:cNvSpPr/>
          <p:nvPr/>
        </p:nvSpPr>
        <p:spPr>
          <a:xfrm>
            <a:off x="4890180" y="3607347"/>
            <a:ext cx="5715" cy="62230"/>
          </a:xfrm>
          <a:custGeom>
            <a:avLst/>
            <a:gdLst/>
            <a:ahLst/>
            <a:cxnLst/>
            <a:rect l="l" t="t" r="r" b="b"/>
            <a:pathLst>
              <a:path w="5714" h="62229">
                <a:moveTo>
                  <a:pt x="0" y="0"/>
                </a:moveTo>
                <a:lnTo>
                  <a:pt x="5360" y="0"/>
                </a:lnTo>
                <a:lnTo>
                  <a:pt x="536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00C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9" name="object 2199"/>
          <p:cNvSpPr/>
          <p:nvPr/>
        </p:nvSpPr>
        <p:spPr>
          <a:xfrm>
            <a:off x="489554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00C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0" name="object 2200"/>
          <p:cNvSpPr/>
          <p:nvPr/>
        </p:nvSpPr>
        <p:spPr>
          <a:xfrm>
            <a:off x="489018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00C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1" name="object 2201"/>
          <p:cNvSpPr/>
          <p:nvPr/>
        </p:nvSpPr>
        <p:spPr>
          <a:xfrm>
            <a:off x="4895541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789" y="0"/>
                </a:lnTo>
                <a:lnTo>
                  <a:pt x="678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00C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2" name="object 2202"/>
          <p:cNvSpPr/>
          <p:nvPr/>
        </p:nvSpPr>
        <p:spPr>
          <a:xfrm>
            <a:off x="490233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00C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3" name="object 2203"/>
          <p:cNvSpPr/>
          <p:nvPr/>
        </p:nvSpPr>
        <p:spPr>
          <a:xfrm>
            <a:off x="489554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00C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4" name="object 2204"/>
          <p:cNvSpPr/>
          <p:nvPr/>
        </p:nvSpPr>
        <p:spPr>
          <a:xfrm>
            <a:off x="4902330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610" y="0"/>
                </a:lnTo>
                <a:lnTo>
                  <a:pt x="661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00C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5" name="object 2205"/>
          <p:cNvSpPr/>
          <p:nvPr/>
        </p:nvSpPr>
        <p:spPr>
          <a:xfrm>
            <a:off x="490894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00C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6" name="object 2206"/>
          <p:cNvSpPr/>
          <p:nvPr/>
        </p:nvSpPr>
        <p:spPr>
          <a:xfrm>
            <a:off x="490233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00C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7" name="object 2207"/>
          <p:cNvSpPr/>
          <p:nvPr/>
        </p:nvSpPr>
        <p:spPr>
          <a:xfrm>
            <a:off x="4908941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789" y="0"/>
                </a:lnTo>
                <a:lnTo>
                  <a:pt x="678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00C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8" name="object 2208"/>
          <p:cNvSpPr/>
          <p:nvPr/>
        </p:nvSpPr>
        <p:spPr>
          <a:xfrm>
            <a:off x="491573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00C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9" name="object 2209"/>
          <p:cNvSpPr/>
          <p:nvPr/>
        </p:nvSpPr>
        <p:spPr>
          <a:xfrm>
            <a:off x="490894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00C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0" name="object 2210"/>
          <p:cNvSpPr/>
          <p:nvPr/>
        </p:nvSpPr>
        <p:spPr>
          <a:xfrm>
            <a:off x="4915730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789" y="0"/>
                </a:lnTo>
                <a:lnTo>
                  <a:pt x="678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00C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1" name="object 2211"/>
          <p:cNvSpPr/>
          <p:nvPr/>
        </p:nvSpPr>
        <p:spPr>
          <a:xfrm>
            <a:off x="492252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00C0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2" name="object 2212"/>
          <p:cNvSpPr/>
          <p:nvPr/>
        </p:nvSpPr>
        <p:spPr>
          <a:xfrm>
            <a:off x="491573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00C0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3" name="object 2213"/>
          <p:cNvSpPr/>
          <p:nvPr/>
        </p:nvSpPr>
        <p:spPr>
          <a:xfrm>
            <a:off x="4922520" y="3607347"/>
            <a:ext cx="5715" cy="62230"/>
          </a:xfrm>
          <a:custGeom>
            <a:avLst/>
            <a:gdLst/>
            <a:ahLst/>
            <a:cxnLst/>
            <a:rect l="l" t="t" r="r" b="b"/>
            <a:pathLst>
              <a:path w="5714" h="62229">
                <a:moveTo>
                  <a:pt x="0" y="0"/>
                </a:moveTo>
                <a:lnTo>
                  <a:pt x="5360" y="0"/>
                </a:lnTo>
                <a:lnTo>
                  <a:pt x="536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00C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4" name="object 2214"/>
          <p:cNvSpPr/>
          <p:nvPr/>
        </p:nvSpPr>
        <p:spPr>
          <a:xfrm>
            <a:off x="4927879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00C0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5" name="object 2215"/>
          <p:cNvSpPr/>
          <p:nvPr/>
        </p:nvSpPr>
        <p:spPr>
          <a:xfrm>
            <a:off x="492252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00C0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6" name="object 2216"/>
          <p:cNvSpPr/>
          <p:nvPr/>
        </p:nvSpPr>
        <p:spPr>
          <a:xfrm>
            <a:off x="4927879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610" y="0"/>
                </a:lnTo>
                <a:lnTo>
                  <a:pt x="661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00C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7" name="object 2217"/>
          <p:cNvSpPr/>
          <p:nvPr/>
        </p:nvSpPr>
        <p:spPr>
          <a:xfrm>
            <a:off x="493449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00C0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8" name="object 2218"/>
          <p:cNvSpPr/>
          <p:nvPr/>
        </p:nvSpPr>
        <p:spPr>
          <a:xfrm>
            <a:off x="4927879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00C0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9" name="object 2219"/>
          <p:cNvSpPr/>
          <p:nvPr/>
        </p:nvSpPr>
        <p:spPr>
          <a:xfrm>
            <a:off x="4934490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789" y="0"/>
                </a:lnTo>
                <a:lnTo>
                  <a:pt x="678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00C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0" name="object 2220"/>
          <p:cNvSpPr/>
          <p:nvPr/>
        </p:nvSpPr>
        <p:spPr>
          <a:xfrm>
            <a:off x="494128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00C0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1" name="object 2221"/>
          <p:cNvSpPr/>
          <p:nvPr/>
        </p:nvSpPr>
        <p:spPr>
          <a:xfrm>
            <a:off x="493449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00C0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2" name="object 2222"/>
          <p:cNvSpPr/>
          <p:nvPr/>
        </p:nvSpPr>
        <p:spPr>
          <a:xfrm>
            <a:off x="4941280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610" y="0"/>
                </a:lnTo>
                <a:lnTo>
                  <a:pt x="661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00BE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3" name="object 2223"/>
          <p:cNvSpPr/>
          <p:nvPr/>
        </p:nvSpPr>
        <p:spPr>
          <a:xfrm>
            <a:off x="494789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00BE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4" name="object 2224"/>
          <p:cNvSpPr/>
          <p:nvPr/>
        </p:nvSpPr>
        <p:spPr>
          <a:xfrm>
            <a:off x="494128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00BE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5" name="object 2225"/>
          <p:cNvSpPr/>
          <p:nvPr/>
        </p:nvSpPr>
        <p:spPr>
          <a:xfrm>
            <a:off x="4947890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789" y="0"/>
                </a:lnTo>
                <a:lnTo>
                  <a:pt x="678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00BE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6" name="object 2226"/>
          <p:cNvSpPr/>
          <p:nvPr/>
        </p:nvSpPr>
        <p:spPr>
          <a:xfrm>
            <a:off x="495468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00BE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7" name="object 2227"/>
          <p:cNvSpPr/>
          <p:nvPr/>
        </p:nvSpPr>
        <p:spPr>
          <a:xfrm>
            <a:off x="494789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00BE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8" name="object 2228"/>
          <p:cNvSpPr/>
          <p:nvPr/>
        </p:nvSpPr>
        <p:spPr>
          <a:xfrm>
            <a:off x="4954680" y="3607347"/>
            <a:ext cx="5715" cy="62230"/>
          </a:xfrm>
          <a:custGeom>
            <a:avLst/>
            <a:gdLst/>
            <a:ahLst/>
            <a:cxnLst/>
            <a:rect l="l" t="t" r="r" b="b"/>
            <a:pathLst>
              <a:path w="5714" h="62229">
                <a:moveTo>
                  <a:pt x="0" y="0"/>
                </a:moveTo>
                <a:lnTo>
                  <a:pt x="5360" y="0"/>
                </a:lnTo>
                <a:lnTo>
                  <a:pt x="536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00BE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9" name="object 2229"/>
          <p:cNvSpPr/>
          <p:nvPr/>
        </p:nvSpPr>
        <p:spPr>
          <a:xfrm>
            <a:off x="496004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00BE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0" name="object 2230"/>
          <p:cNvSpPr/>
          <p:nvPr/>
        </p:nvSpPr>
        <p:spPr>
          <a:xfrm>
            <a:off x="495468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00BE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1" name="object 2231"/>
          <p:cNvSpPr/>
          <p:nvPr/>
        </p:nvSpPr>
        <p:spPr>
          <a:xfrm>
            <a:off x="4960040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610" y="0"/>
                </a:lnTo>
                <a:lnTo>
                  <a:pt x="661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00BE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2" name="object 2232"/>
          <p:cNvSpPr/>
          <p:nvPr/>
        </p:nvSpPr>
        <p:spPr>
          <a:xfrm>
            <a:off x="496665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00BE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3" name="object 2233"/>
          <p:cNvSpPr/>
          <p:nvPr/>
        </p:nvSpPr>
        <p:spPr>
          <a:xfrm>
            <a:off x="496004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00BE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4" name="object 2234"/>
          <p:cNvSpPr/>
          <p:nvPr/>
        </p:nvSpPr>
        <p:spPr>
          <a:xfrm>
            <a:off x="4966651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789" y="0"/>
                </a:lnTo>
                <a:lnTo>
                  <a:pt x="678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00BE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5" name="object 2235"/>
          <p:cNvSpPr/>
          <p:nvPr/>
        </p:nvSpPr>
        <p:spPr>
          <a:xfrm>
            <a:off x="497344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00BE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6" name="object 2236"/>
          <p:cNvSpPr/>
          <p:nvPr/>
        </p:nvSpPr>
        <p:spPr>
          <a:xfrm>
            <a:off x="496665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00BE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7" name="object 2237"/>
          <p:cNvSpPr/>
          <p:nvPr/>
        </p:nvSpPr>
        <p:spPr>
          <a:xfrm>
            <a:off x="4973440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610" y="0"/>
                </a:lnTo>
                <a:lnTo>
                  <a:pt x="661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00BE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8" name="object 2238"/>
          <p:cNvSpPr/>
          <p:nvPr/>
        </p:nvSpPr>
        <p:spPr>
          <a:xfrm>
            <a:off x="498005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00BE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9" name="object 2239"/>
          <p:cNvSpPr/>
          <p:nvPr/>
        </p:nvSpPr>
        <p:spPr>
          <a:xfrm>
            <a:off x="497344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00BE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0" name="object 2240"/>
          <p:cNvSpPr/>
          <p:nvPr/>
        </p:nvSpPr>
        <p:spPr>
          <a:xfrm>
            <a:off x="4980051" y="3607347"/>
            <a:ext cx="5715" cy="62230"/>
          </a:xfrm>
          <a:custGeom>
            <a:avLst/>
            <a:gdLst/>
            <a:ahLst/>
            <a:cxnLst/>
            <a:rect l="l" t="t" r="r" b="b"/>
            <a:pathLst>
              <a:path w="5714" h="62229">
                <a:moveTo>
                  <a:pt x="0" y="0"/>
                </a:moveTo>
                <a:lnTo>
                  <a:pt x="5360" y="0"/>
                </a:lnTo>
                <a:lnTo>
                  <a:pt x="536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00B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1" name="object 2241"/>
          <p:cNvSpPr/>
          <p:nvPr/>
        </p:nvSpPr>
        <p:spPr>
          <a:xfrm>
            <a:off x="498541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00BD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2" name="object 2242"/>
          <p:cNvSpPr/>
          <p:nvPr/>
        </p:nvSpPr>
        <p:spPr>
          <a:xfrm>
            <a:off x="498005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00BD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3" name="object 2243"/>
          <p:cNvSpPr/>
          <p:nvPr/>
        </p:nvSpPr>
        <p:spPr>
          <a:xfrm>
            <a:off x="4985411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789" y="0"/>
                </a:lnTo>
                <a:lnTo>
                  <a:pt x="678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00B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4" name="object 2244"/>
          <p:cNvSpPr/>
          <p:nvPr/>
        </p:nvSpPr>
        <p:spPr>
          <a:xfrm>
            <a:off x="499220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00BD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5" name="object 2245"/>
          <p:cNvSpPr/>
          <p:nvPr/>
        </p:nvSpPr>
        <p:spPr>
          <a:xfrm>
            <a:off x="498541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00BD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6" name="object 2246"/>
          <p:cNvSpPr/>
          <p:nvPr/>
        </p:nvSpPr>
        <p:spPr>
          <a:xfrm>
            <a:off x="4992200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610" y="0"/>
                </a:lnTo>
                <a:lnTo>
                  <a:pt x="661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00BD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7" name="object 2247"/>
          <p:cNvSpPr/>
          <p:nvPr/>
        </p:nvSpPr>
        <p:spPr>
          <a:xfrm>
            <a:off x="499881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00BD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8" name="object 2248"/>
          <p:cNvSpPr/>
          <p:nvPr/>
        </p:nvSpPr>
        <p:spPr>
          <a:xfrm>
            <a:off x="499220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00BD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9" name="object 2249"/>
          <p:cNvSpPr/>
          <p:nvPr/>
        </p:nvSpPr>
        <p:spPr>
          <a:xfrm>
            <a:off x="4998811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789" y="0"/>
                </a:lnTo>
                <a:lnTo>
                  <a:pt x="678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00BD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0" name="object 2250"/>
          <p:cNvSpPr/>
          <p:nvPr/>
        </p:nvSpPr>
        <p:spPr>
          <a:xfrm>
            <a:off x="500560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00BD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1" name="object 2251"/>
          <p:cNvSpPr/>
          <p:nvPr/>
        </p:nvSpPr>
        <p:spPr>
          <a:xfrm>
            <a:off x="499881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00BD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2" name="object 2252"/>
          <p:cNvSpPr/>
          <p:nvPr/>
        </p:nvSpPr>
        <p:spPr>
          <a:xfrm>
            <a:off x="5005600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610" y="0"/>
                </a:lnTo>
                <a:lnTo>
                  <a:pt x="661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00BD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3" name="object 2253"/>
          <p:cNvSpPr/>
          <p:nvPr/>
        </p:nvSpPr>
        <p:spPr>
          <a:xfrm>
            <a:off x="501221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00BD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4" name="object 2254"/>
          <p:cNvSpPr/>
          <p:nvPr/>
        </p:nvSpPr>
        <p:spPr>
          <a:xfrm>
            <a:off x="500560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00BD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5" name="object 2255"/>
          <p:cNvSpPr/>
          <p:nvPr/>
        </p:nvSpPr>
        <p:spPr>
          <a:xfrm>
            <a:off x="5012211" y="3607347"/>
            <a:ext cx="5715" cy="62230"/>
          </a:xfrm>
          <a:custGeom>
            <a:avLst/>
            <a:gdLst/>
            <a:ahLst/>
            <a:cxnLst/>
            <a:rect l="l" t="t" r="r" b="b"/>
            <a:pathLst>
              <a:path w="5714" h="62229">
                <a:moveTo>
                  <a:pt x="0" y="0"/>
                </a:moveTo>
                <a:lnTo>
                  <a:pt x="5360" y="0"/>
                </a:lnTo>
                <a:lnTo>
                  <a:pt x="536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00B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6" name="object 2256"/>
          <p:cNvSpPr/>
          <p:nvPr/>
        </p:nvSpPr>
        <p:spPr>
          <a:xfrm>
            <a:off x="501757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00BC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7" name="object 2257"/>
          <p:cNvSpPr/>
          <p:nvPr/>
        </p:nvSpPr>
        <p:spPr>
          <a:xfrm>
            <a:off x="501221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00BC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8" name="object 2258"/>
          <p:cNvSpPr/>
          <p:nvPr/>
        </p:nvSpPr>
        <p:spPr>
          <a:xfrm>
            <a:off x="5017571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789" y="0"/>
                </a:lnTo>
                <a:lnTo>
                  <a:pt x="678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00B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9" name="object 2259"/>
          <p:cNvSpPr/>
          <p:nvPr/>
        </p:nvSpPr>
        <p:spPr>
          <a:xfrm>
            <a:off x="502436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00BC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0" name="object 2260"/>
          <p:cNvSpPr/>
          <p:nvPr/>
        </p:nvSpPr>
        <p:spPr>
          <a:xfrm>
            <a:off x="501757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00BC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1" name="object 2261"/>
          <p:cNvSpPr/>
          <p:nvPr/>
        </p:nvSpPr>
        <p:spPr>
          <a:xfrm>
            <a:off x="5024360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610" y="0"/>
                </a:lnTo>
                <a:lnTo>
                  <a:pt x="661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00B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2" name="object 2262"/>
          <p:cNvSpPr/>
          <p:nvPr/>
        </p:nvSpPr>
        <p:spPr>
          <a:xfrm>
            <a:off x="503097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00BC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3" name="object 2263"/>
          <p:cNvSpPr/>
          <p:nvPr/>
        </p:nvSpPr>
        <p:spPr>
          <a:xfrm>
            <a:off x="502436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00BC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4" name="object 2264"/>
          <p:cNvSpPr/>
          <p:nvPr/>
        </p:nvSpPr>
        <p:spPr>
          <a:xfrm>
            <a:off x="5030971" y="3607347"/>
            <a:ext cx="6985" cy="62230"/>
          </a:xfrm>
          <a:custGeom>
            <a:avLst/>
            <a:gdLst/>
            <a:ahLst/>
            <a:cxnLst/>
            <a:rect l="l" t="t" r="r" b="b"/>
            <a:pathLst>
              <a:path w="6985" h="62229">
                <a:moveTo>
                  <a:pt x="0" y="0"/>
                </a:moveTo>
                <a:lnTo>
                  <a:pt x="6789" y="0"/>
                </a:lnTo>
                <a:lnTo>
                  <a:pt x="678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00B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5" name="object 2265"/>
          <p:cNvSpPr/>
          <p:nvPr/>
        </p:nvSpPr>
        <p:spPr>
          <a:xfrm>
            <a:off x="503776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00BC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6" name="object 2266"/>
          <p:cNvSpPr/>
          <p:nvPr/>
        </p:nvSpPr>
        <p:spPr>
          <a:xfrm>
            <a:off x="503097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00BC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7" name="object 2267"/>
          <p:cNvSpPr/>
          <p:nvPr/>
        </p:nvSpPr>
        <p:spPr>
          <a:xfrm>
            <a:off x="5041066" y="3571084"/>
            <a:ext cx="0" cy="136525"/>
          </a:xfrm>
          <a:custGeom>
            <a:avLst/>
            <a:gdLst/>
            <a:ahLst/>
            <a:cxnLst/>
            <a:rect l="l" t="t" r="r" b="b"/>
            <a:pathLst>
              <a:path h="136525">
                <a:moveTo>
                  <a:pt x="0" y="0"/>
                </a:moveTo>
                <a:lnTo>
                  <a:pt x="0" y="135984"/>
                </a:lnTo>
              </a:path>
            </a:pathLst>
          </a:custGeom>
          <a:ln w="6610">
            <a:solidFill>
              <a:srgbClr val="00BC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8" name="object 2268"/>
          <p:cNvSpPr/>
          <p:nvPr/>
        </p:nvSpPr>
        <p:spPr>
          <a:xfrm>
            <a:off x="503776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00BC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9" name="object 2269"/>
          <p:cNvSpPr/>
          <p:nvPr/>
        </p:nvSpPr>
        <p:spPr>
          <a:xfrm>
            <a:off x="5047051" y="3571857"/>
            <a:ext cx="0" cy="134620"/>
          </a:xfrm>
          <a:custGeom>
            <a:avLst/>
            <a:gdLst/>
            <a:ahLst/>
            <a:cxnLst/>
            <a:rect l="l" t="t" r="r" b="b"/>
            <a:pathLst>
              <a:path h="134620">
                <a:moveTo>
                  <a:pt x="0" y="0"/>
                </a:moveTo>
                <a:lnTo>
                  <a:pt x="0" y="134436"/>
                </a:lnTo>
              </a:path>
            </a:pathLst>
          </a:custGeom>
          <a:ln w="5360">
            <a:solidFill>
              <a:srgbClr val="00BC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0" name="object 2270"/>
          <p:cNvSpPr/>
          <p:nvPr/>
        </p:nvSpPr>
        <p:spPr>
          <a:xfrm>
            <a:off x="5049731" y="3575168"/>
            <a:ext cx="0" cy="128270"/>
          </a:xfrm>
          <a:custGeom>
            <a:avLst/>
            <a:gdLst/>
            <a:ahLst/>
            <a:cxnLst/>
            <a:rect l="l" t="t" r="r" b="b"/>
            <a:pathLst>
              <a:path h="128270">
                <a:moveTo>
                  <a:pt x="0" y="0"/>
                </a:moveTo>
                <a:lnTo>
                  <a:pt x="0" y="127803"/>
                </a:lnTo>
              </a:path>
            </a:pathLst>
          </a:custGeom>
          <a:ln w="3175">
            <a:solidFill>
              <a:srgbClr val="00BC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1" name="object 2271"/>
          <p:cNvSpPr/>
          <p:nvPr/>
        </p:nvSpPr>
        <p:spPr>
          <a:xfrm>
            <a:off x="5044371" y="3571857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0"/>
                </a:moveTo>
                <a:lnTo>
                  <a:pt x="0" y="136622"/>
                </a:lnTo>
              </a:path>
            </a:pathLst>
          </a:custGeom>
          <a:ln w="3175">
            <a:solidFill>
              <a:srgbClr val="00BC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2" name="object 2272"/>
          <p:cNvSpPr/>
          <p:nvPr/>
        </p:nvSpPr>
        <p:spPr>
          <a:xfrm>
            <a:off x="5053126" y="3575168"/>
            <a:ext cx="0" cy="128270"/>
          </a:xfrm>
          <a:custGeom>
            <a:avLst/>
            <a:gdLst/>
            <a:ahLst/>
            <a:cxnLst/>
            <a:rect l="l" t="t" r="r" b="b"/>
            <a:pathLst>
              <a:path h="128270">
                <a:moveTo>
                  <a:pt x="0" y="0"/>
                </a:moveTo>
                <a:lnTo>
                  <a:pt x="0" y="127803"/>
                </a:lnTo>
              </a:path>
            </a:pathLst>
          </a:custGeom>
          <a:ln w="6789">
            <a:solidFill>
              <a:srgbClr val="00BB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3" name="object 2273"/>
          <p:cNvSpPr/>
          <p:nvPr/>
        </p:nvSpPr>
        <p:spPr>
          <a:xfrm>
            <a:off x="5056521" y="3579364"/>
            <a:ext cx="0" cy="120014"/>
          </a:xfrm>
          <a:custGeom>
            <a:avLst/>
            <a:gdLst/>
            <a:ahLst/>
            <a:cxnLst/>
            <a:rect l="l" t="t" r="r" b="b"/>
            <a:pathLst>
              <a:path h="120014">
                <a:moveTo>
                  <a:pt x="0" y="0"/>
                </a:moveTo>
                <a:lnTo>
                  <a:pt x="0" y="119401"/>
                </a:lnTo>
              </a:path>
            </a:pathLst>
          </a:custGeom>
          <a:ln w="3175">
            <a:solidFill>
              <a:srgbClr val="00BB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4" name="object 2274"/>
          <p:cNvSpPr/>
          <p:nvPr/>
        </p:nvSpPr>
        <p:spPr>
          <a:xfrm>
            <a:off x="5049731" y="3575168"/>
            <a:ext cx="0" cy="128270"/>
          </a:xfrm>
          <a:custGeom>
            <a:avLst/>
            <a:gdLst/>
            <a:ahLst/>
            <a:cxnLst/>
            <a:rect l="l" t="t" r="r" b="b"/>
            <a:pathLst>
              <a:path h="128270">
                <a:moveTo>
                  <a:pt x="0" y="127803"/>
                </a:moveTo>
                <a:lnTo>
                  <a:pt x="0" y="0"/>
                </a:lnTo>
              </a:path>
            </a:pathLst>
          </a:custGeom>
          <a:ln w="3175">
            <a:solidFill>
              <a:srgbClr val="00BB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5" name="object 2275"/>
          <p:cNvSpPr/>
          <p:nvPr/>
        </p:nvSpPr>
        <p:spPr>
          <a:xfrm>
            <a:off x="5059826" y="3579364"/>
            <a:ext cx="0" cy="120014"/>
          </a:xfrm>
          <a:custGeom>
            <a:avLst/>
            <a:gdLst/>
            <a:ahLst/>
            <a:cxnLst/>
            <a:rect l="l" t="t" r="r" b="b"/>
            <a:pathLst>
              <a:path h="120014">
                <a:moveTo>
                  <a:pt x="0" y="0"/>
                </a:moveTo>
                <a:lnTo>
                  <a:pt x="0" y="119401"/>
                </a:lnTo>
              </a:path>
            </a:pathLst>
          </a:custGeom>
          <a:ln w="6610">
            <a:solidFill>
              <a:srgbClr val="00BB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6" name="object 2276"/>
          <p:cNvSpPr/>
          <p:nvPr/>
        </p:nvSpPr>
        <p:spPr>
          <a:xfrm>
            <a:off x="5063131" y="3583448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0"/>
                </a:moveTo>
                <a:lnTo>
                  <a:pt x="0" y="111219"/>
                </a:lnTo>
              </a:path>
            </a:pathLst>
          </a:custGeom>
          <a:ln w="3175">
            <a:solidFill>
              <a:srgbClr val="00BB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7" name="object 2277"/>
          <p:cNvSpPr/>
          <p:nvPr/>
        </p:nvSpPr>
        <p:spPr>
          <a:xfrm>
            <a:off x="5056521" y="3579364"/>
            <a:ext cx="0" cy="120014"/>
          </a:xfrm>
          <a:custGeom>
            <a:avLst/>
            <a:gdLst/>
            <a:ahLst/>
            <a:cxnLst/>
            <a:rect l="l" t="t" r="r" b="b"/>
            <a:pathLst>
              <a:path h="120014">
                <a:moveTo>
                  <a:pt x="0" y="119401"/>
                </a:moveTo>
                <a:lnTo>
                  <a:pt x="0" y="0"/>
                </a:lnTo>
              </a:path>
            </a:pathLst>
          </a:custGeom>
          <a:ln w="3175">
            <a:solidFill>
              <a:srgbClr val="00BB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8" name="object 2278"/>
          <p:cNvSpPr/>
          <p:nvPr/>
        </p:nvSpPr>
        <p:spPr>
          <a:xfrm>
            <a:off x="5066526" y="3583448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0"/>
                </a:moveTo>
                <a:lnTo>
                  <a:pt x="0" y="111219"/>
                </a:lnTo>
              </a:path>
            </a:pathLst>
          </a:custGeom>
          <a:ln w="6789">
            <a:solidFill>
              <a:srgbClr val="00BB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9" name="object 2279"/>
          <p:cNvSpPr/>
          <p:nvPr/>
        </p:nvSpPr>
        <p:spPr>
          <a:xfrm>
            <a:off x="5069921" y="3587643"/>
            <a:ext cx="0" cy="102870"/>
          </a:xfrm>
          <a:custGeom>
            <a:avLst/>
            <a:gdLst/>
            <a:ahLst/>
            <a:cxnLst/>
            <a:rect l="l" t="t" r="r" b="b"/>
            <a:pathLst>
              <a:path h="102870">
                <a:moveTo>
                  <a:pt x="0" y="0"/>
                </a:moveTo>
                <a:lnTo>
                  <a:pt x="0" y="102817"/>
                </a:lnTo>
              </a:path>
            </a:pathLst>
          </a:custGeom>
          <a:ln w="3175">
            <a:solidFill>
              <a:srgbClr val="00BB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0" name="object 2280"/>
          <p:cNvSpPr/>
          <p:nvPr/>
        </p:nvSpPr>
        <p:spPr>
          <a:xfrm>
            <a:off x="5063131" y="3583448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111219"/>
                </a:moveTo>
                <a:lnTo>
                  <a:pt x="0" y="0"/>
                </a:lnTo>
              </a:path>
            </a:pathLst>
          </a:custGeom>
          <a:ln w="3175">
            <a:solidFill>
              <a:srgbClr val="00BB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1" name="object 2281"/>
          <p:cNvSpPr/>
          <p:nvPr/>
        </p:nvSpPr>
        <p:spPr>
          <a:xfrm>
            <a:off x="5073226" y="3587643"/>
            <a:ext cx="0" cy="102870"/>
          </a:xfrm>
          <a:custGeom>
            <a:avLst/>
            <a:gdLst/>
            <a:ahLst/>
            <a:cxnLst/>
            <a:rect l="l" t="t" r="r" b="b"/>
            <a:pathLst>
              <a:path h="102870">
                <a:moveTo>
                  <a:pt x="0" y="0"/>
                </a:moveTo>
                <a:lnTo>
                  <a:pt x="0" y="102817"/>
                </a:lnTo>
              </a:path>
            </a:pathLst>
          </a:custGeom>
          <a:ln w="6610">
            <a:solidFill>
              <a:srgbClr val="00BB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2" name="object 2282"/>
          <p:cNvSpPr/>
          <p:nvPr/>
        </p:nvSpPr>
        <p:spPr>
          <a:xfrm>
            <a:off x="5076531" y="3591728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4636"/>
                </a:lnTo>
              </a:path>
            </a:pathLst>
          </a:custGeom>
          <a:ln w="3175">
            <a:solidFill>
              <a:srgbClr val="00BB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3" name="object 2283"/>
          <p:cNvSpPr/>
          <p:nvPr/>
        </p:nvSpPr>
        <p:spPr>
          <a:xfrm>
            <a:off x="5069921" y="3587643"/>
            <a:ext cx="0" cy="102870"/>
          </a:xfrm>
          <a:custGeom>
            <a:avLst/>
            <a:gdLst/>
            <a:ahLst/>
            <a:cxnLst/>
            <a:rect l="l" t="t" r="r" b="b"/>
            <a:pathLst>
              <a:path h="102870">
                <a:moveTo>
                  <a:pt x="0" y="102817"/>
                </a:moveTo>
                <a:lnTo>
                  <a:pt x="0" y="0"/>
                </a:lnTo>
              </a:path>
            </a:pathLst>
          </a:custGeom>
          <a:ln w="3175">
            <a:solidFill>
              <a:srgbClr val="00BB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4" name="object 2284"/>
          <p:cNvSpPr/>
          <p:nvPr/>
        </p:nvSpPr>
        <p:spPr>
          <a:xfrm>
            <a:off x="5079212" y="3591728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4636"/>
                </a:lnTo>
              </a:path>
            </a:pathLst>
          </a:custGeom>
          <a:ln w="5360">
            <a:solidFill>
              <a:srgbClr val="00BA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5" name="object 2285"/>
          <p:cNvSpPr/>
          <p:nvPr/>
        </p:nvSpPr>
        <p:spPr>
          <a:xfrm>
            <a:off x="5081891" y="3595039"/>
            <a:ext cx="0" cy="88265"/>
          </a:xfrm>
          <a:custGeom>
            <a:avLst/>
            <a:gdLst/>
            <a:ahLst/>
            <a:cxnLst/>
            <a:rect l="l" t="t" r="r" b="b"/>
            <a:pathLst>
              <a:path h="88264">
                <a:moveTo>
                  <a:pt x="0" y="0"/>
                </a:moveTo>
                <a:lnTo>
                  <a:pt x="0" y="88003"/>
                </a:lnTo>
              </a:path>
            </a:pathLst>
          </a:custGeom>
          <a:ln w="3175">
            <a:solidFill>
              <a:srgbClr val="00BA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6" name="object 2286"/>
          <p:cNvSpPr/>
          <p:nvPr/>
        </p:nvSpPr>
        <p:spPr>
          <a:xfrm>
            <a:off x="5076531" y="3591728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94636"/>
                </a:moveTo>
                <a:lnTo>
                  <a:pt x="0" y="0"/>
                </a:lnTo>
              </a:path>
            </a:pathLst>
          </a:custGeom>
          <a:ln w="3175">
            <a:solidFill>
              <a:srgbClr val="00BA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7" name="object 2287"/>
          <p:cNvSpPr/>
          <p:nvPr/>
        </p:nvSpPr>
        <p:spPr>
          <a:xfrm>
            <a:off x="5085286" y="3595039"/>
            <a:ext cx="0" cy="88265"/>
          </a:xfrm>
          <a:custGeom>
            <a:avLst/>
            <a:gdLst/>
            <a:ahLst/>
            <a:cxnLst/>
            <a:rect l="l" t="t" r="r" b="b"/>
            <a:pathLst>
              <a:path h="88264">
                <a:moveTo>
                  <a:pt x="0" y="0"/>
                </a:moveTo>
                <a:lnTo>
                  <a:pt x="0" y="88003"/>
                </a:lnTo>
              </a:path>
            </a:pathLst>
          </a:custGeom>
          <a:ln w="6789">
            <a:solidFill>
              <a:srgbClr val="00BA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8" name="object 2288"/>
          <p:cNvSpPr/>
          <p:nvPr/>
        </p:nvSpPr>
        <p:spPr>
          <a:xfrm>
            <a:off x="5088681" y="3599234"/>
            <a:ext cx="0" cy="80010"/>
          </a:xfrm>
          <a:custGeom>
            <a:avLst/>
            <a:gdLst/>
            <a:ahLst/>
            <a:cxnLst/>
            <a:rect l="l" t="t" r="r" b="b"/>
            <a:pathLst>
              <a:path h="80010">
                <a:moveTo>
                  <a:pt x="0" y="0"/>
                </a:moveTo>
                <a:lnTo>
                  <a:pt x="0" y="79600"/>
                </a:lnTo>
              </a:path>
            </a:pathLst>
          </a:custGeom>
          <a:ln w="3175">
            <a:solidFill>
              <a:srgbClr val="00BA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9" name="object 2289"/>
          <p:cNvSpPr/>
          <p:nvPr/>
        </p:nvSpPr>
        <p:spPr>
          <a:xfrm>
            <a:off x="5081891" y="3595039"/>
            <a:ext cx="0" cy="88265"/>
          </a:xfrm>
          <a:custGeom>
            <a:avLst/>
            <a:gdLst/>
            <a:ahLst/>
            <a:cxnLst/>
            <a:rect l="l" t="t" r="r" b="b"/>
            <a:pathLst>
              <a:path h="88264">
                <a:moveTo>
                  <a:pt x="0" y="88003"/>
                </a:moveTo>
                <a:lnTo>
                  <a:pt x="0" y="0"/>
                </a:lnTo>
              </a:path>
            </a:pathLst>
          </a:custGeom>
          <a:ln w="3175">
            <a:solidFill>
              <a:srgbClr val="00BA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0" name="object 2290"/>
          <p:cNvSpPr/>
          <p:nvPr/>
        </p:nvSpPr>
        <p:spPr>
          <a:xfrm>
            <a:off x="5088681" y="3599234"/>
            <a:ext cx="6985" cy="80010"/>
          </a:xfrm>
          <a:custGeom>
            <a:avLst/>
            <a:gdLst/>
            <a:ahLst/>
            <a:cxnLst/>
            <a:rect l="l" t="t" r="r" b="b"/>
            <a:pathLst>
              <a:path w="6985" h="80010">
                <a:moveTo>
                  <a:pt x="0" y="0"/>
                </a:moveTo>
                <a:lnTo>
                  <a:pt x="0" y="79600"/>
                </a:lnTo>
                <a:lnTo>
                  <a:pt x="6610" y="75504"/>
                </a:lnTo>
                <a:lnTo>
                  <a:pt x="6610" y="4084"/>
                </a:lnTo>
                <a:lnTo>
                  <a:pt x="0" y="0"/>
                </a:lnTo>
                <a:close/>
              </a:path>
            </a:pathLst>
          </a:custGeom>
          <a:solidFill>
            <a:srgbClr val="00BA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1" name="object 2291"/>
          <p:cNvSpPr/>
          <p:nvPr/>
        </p:nvSpPr>
        <p:spPr>
          <a:xfrm>
            <a:off x="5095292" y="3603319"/>
            <a:ext cx="0" cy="71755"/>
          </a:xfrm>
          <a:custGeom>
            <a:avLst/>
            <a:gdLst/>
            <a:ahLst/>
            <a:cxnLst/>
            <a:rect l="l" t="t" r="r" b="b"/>
            <a:pathLst>
              <a:path h="71754">
                <a:moveTo>
                  <a:pt x="0" y="0"/>
                </a:moveTo>
                <a:lnTo>
                  <a:pt x="0" y="71419"/>
                </a:lnTo>
              </a:path>
            </a:pathLst>
          </a:custGeom>
          <a:ln w="3175">
            <a:solidFill>
              <a:srgbClr val="00BA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2" name="object 2292"/>
          <p:cNvSpPr/>
          <p:nvPr/>
        </p:nvSpPr>
        <p:spPr>
          <a:xfrm>
            <a:off x="5088681" y="3599234"/>
            <a:ext cx="0" cy="80010"/>
          </a:xfrm>
          <a:custGeom>
            <a:avLst/>
            <a:gdLst/>
            <a:ahLst/>
            <a:cxnLst/>
            <a:rect l="l" t="t" r="r" b="b"/>
            <a:pathLst>
              <a:path h="80010">
                <a:moveTo>
                  <a:pt x="0" y="79600"/>
                </a:moveTo>
                <a:lnTo>
                  <a:pt x="0" y="0"/>
                </a:lnTo>
              </a:path>
            </a:pathLst>
          </a:custGeom>
          <a:ln w="3175">
            <a:solidFill>
              <a:srgbClr val="00BA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3" name="object 2293"/>
          <p:cNvSpPr/>
          <p:nvPr/>
        </p:nvSpPr>
        <p:spPr>
          <a:xfrm>
            <a:off x="5095292" y="3603319"/>
            <a:ext cx="6985" cy="71755"/>
          </a:xfrm>
          <a:custGeom>
            <a:avLst/>
            <a:gdLst/>
            <a:ahLst/>
            <a:cxnLst/>
            <a:rect l="l" t="t" r="r" b="b"/>
            <a:pathLst>
              <a:path w="6985" h="71754">
                <a:moveTo>
                  <a:pt x="0" y="0"/>
                </a:moveTo>
                <a:lnTo>
                  <a:pt x="0" y="71419"/>
                </a:lnTo>
                <a:lnTo>
                  <a:pt x="6789" y="67212"/>
                </a:lnTo>
                <a:lnTo>
                  <a:pt x="6789" y="4194"/>
                </a:lnTo>
                <a:lnTo>
                  <a:pt x="0" y="0"/>
                </a:lnTo>
                <a:close/>
              </a:path>
            </a:pathLst>
          </a:custGeom>
          <a:solidFill>
            <a:srgbClr val="00BA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4" name="object 2294"/>
          <p:cNvSpPr/>
          <p:nvPr/>
        </p:nvSpPr>
        <p:spPr>
          <a:xfrm>
            <a:off x="5102081" y="3607514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0"/>
                </a:moveTo>
                <a:lnTo>
                  <a:pt x="0" y="63017"/>
                </a:lnTo>
              </a:path>
            </a:pathLst>
          </a:custGeom>
          <a:ln w="3175">
            <a:solidFill>
              <a:srgbClr val="00BA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5" name="object 2295"/>
          <p:cNvSpPr/>
          <p:nvPr/>
        </p:nvSpPr>
        <p:spPr>
          <a:xfrm>
            <a:off x="5095292" y="3603319"/>
            <a:ext cx="0" cy="71755"/>
          </a:xfrm>
          <a:custGeom>
            <a:avLst/>
            <a:gdLst/>
            <a:ahLst/>
            <a:cxnLst/>
            <a:rect l="l" t="t" r="r" b="b"/>
            <a:pathLst>
              <a:path h="71754">
                <a:moveTo>
                  <a:pt x="0" y="71419"/>
                </a:moveTo>
                <a:lnTo>
                  <a:pt x="0" y="0"/>
                </a:lnTo>
              </a:path>
            </a:pathLst>
          </a:custGeom>
          <a:ln w="3175">
            <a:solidFill>
              <a:srgbClr val="00BA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6" name="object 2296"/>
          <p:cNvSpPr/>
          <p:nvPr/>
        </p:nvSpPr>
        <p:spPr>
          <a:xfrm>
            <a:off x="5102081" y="3607514"/>
            <a:ext cx="5715" cy="63500"/>
          </a:xfrm>
          <a:custGeom>
            <a:avLst/>
            <a:gdLst/>
            <a:ahLst/>
            <a:cxnLst/>
            <a:rect l="l" t="t" r="r" b="b"/>
            <a:pathLst>
              <a:path w="5714" h="63500">
                <a:moveTo>
                  <a:pt x="0" y="0"/>
                </a:moveTo>
                <a:lnTo>
                  <a:pt x="0" y="63017"/>
                </a:lnTo>
                <a:lnTo>
                  <a:pt x="5360" y="59695"/>
                </a:lnTo>
                <a:lnTo>
                  <a:pt x="5360" y="3311"/>
                </a:lnTo>
                <a:lnTo>
                  <a:pt x="0" y="0"/>
                </a:lnTo>
                <a:close/>
              </a:path>
            </a:pathLst>
          </a:custGeom>
          <a:solidFill>
            <a:srgbClr val="00BA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7" name="object 2297"/>
          <p:cNvSpPr/>
          <p:nvPr/>
        </p:nvSpPr>
        <p:spPr>
          <a:xfrm>
            <a:off x="5107441" y="3610826"/>
            <a:ext cx="0" cy="56515"/>
          </a:xfrm>
          <a:custGeom>
            <a:avLst/>
            <a:gdLst/>
            <a:ahLst/>
            <a:cxnLst/>
            <a:rect l="l" t="t" r="r" b="b"/>
            <a:pathLst>
              <a:path h="56514">
                <a:moveTo>
                  <a:pt x="0" y="0"/>
                </a:moveTo>
                <a:lnTo>
                  <a:pt x="0" y="56383"/>
                </a:lnTo>
              </a:path>
            </a:pathLst>
          </a:custGeom>
          <a:ln w="3175">
            <a:solidFill>
              <a:srgbClr val="00BA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8" name="object 2298"/>
          <p:cNvSpPr/>
          <p:nvPr/>
        </p:nvSpPr>
        <p:spPr>
          <a:xfrm>
            <a:off x="5102081" y="3607514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63017"/>
                </a:moveTo>
                <a:lnTo>
                  <a:pt x="0" y="0"/>
                </a:lnTo>
              </a:path>
            </a:pathLst>
          </a:custGeom>
          <a:ln w="3175">
            <a:solidFill>
              <a:srgbClr val="00BA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9" name="object 2299"/>
          <p:cNvSpPr/>
          <p:nvPr/>
        </p:nvSpPr>
        <p:spPr>
          <a:xfrm>
            <a:off x="5107441" y="3610826"/>
            <a:ext cx="6985" cy="56515"/>
          </a:xfrm>
          <a:custGeom>
            <a:avLst/>
            <a:gdLst/>
            <a:ahLst/>
            <a:cxnLst/>
            <a:rect l="l" t="t" r="r" b="b"/>
            <a:pathLst>
              <a:path w="6985" h="56514">
                <a:moveTo>
                  <a:pt x="0" y="0"/>
                </a:moveTo>
                <a:lnTo>
                  <a:pt x="0" y="56383"/>
                </a:lnTo>
                <a:lnTo>
                  <a:pt x="6610" y="52287"/>
                </a:lnTo>
                <a:lnTo>
                  <a:pt x="6610" y="4084"/>
                </a:lnTo>
                <a:lnTo>
                  <a:pt x="0" y="0"/>
                </a:lnTo>
                <a:close/>
              </a:path>
            </a:pathLst>
          </a:custGeom>
          <a:solidFill>
            <a:srgbClr val="00BA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0" name="object 2300"/>
          <p:cNvSpPr/>
          <p:nvPr/>
        </p:nvSpPr>
        <p:spPr>
          <a:xfrm>
            <a:off x="5114052" y="3614910"/>
            <a:ext cx="0" cy="48260"/>
          </a:xfrm>
          <a:custGeom>
            <a:avLst/>
            <a:gdLst/>
            <a:ahLst/>
            <a:cxnLst/>
            <a:rect l="l" t="t" r="r" b="b"/>
            <a:pathLst>
              <a:path h="48260">
                <a:moveTo>
                  <a:pt x="0" y="0"/>
                </a:moveTo>
                <a:lnTo>
                  <a:pt x="0" y="48202"/>
                </a:lnTo>
              </a:path>
            </a:pathLst>
          </a:custGeom>
          <a:ln w="3175">
            <a:solidFill>
              <a:srgbClr val="00BA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1" name="object 2301"/>
          <p:cNvSpPr/>
          <p:nvPr/>
        </p:nvSpPr>
        <p:spPr>
          <a:xfrm>
            <a:off x="5107441" y="3610826"/>
            <a:ext cx="0" cy="56515"/>
          </a:xfrm>
          <a:custGeom>
            <a:avLst/>
            <a:gdLst/>
            <a:ahLst/>
            <a:cxnLst/>
            <a:rect l="l" t="t" r="r" b="b"/>
            <a:pathLst>
              <a:path h="56514">
                <a:moveTo>
                  <a:pt x="0" y="56383"/>
                </a:moveTo>
                <a:lnTo>
                  <a:pt x="0" y="0"/>
                </a:lnTo>
              </a:path>
            </a:pathLst>
          </a:custGeom>
          <a:ln w="3175">
            <a:solidFill>
              <a:srgbClr val="00BA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2" name="object 2302"/>
          <p:cNvSpPr/>
          <p:nvPr/>
        </p:nvSpPr>
        <p:spPr>
          <a:xfrm>
            <a:off x="5114052" y="3614910"/>
            <a:ext cx="6985" cy="48260"/>
          </a:xfrm>
          <a:custGeom>
            <a:avLst/>
            <a:gdLst/>
            <a:ahLst/>
            <a:cxnLst/>
            <a:rect l="l" t="t" r="r" b="b"/>
            <a:pathLst>
              <a:path w="6985" h="48260">
                <a:moveTo>
                  <a:pt x="0" y="0"/>
                </a:moveTo>
                <a:lnTo>
                  <a:pt x="0" y="48202"/>
                </a:lnTo>
                <a:lnTo>
                  <a:pt x="6789" y="43995"/>
                </a:lnTo>
                <a:lnTo>
                  <a:pt x="6789" y="4194"/>
                </a:lnTo>
                <a:lnTo>
                  <a:pt x="0" y="0"/>
                </a:lnTo>
                <a:close/>
              </a:path>
            </a:pathLst>
          </a:custGeom>
          <a:solidFill>
            <a:srgbClr val="00B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3" name="object 2303"/>
          <p:cNvSpPr/>
          <p:nvPr/>
        </p:nvSpPr>
        <p:spPr>
          <a:xfrm>
            <a:off x="5120841" y="3619105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0"/>
                </a:moveTo>
                <a:lnTo>
                  <a:pt x="0" y="39800"/>
                </a:lnTo>
              </a:path>
            </a:pathLst>
          </a:custGeom>
          <a:ln w="3175">
            <a:solidFill>
              <a:srgbClr val="00B9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4" name="object 2304"/>
          <p:cNvSpPr/>
          <p:nvPr/>
        </p:nvSpPr>
        <p:spPr>
          <a:xfrm>
            <a:off x="5114052" y="3614910"/>
            <a:ext cx="0" cy="48260"/>
          </a:xfrm>
          <a:custGeom>
            <a:avLst/>
            <a:gdLst/>
            <a:ahLst/>
            <a:cxnLst/>
            <a:rect l="l" t="t" r="r" b="b"/>
            <a:pathLst>
              <a:path h="48260">
                <a:moveTo>
                  <a:pt x="0" y="48202"/>
                </a:moveTo>
                <a:lnTo>
                  <a:pt x="0" y="0"/>
                </a:lnTo>
              </a:path>
            </a:pathLst>
          </a:custGeom>
          <a:ln w="3175">
            <a:solidFill>
              <a:srgbClr val="00B9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5" name="object 2305"/>
          <p:cNvSpPr/>
          <p:nvPr/>
        </p:nvSpPr>
        <p:spPr>
          <a:xfrm>
            <a:off x="5120841" y="3619105"/>
            <a:ext cx="6985" cy="40005"/>
          </a:xfrm>
          <a:custGeom>
            <a:avLst/>
            <a:gdLst/>
            <a:ahLst/>
            <a:cxnLst/>
            <a:rect l="l" t="t" r="r" b="b"/>
            <a:pathLst>
              <a:path w="6985" h="40004">
                <a:moveTo>
                  <a:pt x="0" y="0"/>
                </a:moveTo>
                <a:lnTo>
                  <a:pt x="0" y="39800"/>
                </a:lnTo>
                <a:lnTo>
                  <a:pt x="6610" y="35703"/>
                </a:lnTo>
                <a:lnTo>
                  <a:pt x="6610" y="4084"/>
                </a:lnTo>
                <a:lnTo>
                  <a:pt x="0" y="0"/>
                </a:lnTo>
                <a:close/>
              </a:path>
            </a:pathLst>
          </a:custGeom>
          <a:solidFill>
            <a:srgbClr val="00B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6" name="object 2306"/>
          <p:cNvSpPr/>
          <p:nvPr/>
        </p:nvSpPr>
        <p:spPr>
          <a:xfrm>
            <a:off x="5127452" y="3623190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0"/>
                </a:moveTo>
                <a:lnTo>
                  <a:pt x="0" y="31619"/>
                </a:lnTo>
              </a:path>
            </a:pathLst>
          </a:custGeom>
          <a:ln w="3175">
            <a:solidFill>
              <a:srgbClr val="00B9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7" name="object 2307"/>
          <p:cNvSpPr/>
          <p:nvPr/>
        </p:nvSpPr>
        <p:spPr>
          <a:xfrm>
            <a:off x="5120841" y="3619105"/>
            <a:ext cx="0" cy="40005"/>
          </a:xfrm>
          <a:custGeom>
            <a:avLst/>
            <a:gdLst/>
            <a:ahLst/>
            <a:cxnLst/>
            <a:rect l="l" t="t" r="r" b="b"/>
            <a:pathLst>
              <a:path h="40004">
                <a:moveTo>
                  <a:pt x="0" y="39800"/>
                </a:moveTo>
                <a:lnTo>
                  <a:pt x="0" y="0"/>
                </a:lnTo>
              </a:path>
            </a:pathLst>
          </a:custGeom>
          <a:ln w="3175">
            <a:solidFill>
              <a:srgbClr val="00B9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8" name="object 2308"/>
          <p:cNvSpPr/>
          <p:nvPr/>
        </p:nvSpPr>
        <p:spPr>
          <a:xfrm>
            <a:off x="5127452" y="3623190"/>
            <a:ext cx="6985" cy="31750"/>
          </a:xfrm>
          <a:custGeom>
            <a:avLst/>
            <a:gdLst/>
            <a:ahLst/>
            <a:cxnLst/>
            <a:rect l="l" t="t" r="r" b="b"/>
            <a:pathLst>
              <a:path w="6985" h="31750">
                <a:moveTo>
                  <a:pt x="0" y="0"/>
                </a:moveTo>
                <a:lnTo>
                  <a:pt x="0" y="31619"/>
                </a:lnTo>
                <a:lnTo>
                  <a:pt x="6789" y="27411"/>
                </a:lnTo>
                <a:lnTo>
                  <a:pt x="6789" y="4194"/>
                </a:lnTo>
                <a:lnTo>
                  <a:pt x="0" y="0"/>
                </a:lnTo>
                <a:close/>
              </a:path>
            </a:pathLst>
          </a:custGeom>
          <a:solidFill>
            <a:srgbClr val="00B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9" name="object 2309"/>
          <p:cNvSpPr/>
          <p:nvPr/>
        </p:nvSpPr>
        <p:spPr>
          <a:xfrm>
            <a:off x="5134241" y="3627384"/>
            <a:ext cx="0" cy="23495"/>
          </a:xfrm>
          <a:custGeom>
            <a:avLst/>
            <a:gdLst/>
            <a:ahLst/>
            <a:cxnLst/>
            <a:rect l="l" t="t" r="r" b="b"/>
            <a:pathLst>
              <a:path h="23495">
                <a:moveTo>
                  <a:pt x="0" y="0"/>
                </a:moveTo>
                <a:lnTo>
                  <a:pt x="0" y="23216"/>
                </a:lnTo>
              </a:path>
            </a:pathLst>
          </a:custGeom>
          <a:ln w="3175">
            <a:solidFill>
              <a:srgbClr val="00B9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0" name="object 2310"/>
          <p:cNvSpPr/>
          <p:nvPr/>
        </p:nvSpPr>
        <p:spPr>
          <a:xfrm>
            <a:off x="5127452" y="3623190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31619"/>
                </a:moveTo>
                <a:lnTo>
                  <a:pt x="0" y="0"/>
                </a:lnTo>
              </a:path>
            </a:pathLst>
          </a:custGeom>
          <a:ln w="3175">
            <a:solidFill>
              <a:srgbClr val="00B9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1" name="object 2311"/>
          <p:cNvSpPr/>
          <p:nvPr/>
        </p:nvSpPr>
        <p:spPr>
          <a:xfrm>
            <a:off x="5134241" y="3627384"/>
            <a:ext cx="5715" cy="23495"/>
          </a:xfrm>
          <a:custGeom>
            <a:avLst/>
            <a:gdLst/>
            <a:ahLst/>
            <a:cxnLst/>
            <a:rect l="l" t="t" r="r" b="b"/>
            <a:pathLst>
              <a:path w="5714" h="23495">
                <a:moveTo>
                  <a:pt x="0" y="0"/>
                </a:moveTo>
                <a:lnTo>
                  <a:pt x="0" y="23216"/>
                </a:lnTo>
                <a:lnTo>
                  <a:pt x="5360" y="19895"/>
                </a:lnTo>
                <a:lnTo>
                  <a:pt x="5360" y="3311"/>
                </a:lnTo>
                <a:lnTo>
                  <a:pt x="0" y="0"/>
                </a:lnTo>
                <a:close/>
              </a:path>
            </a:pathLst>
          </a:custGeom>
          <a:solidFill>
            <a:srgbClr val="00B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2" name="object 2312"/>
          <p:cNvSpPr/>
          <p:nvPr/>
        </p:nvSpPr>
        <p:spPr>
          <a:xfrm>
            <a:off x="5139601" y="3630696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0" y="0"/>
                </a:moveTo>
                <a:lnTo>
                  <a:pt x="0" y="16583"/>
                </a:lnTo>
              </a:path>
            </a:pathLst>
          </a:custGeom>
          <a:ln w="3175">
            <a:solidFill>
              <a:srgbClr val="00B9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3" name="object 2313"/>
          <p:cNvSpPr/>
          <p:nvPr/>
        </p:nvSpPr>
        <p:spPr>
          <a:xfrm>
            <a:off x="5134241" y="3627384"/>
            <a:ext cx="0" cy="23495"/>
          </a:xfrm>
          <a:custGeom>
            <a:avLst/>
            <a:gdLst/>
            <a:ahLst/>
            <a:cxnLst/>
            <a:rect l="l" t="t" r="r" b="b"/>
            <a:pathLst>
              <a:path h="23495">
                <a:moveTo>
                  <a:pt x="0" y="23216"/>
                </a:moveTo>
                <a:lnTo>
                  <a:pt x="0" y="0"/>
                </a:lnTo>
              </a:path>
            </a:pathLst>
          </a:custGeom>
          <a:ln w="3175">
            <a:solidFill>
              <a:srgbClr val="00B9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4" name="object 2314"/>
          <p:cNvSpPr/>
          <p:nvPr/>
        </p:nvSpPr>
        <p:spPr>
          <a:xfrm>
            <a:off x="5139601" y="3630696"/>
            <a:ext cx="6985" cy="17145"/>
          </a:xfrm>
          <a:custGeom>
            <a:avLst/>
            <a:gdLst/>
            <a:ahLst/>
            <a:cxnLst/>
            <a:rect l="l" t="t" r="r" b="b"/>
            <a:pathLst>
              <a:path w="6985" h="17145">
                <a:moveTo>
                  <a:pt x="0" y="0"/>
                </a:moveTo>
                <a:lnTo>
                  <a:pt x="0" y="16583"/>
                </a:lnTo>
                <a:lnTo>
                  <a:pt x="6610" y="12486"/>
                </a:lnTo>
                <a:lnTo>
                  <a:pt x="6610" y="4084"/>
                </a:lnTo>
                <a:lnTo>
                  <a:pt x="0" y="0"/>
                </a:lnTo>
                <a:close/>
              </a:path>
            </a:pathLst>
          </a:custGeom>
          <a:solidFill>
            <a:srgbClr val="00B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5" name="object 2315"/>
          <p:cNvSpPr/>
          <p:nvPr/>
        </p:nvSpPr>
        <p:spPr>
          <a:xfrm>
            <a:off x="5146212" y="3634781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0"/>
                </a:moveTo>
                <a:lnTo>
                  <a:pt x="0" y="8402"/>
                </a:lnTo>
              </a:path>
            </a:pathLst>
          </a:custGeom>
          <a:ln w="3175">
            <a:solidFill>
              <a:srgbClr val="00B9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6" name="object 2316"/>
          <p:cNvSpPr/>
          <p:nvPr/>
        </p:nvSpPr>
        <p:spPr>
          <a:xfrm>
            <a:off x="5139601" y="3630696"/>
            <a:ext cx="0" cy="17145"/>
          </a:xfrm>
          <a:custGeom>
            <a:avLst/>
            <a:gdLst/>
            <a:ahLst/>
            <a:cxnLst/>
            <a:rect l="l" t="t" r="r" b="b"/>
            <a:pathLst>
              <a:path h="17145">
                <a:moveTo>
                  <a:pt x="0" y="16583"/>
                </a:moveTo>
                <a:lnTo>
                  <a:pt x="0" y="0"/>
                </a:lnTo>
              </a:path>
            </a:pathLst>
          </a:custGeom>
          <a:ln w="3175">
            <a:solidFill>
              <a:srgbClr val="00B9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7" name="object 2317"/>
          <p:cNvSpPr/>
          <p:nvPr/>
        </p:nvSpPr>
        <p:spPr>
          <a:xfrm>
            <a:off x="5146212" y="3634781"/>
            <a:ext cx="6985" cy="8890"/>
          </a:xfrm>
          <a:custGeom>
            <a:avLst/>
            <a:gdLst/>
            <a:ahLst/>
            <a:cxnLst/>
            <a:rect l="l" t="t" r="r" b="b"/>
            <a:pathLst>
              <a:path w="6985" h="8889">
                <a:moveTo>
                  <a:pt x="0" y="0"/>
                </a:moveTo>
                <a:lnTo>
                  <a:pt x="0" y="8402"/>
                </a:lnTo>
                <a:lnTo>
                  <a:pt x="6789" y="4194"/>
                </a:lnTo>
                <a:lnTo>
                  <a:pt x="0" y="0"/>
                </a:lnTo>
                <a:close/>
              </a:path>
            </a:pathLst>
          </a:custGeom>
          <a:solidFill>
            <a:srgbClr val="00B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8" name="object 2318"/>
          <p:cNvSpPr/>
          <p:nvPr/>
        </p:nvSpPr>
        <p:spPr>
          <a:xfrm>
            <a:off x="5153001" y="36389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B9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9" name="object 2319"/>
          <p:cNvSpPr/>
          <p:nvPr/>
        </p:nvSpPr>
        <p:spPr>
          <a:xfrm>
            <a:off x="5146212" y="3634781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402"/>
                </a:moveTo>
                <a:lnTo>
                  <a:pt x="0" y="0"/>
                </a:lnTo>
              </a:path>
            </a:pathLst>
          </a:custGeom>
          <a:ln w="3175">
            <a:solidFill>
              <a:srgbClr val="00B9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0" name="object 2320"/>
          <p:cNvSpPr/>
          <p:nvPr/>
        </p:nvSpPr>
        <p:spPr>
          <a:xfrm>
            <a:off x="3516401" y="3571084"/>
            <a:ext cx="1637030" cy="136525"/>
          </a:xfrm>
          <a:custGeom>
            <a:avLst/>
            <a:gdLst/>
            <a:ahLst/>
            <a:cxnLst/>
            <a:rect l="l" t="t" r="r" b="b"/>
            <a:pathLst>
              <a:path w="1637029" h="136525">
                <a:moveTo>
                  <a:pt x="1636600" y="67891"/>
                </a:moveTo>
                <a:lnTo>
                  <a:pt x="1526719" y="135984"/>
                </a:lnTo>
                <a:lnTo>
                  <a:pt x="1526719" y="98311"/>
                </a:lnTo>
                <a:lnTo>
                  <a:pt x="0" y="98311"/>
                </a:lnTo>
                <a:lnTo>
                  <a:pt x="0" y="36262"/>
                </a:lnTo>
                <a:lnTo>
                  <a:pt x="1526719" y="36262"/>
                </a:lnTo>
                <a:lnTo>
                  <a:pt x="1526719" y="0"/>
                </a:lnTo>
                <a:lnTo>
                  <a:pt x="1636600" y="67891"/>
                </a:lnTo>
                <a:close/>
              </a:path>
            </a:pathLst>
          </a:custGeom>
          <a:ln w="9061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1" name="object 2321"/>
          <p:cNvSpPr/>
          <p:nvPr/>
        </p:nvSpPr>
        <p:spPr>
          <a:xfrm>
            <a:off x="2779127" y="2622012"/>
            <a:ext cx="742950" cy="1974214"/>
          </a:xfrm>
          <a:custGeom>
            <a:avLst/>
            <a:gdLst/>
            <a:ahLst/>
            <a:cxnLst/>
            <a:rect l="l" t="t" r="r" b="b"/>
            <a:pathLst>
              <a:path w="742950" h="1974214">
                <a:moveTo>
                  <a:pt x="0" y="1973731"/>
                </a:moveTo>
                <a:lnTo>
                  <a:pt x="742634" y="1973731"/>
                </a:lnTo>
                <a:lnTo>
                  <a:pt x="742634" y="0"/>
                </a:lnTo>
                <a:lnTo>
                  <a:pt x="0" y="0"/>
                </a:lnTo>
                <a:lnTo>
                  <a:pt x="0" y="1973731"/>
                </a:lnTo>
                <a:close/>
              </a:path>
            </a:pathLst>
          </a:custGeom>
          <a:solidFill>
            <a:srgbClr val="D1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2" name="object 2322"/>
          <p:cNvSpPr/>
          <p:nvPr/>
        </p:nvSpPr>
        <p:spPr>
          <a:xfrm>
            <a:off x="2779127" y="2622012"/>
            <a:ext cx="742950" cy="1974214"/>
          </a:xfrm>
          <a:custGeom>
            <a:avLst/>
            <a:gdLst/>
            <a:ahLst/>
            <a:cxnLst/>
            <a:rect l="l" t="t" r="r" b="b"/>
            <a:pathLst>
              <a:path w="742950" h="1974214">
                <a:moveTo>
                  <a:pt x="0" y="0"/>
                </a:moveTo>
                <a:lnTo>
                  <a:pt x="742634" y="0"/>
                </a:lnTo>
                <a:lnTo>
                  <a:pt x="742634" y="1973731"/>
                </a:lnTo>
                <a:lnTo>
                  <a:pt x="0" y="1973731"/>
                </a:lnTo>
                <a:lnTo>
                  <a:pt x="0" y="0"/>
                </a:lnTo>
                <a:close/>
              </a:path>
            </a:pathLst>
          </a:custGeom>
          <a:ln w="8169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3" name="object 2323"/>
          <p:cNvSpPr/>
          <p:nvPr/>
        </p:nvSpPr>
        <p:spPr>
          <a:xfrm>
            <a:off x="6492119" y="1917712"/>
            <a:ext cx="332740" cy="137795"/>
          </a:xfrm>
          <a:custGeom>
            <a:avLst/>
            <a:gdLst/>
            <a:ahLst/>
            <a:cxnLst/>
            <a:rect l="l" t="t" r="r" b="b"/>
            <a:pathLst>
              <a:path w="332740" h="137794">
                <a:moveTo>
                  <a:pt x="221012" y="0"/>
                </a:moveTo>
                <a:lnTo>
                  <a:pt x="221012" y="36262"/>
                </a:lnTo>
                <a:lnTo>
                  <a:pt x="0" y="36262"/>
                </a:lnTo>
                <a:lnTo>
                  <a:pt x="0" y="98110"/>
                </a:lnTo>
                <a:lnTo>
                  <a:pt x="221012" y="99722"/>
                </a:lnTo>
                <a:lnTo>
                  <a:pt x="221012" y="137394"/>
                </a:lnTo>
                <a:lnTo>
                  <a:pt x="332322" y="69503"/>
                </a:lnTo>
                <a:lnTo>
                  <a:pt x="221012" y="0"/>
                </a:lnTo>
                <a:close/>
              </a:path>
            </a:pathLst>
          </a:custGeom>
          <a:solidFill>
            <a:srgbClr val="E0F4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4" name="object 2324"/>
          <p:cNvSpPr/>
          <p:nvPr/>
        </p:nvSpPr>
        <p:spPr>
          <a:xfrm>
            <a:off x="6498104" y="1953975"/>
            <a:ext cx="0" cy="62230"/>
          </a:xfrm>
          <a:custGeom>
            <a:avLst/>
            <a:gdLst/>
            <a:ahLst/>
            <a:cxnLst/>
            <a:rect l="l" t="t" r="r" b="b"/>
            <a:pathLst>
              <a:path h="62230">
                <a:moveTo>
                  <a:pt x="0" y="0"/>
                </a:moveTo>
                <a:lnTo>
                  <a:pt x="0" y="61886"/>
                </a:lnTo>
              </a:path>
            </a:pathLst>
          </a:custGeom>
          <a:ln w="3175">
            <a:solidFill>
              <a:srgbClr val="DFF3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5" name="object 2325"/>
          <p:cNvSpPr/>
          <p:nvPr/>
        </p:nvSpPr>
        <p:spPr>
          <a:xfrm>
            <a:off x="6497479" y="1953975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30">
                <a:moveTo>
                  <a:pt x="0" y="0"/>
                </a:moveTo>
                <a:lnTo>
                  <a:pt x="1250" y="0"/>
                </a:lnTo>
                <a:lnTo>
                  <a:pt x="1250" y="61896"/>
                </a:lnTo>
                <a:lnTo>
                  <a:pt x="0" y="61886"/>
                </a:lnTo>
                <a:lnTo>
                  <a:pt x="0" y="0"/>
                </a:lnTo>
                <a:close/>
              </a:path>
            </a:pathLst>
          </a:custGeom>
          <a:solidFill>
            <a:srgbClr val="DEF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6" name="object 2326"/>
          <p:cNvSpPr/>
          <p:nvPr/>
        </p:nvSpPr>
        <p:spPr>
          <a:xfrm>
            <a:off x="6498730" y="1953975"/>
            <a:ext cx="0" cy="62230"/>
          </a:xfrm>
          <a:custGeom>
            <a:avLst/>
            <a:gdLst/>
            <a:ahLst/>
            <a:cxnLst/>
            <a:rect l="l" t="t" r="r" b="b"/>
            <a:pathLst>
              <a:path h="62230">
                <a:moveTo>
                  <a:pt x="0" y="0"/>
                </a:moveTo>
                <a:lnTo>
                  <a:pt x="0" y="61896"/>
                </a:lnTo>
              </a:path>
            </a:pathLst>
          </a:custGeom>
          <a:ln w="3175">
            <a:solidFill>
              <a:srgbClr val="DEF1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7" name="object 2327"/>
          <p:cNvSpPr/>
          <p:nvPr/>
        </p:nvSpPr>
        <p:spPr>
          <a:xfrm>
            <a:off x="6498104" y="1953975"/>
            <a:ext cx="0" cy="62230"/>
          </a:xfrm>
          <a:custGeom>
            <a:avLst/>
            <a:gdLst/>
            <a:ahLst/>
            <a:cxnLst/>
            <a:rect l="l" t="t" r="r" b="b"/>
            <a:pathLst>
              <a:path h="62230">
                <a:moveTo>
                  <a:pt x="0" y="0"/>
                </a:moveTo>
                <a:lnTo>
                  <a:pt x="0" y="61886"/>
                </a:lnTo>
              </a:path>
            </a:pathLst>
          </a:custGeom>
          <a:ln w="3175">
            <a:solidFill>
              <a:srgbClr val="DEF1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8" name="object 2328"/>
          <p:cNvSpPr/>
          <p:nvPr/>
        </p:nvSpPr>
        <p:spPr>
          <a:xfrm>
            <a:off x="6498730" y="1953975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30">
                <a:moveTo>
                  <a:pt x="0" y="0"/>
                </a:moveTo>
                <a:lnTo>
                  <a:pt x="1429" y="0"/>
                </a:lnTo>
                <a:lnTo>
                  <a:pt x="1429" y="61906"/>
                </a:lnTo>
                <a:lnTo>
                  <a:pt x="0" y="61896"/>
                </a:lnTo>
                <a:lnTo>
                  <a:pt x="0" y="0"/>
                </a:lnTo>
                <a:close/>
              </a:path>
            </a:pathLst>
          </a:custGeom>
          <a:solidFill>
            <a:srgbClr val="DEF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9" name="object 2329"/>
          <p:cNvSpPr/>
          <p:nvPr/>
        </p:nvSpPr>
        <p:spPr>
          <a:xfrm>
            <a:off x="6500159" y="1953975"/>
            <a:ext cx="0" cy="62230"/>
          </a:xfrm>
          <a:custGeom>
            <a:avLst/>
            <a:gdLst/>
            <a:ahLst/>
            <a:cxnLst/>
            <a:rect l="l" t="t" r="r" b="b"/>
            <a:pathLst>
              <a:path h="62230">
                <a:moveTo>
                  <a:pt x="0" y="0"/>
                </a:moveTo>
                <a:lnTo>
                  <a:pt x="0" y="61906"/>
                </a:lnTo>
              </a:path>
            </a:pathLst>
          </a:custGeom>
          <a:ln w="3175">
            <a:solidFill>
              <a:srgbClr val="DEF1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0" name="object 2330"/>
          <p:cNvSpPr/>
          <p:nvPr/>
        </p:nvSpPr>
        <p:spPr>
          <a:xfrm>
            <a:off x="6498730" y="1953975"/>
            <a:ext cx="0" cy="62230"/>
          </a:xfrm>
          <a:custGeom>
            <a:avLst/>
            <a:gdLst/>
            <a:ahLst/>
            <a:cxnLst/>
            <a:rect l="l" t="t" r="r" b="b"/>
            <a:pathLst>
              <a:path h="62230">
                <a:moveTo>
                  <a:pt x="0" y="61896"/>
                </a:moveTo>
                <a:lnTo>
                  <a:pt x="0" y="0"/>
                </a:lnTo>
              </a:path>
            </a:pathLst>
          </a:custGeom>
          <a:ln w="3175">
            <a:solidFill>
              <a:srgbClr val="DEF1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1" name="object 2331"/>
          <p:cNvSpPr/>
          <p:nvPr/>
        </p:nvSpPr>
        <p:spPr>
          <a:xfrm>
            <a:off x="6500159" y="1953975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30">
                <a:moveTo>
                  <a:pt x="0" y="0"/>
                </a:moveTo>
                <a:lnTo>
                  <a:pt x="1250" y="0"/>
                </a:lnTo>
                <a:lnTo>
                  <a:pt x="1250" y="61915"/>
                </a:lnTo>
                <a:lnTo>
                  <a:pt x="0" y="61906"/>
                </a:lnTo>
                <a:lnTo>
                  <a:pt x="0" y="0"/>
                </a:lnTo>
                <a:close/>
              </a:path>
            </a:pathLst>
          </a:custGeom>
          <a:solidFill>
            <a:srgbClr val="DDF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2" name="object 2332"/>
          <p:cNvSpPr/>
          <p:nvPr/>
        </p:nvSpPr>
        <p:spPr>
          <a:xfrm>
            <a:off x="6501410" y="1953975"/>
            <a:ext cx="0" cy="62230"/>
          </a:xfrm>
          <a:custGeom>
            <a:avLst/>
            <a:gdLst/>
            <a:ahLst/>
            <a:cxnLst/>
            <a:rect l="l" t="t" r="r" b="b"/>
            <a:pathLst>
              <a:path h="62230">
                <a:moveTo>
                  <a:pt x="0" y="0"/>
                </a:moveTo>
                <a:lnTo>
                  <a:pt x="0" y="61915"/>
                </a:lnTo>
              </a:path>
            </a:pathLst>
          </a:custGeom>
          <a:ln w="3175">
            <a:solidFill>
              <a:srgbClr val="DDF1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3" name="object 2333"/>
          <p:cNvSpPr/>
          <p:nvPr/>
        </p:nvSpPr>
        <p:spPr>
          <a:xfrm>
            <a:off x="6500159" y="1953975"/>
            <a:ext cx="0" cy="62230"/>
          </a:xfrm>
          <a:custGeom>
            <a:avLst/>
            <a:gdLst/>
            <a:ahLst/>
            <a:cxnLst/>
            <a:rect l="l" t="t" r="r" b="b"/>
            <a:pathLst>
              <a:path h="62230">
                <a:moveTo>
                  <a:pt x="0" y="61906"/>
                </a:moveTo>
                <a:lnTo>
                  <a:pt x="0" y="0"/>
                </a:lnTo>
              </a:path>
            </a:pathLst>
          </a:custGeom>
          <a:ln w="3175">
            <a:solidFill>
              <a:srgbClr val="DDF1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4" name="object 2334"/>
          <p:cNvSpPr/>
          <p:nvPr/>
        </p:nvSpPr>
        <p:spPr>
          <a:xfrm>
            <a:off x="6501410" y="1953975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30">
                <a:moveTo>
                  <a:pt x="0" y="0"/>
                </a:moveTo>
                <a:lnTo>
                  <a:pt x="1429" y="0"/>
                </a:lnTo>
                <a:lnTo>
                  <a:pt x="1429" y="61926"/>
                </a:lnTo>
                <a:lnTo>
                  <a:pt x="0" y="61915"/>
                </a:lnTo>
                <a:lnTo>
                  <a:pt x="0" y="0"/>
                </a:lnTo>
                <a:close/>
              </a:path>
            </a:pathLst>
          </a:custGeom>
          <a:solidFill>
            <a:srgbClr val="DCF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5" name="object 2335"/>
          <p:cNvSpPr/>
          <p:nvPr/>
        </p:nvSpPr>
        <p:spPr>
          <a:xfrm>
            <a:off x="6502839" y="1953975"/>
            <a:ext cx="0" cy="62230"/>
          </a:xfrm>
          <a:custGeom>
            <a:avLst/>
            <a:gdLst/>
            <a:ahLst/>
            <a:cxnLst/>
            <a:rect l="l" t="t" r="r" b="b"/>
            <a:pathLst>
              <a:path h="62230">
                <a:moveTo>
                  <a:pt x="0" y="0"/>
                </a:moveTo>
                <a:lnTo>
                  <a:pt x="0" y="61926"/>
                </a:lnTo>
              </a:path>
            </a:pathLst>
          </a:custGeom>
          <a:ln w="3175">
            <a:solidFill>
              <a:srgbClr val="DCF1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6" name="object 2336"/>
          <p:cNvSpPr/>
          <p:nvPr/>
        </p:nvSpPr>
        <p:spPr>
          <a:xfrm>
            <a:off x="6501410" y="1953975"/>
            <a:ext cx="0" cy="62230"/>
          </a:xfrm>
          <a:custGeom>
            <a:avLst/>
            <a:gdLst/>
            <a:ahLst/>
            <a:cxnLst/>
            <a:rect l="l" t="t" r="r" b="b"/>
            <a:pathLst>
              <a:path h="62230">
                <a:moveTo>
                  <a:pt x="0" y="61915"/>
                </a:moveTo>
                <a:lnTo>
                  <a:pt x="0" y="0"/>
                </a:lnTo>
              </a:path>
            </a:pathLst>
          </a:custGeom>
          <a:ln w="3175">
            <a:solidFill>
              <a:srgbClr val="DCF1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7" name="object 2337"/>
          <p:cNvSpPr/>
          <p:nvPr/>
        </p:nvSpPr>
        <p:spPr>
          <a:xfrm>
            <a:off x="6502839" y="1953975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30">
                <a:moveTo>
                  <a:pt x="0" y="0"/>
                </a:moveTo>
                <a:lnTo>
                  <a:pt x="1250" y="0"/>
                </a:lnTo>
                <a:lnTo>
                  <a:pt x="1250" y="61935"/>
                </a:lnTo>
                <a:lnTo>
                  <a:pt x="0" y="61926"/>
                </a:lnTo>
                <a:lnTo>
                  <a:pt x="0" y="0"/>
                </a:lnTo>
                <a:close/>
              </a:path>
            </a:pathLst>
          </a:custGeom>
          <a:solidFill>
            <a:srgbClr val="DBF0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8" name="object 2338"/>
          <p:cNvSpPr/>
          <p:nvPr/>
        </p:nvSpPr>
        <p:spPr>
          <a:xfrm>
            <a:off x="6504090" y="1953975"/>
            <a:ext cx="0" cy="62230"/>
          </a:xfrm>
          <a:custGeom>
            <a:avLst/>
            <a:gdLst/>
            <a:ahLst/>
            <a:cxnLst/>
            <a:rect l="l" t="t" r="r" b="b"/>
            <a:pathLst>
              <a:path h="62230">
                <a:moveTo>
                  <a:pt x="0" y="0"/>
                </a:moveTo>
                <a:lnTo>
                  <a:pt x="0" y="61935"/>
                </a:lnTo>
              </a:path>
            </a:pathLst>
          </a:custGeom>
          <a:ln w="3175">
            <a:solidFill>
              <a:srgbClr val="DBF0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9" name="object 2339"/>
          <p:cNvSpPr/>
          <p:nvPr/>
        </p:nvSpPr>
        <p:spPr>
          <a:xfrm>
            <a:off x="6502839" y="1953975"/>
            <a:ext cx="0" cy="62230"/>
          </a:xfrm>
          <a:custGeom>
            <a:avLst/>
            <a:gdLst/>
            <a:ahLst/>
            <a:cxnLst/>
            <a:rect l="l" t="t" r="r" b="b"/>
            <a:pathLst>
              <a:path h="62230">
                <a:moveTo>
                  <a:pt x="0" y="61926"/>
                </a:moveTo>
                <a:lnTo>
                  <a:pt x="0" y="0"/>
                </a:lnTo>
              </a:path>
            </a:pathLst>
          </a:custGeom>
          <a:ln w="3175">
            <a:solidFill>
              <a:srgbClr val="DBF0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0" name="object 2340"/>
          <p:cNvSpPr/>
          <p:nvPr/>
        </p:nvSpPr>
        <p:spPr>
          <a:xfrm>
            <a:off x="6504090" y="1953975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30">
                <a:moveTo>
                  <a:pt x="0" y="0"/>
                </a:moveTo>
                <a:lnTo>
                  <a:pt x="1429" y="0"/>
                </a:lnTo>
                <a:lnTo>
                  <a:pt x="1429" y="61945"/>
                </a:lnTo>
                <a:lnTo>
                  <a:pt x="0" y="61935"/>
                </a:lnTo>
                <a:lnTo>
                  <a:pt x="0" y="0"/>
                </a:lnTo>
                <a:close/>
              </a:path>
            </a:pathLst>
          </a:custGeom>
          <a:solidFill>
            <a:srgbClr val="DBF0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1" name="object 2341"/>
          <p:cNvSpPr/>
          <p:nvPr/>
        </p:nvSpPr>
        <p:spPr>
          <a:xfrm>
            <a:off x="6505519" y="1953975"/>
            <a:ext cx="0" cy="62230"/>
          </a:xfrm>
          <a:custGeom>
            <a:avLst/>
            <a:gdLst/>
            <a:ahLst/>
            <a:cxnLst/>
            <a:rect l="l" t="t" r="r" b="b"/>
            <a:pathLst>
              <a:path h="62230">
                <a:moveTo>
                  <a:pt x="0" y="0"/>
                </a:moveTo>
                <a:lnTo>
                  <a:pt x="0" y="61945"/>
                </a:lnTo>
              </a:path>
            </a:pathLst>
          </a:custGeom>
          <a:ln w="3175">
            <a:solidFill>
              <a:srgbClr val="DBF0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2" name="object 2342"/>
          <p:cNvSpPr/>
          <p:nvPr/>
        </p:nvSpPr>
        <p:spPr>
          <a:xfrm>
            <a:off x="6504090" y="1953975"/>
            <a:ext cx="0" cy="62230"/>
          </a:xfrm>
          <a:custGeom>
            <a:avLst/>
            <a:gdLst/>
            <a:ahLst/>
            <a:cxnLst/>
            <a:rect l="l" t="t" r="r" b="b"/>
            <a:pathLst>
              <a:path h="62230">
                <a:moveTo>
                  <a:pt x="0" y="61935"/>
                </a:moveTo>
                <a:lnTo>
                  <a:pt x="0" y="0"/>
                </a:lnTo>
              </a:path>
            </a:pathLst>
          </a:custGeom>
          <a:ln w="3175">
            <a:solidFill>
              <a:srgbClr val="DBF0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3" name="object 2343"/>
          <p:cNvSpPr/>
          <p:nvPr/>
        </p:nvSpPr>
        <p:spPr>
          <a:xfrm>
            <a:off x="6505519" y="1953975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30">
                <a:moveTo>
                  <a:pt x="0" y="0"/>
                </a:moveTo>
                <a:lnTo>
                  <a:pt x="1250" y="0"/>
                </a:lnTo>
                <a:lnTo>
                  <a:pt x="1250" y="61954"/>
                </a:lnTo>
                <a:lnTo>
                  <a:pt x="0" y="61945"/>
                </a:lnTo>
                <a:lnTo>
                  <a:pt x="0" y="0"/>
                </a:lnTo>
                <a:close/>
              </a:path>
            </a:pathLst>
          </a:custGeom>
          <a:solidFill>
            <a:srgbClr val="DAF0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4" name="object 2344"/>
          <p:cNvSpPr/>
          <p:nvPr/>
        </p:nvSpPr>
        <p:spPr>
          <a:xfrm>
            <a:off x="6506770" y="1953975"/>
            <a:ext cx="0" cy="62230"/>
          </a:xfrm>
          <a:custGeom>
            <a:avLst/>
            <a:gdLst/>
            <a:ahLst/>
            <a:cxnLst/>
            <a:rect l="l" t="t" r="r" b="b"/>
            <a:pathLst>
              <a:path h="62230">
                <a:moveTo>
                  <a:pt x="0" y="0"/>
                </a:moveTo>
                <a:lnTo>
                  <a:pt x="0" y="61954"/>
                </a:lnTo>
              </a:path>
            </a:pathLst>
          </a:custGeom>
          <a:ln w="3175">
            <a:solidFill>
              <a:srgbClr val="DAF0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5" name="object 2345"/>
          <p:cNvSpPr/>
          <p:nvPr/>
        </p:nvSpPr>
        <p:spPr>
          <a:xfrm>
            <a:off x="6505519" y="1953975"/>
            <a:ext cx="0" cy="62230"/>
          </a:xfrm>
          <a:custGeom>
            <a:avLst/>
            <a:gdLst/>
            <a:ahLst/>
            <a:cxnLst/>
            <a:rect l="l" t="t" r="r" b="b"/>
            <a:pathLst>
              <a:path h="62230">
                <a:moveTo>
                  <a:pt x="0" y="61945"/>
                </a:moveTo>
                <a:lnTo>
                  <a:pt x="0" y="0"/>
                </a:lnTo>
              </a:path>
            </a:pathLst>
          </a:custGeom>
          <a:ln w="3175">
            <a:solidFill>
              <a:srgbClr val="DAF0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6" name="object 2346"/>
          <p:cNvSpPr/>
          <p:nvPr/>
        </p:nvSpPr>
        <p:spPr>
          <a:xfrm>
            <a:off x="6506770" y="1953975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30">
                <a:moveTo>
                  <a:pt x="0" y="0"/>
                </a:moveTo>
                <a:lnTo>
                  <a:pt x="1429" y="0"/>
                </a:lnTo>
                <a:lnTo>
                  <a:pt x="1429" y="61965"/>
                </a:lnTo>
                <a:lnTo>
                  <a:pt x="0" y="61954"/>
                </a:lnTo>
                <a:lnTo>
                  <a:pt x="0" y="0"/>
                </a:lnTo>
                <a:close/>
              </a:path>
            </a:pathLst>
          </a:custGeom>
          <a:solidFill>
            <a:srgbClr val="D9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7" name="object 2347"/>
          <p:cNvSpPr/>
          <p:nvPr/>
        </p:nvSpPr>
        <p:spPr>
          <a:xfrm>
            <a:off x="6508199" y="1953975"/>
            <a:ext cx="0" cy="62230"/>
          </a:xfrm>
          <a:custGeom>
            <a:avLst/>
            <a:gdLst/>
            <a:ahLst/>
            <a:cxnLst/>
            <a:rect l="l" t="t" r="r" b="b"/>
            <a:pathLst>
              <a:path h="62230">
                <a:moveTo>
                  <a:pt x="0" y="0"/>
                </a:moveTo>
                <a:lnTo>
                  <a:pt x="0" y="61965"/>
                </a:lnTo>
              </a:path>
            </a:pathLst>
          </a:custGeom>
          <a:ln w="3175">
            <a:solidFill>
              <a:srgbClr val="D9E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8" name="object 2348"/>
          <p:cNvSpPr/>
          <p:nvPr/>
        </p:nvSpPr>
        <p:spPr>
          <a:xfrm>
            <a:off x="6506770" y="1953975"/>
            <a:ext cx="0" cy="62230"/>
          </a:xfrm>
          <a:custGeom>
            <a:avLst/>
            <a:gdLst/>
            <a:ahLst/>
            <a:cxnLst/>
            <a:rect l="l" t="t" r="r" b="b"/>
            <a:pathLst>
              <a:path h="62230">
                <a:moveTo>
                  <a:pt x="0" y="61954"/>
                </a:moveTo>
                <a:lnTo>
                  <a:pt x="0" y="0"/>
                </a:lnTo>
              </a:path>
            </a:pathLst>
          </a:custGeom>
          <a:ln w="3175">
            <a:solidFill>
              <a:srgbClr val="D9E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9" name="object 2349"/>
          <p:cNvSpPr/>
          <p:nvPr/>
        </p:nvSpPr>
        <p:spPr>
          <a:xfrm>
            <a:off x="6508199" y="1953975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30">
                <a:moveTo>
                  <a:pt x="0" y="0"/>
                </a:moveTo>
                <a:lnTo>
                  <a:pt x="1250" y="0"/>
                </a:lnTo>
                <a:lnTo>
                  <a:pt x="1250" y="61974"/>
                </a:lnTo>
                <a:lnTo>
                  <a:pt x="0" y="61965"/>
                </a:lnTo>
                <a:lnTo>
                  <a:pt x="0" y="0"/>
                </a:lnTo>
                <a:close/>
              </a:path>
            </a:pathLst>
          </a:custGeom>
          <a:solidFill>
            <a:srgbClr val="D9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0" name="object 2350"/>
          <p:cNvSpPr/>
          <p:nvPr/>
        </p:nvSpPr>
        <p:spPr>
          <a:xfrm>
            <a:off x="6509450" y="1953975"/>
            <a:ext cx="0" cy="62230"/>
          </a:xfrm>
          <a:custGeom>
            <a:avLst/>
            <a:gdLst/>
            <a:ahLst/>
            <a:cxnLst/>
            <a:rect l="l" t="t" r="r" b="b"/>
            <a:pathLst>
              <a:path h="62230">
                <a:moveTo>
                  <a:pt x="0" y="0"/>
                </a:moveTo>
                <a:lnTo>
                  <a:pt x="0" y="61974"/>
                </a:lnTo>
              </a:path>
            </a:pathLst>
          </a:custGeom>
          <a:ln w="3175">
            <a:solidFill>
              <a:srgbClr val="D9E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1" name="object 2351"/>
          <p:cNvSpPr/>
          <p:nvPr/>
        </p:nvSpPr>
        <p:spPr>
          <a:xfrm>
            <a:off x="6508199" y="1953975"/>
            <a:ext cx="0" cy="62230"/>
          </a:xfrm>
          <a:custGeom>
            <a:avLst/>
            <a:gdLst/>
            <a:ahLst/>
            <a:cxnLst/>
            <a:rect l="l" t="t" r="r" b="b"/>
            <a:pathLst>
              <a:path h="62230">
                <a:moveTo>
                  <a:pt x="0" y="61965"/>
                </a:moveTo>
                <a:lnTo>
                  <a:pt x="0" y="0"/>
                </a:lnTo>
              </a:path>
            </a:pathLst>
          </a:custGeom>
          <a:ln w="3175">
            <a:solidFill>
              <a:srgbClr val="D9E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2" name="object 2352"/>
          <p:cNvSpPr/>
          <p:nvPr/>
        </p:nvSpPr>
        <p:spPr>
          <a:xfrm>
            <a:off x="6509450" y="1953975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30">
                <a:moveTo>
                  <a:pt x="0" y="0"/>
                </a:moveTo>
                <a:lnTo>
                  <a:pt x="1429" y="0"/>
                </a:lnTo>
                <a:lnTo>
                  <a:pt x="1429" y="61984"/>
                </a:lnTo>
                <a:lnTo>
                  <a:pt x="0" y="61974"/>
                </a:lnTo>
                <a:lnTo>
                  <a:pt x="0" y="0"/>
                </a:lnTo>
                <a:close/>
              </a:path>
            </a:pathLst>
          </a:custGeom>
          <a:solidFill>
            <a:srgbClr val="D6EF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3" name="object 2353"/>
          <p:cNvSpPr/>
          <p:nvPr/>
        </p:nvSpPr>
        <p:spPr>
          <a:xfrm>
            <a:off x="6510880" y="1953975"/>
            <a:ext cx="0" cy="62230"/>
          </a:xfrm>
          <a:custGeom>
            <a:avLst/>
            <a:gdLst/>
            <a:ahLst/>
            <a:cxnLst/>
            <a:rect l="l" t="t" r="r" b="b"/>
            <a:pathLst>
              <a:path h="62230">
                <a:moveTo>
                  <a:pt x="0" y="0"/>
                </a:moveTo>
                <a:lnTo>
                  <a:pt x="0" y="61984"/>
                </a:lnTo>
              </a:path>
            </a:pathLst>
          </a:custGeom>
          <a:ln w="3175">
            <a:solidFill>
              <a:srgbClr val="D6EF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4" name="object 2354"/>
          <p:cNvSpPr/>
          <p:nvPr/>
        </p:nvSpPr>
        <p:spPr>
          <a:xfrm>
            <a:off x="6509450" y="1953975"/>
            <a:ext cx="0" cy="62230"/>
          </a:xfrm>
          <a:custGeom>
            <a:avLst/>
            <a:gdLst/>
            <a:ahLst/>
            <a:cxnLst/>
            <a:rect l="l" t="t" r="r" b="b"/>
            <a:pathLst>
              <a:path h="62230">
                <a:moveTo>
                  <a:pt x="0" y="61974"/>
                </a:moveTo>
                <a:lnTo>
                  <a:pt x="0" y="0"/>
                </a:lnTo>
              </a:path>
            </a:pathLst>
          </a:custGeom>
          <a:ln w="3175">
            <a:solidFill>
              <a:srgbClr val="D6EF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5" name="object 2355"/>
          <p:cNvSpPr/>
          <p:nvPr/>
        </p:nvSpPr>
        <p:spPr>
          <a:xfrm>
            <a:off x="6510880" y="1953975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30">
                <a:moveTo>
                  <a:pt x="0" y="0"/>
                </a:moveTo>
                <a:lnTo>
                  <a:pt x="1250" y="0"/>
                </a:lnTo>
                <a:lnTo>
                  <a:pt x="1250" y="61993"/>
                </a:lnTo>
                <a:lnTo>
                  <a:pt x="0" y="61984"/>
                </a:lnTo>
                <a:lnTo>
                  <a:pt x="0" y="0"/>
                </a:lnTo>
                <a:close/>
              </a:path>
            </a:pathLst>
          </a:custGeom>
          <a:solidFill>
            <a:srgbClr val="D5EF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6" name="object 2356"/>
          <p:cNvSpPr/>
          <p:nvPr/>
        </p:nvSpPr>
        <p:spPr>
          <a:xfrm>
            <a:off x="6512130" y="1953975"/>
            <a:ext cx="0" cy="62230"/>
          </a:xfrm>
          <a:custGeom>
            <a:avLst/>
            <a:gdLst/>
            <a:ahLst/>
            <a:cxnLst/>
            <a:rect l="l" t="t" r="r" b="b"/>
            <a:pathLst>
              <a:path h="62230">
                <a:moveTo>
                  <a:pt x="0" y="0"/>
                </a:moveTo>
                <a:lnTo>
                  <a:pt x="0" y="61993"/>
                </a:lnTo>
              </a:path>
            </a:pathLst>
          </a:custGeom>
          <a:ln w="3175">
            <a:solidFill>
              <a:srgbClr val="D5EF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7" name="object 2357"/>
          <p:cNvSpPr/>
          <p:nvPr/>
        </p:nvSpPr>
        <p:spPr>
          <a:xfrm>
            <a:off x="6510880" y="1953975"/>
            <a:ext cx="0" cy="62230"/>
          </a:xfrm>
          <a:custGeom>
            <a:avLst/>
            <a:gdLst/>
            <a:ahLst/>
            <a:cxnLst/>
            <a:rect l="l" t="t" r="r" b="b"/>
            <a:pathLst>
              <a:path h="62230">
                <a:moveTo>
                  <a:pt x="0" y="61984"/>
                </a:moveTo>
                <a:lnTo>
                  <a:pt x="0" y="0"/>
                </a:lnTo>
              </a:path>
            </a:pathLst>
          </a:custGeom>
          <a:ln w="3175">
            <a:solidFill>
              <a:srgbClr val="D5EF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8" name="object 2358"/>
          <p:cNvSpPr/>
          <p:nvPr/>
        </p:nvSpPr>
        <p:spPr>
          <a:xfrm>
            <a:off x="6512130" y="1953975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30">
                <a:moveTo>
                  <a:pt x="0" y="0"/>
                </a:moveTo>
                <a:lnTo>
                  <a:pt x="1429" y="0"/>
                </a:lnTo>
                <a:lnTo>
                  <a:pt x="1429" y="62004"/>
                </a:lnTo>
                <a:lnTo>
                  <a:pt x="0" y="61993"/>
                </a:lnTo>
                <a:lnTo>
                  <a:pt x="0" y="0"/>
                </a:lnTo>
                <a:close/>
              </a:path>
            </a:pathLst>
          </a:custGeom>
          <a:solidFill>
            <a:srgbClr val="D5EF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9" name="object 2359"/>
          <p:cNvSpPr/>
          <p:nvPr/>
        </p:nvSpPr>
        <p:spPr>
          <a:xfrm>
            <a:off x="6513559" y="1953975"/>
            <a:ext cx="0" cy="62230"/>
          </a:xfrm>
          <a:custGeom>
            <a:avLst/>
            <a:gdLst/>
            <a:ahLst/>
            <a:cxnLst/>
            <a:rect l="l" t="t" r="r" b="b"/>
            <a:pathLst>
              <a:path h="62230">
                <a:moveTo>
                  <a:pt x="0" y="0"/>
                </a:moveTo>
                <a:lnTo>
                  <a:pt x="0" y="62004"/>
                </a:lnTo>
              </a:path>
            </a:pathLst>
          </a:custGeom>
          <a:ln w="3175">
            <a:solidFill>
              <a:srgbClr val="D5EF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0" name="object 2360"/>
          <p:cNvSpPr/>
          <p:nvPr/>
        </p:nvSpPr>
        <p:spPr>
          <a:xfrm>
            <a:off x="6512130" y="1953975"/>
            <a:ext cx="0" cy="62230"/>
          </a:xfrm>
          <a:custGeom>
            <a:avLst/>
            <a:gdLst/>
            <a:ahLst/>
            <a:cxnLst/>
            <a:rect l="l" t="t" r="r" b="b"/>
            <a:pathLst>
              <a:path h="62230">
                <a:moveTo>
                  <a:pt x="0" y="61993"/>
                </a:moveTo>
                <a:lnTo>
                  <a:pt x="0" y="0"/>
                </a:lnTo>
              </a:path>
            </a:pathLst>
          </a:custGeom>
          <a:ln w="3175">
            <a:solidFill>
              <a:srgbClr val="D5EF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1" name="object 2361"/>
          <p:cNvSpPr/>
          <p:nvPr/>
        </p:nvSpPr>
        <p:spPr>
          <a:xfrm>
            <a:off x="6513559" y="1953975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30">
                <a:moveTo>
                  <a:pt x="0" y="0"/>
                </a:moveTo>
                <a:lnTo>
                  <a:pt x="1250" y="0"/>
                </a:lnTo>
                <a:lnTo>
                  <a:pt x="1250" y="62013"/>
                </a:lnTo>
                <a:lnTo>
                  <a:pt x="0" y="62004"/>
                </a:lnTo>
                <a:lnTo>
                  <a:pt x="0" y="0"/>
                </a:lnTo>
                <a:close/>
              </a:path>
            </a:pathLst>
          </a:custGeom>
          <a:solidFill>
            <a:srgbClr val="D4EE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2" name="object 2362"/>
          <p:cNvSpPr/>
          <p:nvPr/>
        </p:nvSpPr>
        <p:spPr>
          <a:xfrm>
            <a:off x="6514810" y="1953975"/>
            <a:ext cx="0" cy="62230"/>
          </a:xfrm>
          <a:custGeom>
            <a:avLst/>
            <a:gdLst/>
            <a:ahLst/>
            <a:cxnLst/>
            <a:rect l="l" t="t" r="r" b="b"/>
            <a:pathLst>
              <a:path h="62230">
                <a:moveTo>
                  <a:pt x="0" y="0"/>
                </a:moveTo>
                <a:lnTo>
                  <a:pt x="0" y="62013"/>
                </a:lnTo>
              </a:path>
            </a:pathLst>
          </a:custGeom>
          <a:ln w="3175">
            <a:solidFill>
              <a:srgbClr val="D4EE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3" name="object 2363"/>
          <p:cNvSpPr/>
          <p:nvPr/>
        </p:nvSpPr>
        <p:spPr>
          <a:xfrm>
            <a:off x="6513559" y="1953975"/>
            <a:ext cx="0" cy="62230"/>
          </a:xfrm>
          <a:custGeom>
            <a:avLst/>
            <a:gdLst/>
            <a:ahLst/>
            <a:cxnLst/>
            <a:rect l="l" t="t" r="r" b="b"/>
            <a:pathLst>
              <a:path h="62230">
                <a:moveTo>
                  <a:pt x="0" y="62004"/>
                </a:moveTo>
                <a:lnTo>
                  <a:pt x="0" y="0"/>
                </a:lnTo>
              </a:path>
            </a:pathLst>
          </a:custGeom>
          <a:ln w="3175">
            <a:solidFill>
              <a:srgbClr val="D4EE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4" name="object 2364"/>
          <p:cNvSpPr/>
          <p:nvPr/>
        </p:nvSpPr>
        <p:spPr>
          <a:xfrm>
            <a:off x="6514810" y="1953975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30">
                <a:moveTo>
                  <a:pt x="0" y="0"/>
                </a:moveTo>
                <a:lnTo>
                  <a:pt x="1429" y="0"/>
                </a:lnTo>
                <a:lnTo>
                  <a:pt x="1429" y="62023"/>
                </a:lnTo>
                <a:lnTo>
                  <a:pt x="0" y="62013"/>
                </a:lnTo>
                <a:lnTo>
                  <a:pt x="0" y="0"/>
                </a:lnTo>
                <a:close/>
              </a:path>
            </a:pathLst>
          </a:custGeom>
          <a:solidFill>
            <a:srgbClr val="D3EE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5" name="object 2365"/>
          <p:cNvSpPr/>
          <p:nvPr/>
        </p:nvSpPr>
        <p:spPr>
          <a:xfrm>
            <a:off x="6516240" y="1953975"/>
            <a:ext cx="0" cy="62230"/>
          </a:xfrm>
          <a:custGeom>
            <a:avLst/>
            <a:gdLst/>
            <a:ahLst/>
            <a:cxnLst/>
            <a:rect l="l" t="t" r="r" b="b"/>
            <a:pathLst>
              <a:path h="62230">
                <a:moveTo>
                  <a:pt x="0" y="0"/>
                </a:moveTo>
                <a:lnTo>
                  <a:pt x="0" y="62023"/>
                </a:lnTo>
              </a:path>
            </a:pathLst>
          </a:custGeom>
          <a:ln w="3175">
            <a:solidFill>
              <a:srgbClr val="D3EE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6" name="object 2366"/>
          <p:cNvSpPr/>
          <p:nvPr/>
        </p:nvSpPr>
        <p:spPr>
          <a:xfrm>
            <a:off x="6514810" y="1953975"/>
            <a:ext cx="0" cy="62230"/>
          </a:xfrm>
          <a:custGeom>
            <a:avLst/>
            <a:gdLst/>
            <a:ahLst/>
            <a:cxnLst/>
            <a:rect l="l" t="t" r="r" b="b"/>
            <a:pathLst>
              <a:path h="62230">
                <a:moveTo>
                  <a:pt x="0" y="62013"/>
                </a:moveTo>
                <a:lnTo>
                  <a:pt x="0" y="0"/>
                </a:lnTo>
              </a:path>
            </a:pathLst>
          </a:custGeom>
          <a:ln w="3175">
            <a:solidFill>
              <a:srgbClr val="D3EE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7" name="object 2367"/>
          <p:cNvSpPr/>
          <p:nvPr/>
        </p:nvSpPr>
        <p:spPr>
          <a:xfrm>
            <a:off x="6516240" y="1953975"/>
            <a:ext cx="0" cy="62230"/>
          </a:xfrm>
          <a:custGeom>
            <a:avLst/>
            <a:gdLst/>
            <a:ahLst/>
            <a:cxnLst/>
            <a:rect l="l" t="t" r="r" b="b"/>
            <a:pathLst>
              <a:path h="62230">
                <a:moveTo>
                  <a:pt x="0" y="0"/>
                </a:moveTo>
                <a:lnTo>
                  <a:pt x="0" y="62023"/>
                </a:lnTo>
              </a:path>
            </a:pathLst>
          </a:custGeom>
          <a:ln w="3175">
            <a:solidFill>
              <a:srgbClr val="D2EE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8" name="object 2368"/>
          <p:cNvSpPr/>
          <p:nvPr/>
        </p:nvSpPr>
        <p:spPr>
          <a:xfrm>
            <a:off x="6516240" y="1953975"/>
            <a:ext cx="0" cy="62230"/>
          </a:xfrm>
          <a:custGeom>
            <a:avLst/>
            <a:gdLst/>
            <a:ahLst/>
            <a:cxnLst/>
            <a:rect l="l" t="t" r="r" b="b"/>
            <a:pathLst>
              <a:path h="62230">
                <a:moveTo>
                  <a:pt x="0" y="62023"/>
                </a:moveTo>
                <a:lnTo>
                  <a:pt x="0" y="0"/>
                </a:lnTo>
              </a:path>
            </a:pathLst>
          </a:custGeom>
          <a:ln w="3175">
            <a:solidFill>
              <a:srgbClr val="D2EE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9" name="object 2369"/>
          <p:cNvSpPr/>
          <p:nvPr/>
        </p:nvSpPr>
        <p:spPr>
          <a:xfrm>
            <a:off x="6516240" y="1953975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30">
                <a:moveTo>
                  <a:pt x="0" y="0"/>
                </a:moveTo>
                <a:lnTo>
                  <a:pt x="1250" y="0"/>
                </a:lnTo>
                <a:lnTo>
                  <a:pt x="1250" y="62032"/>
                </a:lnTo>
                <a:lnTo>
                  <a:pt x="0" y="62023"/>
                </a:lnTo>
                <a:lnTo>
                  <a:pt x="0" y="0"/>
                </a:lnTo>
                <a:close/>
              </a:path>
            </a:pathLst>
          </a:custGeom>
          <a:solidFill>
            <a:srgbClr val="D2EE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0" name="object 2370"/>
          <p:cNvSpPr/>
          <p:nvPr/>
        </p:nvSpPr>
        <p:spPr>
          <a:xfrm>
            <a:off x="6517490" y="1953975"/>
            <a:ext cx="0" cy="62230"/>
          </a:xfrm>
          <a:custGeom>
            <a:avLst/>
            <a:gdLst/>
            <a:ahLst/>
            <a:cxnLst/>
            <a:rect l="l" t="t" r="r" b="b"/>
            <a:pathLst>
              <a:path h="62230">
                <a:moveTo>
                  <a:pt x="0" y="0"/>
                </a:moveTo>
                <a:lnTo>
                  <a:pt x="0" y="62032"/>
                </a:lnTo>
              </a:path>
            </a:pathLst>
          </a:custGeom>
          <a:ln w="3175">
            <a:solidFill>
              <a:srgbClr val="D2EE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1" name="object 2371"/>
          <p:cNvSpPr/>
          <p:nvPr/>
        </p:nvSpPr>
        <p:spPr>
          <a:xfrm>
            <a:off x="6516240" y="1953975"/>
            <a:ext cx="0" cy="62230"/>
          </a:xfrm>
          <a:custGeom>
            <a:avLst/>
            <a:gdLst/>
            <a:ahLst/>
            <a:cxnLst/>
            <a:rect l="l" t="t" r="r" b="b"/>
            <a:pathLst>
              <a:path h="62230">
                <a:moveTo>
                  <a:pt x="0" y="62023"/>
                </a:moveTo>
                <a:lnTo>
                  <a:pt x="0" y="0"/>
                </a:lnTo>
              </a:path>
            </a:pathLst>
          </a:custGeom>
          <a:ln w="3175">
            <a:solidFill>
              <a:srgbClr val="D2EE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2" name="object 2372"/>
          <p:cNvSpPr/>
          <p:nvPr/>
        </p:nvSpPr>
        <p:spPr>
          <a:xfrm>
            <a:off x="6517490" y="1953975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30">
                <a:moveTo>
                  <a:pt x="0" y="0"/>
                </a:moveTo>
                <a:lnTo>
                  <a:pt x="1429" y="0"/>
                </a:lnTo>
                <a:lnTo>
                  <a:pt x="1429" y="62043"/>
                </a:lnTo>
                <a:lnTo>
                  <a:pt x="0" y="62032"/>
                </a:lnTo>
                <a:lnTo>
                  <a:pt x="0" y="0"/>
                </a:lnTo>
                <a:close/>
              </a:path>
            </a:pathLst>
          </a:custGeom>
          <a:solidFill>
            <a:srgbClr val="D2ED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3" name="object 2373"/>
          <p:cNvSpPr/>
          <p:nvPr/>
        </p:nvSpPr>
        <p:spPr>
          <a:xfrm>
            <a:off x="6518919" y="1953975"/>
            <a:ext cx="0" cy="62230"/>
          </a:xfrm>
          <a:custGeom>
            <a:avLst/>
            <a:gdLst/>
            <a:ahLst/>
            <a:cxnLst/>
            <a:rect l="l" t="t" r="r" b="b"/>
            <a:pathLst>
              <a:path h="62230">
                <a:moveTo>
                  <a:pt x="0" y="0"/>
                </a:moveTo>
                <a:lnTo>
                  <a:pt x="0" y="62043"/>
                </a:lnTo>
              </a:path>
            </a:pathLst>
          </a:custGeom>
          <a:ln w="3175">
            <a:solidFill>
              <a:srgbClr val="D2ED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4" name="object 2374"/>
          <p:cNvSpPr/>
          <p:nvPr/>
        </p:nvSpPr>
        <p:spPr>
          <a:xfrm>
            <a:off x="6517490" y="1953975"/>
            <a:ext cx="0" cy="62230"/>
          </a:xfrm>
          <a:custGeom>
            <a:avLst/>
            <a:gdLst/>
            <a:ahLst/>
            <a:cxnLst/>
            <a:rect l="l" t="t" r="r" b="b"/>
            <a:pathLst>
              <a:path h="62230">
                <a:moveTo>
                  <a:pt x="0" y="62032"/>
                </a:moveTo>
                <a:lnTo>
                  <a:pt x="0" y="0"/>
                </a:lnTo>
              </a:path>
            </a:pathLst>
          </a:custGeom>
          <a:ln w="3175">
            <a:solidFill>
              <a:srgbClr val="D2ED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5" name="object 2375"/>
          <p:cNvSpPr/>
          <p:nvPr/>
        </p:nvSpPr>
        <p:spPr>
          <a:xfrm>
            <a:off x="6518919" y="1953975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30">
                <a:moveTo>
                  <a:pt x="0" y="0"/>
                </a:moveTo>
                <a:lnTo>
                  <a:pt x="1250" y="0"/>
                </a:lnTo>
                <a:lnTo>
                  <a:pt x="1250" y="62052"/>
                </a:lnTo>
                <a:lnTo>
                  <a:pt x="0" y="62043"/>
                </a:lnTo>
                <a:lnTo>
                  <a:pt x="0" y="0"/>
                </a:lnTo>
                <a:close/>
              </a:path>
            </a:pathLst>
          </a:custGeom>
          <a:solidFill>
            <a:srgbClr val="D1ED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6" name="object 2376"/>
          <p:cNvSpPr/>
          <p:nvPr/>
        </p:nvSpPr>
        <p:spPr>
          <a:xfrm>
            <a:off x="6520170" y="1953975"/>
            <a:ext cx="0" cy="62230"/>
          </a:xfrm>
          <a:custGeom>
            <a:avLst/>
            <a:gdLst/>
            <a:ahLst/>
            <a:cxnLst/>
            <a:rect l="l" t="t" r="r" b="b"/>
            <a:pathLst>
              <a:path h="62230">
                <a:moveTo>
                  <a:pt x="0" y="0"/>
                </a:moveTo>
                <a:lnTo>
                  <a:pt x="0" y="62052"/>
                </a:lnTo>
              </a:path>
            </a:pathLst>
          </a:custGeom>
          <a:ln w="3175">
            <a:solidFill>
              <a:srgbClr val="D1ED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7" name="object 2377"/>
          <p:cNvSpPr/>
          <p:nvPr/>
        </p:nvSpPr>
        <p:spPr>
          <a:xfrm>
            <a:off x="6518919" y="1953975"/>
            <a:ext cx="0" cy="62230"/>
          </a:xfrm>
          <a:custGeom>
            <a:avLst/>
            <a:gdLst/>
            <a:ahLst/>
            <a:cxnLst/>
            <a:rect l="l" t="t" r="r" b="b"/>
            <a:pathLst>
              <a:path h="62230">
                <a:moveTo>
                  <a:pt x="0" y="62043"/>
                </a:moveTo>
                <a:lnTo>
                  <a:pt x="0" y="0"/>
                </a:lnTo>
              </a:path>
            </a:pathLst>
          </a:custGeom>
          <a:ln w="3175">
            <a:solidFill>
              <a:srgbClr val="D1ED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8" name="object 2378"/>
          <p:cNvSpPr/>
          <p:nvPr/>
        </p:nvSpPr>
        <p:spPr>
          <a:xfrm>
            <a:off x="6520170" y="1953975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30">
                <a:moveTo>
                  <a:pt x="0" y="0"/>
                </a:moveTo>
                <a:lnTo>
                  <a:pt x="1429" y="0"/>
                </a:lnTo>
                <a:lnTo>
                  <a:pt x="1429" y="62062"/>
                </a:lnTo>
                <a:lnTo>
                  <a:pt x="0" y="62052"/>
                </a:lnTo>
                <a:lnTo>
                  <a:pt x="0" y="0"/>
                </a:lnTo>
                <a:close/>
              </a:path>
            </a:pathLst>
          </a:custGeom>
          <a:solidFill>
            <a:srgbClr val="D1ED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9" name="object 2379"/>
          <p:cNvSpPr/>
          <p:nvPr/>
        </p:nvSpPr>
        <p:spPr>
          <a:xfrm>
            <a:off x="6521599" y="1953975"/>
            <a:ext cx="0" cy="62230"/>
          </a:xfrm>
          <a:custGeom>
            <a:avLst/>
            <a:gdLst/>
            <a:ahLst/>
            <a:cxnLst/>
            <a:rect l="l" t="t" r="r" b="b"/>
            <a:pathLst>
              <a:path h="62230">
                <a:moveTo>
                  <a:pt x="0" y="0"/>
                </a:moveTo>
                <a:lnTo>
                  <a:pt x="0" y="62062"/>
                </a:lnTo>
              </a:path>
            </a:pathLst>
          </a:custGeom>
          <a:ln w="3175">
            <a:solidFill>
              <a:srgbClr val="D1ED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0" name="object 2380"/>
          <p:cNvSpPr/>
          <p:nvPr/>
        </p:nvSpPr>
        <p:spPr>
          <a:xfrm>
            <a:off x="6520170" y="1953975"/>
            <a:ext cx="0" cy="62230"/>
          </a:xfrm>
          <a:custGeom>
            <a:avLst/>
            <a:gdLst/>
            <a:ahLst/>
            <a:cxnLst/>
            <a:rect l="l" t="t" r="r" b="b"/>
            <a:pathLst>
              <a:path h="62230">
                <a:moveTo>
                  <a:pt x="0" y="62052"/>
                </a:moveTo>
                <a:lnTo>
                  <a:pt x="0" y="0"/>
                </a:lnTo>
              </a:path>
            </a:pathLst>
          </a:custGeom>
          <a:ln w="3175">
            <a:solidFill>
              <a:srgbClr val="D1ED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1" name="object 2381"/>
          <p:cNvSpPr/>
          <p:nvPr/>
        </p:nvSpPr>
        <p:spPr>
          <a:xfrm>
            <a:off x="6521599" y="1953975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30">
                <a:moveTo>
                  <a:pt x="0" y="0"/>
                </a:moveTo>
                <a:lnTo>
                  <a:pt x="1250" y="0"/>
                </a:lnTo>
                <a:lnTo>
                  <a:pt x="1250" y="62071"/>
                </a:lnTo>
                <a:lnTo>
                  <a:pt x="0" y="62062"/>
                </a:lnTo>
                <a:lnTo>
                  <a:pt x="0" y="0"/>
                </a:lnTo>
                <a:close/>
              </a:path>
            </a:pathLst>
          </a:custGeom>
          <a:solidFill>
            <a:srgbClr val="D0EC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2" name="object 2382"/>
          <p:cNvSpPr/>
          <p:nvPr/>
        </p:nvSpPr>
        <p:spPr>
          <a:xfrm>
            <a:off x="6522850" y="1953975"/>
            <a:ext cx="0" cy="62230"/>
          </a:xfrm>
          <a:custGeom>
            <a:avLst/>
            <a:gdLst/>
            <a:ahLst/>
            <a:cxnLst/>
            <a:rect l="l" t="t" r="r" b="b"/>
            <a:pathLst>
              <a:path h="62230">
                <a:moveTo>
                  <a:pt x="0" y="0"/>
                </a:moveTo>
                <a:lnTo>
                  <a:pt x="0" y="62071"/>
                </a:lnTo>
              </a:path>
            </a:pathLst>
          </a:custGeom>
          <a:ln w="3175">
            <a:solidFill>
              <a:srgbClr val="D0E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3" name="object 2383"/>
          <p:cNvSpPr/>
          <p:nvPr/>
        </p:nvSpPr>
        <p:spPr>
          <a:xfrm>
            <a:off x="6521599" y="1953975"/>
            <a:ext cx="0" cy="62230"/>
          </a:xfrm>
          <a:custGeom>
            <a:avLst/>
            <a:gdLst/>
            <a:ahLst/>
            <a:cxnLst/>
            <a:rect l="l" t="t" r="r" b="b"/>
            <a:pathLst>
              <a:path h="62230">
                <a:moveTo>
                  <a:pt x="0" y="62062"/>
                </a:moveTo>
                <a:lnTo>
                  <a:pt x="0" y="0"/>
                </a:lnTo>
              </a:path>
            </a:pathLst>
          </a:custGeom>
          <a:ln w="3175">
            <a:solidFill>
              <a:srgbClr val="D0E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4" name="object 2384"/>
          <p:cNvSpPr/>
          <p:nvPr/>
        </p:nvSpPr>
        <p:spPr>
          <a:xfrm>
            <a:off x="6522850" y="1953975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30">
                <a:moveTo>
                  <a:pt x="0" y="0"/>
                </a:moveTo>
                <a:lnTo>
                  <a:pt x="1429" y="0"/>
                </a:lnTo>
                <a:lnTo>
                  <a:pt x="1429" y="62082"/>
                </a:lnTo>
                <a:lnTo>
                  <a:pt x="0" y="62071"/>
                </a:lnTo>
                <a:lnTo>
                  <a:pt x="0" y="0"/>
                </a:lnTo>
                <a:close/>
              </a:path>
            </a:pathLst>
          </a:custGeom>
          <a:solidFill>
            <a:srgbClr val="CFEC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5" name="object 2385"/>
          <p:cNvSpPr/>
          <p:nvPr/>
        </p:nvSpPr>
        <p:spPr>
          <a:xfrm>
            <a:off x="6524280" y="1953975"/>
            <a:ext cx="0" cy="62230"/>
          </a:xfrm>
          <a:custGeom>
            <a:avLst/>
            <a:gdLst/>
            <a:ahLst/>
            <a:cxnLst/>
            <a:rect l="l" t="t" r="r" b="b"/>
            <a:pathLst>
              <a:path h="62230">
                <a:moveTo>
                  <a:pt x="0" y="0"/>
                </a:moveTo>
                <a:lnTo>
                  <a:pt x="0" y="62082"/>
                </a:lnTo>
              </a:path>
            </a:pathLst>
          </a:custGeom>
          <a:ln w="3175">
            <a:solidFill>
              <a:srgbClr val="CFE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6" name="object 2386"/>
          <p:cNvSpPr/>
          <p:nvPr/>
        </p:nvSpPr>
        <p:spPr>
          <a:xfrm>
            <a:off x="6522850" y="1953975"/>
            <a:ext cx="0" cy="62230"/>
          </a:xfrm>
          <a:custGeom>
            <a:avLst/>
            <a:gdLst/>
            <a:ahLst/>
            <a:cxnLst/>
            <a:rect l="l" t="t" r="r" b="b"/>
            <a:pathLst>
              <a:path h="62230">
                <a:moveTo>
                  <a:pt x="0" y="62071"/>
                </a:moveTo>
                <a:lnTo>
                  <a:pt x="0" y="0"/>
                </a:lnTo>
              </a:path>
            </a:pathLst>
          </a:custGeom>
          <a:ln w="3175">
            <a:solidFill>
              <a:srgbClr val="CFE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7" name="object 2387"/>
          <p:cNvSpPr/>
          <p:nvPr/>
        </p:nvSpPr>
        <p:spPr>
          <a:xfrm>
            <a:off x="6524280" y="1953975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30">
                <a:moveTo>
                  <a:pt x="0" y="0"/>
                </a:moveTo>
                <a:lnTo>
                  <a:pt x="1250" y="0"/>
                </a:lnTo>
                <a:lnTo>
                  <a:pt x="1250" y="62091"/>
                </a:lnTo>
                <a:lnTo>
                  <a:pt x="0" y="62082"/>
                </a:lnTo>
                <a:lnTo>
                  <a:pt x="0" y="0"/>
                </a:lnTo>
                <a:close/>
              </a:path>
            </a:pathLst>
          </a:custGeom>
          <a:solidFill>
            <a:srgbClr val="CFEC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8" name="object 2388"/>
          <p:cNvSpPr/>
          <p:nvPr/>
        </p:nvSpPr>
        <p:spPr>
          <a:xfrm>
            <a:off x="6525530" y="1953975"/>
            <a:ext cx="0" cy="62230"/>
          </a:xfrm>
          <a:custGeom>
            <a:avLst/>
            <a:gdLst/>
            <a:ahLst/>
            <a:cxnLst/>
            <a:rect l="l" t="t" r="r" b="b"/>
            <a:pathLst>
              <a:path h="62230">
                <a:moveTo>
                  <a:pt x="0" y="0"/>
                </a:moveTo>
                <a:lnTo>
                  <a:pt x="0" y="62091"/>
                </a:lnTo>
              </a:path>
            </a:pathLst>
          </a:custGeom>
          <a:ln w="3175">
            <a:solidFill>
              <a:srgbClr val="CFE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9" name="object 2389"/>
          <p:cNvSpPr/>
          <p:nvPr/>
        </p:nvSpPr>
        <p:spPr>
          <a:xfrm>
            <a:off x="6524280" y="1953975"/>
            <a:ext cx="0" cy="62230"/>
          </a:xfrm>
          <a:custGeom>
            <a:avLst/>
            <a:gdLst/>
            <a:ahLst/>
            <a:cxnLst/>
            <a:rect l="l" t="t" r="r" b="b"/>
            <a:pathLst>
              <a:path h="62230">
                <a:moveTo>
                  <a:pt x="0" y="62082"/>
                </a:moveTo>
                <a:lnTo>
                  <a:pt x="0" y="0"/>
                </a:lnTo>
              </a:path>
            </a:pathLst>
          </a:custGeom>
          <a:ln w="3175">
            <a:solidFill>
              <a:srgbClr val="CFE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0" name="object 2390"/>
          <p:cNvSpPr/>
          <p:nvPr/>
        </p:nvSpPr>
        <p:spPr>
          <a:xfrm>
            <a:off x="6525530" y="1953975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30">
                <a:moveTo>
                  <a:pt x="0" y="0"/>
                </a:moveTo>
                <a:lnTo>
                  <a:pt x="1429" y="0"/>
                </a:lnTo>
                <a:lnTo>
                  <a:pt x="1429" y="62101"/>
                </a:lnTo>
                <a:lnTo>
                  <a:pt x="0" y="62091"/>
                </a:lnTo>
                <a:lnTo>
                  <a:pt x="0" y="0"/>
                </a:lnTo>
                <a:close/>
              </a:path>
            </a:pathLst>
          </a:custGeom>
          <a:solidFill>
            <a:srgbClr val="CEEC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1" name="object 2391"/>
          <p:cNvSpPr/>
          <p:nvPr/>
        </p:nvSpPr>
        <p:spPr>
          <a:xfrm>
            <a:off x="6526959" y="1953975"/>
            <a:ext cx="0" cy="62230"/>
          </a:xfrm>
          <a:custGeom>
            <a:avLst/>
            <a:gdLst/>
            <a:ahLst/>
            <a:cxnLst/>
            <a:rect l="l" t="t" r="r" b="b"/>
            <a:pathLst>
              <a:path h="62230">
                <a:moveTo>
                  <a:pt x="0" y="0"/>
                </a:moveTo>
                <a:lnTo>
                  <a:pt x="0" y="62101"/>
                </a:lnTo>
              </a:path>
            </a:pathLst>
          </a:custGeom>
          <a:ln w="3175">
            <a:solidFill>
              <a:srgbClr val="CEE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2" name="object 2392"/>
          <p:cNvSpPr/>
          <p:nvPr/>
        </p:nvSpPr>
        <p:spPr>
          <a:xfrm>
            <a:off x="6525530" y="1953975"/>
            <a:ext cx="0" cy="62230"/>
          </a:xfrm>
          <a:custGeom>
            <a:avLst/>
            <a:gdLst/>
            <a:ahLst/>
            <a:cxnLst/>
            <a:rect l="l" t="t" r="r" b="b"/>
            <a:pathLst>
              <a:path h="62230">
                <a:moveTo>
                  <a:pt x="0" y="62091"/>
                </a:moveTo>
                <a:lnTo>
                  <a:pt x="0" y="0"/>
                </a:lnTo>
              </a:path>
            </a:pathLst>
          </a:custGeom>
          <a:ln w="3175">
            <a:solidFill>
              <a:srgbClr val="CEE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3" name="object 2393"/>
          <p:cNvSpPr/>
          <p:nvPr/>
        </p:nvSpPr>
        <p:spPr>
          <a:xfrm>
            <a:off x="6526959" y="1953975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30">
                <a:moveTo>
                  <a:pt x="0" y="0"/>
                </a:moveTo>
                <a:lnTo>
                  <a:pt x="1250" y="0"/>
                </a:lnTo>
                <a:lnTo>
                  <a:pt x="1250" y="62111"/>
                </a:lnTo>
                <a:lnTo>
                  <a:pt x="0" y="62101"/>
                </a:lnTo>
                <a:lnTo>
                  <a:pt x="0" y="0"/>
                </a:lnTo>
                <a:close/>
              </a:path>
            </a:pathLst>
          </a:custGeom>
          <a:solidFill>
            <a:srgbClr val="CDE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4" name="object 2394"/>
          <p:cNvSpPr/>
          <p:nvPr/>
        </p:nvSpPr>
        <p:spPr>
          <a:xfrm>
            <a:off x="6528210" y="1953975"/>
            <a:ext cx="0" cy="62230"/>
          </a:xfrm>
          <a:custGeom>
            <a:avLst/>
            <a:gdLst/>
            <a:ahLst/>
            <a:cxnLst/>
            <a:rect l="l" t="t" r="r" b="b"/>
            <a:pathLst>
              <a:path h="62230">
                <a:moveTo>
                  <a:pt x="0" y="0"/>
                </a:moveTo>
                <a:lnTo>
                  <a:pt x="0" y="62111"/>
                </a:lnTo>
              </a:path>
            </a:pathLst>
          </a:custGeom>
          <a:ln w="3175">
            <a:solidFill>
              <a:srgbClr val="CDE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5" name="object 2395"/>
          <p:cNvSpPr/>
          <p:nvPr/>
        </p:nvSpPr>
        <p:spPr>
          <a:xfrm>
            <a:off x="6526959" y="1953975"/>
            <a:ext cx="0" cy="62230"/>
          </a:xfrm>
          <a:custGeom>
            <a:avLst/>
            <a:gdLst/>
            <a:ahLst/>
            <a:cxnLst/>
            <a:rect l="l" t="t" r="r" b="b"/>
            <a:pathLst>
              <a:path h="62230">
                <a:moveTo>
                  <a:pt x="0" y="62101"/>
                </a:moveTo>
                <a:lnTo>
                  <a:pt x="0" y="0"/>
                </a:lnTo>
              </a:path>
            </a:pathLst>
          </a:custGeom>
          <a:ln w="3175">
            <a:solidFill>
              <a:srgbClr val="CDE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6" name="object 2396"/>
          <p:cNvSpPr/>
          <p:nvPr/>
        </p:nvSpPr>
        <p:spPr>
          <a:xfrm>
            <a:off x="6528210" y="1953975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30">
                <a:moveTo>
                  <a:pt x="0" y="0"/>
                </a:moveTo>
                <a:lnTo>
                  <a:pt x="1429" y="0"/>
                </a:lnTo>
                <a:lnTo>
                  <a:pt x="1429" y="62121"/>
                </a:lnTo>
                <a:lnTo>
                  <a:pt x="0" y="62111"/>
                </a:lnTo>
                <a:lnTo>
                  <a:pt x="0" y="0"/>
                </a:lnTo>
                <a:close/>
              </a:path>
            </a:pathLst>
          </a:custGeom>
          <a:solidFill>
            <a:srgbClr val="CCE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7" name="object 2397"/>
          <p:cNvSpPr/>
          <p:nvPr/>
        </p:nvSpPr>
        <p:spPr>
          <a:xfrm>
            <a:off x="6529640" y="1953975"/>
            <a:ext cx="0" cy="62230"/>
          </a:xfrm>
          <a:custGeom>
            <a:avLst/>
            <a:gdLst/>
            <a:ahLst/>
            <a:cxnLst/>
            <a:rect l="l" t="t" r="r" b="b"/>
            <a:pathLst>
              <a:path h="62230">
                <a:moveTo>
                  <a:pt x="0" y="0"/>
                </a:moveTo>
                <a:lnTo>
                  <a:pt x="0" y="62121"/>
                </a:lnTo>
              </a:path>
            </a:pathLst>
          </a:custGeom>
          <a:ln w="3175">
            <a:solidFill>
              <a:srgbClr val="CCE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8" name="object 2398"/>
          <p:cNvSpPr/>
          <p:nvPr/>
        </p:nvSpPr>
        <p:spPr>
          <a:xfrm>
            <a:off x="6528210" y="1953975"/>
            <a:ext cx="0" cy="62230"/>
          </a:xfrm>
          <a:custGeom>
            <a:avLst/>
            <a:gdLst/>
            <a:ahLst/>
            <a:cxnLst/>
            <a:rect l="l" t="t" r="r" b="b"/>
            <a:pathLst>
              <a:path h="62230">
                <a:moveTo>
                  <a:pt x="0" y="62111"/>
                </a:moveTo>
                <a:lnTo>
                  <a:pt x="0" y="0"/>
                </a:lnTo>
              </a:path>
            </a:pathLst>
          </a:custGeom>
          <a:ln w="3175">
            <a:solidFill>
              <a:srgbClr val="CCE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9" name="object 2399"/>
          <p:cNvSpPr/>
          <p:nvPr/>
        </p:nvSpPr>
        <p:spPr>
          <a:xfrm>
            <a:off x="6529640" y="1953975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30">
                <a:moveTo>
                  <a:pt x="0" y="0"/>
                </a:moveTo>
                <a:lnTo>
                  <a:pt x="1250" y="0"/>
                </a:lnTo>
                <a:lnTo>
                  <a:pt x="1250" y="62130"/>
                </a:lnTo>
                <a:lnTo>
                  <a:pt x="0" y="62121"/>
                </a:lnTo>
                <a:lnTo>
                  <a:pt x="0" y="0"/>
                </a:lnTo>
                <a:close/>
              </a:path>
            </a:pathLst>
          </a:custGeom>
          <a:solidFill>
            <a:srgbClr val="CCE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0" name="object 2400"/>
          <p:cNvSpPr/>
          <p:nvPr/>
        </p:nvSpPr>
        <p:spPr>
          <a:xfrm>
            <a:off x="6530890" y="1953975"/>
            <a:ext cx="0" cy="62230"/>
          </a:xfrm>
          <a:custGeom>
            <a:avLst/>
            <a:gdLst/>
            <a:ahLst/>
            <a:cxnLst/>
            <a:rect l="l" t="t" r="r" b="b"/>
            <a:pathLst>
              <a:path h="62230">
                <a:moveTo>
                  <a:pt x="0" y="0"/>
                </a:moveTo>
                <a:lnTo>
                  <a:pt x="0" y="62130"/>
                </a:lnTo>
              </a:path>
            </a:pathLst>
          </a:custGeom>
          <a:ln w="3175">
            <a:solidFill>
              <a:srgbClr val="CCE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1" name="object 2401"/>
          <p:cNvSpPr/>
          <p:nvPr/>
        </p:nvSpPr>
        <p:spPr>
          <a:xfrm>
            <a:off x="6529640" y="1953975"/>
            <a:ext cx="0" cy="62230"/>
          </a:xfrm>
          <a:custGeom>
            <a:avLst/>
            <a:gdLst/>
            <a:ahLst/>
            <a:cxnLst/>
            <a:rect l="l" t="t" r="r" b="b"/>
            <a:pathLst>
              <a:path h="62230">
                <a:moveTo>
                  <a:pt x="0" y="62121"/>
                </a:moveTo>
                <a:lnTo>
                  <a:pt x="0" y="0"/>
                </a:lnTo>
              </a:path>
            </a:pathLst>
          </a:custGeom>
          <a:ln w="3175">
            <a:solidFill>
              <a:srgbClr val="CCE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2" name="object 2402"/>
          <p:cNvSpPr/>
          <p:nvPr/>
        </p:nvSpPr>
        <p:spPr>
          <a:xfrm>
            <a:off x="6530890" y="1953975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30">
                <a:moveTo>
                  <a:pt x="0" y="0"/>
                </a:moveTo>
                <a:lnTo>
                  <a:pt x="1429" y="0"/>
                </a:lnTo>
                <a:lnTo>
                  <a:pt x="1429" y="62140"/>
                </a:lnTo>
                <a:lnTo>
                  <a:pt x="0" y="62130"/>
                </a:lnTo>
                <a:lnTo>
                  <a:pt x="0" y="0"/>
                </a:lnTo>
                <a:close/>
              </a:path>
            </a:pathLst>
          </a:custGeom>
          <a:solidFill>
            <a:srgbClr val="CAE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3" name="object 2403"/>
          <p:cNvSpPr/>
          <p:nvPr/>
        </p:nvSpPr>
        <p:spPr>
          <a:xfrm>
            <a:off x="6532319" y="1953975"/>
            <a:ext cx="0" cy="62230"/>
          </a:xfrm>
          <a:custGeom>
            <a:avLst/>
            <a:gdLst/>
            <a:ahLst/>
            <a:cxnLst/>
            <a:rect l="l" t="t" r="r" b="b"/>
            <a:pathLst>
              <a:path h="62230">
                <a:moveTo>
                  <a:pt x="0" y="0"/>
                </a:moveTo>
                <a:lnTo>
                  <a:pt x="0" y="62140"/>
                </a:lnTo>
              </a:path>
            </a:pathLst>
          </a:custGeom>
          <a:ln w="3175">
            <a:solidFill>
              <a:srgbClr val="CAE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4" name="object 2404"/>
          <p:cNvSpPr/>
          <p:nvPr/>
        </p:nvSpPr>
        <p:spPr>
          <a:xfrm>
            <a:off x="6530890" y="1953975"/>
            <a:ext cx="0" cy="62230"/>
          </a:xfrm>
          <a:custGeom>
            <a:avLst/>
            <a:gdLst/>
            <a:ahLst/>
            <a:cxnLst/>
            <a:rect l="l" t="t" r="r" b="b"/>
            <a:pathLst>
              <a:path h="62230">
                <a:moveTo>
                  <a:pt x="0" y="62130"/>
                </a:moveTo>
                <a:lnTo>
                  <a:pt x="0" y="0"/>
                </a:lnTo>
              </a:path>
            </a:pathLst>
          </a:custGeom>
          <a:ln w="3175">
            <a:solidFill>
              <a:srgbClr val="CAE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5" name="object 2405"/>
          <p:cNvSpPr/>
          <p:nvPr/>
        </p:nvSpPr>
        <p:spPr>
          <a:xfrm>
            <a:off x="6532319" y="1953975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30">
                <a:moveTo>
                  <a:pt x="0" y="0"/>
                </a:moveTo>
                <a:lnTo>
                  <a:pt x="1250" y="0"/>
                </a:lnTo>
                <a:lnTo>
                  <a:pt x="1250" y="62150"/>
                </a:lnTo>
                <a:lnTo>
                  <a:pt x="0" y="62140"/>
                </a:lnTo>
                <a:lnTo>
                  <a:pt x="0" y="0"/>
                </a:lnTo>
                <a:close/>
              </a:path>
            </a:pathLst>
          </a:custGeom>
          <a:solidFill>
            <a:srgbClr val="C9E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6" name="object 2406"/>
          <p:cNvSpPr/>
          <p:nvPr/>
        </p:nvSpPr>
        <p:spPr>
          <a:xfrm>
            <a:off x="6533570" y="1953975"/>
            <a:ext cx="0" cy="62230"/>
          </a:xfrm>
          <a:custGeom>
            <a:avLst/>
            <a:gdLst/>
            <a:ahLst/>
            <a:cxnLst/>
            <a:rect l="l" t="t" r="r" b="b"/>
            <a:pathLst>
              <a:path h="62230">
                <a:moveTo>
                  <a:pt x="0" y="0"/>
                </a:moveTo>
                <a:lnTo>
                  <a:pt x="0" y="62150"/>
                </a:lnTo>
              </a:path>
            </a:pathLst>
          </a:custGeom>
          <a:ln w="3175">
            <a:solidFill>
              <a:srgbClr val="C9E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7" name="object 2407"/>
          <p:cNvSpPr/>
          <p:nvPr/>
        </p:nvSpPr>
        <p:spPr>
          <a:xfrm>
            <a:off x="6532319" y="1953975"/>
            <a:ext cx="0" cy="62230"/>
          </a:xfrm>
          <a:custGeom>
            <a:avLst/>
            <a:gdLst/>
            <a:ahLst/>
            <a:cxnLst/>
            <a:rect l="l" t="t" r="r" b="b"/>
            <a:pathLst>
              <a:path h="62230">
                <a:moveTo>
                  <a:pt x="0" y="62140"/>
                </a:moveTo>
                <a:lnTo>
                  <a:pt x="0" y="0"/>
                </a:lnTo>
              </a:path>
            </a:pathLst>
          </a:custGeom>
          <a:ln w="3175">
            <a:solidFill>
              <a:srgbClr val="C9E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8" name="object 2408"/>
          <p:cNvSpPr/>
          <p:nvPr/>
        </p:nvSpPr>
        <p:spPr>
          <a:xfrm>
            <a:off x="6533570" y="1953975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30">
                <a:moveTo>
                  <a:pt x="0" y="0"/>
                </a:moveTo>
                <a:lnTo>
                  <a:pt x="1429" y="0"/>
                </a:lnTo>
                <a:lnTo>
                  <a:pt x="1429" y="62160"/>
                </a:lnTo>
                <a:lnTo>
                  <a:pt x="0" y="62150"/>
                </a:lnTo>
                <a:lnTo>
                  <a:pt x="0" y="0"/>
                </a:lnTo>
                <a:close/>
              </a:path>
            </a:pathLst>
          </a:custGeom>
          <a:solidFill>
            <a:srgbClr val="C9E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9" name="object 2409"/>
          <p:cNvSpPr/>
          <p:nvPr/>
        </p:nvSpPr>
        <p:spPr>
          <a:xfrm>
            <a:off x="6535000" y="1953975"/>
            <a:ext cx="0" cy="62230"/>
          </a:xfrm>
          <a:custGeom>
            <a:avLst/>
            <a:gdLst/>
            <a:ahLst/>
            <a:cxnLst/>
            <a:rect l="l" t="t" r="r" b="b"/>
            <a:pathLst>
              <a:path h="62230">
                <a:moveTo>
                  <a:pt x="0" y="0"/>
                </a:moveTo>
                <a:lnTo>
                  <a:pt x="0" y="62160"/>
                </a:lnTo>
              </a:path>
            </a:pathLst>
          </a:custGeom>
          <a:ln w="3175">
            <a:solidFill>
              <a:srgbClr val="C9E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0" name="object 2410"/>
          <p:cNvSpPr/>
          <p:nvPr/>
        </p:nvSpPr>
        <p:spPr>
          <a:xfrm>
            <a:off x="6533570" y="1953975"/>
            <a:ext cx="0" cy="62230"/>
          </a:xfrm>
          <a:custGeom>
            <a:avLst/>
            <a:gdLst/>
            <a:ahLst/>
            <a:cxnLst/>
            <a:rect l="l" t="t" r="r" b="b"/>
            <a:pathLst>
              <a:path h="62230">
                <a:moveTo>
                  <a:pt x="0" y="62150"/>
                </a:moveTo>
                <a:lnTo>
                  <a:pt x="0" y="0"/>
                </a:lnTo>
              </a:path>
            </a:pathLst>
          </a:custGeom>
          <a:ln w="3175">
            <a:solidFill>
              <a:srgbClr val="C9E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1" name="object 2411"/>
          <p:cNvSpPr/>
          <p:nvPr/>
        </p:nvSpPr>
        <p:spPr>
          <a:xfrm>
            <a:off x="6535000" y="1953975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30">
                <a:moveTo>
                  <a:pt x="0" y="0"/>
                </a:moveTo>
                <a:lnTo>
                  <a:pt x="1250" y="0"/>
                </a:lnTo>
                <a:lnTo>
                  <a:pt x="1250" y="62169"/>
                </a:lnTo>
                <a:lnTo>
                  <a:pt x="0" y="62160"/>
                </a:lnTo>
                <a:lnTo>
                  <a:pt x="0" y="0"/>
                </a:lnTo>
                <a:close/>
              </a:path>
            </a:pathLst>
          </a:custGeom>
          <a:solidFill>
            <a:srgbClr val="C8E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2" name="object 2412"/>
          <p:cNvSpPr/>
          <p:nvPr/>
        </p:nvSpPr>
        <p:spPr>
          <a:xfrm>
            <a:off x="6536250" y="1953975"/>
            <a:ext cx="0" cy="62230"/>
          </a:xfrm>
          <a:custGeom>
            <a:avLst/>
            <a:gdLst/>
            <a:ahLst/>
            <a:cxnLst/>
            <a:rect l="l" t="t" r="r" b="b"/>
            <a:pathLst>
              <a:path h="62230">
                <a:moveTo>
                  <a:pt x="0" y="0"/>
                </a:moveTo>
                <a:lnTo>
                  <a:pt x="0" y="62169"/>
                </a:lnTo>
              </a:path>
            </a:pathLst>
          </a:custGeom>
          <a:ln w="3175">
            <a:solidFill>
              <a:srgbClr val="C8E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3" name="object 2413"/>
          <p:cNvSpPr/>
          <p:nvPr/>
        </p:nvSpPr>
        <p:spPr>
          <a:xfrm>
            <a:off x="6535000" y="1953975"/>
            <a:ext cx="0" cy="62230"/>
          </a:xfrm>
          <a:custGeom>
            <a:avLst/>
            <a:gdLst/>
            <a:ahLst/>
            <a:cxnLst/>
            <a:rect l="l" t="t" r="r" b="b"/>
            <a:pathLst>
              <a:path h="62230">
                <a:moveTo>
                  <a:pt x="0" y="62160"/>
                </a:moveTo>
                <a:lnTo>
                  <a:pt x="0" y="0"/>
                </a:lnTo>
              </a:path>
            </a:pathLst>
          </a:custGeom>
          <a:ln w="3175">
            <a:solidFill>
              <a:srgbClr val="C8E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4" name="object 2414"/>
          <p:cNvSpPr/>
          <p:nvPr/>
        </p:nvSpPr>
        <p:spPr>
          <a:xfrm>
            <a:off x="6536250" y="1953975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30">
                <a:moveTo>
                  <a:pt x="0" y="0"/>
                </a:moveTo>
                <a:lnTo>
                  <a:pt x="1429" y="0"/>
                </a:lnTo>
                <a:lnTo>
                  <a:pt x="1429" y="62180"/>
                </a:lnTo>
                <a:lnTo>
                  <a:pt x="0" y="62169"/>
                </a:lnTo>
                <a:lnTo>
                  <a:pt x="0" y="0"/>
                </a:lnTo>
                <a:close/>
              </a:path>
            </a:pathLst>
          </a:custGeom>
          <a:solidFill>
            <a:srgbClr val="C7E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5" name="object 2415"/>
          <p:cNvSpPr/>
          <p:nvPr/>
        </p:nvSpPr>
        <p:spPr>
          <a:xfrm>
            <a:off x="6537680" y="1953975"/>
            <a:ext cx="0" cy="62230"/>
          </a:xfrm>
          <a:custGeom>
            <a:avLst/>
            <a:gdLst/>
            <a:ahLst/>
            <a:cxnLst/>
            <a:rect l="l" t="t" r="r" b="b"/>
            <a:pathLst>
              <a:path h="62230">
                <a:moveTo>
                  <a:pt x="0" y="0"/>
                </a:moveTo>
                <a:lnTo>
                  <a:pt x="0" y="62180"/>
                </a:lnTo>
              </a:path>
            </a:pathLst>
          </a:custGeom>
          <a:ln w="3175">
            <a:solidFill>
              <a:srgbClr val="C7E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6" name="object 2416"/>
          <p:cNvSpPr/>
          <p:nvPr/>
        </p:nvSpPr>
        <p:spPr>
          <a:xfrm>
            <a:off x="6536250" y="1953975"/>
            <a:ext cx="0" cy="62230"/>
          </a:xfrm>
          <a:custGeom>
            <a:avLst/>
            <a:gdLst/>
            <a:ahLst/>
            <a:cxnLst/>
            <a:rect l="l" t="t" r="r" b="b"/>
            <a:pathLst>
              <a:path h="62230">
                <a:moveTo>
                  <a:pt x="0" y="62169"/>
                </a:moveTo>
                <a:lnTo>
                  <a:pt x="0" y="0"/>
                </a:lnTo>
              </a:path>
            </a:pathLst>
          </a:custGeom>
          <a:ln w="3175">
            <a:solidFill>
              <a:srgbClr val="C7E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7" name="object 2417"/>
          <p:cNvSpPr/>
          <p:nvPr/>
        </p:nvSpPr>
        <p:spPr>
          <a:xfrm>
            <a:off x="6537680" y="1953975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30">
                <a:moveTo>
                  <a:pt x="0" y="0"/>
                </a:moveTo>
                <a:lnTo>
                  <a:pt x="1250" y="0"/>
                </a:lnTo>
                <a:lnTo>
                  <a:pt x="1250" y="62189"/>
                </a:lnTo>
                <a:lnTo>
                  <a:pt x="0" y="62180"/>
                </a:lnTo>
                <a:lnTo>
                  <a:pt x="0" y="0"/>
                </a:lnTo>
                <a:close/>
              </a:path>
            </a:pathLst>
          </a:custGeom>
          <a:solidFill>
            <a:srgbClr val="C7E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8" name="object 2418"/>
          <p:cNvSpPr/>
          <p:nvPr/>
        </p:nvSpPr>
        <p:spPr>
          <a:xfrm>
            <a:off x="6538931" y="1953975"/>
            <a:ext cx="0" cy="62230"/>
          </a:xfrm>
          <a:custGeom>
            <a:avLst/>
            <a:gdLst/>
            <a:ahLst/>
            <a:cxnLst/>
            <a:rect l="l" t="t" r="r" b="b"/>
            <a:pathLst>
              <a:path h="62230">
                <a:moveTo>
                  <a:pt x="0" y="0"/>
                </a:moveTo>
                <a:lnTo>
                  <a:pt x="0" y="62189"/>
                </a:lnTo>
              </a:path>
            </a:pathLst>
          </a:custGeom>
          <a:ln w="3175">
            <a:solidFill>
              <a:srgbClr val="C7E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9" name="object 2419"/>
          <p:cNvSpPr/>
          <p:nvPr/>
        </p:nvSpPr>
        <p:spPr>
          <a:xfrm>
            <a:off x="6537680" y="1953975"/>
            <a:ext cx="0" cy="62230"/>
          </a:xfrm>
          <a:custGeom>
            <a:avLst/>
            <a:gdLst/>
            <a:ahLst/>
            <a:cxnLst/>
            <a:rect l="l" t="t" r="r" b="b"/>
            <a:pathLst>
              <a:path h="62230">
                <a:moveTo>
                  <a:pt x="0" y="62180"/>
                </a:moveTo>
                <a:lnTo>
                  <a:pt x="0" y="0"/>
                </a:lnTo>
              </a:path>
            </a:pathLst>
          </a:custGeom>
          <a:ln w="3175">
            <a:solidFill>
              <a:srgbClr val="C7E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0" name="object 2420"/>
          <p:cNvSpPr/>
          <p:nvPr/>
        </p:nvSpPr>
        <p:spPr>
          <a:xfrm>
            <a:off x="6538931" y="1953975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30">
                <a:moveTo>
                  <a:pt x="0" y="0"/>
                </a:moveTo>
                <a:lnTo>
                  <a:pt x="1429" y="0"/>
                </a:lnTo>
                <a:lnTo>
                  <a:pt x="1429" y="62199"/>
                </a:lnTo>
                <a:lnTo>
                  <a:pt x="0" y="62189"/>
                </a:lnTo>
                <a:lnTo>
                  <a:pt x="0" y="0"/>
                </a:lnTo>
                <a:close/>
              </a:path>
            </a:pathLst>
          </a:custGeom>
          <a:solidFill>
            <a:srgbClr val="C6E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1" name="object 2421"/>
          <p:cNvSpPr/>
          <p:nvPr/>
        </p:nvSpPr>
        <p:spPr>
          <a:xfrm>
            <a:off x="6540360" y="1953975"/>
            <a:ext cx="0" cy="62230"/>
          </a:xfrm>
          <a:custGeom>
            <a:avLst/>
            <a:gdLst/>
            <a:ahLst/>
            <a:cxnLst/>
            <a:rect l="l" t="t" r="r" b="b"/>
            <a:pathLst>
              <a:path h="62230">
                <a:moveTo>
                  <a:pt x="0" y="0"/>
                </a:moveTo>
                <a:lnTo>
                  <a:pt x="0" y="62199"/>
                </a:lnTo>
              </a:path>
            </a:pathLst>
          </a:custGeom>
          <a:ln w="3175">
            <a:solidFill>
              <a:srgbClr val="C6E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2" name="object 2422"/>
          <p:cNvSpPr/>
          <p:nvPr/>
        </p:nvSpPr>
        <p:spPr>
          <a:xfrm>
            <a:off x="6538931" y="1953975"/>
            <a:ext cx="0" cy="62230"/>
          </a:xfrm>
          <a:custGeom>
            <a:avLst/>
            <a:gdLst/>
            <a:ahLst/>
            <a:cxnLst/>
            <a:rect l="l" t="t" r="r" b="b"/>
            <a:pathLst>
              <a:path h="62230">
                <a:moveTo>
                  <a:pt x="0" y="62189"/>
                </a:moveTo>
                <a:lnTo>
                  <a:pt x="0" y="0"/>
                </a:lnTo>
              </a:path>
            </a:pathLst>
          </a:custGeom>
          <a:ln w="3175">
            <a:solidFill>
              <a:srgbClr val="C6E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3" name="object 2423"/>
          <p:cNvSpPr/>
          <p:nvPr/>
        </p:nvSpPr>
        <p:spPr>
          <a:xfrm>
            <a:off x="6540360" y="1953975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30">
                <a:moveTo>
                  <a:pt x="0" y="0"/>
                </a:moveTo>
                <a:lnTo>
                  <a:pt x="1250" y="0"/>
                </a:lnTo>
                <a:lnTo>
                  <a:pt x="1250" y="62208"/>
                </a:lnTo>
                <a:lnTo>
                  <a:pt x="0" y="62199"/>
                </a:lnTo>
                <a:lnTo>
                  <a:pt x="0" y="0"/>
                </a:lnTo>
                <a:close/>
              </a:path>
            </a:pathLst>
          </a:custGeom>
          <a:solidFill>
            <a:srgbClr val="C5E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4" name="object 2424"/>
          <p:cNvSpPr/>
          <p:nvPr/>
        </p:nvSpPr>
        <p:spPr>
          <a:xfrm>
            <a:off x="6541610" y="1953975"/>
            <a:ext cx="0" cy="62230"/>
          </a:xfrm>
          <a:custGeom>
            <a:avLst/>
            <a:gdLst/>
            <a:ahLst/>
            <a:cxnLst/>
            <a:rect l="l" t="t" r="r" b="b"/>
            <a:pathLst>
              <a:path h="62230">
                <a:moveTo>
                  <a:pt x="0" y="0"/>
                </a:moveTo>
                <a:lnTo>
                  <a:pt x="0" y="62208"/>
                </a:lnTo>
              </a:path>
            </a:pathLst>
          </a:custGeom>
          <a:ln w="3175">
            <a:solidFill>
              <a:srgbClr val="C5E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5" name="object 2425"/>
          <p:cNvSpPr/>
          <p:nvPr/>
        </p:nvSpPr>
        <p:spPr>
          <a:xfrm>
            <a:off x="6540360" y="1953975"/>
            <a:ext cx="0" cy="62230"/>
          </a:xfrm>
          <a:custGeom>
            <a:avLst/>
            <a:gdLst/>
            <a:ahLst/>
            <a:cxnLst/>
            <a:rect l="l" t="t" r="r" b="b"/>
            <a:pathLst>
              <a:path h="62230">
                <a:moveTo>
                  <a:pt x="0" y="62199"/>
                </a:moveTo>
                <a:lnTo>
                  <a:pt x="0" y="0"/>
                </a:lnTo>
              </a:path>
            </a:pathLst>
          </a:custGeom>
          <a:ln w="3175">
            <a:solidFill>
              <a:srgbClr val="C5E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6" name="object 2426"/>
          <p:cNvSpPr/>
          <p:nvPr/>
        </p:nvSpPr>
        <p:spPr>
          <a:xfrm>
            <a:off x="6541610" y="1953975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30">
                <a:moveTo>
                  <a:pt x="0" y="0"/>
                </a:moveTo>
                <a:lnTo>
                  <a:pt x="1429" y="0"/>
                </a:lnTo>
                <a:lnTo>
                  <a:pt x="1429" y="62219"/>
                </a:lnTo>
                <a:lnTo>
                  <a:pt x="0" y="62208"/>
                </a:lnTo>
                <a:lnTo>
                  <a:pt x="0" y="0"/>
                </a:lnTo>
                <a:close/>
              </a:path>
            </a:pathLst>
          </a:custGeom>
          <a:solidFill>
            <a:srgbClr val="C5E9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7" name="object 2427"/>
          <p:cNvSpPr/>
          <p:nvPr/>
        </p:nvSpPr>
        <p:spPr>
          <a:xfrm>
            <a:off x="6543040" y="1953975"/>
            <a:ext cx="0" cy="62230"/>
          </a:xfrm>
          <a:custGeom>
            <a:avLst/>
            <a:gdLst/>
            <a:ahLst/>
            <a:cxnLst/>
            <a:rect l="l" t="t" r="r" b="b"/>
            <a:pathLst>
              <a:path h="62230">
                <a:moveTo>
                  <a:pt x="0" y="0"/>
                </a:moveTo>
                <a:lnTo>
                  <a:pt x="0" y="62219"/>
                </a:lnTo>
              </a:path>
            </a:pathLst>
          </a:custGeom>
          <a:ln w="3175">
            <a:solidFill>
              <a:srgbClr val="C5E9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8" name="object 2428"/>
          <p:cNvSpPr/>
          <p:nvPr/>
        </p:nvSpPr>
        <p:spPr>
          <a:xfrm>
            <a:off x="6541610" y="1953975"/>
            <a:ext cx="0" cy="62230"/>
          </a:xfrm>
          <a:custGeom>
            <a:avLst/>
            <a:gdLst/>
            <a:ahLst/>
            <a:cxnLst/>
            <a:rect l="l" t="t" r="r" b="b"/>
            <a:pathLst>
              <a:path h="62230">
                <a:moveTo>
                  <a:pt x="0" y="62208"/>
                </a:moveTo>
                <a:lnTo>
                  <a:pt x="0" y="0"/>
                </a:lnTo>
              </a:path>
            </a:pathLst>
          </a:custGeom>
          <a:ln w="3175">
            <a:solidFill>
              <a:srgbClr val="C5E9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9" name="object 2429"/>
          <p:cNvSpPr/>
          <p:nvPr/>
        </p:nvSpPr>
        <p:spPr>
          <a:xfrm>
            <a:off x="6543040" y="1953975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30">
                <a:moveTo>
                  <a:pt x="0" y="0"/>
                </a:moveTo>
                <a:lnTo>
                  <a:pt x="1250" y="0"/>
                </a:lnTo>
                <a:lnTo>
                  <a:pt x="1250" y="62228"/>
                </a:lnTo>
                <a:lnTo>
                  <a:pt x="0" y="62219"/>
                </a:lnTo>
                <a:lnTo>
                  <a:pt x="0" y="0"/>
                </a:lnTo>
                <a:close/>
              </a:path>
            </a:pathLst>
          </a:custGeom>
          <a:solidFill>
            <a:srgbClr val="C5E9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0" name="object 2430"/>
          <p:cNvSpPr/>
          <p:nvPr/>
        </p:nvSpPr>
        <p:spPr>
          <a:xfrm>
            <a:off x="6544290" y="1953975"/>
            <a:ext cx="0" cy="62230"/>
          </a:xfrm>
          <a:custGeom>
            <a:avLst/>
            <a:gdLst/>
            <a:ahLst/>
            <a:cxnLst/>
            <a:rect l="l" t="t" r="r" b="b"/>
            <a:pathLst>
              <a:path h="62230">
                <a:moveTo>
                  <a:pt x="0" y="0"/>
                </a:moveTo>
                <a:lnTo>
                  <a:pt x="0" y="62228"/>
                </a:lnTo>
              </a:path>
            </a:pathLst>
          </a:custGeom>
          <a:ln w="3175">
            <a:solidFill>
              <a:srgbClr val="C5E9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1" name="object 2431"/>
          <p:cNvSpPr/>
          <p:nvPr/>
        </p:nvSpPr>
        <p:spPr>
          <a:xfrm>
            <a:off x="6543040" y="1953975"/>
            <a:ext cx="0" cy="62230"/>
          </a:xfrm>
          <a:custGeom>
            <a:avLst/>
            <a:gdLst/>
            <a:ahLst/>
            <a:cxnLst/>
            <a:rect l="l" t="t" r="r" b="b"/>
            <a:pathLst>
              <a:path h="62230">
                <a:moveTo>
                  <a:pt x="0" y="62219"/>
                </a:moveTo>
                <a:lnTo>
                  <a:pt x="0" y="0"/>
                </a:lnTo>
              </a:path>
            </a:pathLst>
          </a:custGeom>
          <a:ln w="3175">
            <a:solidFill>
              <a:srgbClr val="C5E9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2" name="object 2432"/>
          <p:cNvSpPr/>
          <p:nvPr/>
        </p:nvSpPr>
        <p:spPr>
          <a:xfrm>
            <a:off x="6544290" y="1953975"/>
            <a:ext cx="1905" cy="62865"/>
          </a:xfrm>
          <a:custGeom>
            <a:avLst/>
            <a:gdLst/>
            <a:ahLst/>
            <a:cxnLst/>
            <a:rect l="l" t="t" r="r" b="b"/>
            <a:pathLst>
              <a:path w="1904" h="62864">
                <a:moveTo>
                  <a:pt x="0" y="0"/>
                </a:moveTo>
                <a:lnTo>
                  <a:pt x="1429" y="0"/>
                </a:lnTo>
                <a:lnTo>
                  <a:pt x="1429" y="62238"/>
                </a:lnTo>
                <a:lnTo>
                  <a:pt x="0" y="62228"/>
                </a:lnTo>
                <a:lnTo>
                  <a:pt x="0" y="0"/>
                </a:lnTo>
                <a:close/>
              </a:path>
            </a:pathLst>
          </a:custGeom>
          <a:solidFill>
            <a:srgbClr val="C3E9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3" name="object 2433"/>
          <p:cNvSpPr/>
          <p:nvPr/>
        </p:nvSpPr>
        <p:spPr>
          <a:xfrm>
            <a:off x="6545719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238"/>
                </a:lnTo>
              </a:path>
            </a:pathLst>
          </a:custGeom>
          <a:ln w="3175">
            <a:solidFill>
              <a:srgbClr val="C3E9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4" name="object 2434"/>
          <p:cNvSpPr/>
          <p:nvPr/>
        </p:nvSpPr>
        <p:spPr>
          <a:xfrm>
            <a:off x="6544290" y="1953975"/>
            <a:ext cx="0" cy="62230"/>
          </a:xfrm>
          <a:custGeom>
            <a:avLst/>
            <a:gdLst/>
            <a:ahLst/>
            <a:cxnLst/>
            <a:rect l="l" t="t" r="r" b="b"/>
            <a:pathLst>
              <a:path h="62230">
                <a:moveTo>
                  <a:pt x="0" y="62228"/>
                </a:moveTo>
                <a:lnTo>
                  <a:pt x="0" y="0"/>
                </a:lnTo>
              </a:path>
            </a:pathLst>
          </a:custGeom>
          <a:ln w="3175">
            <a:solidFill>
              <a:srgbClr val="C3E9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5" name="object 2435"/>
          <p:cNvSpPr/>
          <p:nvPr/>
        </p:nvSpPr>
        <p:spPr>
          <a:xfrm>
            <a:off x="6545719" y="1953975"/>
            <a:ext cx="1270" cy="62865"/>
          </a:xfrm>
          <a:custGeom>
            <a:avLst/>
            <a:gdLst/>
            <a:ahLst/>
            <a:cxnLst/>
            <a:rect l="l" t="t" r="r" b="b"/>
            <a:pathLst>
              <a:path w="1270" h="62864">
                <a:moveTo>
                  <a:pt x="0" y="0"/>
                </a:moveTo>
                <a:lnTo>
                  <a:pt x="1250" y="0"/>
                </a:lnTo>
                <a:lnTo>
                  <a:pt x="1250" y="62247"/>
                </a:lnTo>
                <a:lnTo>
                  <a:pt x="0" y="62238"/>
                </a:lnTo>
                <a:lnTo>
                  <a:pt x="0" y="0"/>
                </a:lnTo>
                <a:close/>
              </a:path>
            </a:pathLst>
          </a:custGeom>
          <a:solidFill>
            <a:srgbClr val="C2E9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6" name="object 2436"/>
          <p:cNvSpPr/>
          <p:nvPr/>
        </p:nvSpPr>
        <p:spPr>
          <a:xfrm>
            <a:off x="6546970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247"/>
                </a:lnTo>
              </a:path>
            </a:pathLst>
          </a:custGeom>
          <a:ln w="3175">
            <a:solidFill>
              <a:srgbClr val="C2E9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7" name="object 2437"/>
          <p:cNvSpPr/>
          <p:nvPr/>
        </p:nvSpPr>
        <p:spPr>
          <a:xfrm>
            <a:off x="6545719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62238"/>
                </a:moveTo>
                <a:lnTo>
                  <a:pt x="0" y="0"/>
                </a:lnTo>
              </a:path>
            </a:pathLst>
          </a:custGeom>
          <a:ln w="3175">
            <a:solidFill>
              <a:srgbClr val="C2E9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8" name="object 2438"/>
          <p:cNvSpPr/>
          <p:nvPr/>
        </p:nvSpPr>
        <p:spPr>
          <a:xfrm>
            <a:off x="6546970" y="1953975"/>
            <a:ext cx="1905" cy="62865"/>
          </a:xfrm>
          <a:custGeom>
            <a:avLst/>
            <a:gdLst/>
            <a:ahLst/>
            <a:cxnLst/>
            <a:rect l="l" t="t" r="r" b="b"/>
            <a:pathLst>
              <a:path w="1904" h="62864">
                <a:moveTo>
                  <a:pt x="0" y="0"/>
                </a:moveTo>
                <a:lnTo>
                  <a:pt x="1429" y="0"/>
                </a:lnTo>
                <a:lnTo>
                  <a:pt x="1429" y="62258"/>
                </a:lnTo>
                <a:lnTo>
                  <a:pt x="0" y="62247"/>
                </a:lnTo>
                <a:lnTo>
                  <a:pt x="0" y="0"/>
                </a:lnTo>
                <a:close/>
              </a:path>
            </a:pathLst>
          </a:custGeom>
          <a:solidFill>
            <a:srgbClr val="C2E9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9" name="object 2439"/>
          <p:cNvSpPr/>
          <p:nvPr/>
        </p:nvSpPr>
        <p:spPr>
          <a:xfrm>
            <a:off x="6548400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258"/>
                </a:lnTo>
              </a:path>
            </a:pathLst>
          </a:custGeom>
          <a:ln w="3175">
            <a:solidFill>
              <a:srgbClr val="C2E9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0" name="object 2440"/>
          <p:cNvSpPr/>
          <p:nvPr/>
        </p:nvSpPr>
        <p:spPr>
          <a:xfrm>
            <a:off x="6546970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62247"/>
                </a:moveTo>
                <a:lnTo>
                  <a:pt x="0" y="0"/>
                </a:lnTo>
              </a:path>
            </a:pathLst>
          </a:custGeom>
          <a:ln w="3175">
            <a:solidFill>
              <a:srgbClr val="C2E9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1" name="object 2441"/>
          <p:cNvSpPr/>
          <p:nvPr/>
        </p:nvSpPr>
        <p:spPr>
          <a:xfrm>
            <a:off x="6548400" y="1953975"/>
            <a:ext cx="1270" cy="62865"/>
          </a:xfrm>
          <a:custGeom>
            <a:avLst/>
            <a:gdLst/>
            <a:ahLst/>
            <a:cxnLst/>
            <a:rect l="l" t="t" r="r" b="b"/>
            <a:pathLst>
              <a:path w="1270" h="62864">
                <a:moveTo>
                  <a:pt x="0" y="0"/>
                </a:moveTo>
                <a:lnTo>
                  <a:pt x="1250" y="0"/>
                </a:lnTo>
                <a:lnTo>
                  <a:pt x="1250" y="62267"/>
                </a:lnTo>
                <a:lnTo>
                  <a:pt x="0" y="62258"/>
                </a:lnTo>
                <a:lnTo>
                  <a:pt x="0" y="0"/>
                </a:lnTo>
                <a:close/>
              </a:path>
            </a:pathLst>
          </a:custGeom>
          <a:solidFill>
            <a:srgbClr val="C1E8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2" name="object 2442"/>
          <p:cNvSpPr/>
          <p:nvPr/>
        </p:nvSpPr>
        <p:spPr>
          <a:xfrm>
            <a:off x="6549650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267"/>
                </a:lnTo>
              </a:path>
            </a:pathLst>
          </a:custGeom>
          <a:ln w="3175">
            <a:solidFill>
              <a:srgbClr val="C1E8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3" name="object 2443"/>
          <p:cNvSpPr/>
          <p:nvPr/>
        </p:nvSpPr>
        <p:spPr>
          <a:xfrm>
            <a:off x="6548400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62258"/>
                </a:moveTo>
                <a:lnTo>
                  <a:pt x="0" y="0"/>
                </a:lnTo>
              </a:path>
            </a:pathLst>
          </a:custGeom>
          <a:ln w="3175">
            <a:solidFill>
              <a:srgbClr val="C1E8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4" name="object 2444"/>
          <p:cNvSpPr/>
          <p:nvPr/>
        </p:nvSpPr>
        <p:spPr>
          <a:xfrm>
            <a:off x="6549650" y="1953975"/>
            <a:ext cx="1905" cy="62865"/>
          </a:xfrm>
          <a:custGeom>
            <a:avLst/>
            <a:gdLst/>
            <a:ahLst/>
            <a:cxnLst/>
            <a:rect l="l" t="t" r="r" b="b"/>
            <a:pathLst>
              <a:path w="1904" h="62864">
                <a:moveTo>
                  <a:pt x="0" y="0"/>
                </a:moveTo>
                <a:lnTo>
                  <a:pt x="1429" y="0"/>
                </a:lnTo>
                <a:lnTo>
                  <a:pt x="1429" y="62277"/>
                </a:lnTo>
                <a:lnTo>
                  <a:pt x="0" y="62267"/>
                </a:lnTo>
                <a:lnTo>
                  <a:pt x="0" y="0"/>
                </a:lnTo>
                <a:close/>
              </a:path>
            </a:pathLst>
          </a:custGeom>
          <a:solidFill>
            <a:srgbClr val="C0E8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5" name="object 2445"/>
          <p:cNvSpPr/>
          <p:nvPr/>
        </p:nvSpPr>
        <p:spPr>
          <a:xfrm>
            <a:off x="6551079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277"/>
                </a:lnTo>
              </a:path>
            </a:pathLst>
          </a:custGeom>
          <a:ln w="3175">
            <a:solidFill>
              <a:srgbClr val="C0E8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6" name="object 2446"/>
          <p:cNvSpPr/>
          <p:nvPr/>
        </p:nvSpPr>
        <p:spPr>
          <a:xfrm>
            <a:off x="6549650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62267"/>
                </a:moveTo>
                <a:lnTo>
                  <a:pt x="0" y="0"/>
                </a:lnTo>
              </a:path>
            </a:pathLst>
          </a:custGeom>
          <a:ln w="3175">
            <a:solidFill>
              <a:srgbClr val="C0E8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7" name="object 2447"/>
          <p:cNvSpPr/>
          <p:nvPr/>
        </p:nvSpPr>
        <p:spPr>
          <a:xfrm>
            <a:off x="6551079" y="1953975"/>
            <a:ext cx="1270" cy="62865"/>
          </a:xfrm>
          <a:custGeom>
            <a:avLst/>
            <a:gdLst/>
            <a:ahLst/>
            <a:cxnLst/>
            <a:rect l="l" t="t" r="r" b="b"/>
            <a:pathLst>
              <a:path w="1270" h="62864">
                <a:moveTo>
                  <a:pt x="0" y="0"/>
                </a:moveTo>
                <a:lnTo>
                  <a:pt x="1250" y="0"/>
                </a:lnTo>
                <a:lnTo>
                  <a:pt x="1250" y="62286"/>
                </a:lnTo>
                <a:lnTo>
                  <a:pt x="0" y="62277"/>
                </a:lnTo>
                <a:lnTo>
                  <a:pt x="0" y="0"/>
                </a:lnTo>
                <a:close/>
              </a:path>
            </a:pathLst>
          </a:custGeom>
          <a:solidFill>
            <a:srgbClr val="C0E8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8" name="object 2448"/>
          <p:cNvSpPr/>
          <p:nvPr/>
        </p:nvSpPr>
        <p:spPr>
          <a:xfrm>
            <a:off x="6552331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286"/>
                </a:lnTo>
              </a:path>
            </a:pathLst>
          </a:custGeom>
          <a:ln w="3175">
            <a:solidFill>
              <a:srgbClr val="C0E8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9" name="object 2449"/>
          <p:cNvSpPr/>
          <p:nvPr/>
        </p:nvSpPr>
        <p:spPr>
          <a:xfrm>
            <a:off x="6551079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62277"/>
                </a:moveTo>
                <a:lnTo>
                  <a:pt x="0" y="0"/>
                </a:lnTo>
              </a:path>
            </a:pathLst>
          </a:custGeom>
          <a:ln w="3175">
            <a:solidFill>
              <a:srgbClr val="C0E8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0" name="object 2450"/>
          <p:cNvSpPr/>
          <p:nvPr/>
        </p:nvSpPr>
        <p:spPr>
          <a:xfrm>
            <a:off x="6552331" y="1953975"/>
            <a:ext cx="1905" cy="62865"/>
          </a:xfrm>
          <a:custGeom>
            <a:avLst/>
            <a:gdLst/>
            <a:ahLst/>
            <a:cxnLst/>
            <a:rect l="l" t="t" r="r" b="b"/>
            <a:pathLst>
              <a:path w="1904" h="62864">
                <a:moveTo>
                  <a:pt x="0" y="0"/>
                </a:moveTo>
                <a:lnTo>
                  <a:pt x="1429" y="0"/>
                </a:lnTo>
                <a:lnTo>
                  <a:pt x="1429" y="62297"/>
                </a:lnTo>
                <a:lnTo>
                  <a:pt x="0" y="62286"/>
                </a:lnTo>
                <a:lnTo>
                  <a:pt x="0" y="0"/>
                </a:lnTo>
                <a:close/>
              </a:path>
            </a:pathLst>
          </a:custGeom>
          <a:solidFill>
            <a:srgbClr val="BEE8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1" name="object 2451"/>
          <p:cNvSpPr/>
          <p:nvPr/>
        </p:nvSpPr>
        <p:spPr>
          <a:xfrm>
            <a:off x="6553760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297"/>
                </a:lnTo>
              </a:path>
            </a:pathLst>
          </a:custGeom>
          <a:ln w="3175">
            <a:solidFill>
              <a:srgbClr val="BEE8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2" name="object 2452"/>
          <p:cNvSpPr/>
          <p:nvPr/>
        </p:nvSpPr>
        <p:spPr>
          <a:xfrm>
            <a:off x="6552331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62286"/>
                </a:moveTo>
                <a:lnTo>
                  <a:pt x="0" y="0"/>
                </a:lnTo>
              </a:path>
            </a:pathLst>
          </a:custGeom>
          <a:ln w="3175">
            <a:solidFill>
              <a:srgbClr val="BEE8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3" name="object 2453"/>
          <p:cNvSpPr/>
          <p:nvPr/>
        </p:nvSpPr>
        <p:spPr>
          <a:xfrm>
            <a:off x="6553760" y="1953975"/>
            <a:ext cx="1270" cy="62865"/>
          </a:xfrm>
          <a:custGeom>
            <a:avLst/>
            <a:gdLst/>
            <a:ahLst/>
            <a:cxnLst/>
            <a:rect l="l" t="t" r="r" b="b"/>
            <a:pathLst>
              <a:path w="1270" h="62864">
                <a:moveTo>
                  <a:pt x="0" y="0"/>
                </a:moveTo>
                <a:lnTo>
                  <a:pt x="1250" y="0"/>
                </a:lnTo>
                <a:lnTo>
                  <a:pt x="1250" y="62306"/>
                </a:lnTo>
                <a:lnTo>
                  <a:pt x="0" y="62297"/>
                </a:lnTo>
                <a:lnTo>
                  <a:pt x="0" y="0"/>
                </a:lnTo>
                <a:close/>
              </a:path>
            </a:pathLst>
          </a:custGeom>
          <a:solidFill>
            <a:srgbClr val="BDE7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4" name="object 2454"/>
          <p:cNvSpPr/>
          <p:nvPr/>
        </p:nvSpPr>
        <p:spPr>
          <a:xfrm>
            <a:off x="6555010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306"/>
                </a:lnTo>
              </a:path>
            </a:pathLst>
          </a:custGeom>
          <a:ln w="3175">
            <a:solidFill>
              <a:srgbClr val="BDE7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5" name="object 2455"/>
          <p:cNvSpPr/>
          <p:nvPr/>
        </p:nvSpPr>
        <p:spPr>
          <a:xfrm>
            <a:off x="6553760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62297"/>
                </a:moveTo>
                <a:lnTo>
                  <a:pt x="0" y="0"/>
                </a:lnTo>
              </a:path>
            </a:pathLst>
          </a:custGeom>
          <a:ln w="3175">
            <a:solidFill>
              <a:srgbClr val="BDE7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6" name="object 2456"/>
          <p:cNvSpPr/>
          <p:nvPr/>
        </p:nvSpPr>
        <p:spPr>
          <a:xfrm>
            <a:off x="6555010" y="1953975"/>
            <a:ext cx="1905" cy="62865"/>
          </a:xfrm>
          <a:custGeom>
            <a:avLst/>
            <a:gdLst/>
            <a:ahLst/>
            <a:cxnLst/>
            <a:rect l="l" t="t" r="r" b="b"/>
            <a:pathLst>
              <a:path w="1904" h="62864">
                <a:moveTo>
                  <a:pt x="0" y="0"/>
                </a:moveTo>
                <a:lnTo>
                  <a:pt x="1429" y="0"/>
                </a:lnTo>
                <a:lnTo>
                  <a:pt x="1429" y="62316"/>
                </a:lnTo>
                <a:lnTo>
                  <a:pt x="0" y="62306"/>
                </a:lnTo>
                <a:lnTo>
                  <a:pt x="0" y="0"/>
                </a:lnTo>
                <a:close/>
              </a:path>
            </a:pathLst>
          </a:custGeom>
          <a:solidFill>
            <a:srgbClr val="BCE7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7" name="object 2457"/>
          <p:cNvSpPr/>
          <p:nvPr/>
        </p:nvSpPr>
        <p:spPr>
          <a:xfrm>
            <a:off x="6556440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316"/>
                </a:lnTo>
              </a:path>
            </a:pathLst>
          </a:custGeom>
          <a:ln w="3175">
            <a:solidFill>
              <a:srgbClr val="BCE7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8" name="object 2458"/>
          <p:cNvSpPr/>
          <p:nvPr/>
        </p:nvSpPr>
        <p:spPr>
          <a:xfrm>
            <a:off x="6555010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62306"/>
                </a:moveTo>
                <a:lnTo>
                  <a:pt x="0" y="0"/>
                </a:lnTo>
              </a:path>
            </a:pathLst>
          </a:custGeom>
          <a:ln w="3175">
            <a:solidFill>
              <a:srgbClr val="BCE7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9" name="object 2459"/>
          <p:cNvSpPr/>
          <p:nvPr/>
        </p:nvSpPr>
        <p:spPr>
          <a:xfrm>
            <a:off x="6556440" y="1953975"/>
            <a:ext cx="1270" cy="62865"/>
          </a:xfrm>
          <a:custGeom>
            <a:avLst/>
            <a:gdLst/>
            <a:ahLst/>
            <a:cxnLst/>
            <a:rect l="l" t="t" r="r" b="b"/>
            <a:pathLst>
              <a:path w="1270" h="62864">
                <a:moveTo>
                  <a:pt x="0" y="0"/>
                </a:moveTo>
                <a:lnTo>
                  <a:pt x="1250" y="0"/>
                </a:lnTo>
                <a:lnTo>
                  <a:pt x="1250" y="62325"/>
                </a:lnTo>
                <a:lnTo>
                  <a:pt x="0" y="62316"/>
                </a:lnTo>
                <a:lnTo>
                  <a:pt x="0" y="0"/>
                </a:lnTo>
                <a:close/>
              </a:path>
            </a:pathLst>
          </a:custGeom>
          <a:solidFill>
            <a:srgbClr val="BCE7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0" name="object 2460"/>
          <p:cNvSpPr/>
          <p:nvPr/>
        </p:nvSpPr>
        <p:spPr>
          <a:xfrm>
            <a:off x="6557691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325"/>
                </a:lnTo>
              </a:path>
            </a:pathLst>
          </a:custGeom>
          <a:ln w="3175">
            <a:solidFill>
              <a:srgbClr val="BCE7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1" name="object 2461"/>
          <p:cNvSpPr/>
          <p:nvPr/>
        </p:nvSpPr>
        <p:spPr>
          <a:xfrm>
            <a:off x="6556440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62316"/>
                </a:moveTo>
                <a:lnTo>
                  <a:pt x="0" y="0"/>
                </a:lnTo>
              </a:path>
            </a:pathLst>
          </a:custGeom>
          <a:ln w="3175">
            <a:solidFill>
              <a:srgbClr val="BCE7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2" name="object 2462"/>
          <p:cNvSpPr/>
          <p:nvPr/>
        </p:nvSpPr>
        <p:spPr>
          <a:xfrm>
            <a:off x="6557691" y="1953975"/>
            <a:ext cx="1905" cy="62865"/>
          </a:xfrm>
          <a:custGeom>
            <a:avLst/>
            <a:gdLst/>
            <a:ahLst/>
            <a:cxnLst/>
            <a:rect l="l" t="t" r="r" b="b"/>
            <a:pathLst>
              <a:path w="1904" h="62864">
                <a:moveTo>
                  <a:pt x="0" y="0"/>
                </a:moveTo>
                <a:lnTo>
                  <a:pt x="1429" y="0"/>
                </a:lnTo>
                <a:lnTo>
                  <a:pt x="1429" y="62336"/>
                </a:lnTo>
                <a:lnTo>
                  <a:pt x="0" y="62325"/>
                </a:lnTo>
                <a:lnTo>
                  <a:pt x="0" y="0"/>
                </a:lnTo>
                <a:close/>
              </a:path>
            </a:pathLst>
          </a:custGeom>
          <a:solidFill>
            <a:srgbClr val="BBE6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3" name="object 2463"/>
          <p:cNvSpPr/>
          <p:nvPr/>
        </p:nvSpPr>
        <p:spPr>
          <a:xfrm>
            <a:off x="6559120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336"/>
                </a:lnTo>
              </a:path>
            </a:pathLst>
          </a:custGeom>
          <a:ln w="3175">
            <a:solidFill>
              <a:srgbClr val="BBE6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4" name="object 2464"/>
          <p:cNvSpPr/>
          <p:nvPr/>
        </p:nvSpPr>
        <p:spPr>
          <a:xfrm>
            <a:off x="6557691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62325"/>
                </a:moveTo>
                <a:lnTo>
                  <a:pt x="0" y="0"/>
                </a:lnTo>
              </a:path>
            </a:pathLst>
          </a:custGeom>
          <a:ln w="3175">
            <a:solidFill>
              <a:srgbClr val="BBE6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5" name="object 2465"/>
          <p:cNvSpPr/>
          <p:nvPr/>
        </p:nvSpPr>
        <p:spPr>
          <a:xfrm>
            <a:off x="6559120" y="1953975"/>
            <a:ext cx="1270" cy="62865"/>
          </a:xfrm>
          <a:custGeom>
            <a:avLst/>
            <a:gdLst/>
            <a:ahLst/>
            <a:cxnLst/>
            <a:rect l="l" t="t" r="r" b="b"/>
            <a:pathLst>
              <a:path w="1270" h="62864">
                <a:moveTo>
                  <a:pt x="0" y="0"/>
                </a:moveTo>
                <a:lnTo>
                  <a:pt x="1250" y="0"/>
                </a:lnTo>
                <a:lnTo>
                  <a:pt x="1250" y="62345"/>
                </a:lnTo>
                <a:lnTo>
                  <a:pt x="0" y="62336"/>
                </a:lnTo>
                <a:lnTo>
                  <a:pt x="0" y="0"/>
                </a:lnTo>
                <a:close/>
              </a:path>
            </a:pathLst>
          </a:custGeom>
          <a:solidFill>
            <a:srgbClr val="BAE6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6" name="object 2466"/>
          <p:cNvSpPr/>
          <p:nvPr/>
        </p:nvSpPr>
        <p:spPr>
          <a:xfrm>
            <a:off x="6560370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345"/>
                </a:lnTo>
              </a:path>
            </a:pathLst>
          </a:custGeom>
          <a:ln w="3175">
            <a:solidFill>
              <a:srgbClr val="BAE6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7" name="object 2467"/>
          <p:cNvSpPr/>
          <p:nvPr/>
        </p:nvSpPr>
        <p:spPr>
          <a:xfrm>
            <a:off x="6559120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62336"/>
                </a:moveTo>
                <a:lnTo>
                  <a:pt x="0" y="0"/>
                </a:lnTo>
              </a:path>
            </a:pathLst>
          </a:custGeom>
          <a:ln w="3175">
            <a:solidFill>
              <a:srgbClr val="BAE6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8" name="object 2468"/>
          <p:cNvSpPr/>
          <p:nvPr/>
        </p:nvSpPr>
        <p:spPr>
          <a:xfrm>
            <a:off x="6560370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345"/>
                </a:lnTo>
              </a:path>
            </a:pathLst>
          </a:custGeom>
          <a:ln w="3175">
            <a:solidFill>
              <a:srgbClr val="BAE6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9" name="object 2469"/>
          <p:cNvSpPr/>
          <p:nvPr/>
        </p:nvSpPr>
        <p:spPr>
          <a:xfrm>
            <a:off x="6560370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62345"/>
                </a:moveTo>
                <a:lnTo>
                  <a:pt x="0" y="0"/>
                </a:lnTo>
              </a:path>
            </a:pathLst>
          </a:custGeom>
          <a:ln w="3175">
            <a:solidFill>
              <a:srgbClr val="BAE6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0" name="object 2470"/>
          <p:cNvSpPr/>
          <p:nvPr/>
        </p:nvSpPr>
        <p:spPr>
          <a:xfrm>
            <a:off x="6560370" y="1953975"/>
            <a:ext cx="1905" cy="62865"/>
          </a:xfrm>
          <a:custGeom>
            <a:avLst/>
            <a:gdLst/>
            <a:ahLst/>
            <a:cxnLst/>
            <a:rect l="l" t="t" r="r" b="b"/>
            <a:pathLst>
              <a:path w="1904" h="62864">
                <a:moveTo>
                  <a:pt x="0" y="0"/>
                </a:moveTo>
                <a:lnTo>
                  <a:pt x="1429" y="0"/>
                </a:lnTo>
                <a:lnTo>
                  <a:pt x="1429" y="62355"/>
                </a:lnTo>
                <a:lnTo>
                  <a:pt x="0" y="62345"/>
                </a:lnTo>
                <a:lnTo>
                  <a:pt x="0" y="0"/>
                </a:lnTo>
                <a:close/>
              </a:path>
            </a:pathLst>
          </a:custGeom>
          <a:solidFill>
            <a:srgbClr val="B9E6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1" name="object 2471"/>
          <p:cNvSpPr/>
          <p:nvPr/>
        </p:nvSpPr>
        <p:spPr>
          <a:xfrm>
            <a:off x="6561800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355"/>
                </a:lnTo>
              </a:path>
            </a:pathLst>
          </a:custGeom>
          <a:ln w="3175">
            <a:solidFill>
              <a:srgbClr val="B9E6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2" name="object 2472"/>
          <p:cNvSpPr/>
          <p:nvPr/>
        </p:nvSpPr>
        <p:spPr>
          <a:xfrm>
            <a:off x="6560370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62345"/>
                </a:moveTo>
                <a:lnTo>
                  <a:pt x="0" y="0"/>
                </a:lnTo>
              </a:path>
            </a:pathLst>
          </a:custGeom>
          <a:ln w="3175">
            <a:solidFill>
              <a:srgbClr val="B9E6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3" name="object 2473"/>
          <p:cNvSpPr/>
          <p:nvPr/>
        </p:nvSpPr>
        <p:spPr>
          <a:xfrm>
            <a:off x="6561800" y="1953975"/>
            <a:ext cx="1270" cy="62865"/>
          </a:xfrm>
          <a:custGeom>
            <a:avLst/>
            <a:gdLst/>
            <a:ahLst/>
            <a:cxnLst/>
            <a:rect l="l" t="t" r="r" b="b"/>
            <a:pathLst>
              <a:path w="1270" h="62864">
                <a:moveTo>
                  <a:pt x="0" y="0"/>
                </a:moveTo>
                <a:lnTo>
                  <a:pt x="1250" y="0"/>
                </a:lnTo>
                <a:lnTo>
                  <a:pt x="1250" y="62365"/>
                </a:lnTo>
                <a:lnTo>
                  <a:pt x="0" y="62355"/>
                </a:lnTo>
                <a:lnTo>
                  <a:pt x="0" y="0"/>
                </a:lnTo>
                <a:close/>
              </a:path>
            </a:pathLst>
          </a:custGeom>
          <a:solidFill>
            <a:srgbClr val="B8E4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4" name="object 2474"/>
          <p:cNvSpPr/>
          <p:nvPr/>
        </p:nvSpPr>
        <p:spPr>
          <a:xfrm>
            <a:off x="6563050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365"/>
                </a:lnTo>
              </a:path>
            </a:pathLst>
          </a:custGeom>
          <a:ln w="3175">
            <a:solidFill>
              <a:srgbClr val="B8E4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5" name="object 2475"/>
          <p:cNvSpPr/>
          <p:nvPr/>
        </p:nvSpPr>
        <p:spPr>
          <a:xfrm>
            <a:off x="6561800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62355"/>
                </a:moveTo>
                <a:lnTo>
                  <a:pt x="0" y="0"/>
                </a:lnTo>
              </a:path>
            </a:pathLst>
          </a:custGeom>
          <a:ln w="3175">
            <a:solidFill>
              <a:srgbClr val="B8E4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6" name="object 2476"/>
          <p:cNvSpPr/>
          <p:nvPr/>
        </p:nvSpPr>
        <p:spPr>
          <a:xfrm>
            <a:off x="6563051" y="1953975"/>
            <a:ext cx="1905" cy="62865"/>
          </a:xfrm>
          <a:custGeom>
            <a:avLst/>
            <a:gdLst/>
            <a:ahLst/>
            <a:cxnLst/>
            <a:rect l="l" t="t" r="r" b="b"/>
            <a:pathLst>
              <a:path w="1904" h="62864">
                <a:moveTo>
                  <a:pt x="0" y="0"/>
                </a:moveTo>
                <a:lnTo>
                  <a:pt x="1429" y="0"/>
                </a:lnTo>
                <a:lnTo>
                  <a:pt x="1429" y="62375"/>
                </a:lnTo>
                <a:lnTo>
                  <a:pt x="0" y="62365"/>
                </a:lnTo>
                <a:lnTo>
                  <a:pt x="0" y="0"/>
                </a:lnTo>
                <a:close/>
              </a:path>
            </a:pathLst>
          </a:custGeom>
          <a:solidFill>
            <a:srgbClr val="B8E4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7" name="object 2477"/>
          <p:cNvSpPr/>
          <p:nvPr/>
        </p:nvSpPr>
        <p:spPr>
          <a:xfrm>
            <a:off x="6564479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375"/>
                </a:lnTo>
              </a:path>
            </a:pathLst>
          </a:custGeom>
          <a:ln w="3175">
            <a:solidFill>
              <a:srgbClr val="B8E4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8" name="object 2478"/>
          <p:cNvSpPr/>
          <p:nvPr/>
        </p:nvSpPr>
        <p:spPr>
          <a:xfrm>
            <a:off x="6563050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62365"/>
                </a:moveTo>
                <a:lnTo>
                  <a:pt x="0" y="0"/>
                </a:lnTo>
              </a:path>
            </a:pathLst>
          </a:custGeom>
          <a:ln w="3175">
            <a:solidFill>
              <a:srgbClr val="B8E4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9" name="object 2479"/>
          <p:cNvSpPr/>
          <p:nvPr/>
        </p:nvSpPr>
        <p:spPr>
          <a:xfrm>
            <a:off x="6564479" y="1953975"/>
            <a:ext cx="1270" cy="62865"/>
          </a:xfrm>
          <a:custGeom>
            <a:avLst/>
            <a:gdLst/>
            <a:ahLst/>
            <a:cxnLst/>
            <a:rect l="l" t="t" r="r" b="b"/>
            <a:pathLst>
              <a:path w="1270" h="62864">
                <a:moveTo>
                  <a:pt x="0" y="0"/>
                </a:moveTo>
                <a:lnTo>
                  <a:pt x="1250" y="0"/>
                </a:lnTo>
                <a:lnTo>
                  <a:pt x="1250" y="62384"/>
                </a:lnTo>
                <a:lnTo>
                  <a:pt x="0" y="62375"/>
                </a:lnTo>
                <a:lnTo>
                  <a:pt x="0" y="0"/>
                </a:lnTo>
                <a:close/>
              </a:path>
            </a:pathLst>
          </a:custGeom>
          <a:solidFill>
            <a:srgbClr val="B8E4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0" name="object 2480"/>
          <p:cNvSpPr/>
          <p:nvPr/>
        </p:nvSpPr>
        <p:spPr>
          <a:xfrm>
            <a:off x="6565731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384"/>
                </a:lnTo>
              </a:path>
            </a:pathLst>
          </a:custGeom>
          <a:ln w="3175">
            <a:solidFill>
              <a:srgbClr val="B8E4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1" name="object 2481"/>
          <p:cNvSpPr/>
          <p:nvPr/>
        </p:nvSpPr>
        <p:spPr>
          <a:xfrm>
            <a:off x="6564479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62375"/>
                </a:moveTo>
                <a:lnTo>
                  <a:pt x="0" y="0"/>
                </a:lnTo>
              </a:path>
            </a:pathLst>
          </a:custGeom>
          <a:ln w="3175">
            <a:solidFill>
              <a:srgbClr val="B8E4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2" name="object 2482"/>
          <p:cNvSpPr/>
          <p:nvPr/>
        </p:nvSpPr>
        <p:spPr>
          <a:xfrm>
            <a:off x="6565731" y="1953975"/>
            <a:ext cx="1905" cy="62865"/>
          </a:xfrm>
          <a:custGeom>
            <a:avLst/>
            <a:gdLst/>
            <a:ahLst/>
            <a:cxnLst/>
            <a:rect l="l" t="t" r="r" b="b"/>
            <a:pathLst>
              <a:path w="1904" h="62864">
                <a:moveTo>
                  <a:pt x="0" y="0"/>
                </a:moveTo>
                <a:lnTo>
                  <a:pt x="1429" y="0"/>
                </a:lnTo>
                <a:lnTo>
                  <a:pt x="1429" y="62395"/>
                </a:lnTo>
                <a:lnTo>
                  <a:pt x="0" y="62384"/>
                </a:lnTo>
                <a:lnTo>
                  <a:pt x="0" y="0"/>
                </a:lnTo>
                <a:close/>
              </a:path>
            </a:pathLst>
          </a:custGeom>
          <a:solidFill>
            <a:srgbClr val="B7E4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3" name="object 2483"/>
          <p:cNvSpPr/>
          <p:nvPr/>
        </p:nvSpPr>
        <p:spPr>
          <a:xfrm>
            <a:off x="6567160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395"/>
                </a:lnTo>
              </a:path>
            </a:pathLst>
          </a:custGeom>
          <a:ln w="3175">
            <a:solidFill>
              <a:srgbClr val="B7E4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4" name="object 2484"/>
          <p:cNvSpPr/>
          <p:nvPr/>
        </p:nvSpPr>
        <p:spPr>
          <a:xfrm>
            <a:off x="6565731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62384"/>
                </a:moveTo>
                <a:lnTo>
                  <a:pt x="0" y="0"/>
                </a:lnTo>
              </a:path>
            </a:pathLst>
          </a:custGeom>
          <a:ln w="3175">
            <a:solidFill>
              <a:srgbClr val="B7E4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5" name="object 2485"/>
          <p:cNvSpPr/>
          <p:nvPr/>
        </p:nvSpPr>
        <p:spPr>
          <a:xfrm>
            <a:off x="6567160" y="1953975"/>
            <a:ext cx="1270" cy="62865"/>
          </a:xfrm>
          <a:custGeom>
            <a:avLst/>
            <a:gdLst/>
            <a:ahLst/>
            <a:cxnLst/>
            <a:rect l="l" t="t" r="r" b="b"/>
            <a:pathLst>
              <a:path w="1270" h="62864">
                <a:moveTo>
                  <a:pt x="0" y="0"/>
                </a:moveTo>
                <a:lnTo>
                  <a:pt x="1250" y="0"/>
                </a:lnTo>
                <a:lnTo>
                  <a:pt x="1250" y="62404"/>
                </a:lnTo>
                <a:lnTo>
                  <a:pt x="0" y="62395"/>
                </a:lnTo>
                <a:lnTo>
                  <a:pt x="0" y="0"/>
                </a:lnTo>
                <a:close/>
              </a:path>
            </a:pathLst>
          </a:custGeom>
          <a:solidFill>
            <a:srgbClr val="B7E4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6" name="object 2486"/>
          <p:cNvSpPr/>
          <p:nvPr/>
        </p:nvSpPr>
        <p:spPr>
          <a:xfrm>
            <a:off x="6568410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404"/>
                </a:lnTo>
              </a:path>
            </a:pathLst>
          </a:custGeom>
          <a:ln w="3175">
            <a:solidFill>
              <a:srgbClr val="B7E4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7" name="object 2487"/>
          <p:cNvSpPr/>
          <p:nvPr/>
        </p:nvSpPr>
        <p:spPr>
          <a:xfrm>
            <a:off x="6567160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62395"/>
                </a:moveTo>
                <a:lnTo>
                  <a:pt x="0" y="0"/>
                </a:lnTo>
              </a:path>
            </a:pathLst>
          </a:custGeom>
          <a:ln w="3175">
            <a:solidFill>
              <a:srgbClr val="B7E4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8" name="object 2488"/>
          <p:cNvSpPr/>
          <p:nvPr/>
        </p:nvSpPr>
        <p:spPr>
          <a:xfrm>
            <a:off x="6568410" y="1953975"/>
            <a:ext cx="1905" cy="62865"/>
          </a:xfrm>
          <a:custGeom>
            <a:avLst/>
            <a:gdLst/>
            <a:ahLst/>
            <a:cxnLst/>
            <a:rect l="l" t="t" r="r" b="b"/>
            <a:pathLst>
              <a:path w="1904" h="62864">
                <a:moveTo>
                  <a:pt x="0" y="0"/>
                </a:moveTo>
                <a:lnTo>
                  <a:pt x="1429" y="0"/>
                </a:lnTo>
                <a:lnTo>
                  <a:pt x="1429" y="62414"/>
                </a:lnTo>
                <a:lnTo>
                  <a:pt x="0" y="62404"/>
                </a:lnTo>
                <a:lnTo>
                  <a:pt x="0" y="0"/>
                </a:lnTo>
                <a:close/>
              </a:path>
            </a:pathLst>
          </a:custGeom>
          <a:solidFill>
            <a:srgbClr val="B5E3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9" name="object 2489"/>
          <p:cNvSpPr/>
          <p:nvPr/>
        </p:nvSpPr>
        <p:spPr>
          <a:xfrm>
            <a:off x="6569840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414"/>
                </a:lnTo>
              </a:path>
            </a:pathLst>
          </a:custGeom>
          <a:ln w="3175">
            <a:solidFill>
              <a:srgbClr val="B5E3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0" name="object 2490"/>
          <p:cNvSpPr/>
          <p:nvPr/>
        </p:nvSpPr>
        <p:spPr>
          <a:xfrm>
            <a:off x="6568410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62404"/>
                </a:moveTo>
                <a:lnTo>
                  <a:pt x="0" y="0"/>
                </a:lnTo>
              </a:path>
            </a:pathLst>
          </a:custGeom>
          <a:ln w="3175">
            <a:solidFill>
              <a:srgbClr val="B5E3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1" name="object 2491"/>
          <p:cNvSpPr/>
          <p:nvPr/>
        </p:nvSpPr>
        <p:spPr>
          <a:xfrm>
            <a:off x="6569840" y="1953975"/>
            <a:ext cx="1270" cy="62865"/>
          </a:xfrm>
          <a:custGeom>
            <a:avLst/>
            <a:gdLst/>
            <a:ahLst/>
            <a:cxnLst/>
            <a:rect l="l" t="t" r="r" b="b"/>
            <a:pathLst>
              <a:path w="1270" h="62864">
                <a:moveTo>
                  <a:pt x="0" y="0"/>
                </a:moveTo>
                <a:lnTo>
                  <a:pt x="1250" y="0"/>
                </a:lnTo>
                <a:lnTo>
                  <a:pt x="1250" y="62423"/>
                </a:lnTo>
                <a:lnTo>
                  <a:pt x="0" y="62414"/>
                </a:lnTo>
                <a:lnTo>
                  <a:pt x="0" y="0"/>
                </a:lnTo>
                <a:close/>
              </a:path>
            </a:pathLst>
          </a:custGeom>
          <a:solidFill>
            <a:srgbClr val="B4E3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2" name="object 2492"/>
          <p:cNvSpPr/>
          <p:nvPr/>
        </p:nvSpPr>
        <p:spPr>
          <a:xfrm>
            <a:off x="6571091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423"/>
                </a:lnTo>
              </a:path>
            </a:pathLst>
          </a:custGeom>
          <a:ln w="3175">
            <a:solidFill>
              <a:srgbClr val="B4E3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3" name="object 2493"/>
          <p:cNvSpPr/>
          <p:nvPr/>
        </p:nvSpPr>
        <p:spPr>
          <a:xfrm>
            <a:off x="6569840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62414"/>
                </a:moveTo>
                <a:lnTo>
                  <a:pt x="0" y="0"/>
                </a:lnTo>
              </a:path>
            </a:pathLst>
          </a:custGeom>
          <a:ln w="3175">
            <a:solidFill>
              <a:srgbClr val="B4E3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4" name="object 2494"/>
          <p:cNvSpPr/>
          <p:nvPr/>
        </p:nvSpPr>
        <p:spPr>
          <a:xfrm>
            <a:off x="6571091" y="1953975"/>
            <a:ext cx="1905" cy="62865"/>
          </a:xfrm>
          <a:custGeom>
            <a:avLst/>
            <a:gdLst/>
            <a:ahLst/>
            <a:cxnLst/>
            <a:rect l="l" t="t" r="r" b="b"/>
            <a:pathLst>
              <a:path w="1904" h="62864">
                <a:moveTo>
                  <a:pt x="0" y="0"/>
                </a:moveTo>
                <a:lnTo>
                  <a:pt x="1429" y="0"/>
                </a:lnTo>
                <a:lnTo>
                  <a:pt x="1429" y="62434"/>
                </a:lnTo>
                <a:lnTo>
                  <a:pt x="0" y="62423"/>
                </a:lnTo>
                <a:lnTo>
                  <a:pt x="0" y="0"/>
                </a:lnTo>
                <a:close/>
              </a:path>
            </a:pathLst>
          </a:custGeom>
          <a:solidFill>
            <a:srgbClr val="B3E2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5" name="object 2495"/>
          <p:cNvSpPr/>
          <p:nvPr/>
        </p:nvSpPr>
        <p:spPr>
          <a:xfrm>
            <a:off x="6572520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434"/>
                </a:lnTo>
              </a:path>
            </a:pathLst>
          </a:custGeom>
          <a:ln w="3175">
            <a:solidFill>
              <a:srgbClr val="B3E2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6" name="object 2496"/>
          <p:cNvSpPr/>
          <p:nvPr/>
        </p:nvSpPr>
        <p:spPr>
          <a:xfrm>
            <a:off x="6571091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62423"/>
                </a:moveTo>
                <a:lnTo>
                  <a:pt x="0" y="0"/>
                </a:lnTo>
              </a:path>
            </a:pathLst>
          </a:custGeom>
          <a:ln w="3175">
            <a:solidFill>
              <a:srgbClr val="B3E2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7" name="object 2497"/>
          <p:cNvSpPr/>
          <p:nvPr/>
        </p:nvSpPr>
        <p:spPr>
          <a:xfrm>
            <a:off x="6572520" y="1953975"/>
            <a:ext cx="1270" cy="62865"/>
          </a:xfrm>
          <a:custGeom>
            <a:avLst/>
            <a:gdLst/>
            <a:ahLst/>
            <a:cxnLst/>
            <a:rect l="l" t="t" r="r" b="b"/>
            <a:pathLst>
              <a:path w="1270" h="62864">
                <a:moveTo>
                  <a:pt x="0" y="0"/>
                </a:moveTo>
                <a:lnTo>
                  <a:pt x="1250" y="0"/>
                </a:lnTo>
                <a:lnTo>
                  <a:pt x="1250" y="62443"/>
                </a:lnTo>
                <a:lnTo>
                  <a:pt x="0" y="62434"/>
                </a:lnTo>
                <a:lnTo>
                  <a:pt x="0" y="0"/>
                </a:lnTo>
                <a:close/>
              </a:path>
            </a:pathLst>
          </a:custGeom>
          <a:solidFill>
            <a:srgbClr val="B3E2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8" name="object 2498"/>
          <p:cNvSpPr/>
          <p:nvPr/>
        </p:nvSpPr>
        <p:spPr>
          <a:xfrm>
            <a:off x="6573770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443"/>
                </a:lnTo>
              </a:path>
            </a:pathLst>
          </a:custGeom>
          <a:ln w="3175">
            <a:solidFill>
              <a:srgbClr val="B3E2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9" name="object 2499"/>
          <p:cNvSpPr/>
          <p:nvPr/>
        </p:nvSpPr>
        <p:spPr>
          <a:xfrm>
            <a:off x="6572520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62434"/>
                </a:moveTo>
                <a:lnTo>
                  <a:pt x="0" y="0"/>
                </a:lnTo>
              </a:path>
            </a:pathLst>
          </a:custGeom>
          <a:ln w="3175">
            <a:solidFill>
              <a:srgbClr val="B3E2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0" name="object 2500"/>
          <p:cNvSpPr/>
          <p:nvPr/>
        </p:nvSpPr>
        <p:spPr>
          <a:xfrm>
            <a:off x="6573770" y="1953975"/>
            <a:ext cx="1905" cy="62865"/>
          </a:xfrm>
          <a:custGeom>
            <a:avLst/>
            <a:gdLst/>
            <a:ahLst/>
            <a:cxnLst/>
            <a:rect l="l" t="t" r="r" b="b"/>
            <a:pathLst>
              <a:path w="1904" h="62864">
                <a:moveTo>
                  <a:pt x="0" y="0"/>
                </a:moveTo>
                <a:lnTo>
                  <a:pt x="1429" y="0"/>
                </a:lnTo>
                <a:lnTo>
                  <a:pt x="1429" y="62453"/>
                </a:lnTo>
                <a:lnTo>
                  <a:pt x="0" y="62443"/>
                </a:lnTo>
                <a:lnTo>
                  <a:pt x="0" y="0"/>
                </a:lnTo>
                <a:close/>
              </a:path>
            </a:pathLst>
          </a:custGeom>
          <a:solidFill>
            <a:srgbClr val="B1E2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1" name="object 2501"/>
          <p:cNvSpPr/>
          <p:nvPr/>
        </p:nvSpPr>
        <p:spPr>
          <a:xfrm>
            <a:off x="6575200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453"/>
                </a:lnTo>
              </a:path>
            </a:pathLst>
          </a:custGeom>
          <a:ln w="3175">
            <a:solidFill>
              <a:srgbClr val="B1E2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2" name="object 2502"/>
          <p:cNvSpPr/>
          <p:nvPr/>
        </p:nvSpPr>
        <p:spPr>
          <a:xfrm>
            <a:off x="6573770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62443"/>
                </a:moveTo>
                <a:lnTo>
                  <a:pt x="0" y="0"/>
                </a:lnTo>
              </a:path>
            </a:pathLst>
          </a:custGeom>
          <a:ln w="3175">
            <a:solidFill>
              <a:srgbClr val="B1E2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3" name="object 2503"/>
          <p:cNvSpPr/>
          <p:nvPr/>
        </p:nvSpPr>
        <p:spPr>
          <a:xfrm>
            <a:off x="6575200" y="1953975"/>
            <a:ext cx="1270" cy="62865"/>
          </a:xfrm>
          <a:custGeom>
            <a:avLst/>
            <a:gdLst/>
            <a:ahLst/>
            <a:cxnLst/>
            <a:rect l="l" t="t" r="r" b="b"/>
            <a:pathLst>
              <a:path w="1270" h="62864">
                <a:moveTo>
                  <a:pt x="0" y="0"/>
                </a:moveTo>
                <a:lnTo>
                  <a:pt x="1250" y="0"/>
                </a:lnTo>
                <a:lnTo>
                  <a:pt x="1250" y="62462"/>
                </a:lnTo>
                <a:lnTo>
                  <a:pt x="0" y="62453"/>
                </a:lnTo>
                <a:lnTo>
                  <a:pt x="0" y="0"/>
                </a:lnTo>
                <a:close/>
              </a:path>
            </a:pathLst>
          </a:custGeom>
          <a:solidFill>
            <a:srgbClr val="B0E2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4" name="object 2504"/>
          <p:cNvSpPr/>
          <p:nvPr/>
        </p:nvSpPr>
        <p:spPr>
          <a:xfrm>
            <a:off x="6576451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462"/>
                </a:lnTo>
              </a:path>
            </a:pathLst>
          </a:custGeom>
          <a:ln w="3175">
            <a:solidFill>
              <a:srgbClr val="B0E2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5" name="object 2505"/>
          <p:cNvSpPr/>
          <p:nvPr/>
        </p:nvSpPr>
        <p:spPr>
          <a:xfrm>
            <a:off x="6575200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62453"/>
                </a:moveTo>
                <a:lnTo>
                  <a:pt x="0" y="0"/>
                </a:lnTo>
              </a:path>
            </a:pathLst>
          </a:custGeom>
          <a:ln w="3175">
            <a:solidFill>
              <a:srgbClr val="B0E2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6" name="object 2506"/>
          <p:cNvSpPr/>
          <p:nvPr/>
        </p:nvSpPr>
        <p:spPr>
          <a:xfrm>
            <a:off x="6576451" y="1953975"/>
            <a:ext cx="1905" cy="62865"/>
          </a:xfrm>
          <a:custGeom>
            <a:avLst/>
            <a:gdLst/>
            <a:ahLst/>
            <a:cxnLst/>
            <a:rect l="l" t="t" r="r" b="b"/>
            <a:pathLst>
              <a:path w="1904" h="62864">
                <a:moveTo>
                  <a:pt x="0" y="0"/>
                </a:moveTo>
                <a:lnTo>
                  <a:pt x="1429" y="0"/>
                </a:lnTo>
                <a:lnTo>
                  <a:pt x="1429" y="62473"/>
                </a:lnTo>
                <a:lnTo>
                  <a:pt x="0" y="62462"/>
                </a:lnTo>
                <a:lnTo>
                  <a:pt x="0" y="0"/>
                </a:lnTo>
                <a:close/>
              </a:path>
            </a:pathLst>
          </a:custGeom>
          <a:solidFill>
            <a:srgbClr val="B0E2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7" name="object 2507"/>
          <p:cNvSpPr/>
          <p:nvPr/>
        </p:nvSpPr>
        <p:spPr>
          <a:xfrm>
            <a:off x="6577880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473"/>
                </a:lnTo>
              </a:path>
            </a:pathLst>
          </a:custGeom>
          <a:ln w="3175">
            <a:solidFill>
              <a:srgbClr val="B0E2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8" name="object 2508"/>
          <p:cNvSpPr/>
          <p:nvPr/>
        </p:nvSpPr>
        <p:spPr>
          <a:xfrm>
            <a:off x="6576451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62462"/>
                </a:moveTo>
                <a:lnTo>
                  <a:pt x="0" y="0"/>
                </a:lnTo>
              </a:path>
            </a:pathLst>
          </a:custGeom>
          <a:ln w="3175">
            <a:solidFill>
              <a:srgbClr val="B0E2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9" name="object 2509"/>
          <p:cNvSpPr/>
          <p:nvPr/>
        </p:nvSpPr>
        <p:spPr>
          <a:xfrm>
            <a:off x="6577880" y="1953975"/>
            <a:ext cx="1270" cy="62865"/>
          </a:xfrm>
          <a:custGeom>
            <a:avLst/>
            <a:gdLst/>
            <a:ahLst/>
            <a:cxnLst/>
            <a:rect l="l" t="t" r="r" b="b"/>
            <a:pathLst>
              <a:path w="1270" h="62864">
                <a:moveTo>
                  <a:pt x="0" y="0"/>
                </a:moveTo>
                <a:lnTo>
                  <a:pt x="1250" y="0"/>
                </a:lnTo>
                <a:lnTo>
                  <a:pt x="1250" y="62482"/>
                </a:lnTo>
                <a:lnTo>
                  <a:pt x="0" y="62473"/>
                </a:lnTo>
                <a:lnTo>
                  <a:pt x="0" y="0"/>
                </a:lnTo>
                <a:close/>
              </a:path>
            </a:pathLst>
          </a:custGeom>
          <a:solidFill>
            <a:srgbClr val="AFE1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0" name="object 2510"/>
          <p:cNvSpPr/>
          <p:nvPr/>
        </p:nvSpPr>
        <p:spPr>
          <a:xfrm>
            <a:off x="6579130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482"/>
                </a:lnTo>
              </a:path>
            </a:pathLst>
          </a:custGeom>
          <a:ln w="3175">
            <a:solidFill>
              <a:srgbClr val="AFE1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1" name="object 2511"/>
          <p:cNvSpPr/>
          <p:nvPr/>
        </p:nvSpPr>
        <p:spPr>
          <a:xfrm>
            <a:off x="6577880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62473"/>
                </a:moveTo>
                <a:lnTo>
                  <a:pt x="0" y="0"/>
                </a:lnTo>
              </a:path>
            </a:pathLst>
          </a:custGeom>
          <a:ln w="3175">
            <a:solidFill>
              <a:srgbClr val="AFE1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2" name="object 2512"/>
          <p:cNvSpPr/>
          <p:nvPr/>
        </p:nvSpPr>
        <p:spPr>
          <a:xfrm>
            <a:off x="6579130" y="1953975"/>
            <a:ext cx="1905" cy="62865"/>
          </a:xfrm>
          <a:custGeom>
            <a:avLst/>
            <a:gdLst/>
            <a:ahLst/>
            <a:cxnLst/>
            <a:rect l="l" t="t" r="r" b="b"/>
            <a:pathLst>
              <a:path w="1904" h="62864">
                <a:moveTo>
                  <a:pt x="0" y="0"/>
                </a:moveTo>
                <a:lnTo>
                  <a:pt x="1429" y="0"/>
                </a:lnTo>
                <a:lnTo>
                  <a:pt x="1429" y="62492"/>
                </a:lnTo>
                <a:lnTo>
                  <a:pt x="0" y="62482"/>
                </a:lnTo>
                <a:lnTo>
                  <a:pt x="0" y="0"/>
                </a:lnTo>
                <a:close/>
              </a:path>
            </a:pathLst>
          </a:custGeom>
          <a:solidFill>
            <a:srgbClr val="AEE1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3" name="object 2513"/>
          <p:cNvSpPr/>
          <p:nvPr/>
        </p:nvSpPr>
        <p:spPr>
          <a:xfrm>
            <a:off x="6580560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492"/>
                </a:lnTo>
              </a:path>
            </a:pathLst>
          </a:custGeom>
          <a:ln w="3175">
            <a:solidFill>
              <a:srgbClr val="AEE1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4" name="object 2514"/>
          <p:cNvSpPr/>
          <p:nvPr/>
        </p:nvSpPr>
        <p:spPr>
          <a:xfrm>
            <a:off x="6579130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62482"/>
                </a:moveTo>
                <a:lnTo>
                  <a:pt x="0" y="0"/>
                </a:lnTo>
              </a:path>
            </a:pathLst>
          </a:custGeom>
          <a:ln w="3175">
            <a:solidFill>
              <a:srgbClr val="AEE1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5" name="object 2515"/>
          <p:cNvSpPr/>
          <p:nvPr/>
        </p:nvSpPr>
        <p:spPr>
          <a:xfrm>
            <a:off x="6580560" y="1953975"/>
            <a:ext cx="1270" cy="62865"/>
          </a:xfrm>
          <a:custGeom>
            <a:avLst/>
            <a:gdLst/>
            <a:ahLst/>
            <a:cxnLst/>
            <a:rect l="l" t="t" r="r" b="b"/>
            <a:pathLst>
              <a:path w="1270" h="62864">
                <a:moveTo>
                  <a:pt x="0" y="0"/>
                </a:moveTo>
                <a:lnTo>
                  <a:pt x="1250" y="0"/>
                </a:lnTo>
                <a:lnTo>
                  <a:pt x="1250" y="62501"/>
                </a:lnTo>
                <a:lnTo>
                  <a:pt x="0" y="62492"/>
                </a:lnTo>
                <a:lnTo>
                  <a:pt x="0" y="0"/>
                </a:lnTo>
                <a:close/>
              </a:path>
            </a:pathLst>
          </a:custGeom>
          <a:solidFill>
            <a:srgbClr val="AEE1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6" name="object 2516"/>
          <p:cNvSpPr/>
          <p:nvPr/>
        </p:nvSpPr>
        <p:spPr>
          <a:xfrm>
            <a:off x="6581811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501"/>
                </a:lnTo>
              </a:path>
            </a:pathLst>
          </a:custGeom>
          <a:ln w="3175">
            <a:solidFill>
              <a:srgbClr val="AEE1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7" name="object 2517"/>
          <p:cNvSpPr/>
          <p:nvPr/>
        </p:nvSpPr>
        <p:spPr>
          <a:xfrm>
            <a:off x="6580560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62492"/>
                </a:moveTo>
                <a:lnTo>
                  <a:pt x="0" y="0"/>
                </a:lnTo>
              </a:path>
            </a:pathLst>
          </a:custGeom>
          <a:ln w="3175">
            <a:solidFill>
              <a:srgbClr val="AEE1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8" name="object 2518"/>
          <p:cNvSpPr/>
          <p:nvPr/>
        </p:nvSpPr>
        <p:spPr>
          <a:xfrm>
            <a:off x="6581811" y="1953975"/>
            <a:ext cx="1905" cy="62865"/>
          </a:xfrm>
          <a:custGeom>
            <a:avLst/>
            <a:gdLst/>
            <a:ahLst/>
            <a:cxnLst/>
            <a:rect l="l" t="t" r="r" b="b"/>
            <a:pathLst>
              <a:path w="1904" h="62864">
                <a:moveTo>
                  <a:pt x="0" y="0"/>
                </a:moveTo>
                <a:lnTo>
                  <a:pt x="1429" y="0"/>
                </a:lnTo>
                <a:lnTo>
                  <a:pt x="1429" y="62512"/>
                </a:lnTo>
                <a:lnTo>
                  <a:pt x="0" y="62501"/>
                </a:lnTo>
                <a:lnTo>
                  <a:pt x="0" y="0"/>
                </a:lnTo>
                <a:close/>
              </a:path>
            </a:pathLst>
          </a:custGeom>
          <a:solidFill>
            <a:srgbClr val="ADE1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9" name="object 2519"/>
          <p:cNvSpPr/>
          <p:nvPr/>
        </p:nvSpPr>
        <p:spPr>
          <a:xfrm>
            <a:off x="6583240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512"/>
                </a:lnTo>
              </a:path>
            </a:pathLst>
          </a:custGeom>
          <a:ln w="3175">
            <a:solidFill>
              <a:srgbClr val="ADE1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0" name="object 2520"/>
          <p:cNvSpPr/>
          <p:nvPr/>
        </p:nvSpPr>
        <p:spPr>
          <a:xfrm>
            <a:off x="6581811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62501"/>
                </a:moveTo>
                <a:lnTo>
                  <a:pt x="0" y="0"/>
                </a:lnTo>
              </a:path>
            </a:pathLst>
          </a:custGeom>
          <a:ln w="3175">
            <a:solidFill>
              <a:srgbClr val="ADE1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1" name="object 2521"/>
          <p:cNvSpPr/>
          <p:nvPr/>
        </p:nvSpPr>
        <p:spPr>
          <a:xfrm>
            <a:off x="6583240" y="1953975"/>
            <a:ext cx="1270" cy="62865"/>
          </a:xfrm>
          <a:custGeom>
            <a:avLst/>
            <a:gdLst/>
            <a:ahLst/>
            <a:cxnLst/>
            <a:rect l="l" t="t" r="r" b="b"/>
            <a:pathLst>
              <a:path w="1270" h="62864">
                <a:moveTo>
                  <a:pt x="0" y="0"/>
                </a:moveTo>
                <a:lnTo>
                  <a:pt x="1250" y="0"/>
                </a:lnTo>
                <a:lnTo>
                  <a:pt x="1250" y="62521"/>
                </a:lnTo>
                <a:lnTo>
                  <a:pt x="0" y="62512"/>
                </a:lnTo>
                <a:lnTo>
                  <a:pt x="0" y="0"/>
                </a:lnTo>
                <a:close/>
              </a:path>
            </a:pathLst>
          </a:custGeom>
          <a:solidFill>
            <a:srgbClr val="ACE0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2" name="object 2522"/>
          <p:cNvSpPr/>
          <p:nvPr/>
        </p:nvSpPr>
        <p:spPr>
          <a:xfrm>
            <a:off x="6584491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521"/>
                </a:lnTo>
              </a:path>
            </a:pathLst>
          </a:custGeom>
          <a:ln w="3175">
            <a:solidFill>
              <a:srgbClr val="ACE0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3" name="object 2523"/>
          <p:cNvSpPr/>
          <p:nvPr/>
        </p:nvSpPr>
        <p:spPr>
          <a:xfrm>
            <a:off x="6583240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62512"/>
                </a:moveTo>
                <a:lnTo>
                  <a:pt x="0" y="0"/>
                </a:lnTo>
              </a:path>
            </a:pathLst>
          </a:custGeom>
          <a:ln w="3175">
            <a:solidFill>
              <a:srgbClr val="ACE0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4" name="object 2524"/>
          <p:cNvSpPr/>
          <p:nvPr/>
        </p:nvSpPr>
        <p:spPr>
          <a:xfrm>
            <a:off x="6584491" y="1953975"/>
            <a:ext cx="1905" cy="62865"/>
          </a:xfrm>
          <a:custGeom>
            <a:avLst/>
            <a:gdLst/>
            <a:ahLst/>
            <a:cxnLst/>
            <a:rect l="l" t="t" r="r" b="b"/>
            <a:pathLst>
              <a:path w="1904" h="62864">
                <a:moveTo>
                  <a:pt x="0" y="0"/>
                </a:moveTo>
                <a:lnTo>
                  <a:pt x="1429" y="0"/>
                </a:lnTo>
                <a:lnTo>
                  <a:pt x="1429" y="62531"/>
                </a:lnTo>
                <a:lnTo>
                  <a:pt x="0" y="62521"/>
                </a:lnTo>
                <a:lnTo>
                  <a:pt x="0" y="0"/>
                </a:lnTo>
                <a:close/>
              </a:path>
            </a:pathLst>
          </a:custGeom>
          <a:solidFill>
            <a:srgbClr val="ACE0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5" name="object 2525"/>
          <p:cNvSpPr/>
          <p:nvPr/>
        </p:nvSpPr>
        <p:spPr>
          <a:xfrm>
            <a:off x="6585920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531"/>
                </a:lnTo>
              </a:path>
            </a:pathLst>
          </a:custGeom>
          <a:ln w="3175">
            <a:solidFill>
              <a:srgbClr val="ACE0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6" name="object 2526"/>
          <p:cNvSpPr/>
          <p:nvPr/>
        </p:nvSpPr>
        <p:spPr>
          <a:xfrm>
            <a:off x="6584491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62521"/>
                </a:moveTo>
                <a:lnTo>
                  <a:pt x="0" y="0"/>
                </a:lnTo>
              </a:path>
            </a:pathLst>
          </a:custGeom>
          <a:ln w="3175">
            <a:solidFill>
              <a:srgbClr val="ACE0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7" name="object 2527"/>
          <p:cNvSpPr/>
          <p:nvPr/>
        </p:nvSpPr>
        <p:spPr>
          <a:xfrm>
            <a:off x="6585920" y="1953975"/>
            <a:ext cx="1270" cy="62865"/>
          </a:xfrm>
          <a:custGeom>
            <a:avLst/>
            <a:gdLst/>
            <a:ahLst/>
            <a:cxnLst/>
            <a:rect l="l" t="t" r="r" b="b"/>
            <a:pathLst>
              <a:path w="1270" h="62864">
                <a:moveTo>
                  <a:pt x="0" y="0"/>
                </a:moveTo>
                <a:lnTo>
                  <a:pt x="1250" y="0"/>
                </a:lnTo>
                <a:lnTo>
                  <a:pt x="1250" y="62540"/>
                </a:lnTo>
                <a:lnTo>
                  <a:pt x="0" y="62531"/>
                </a:lnTo>
                <a:lnTo>
                  <a:pt x="0" y="0"/>
                </a:lnTo>
                <a:close/>
              </a:path>
            </a:pathLst>
          </a:custGeom>
          <a:solidFill>
            <a:srgbClr val="ACE0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8" name="object 2528"/>
          <p:cNvSpPr/>
          <p:nvPr/>
        </p:nvSpPr>
        <p:spPr>
          <a:xfrm>
            <a:off x="6587170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540"/>
                </a:lnTo>
              </a:path>
            </a:pathLst>
          </a:custGeom>
          <a:ln w="3175">
            <a:solidFill>
              <a:srgbClr val="ACE0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9" name="object 2529"/>
          <p:cNvSpPr/>
          <p:nvPr/>
        </p:nvSpPr>
        <p:spPr>
          <a:xfrm>
            <a:off x="6585920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62531"/>
                </a:moveTo>
                <a:lnTo>
                  <a:pt x="0" y="0"/>
                </a:lnTo>
              </a:path>
            </a:pathLst>
          </a:custGeom>
          <a:ln w="3175">
            <a:solidFill>
              <a:srgbClr val="ACE0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0" name="object 2530"/>
          <p:cNvSpPr/>
          <p:nvPr/>
        </p:nvSpPr>
        <p:spPr>
          <a:xfrm>
            <a:off x="6587170" y="1953975"/>
            <a:ext cx="1905" cy="62865"/>
          </a:xfrm>
          <a:custGeom>
            <a:avLst/>
            <a:gdLst/>
            <a:ahLst/>
            <a:cxnLst/>
            <a:rect l="l" t="t" r="r" b="b"/>
            <a:pathLst>
              <a:path w="1904" h="62864">
                <a:moveTo>
                  <a:pt x="0" y="0"/>
                </a:moveTo>
                <a:lnTo>
                  <a:pt x="1429" y="0"/>
                </a:lnTo>
                <a:lnTo>
                  <a:pt x="1429" y="62551"/>
                </a:lnTo>
                <a:lnTo>
                  <a:pt x="0" y="62540"/>
                </a:lnTo>
                <a:lnTo>
                  <a:pt x="0" y="0"/>
                </a:lnTo>
                <a:close/>
              </a:path>
            </a:pathLst>
          </a:custGeom>
          <a:solidFill>
            <a:srgbClr val="AAE0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1" name="object 2531"/>
          <p:cNvSpPr/>
          <p:nvPr/>
        </p:nvSpPr>
        <p:spPr>
          <a:xfrm>
            <a:off x="6588600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551"/>
                </a:lnTo>
              </a:path>
            </a:pathLst>
          </a:custGeom>
          <a:ln w="3175">
            <a:solidFill>
              <a:srgbClr val="AAE0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2" name="object 2532"/>
          <p:cNvSpPr/>
          <p:nvPr/>
        </p:nvSpPr>
        <p:spPr>
          <a:xfrm>
            <a:off x="6587170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62540"/>
                </a:moveTo>
                <a:lnTo>
                  <a:pt x="0" y="0"/>
                </a:lnTo>
              </a:path>
            </a:pathLst>
          </a:custGeom>
          <a:ln w="3175">
            <a:solidFill>
              <a:srgbClr val="AAE0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3" name="object 2533"/>
          <p:cNvSpPr/>
          <p:nvPr/>
        </p:nvSpPr>
        <p:spPr>
          <a:xfrm>
            <a:off x="6588600" y="1953975"/>
            <a:ext cx="1270" cy="62865"/>
          </a:xfrm>
          <a:custGeom>
            <a:avLst/>
            <a:gdLst/>
            <a:ahLst/>
            <a:cxnLst/>
            <a:rect l="l" t="t" r="r" b="b"/>
            <a:pathLst>
              <a:path w="1270" h="62864">
                <a:moveTo>
                  <a:pt x="0" y="0"/>
                </a:moveTo>
                <a:lnTo>
                  <a:pt x="1250" y="0"/>
                </a:lnTo>
                <a:lnTo>
                  <a:pt x="1250" y="62560"/>
                </a:lnTo>
                <a:lnTo>
                  <a:pt x="0" y="62551"/>
                </a:lnTo>
                <a:lnTo>
                  <a:pt x="0" y="0"/>
                </a:lnTo>
                <a:close/>
              </a:path>
            </a:pathLst>
          </a:custGeom>
          <a:solidFill>
            <a:srgbClr val="A9DF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4" name="object 2534"/>
          <p:cNvSpPr/>
          <p:nvPr/>
        </p:nvSpPr>
        <p:spPr>
          <a:xfrm>
            <a:off x="6589851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560"/>
                </a:lnTo>
              </a:path>
            </a:pathLst>
          </a:custGeom>
          <a:ln w="3175">
            <a:solidFill>
              <a:srgbClr val="A9DF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5" name="object 2535"/>
          <p:cNvSpPr/>
          <p:nvPr/>
        </p:nvSpPr>
        <p:spPr>
          <a:xfrm>
            <a:off x="6588600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62551"/>
                </a:moveTo>
                <a:lnTo>
                  <a:pt x="0" y="0"/>
                </a:lnTo>
              </a:path>
            </a:pathLst>
          </a:custGeom>
          <a:ln w="3175">
            <a:solidFill>
              <a:srgbClr val="A9DF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6" name="object 2536"/>
          <p:cNvSpPr/>
          <p:nvPr/>
        </p:nvSpPr>
        <p:spPr>
          <a:xfrm>
            <a:off x="6589851" y="1953975"/>
            <a:ext cx="1905" cy="62865"/>
          </a:xfrm>
          <a:custGeom>
            <a:avLst/>
            <a:gdLst/>
            <a:ahLst/>
            <a:cxnLst/>
            <a:rect l="l" t="t" r="r" b="b"/>
            <a:pathLst>
              <a:path w="1904" h="62864">
                <a:moveTo>
                  <a:pt x="0" y="0"/>
                </a:moveTo>
                <a:lnTo>
                  <a:pt x="1429" y="0"/>
                </a:lnTo>
                <a:lnTo>
                  <a:pt x="1429" y="62570"/>
                </a:lnTo>
                <a:lnTo>
                  <a:pt x="0" y="62560"/>
                </a:lnTo>
                <a:lnTo>
                  <a:pt x="0" y="0"/>
                </a:lnTo>
                <a:close/>
              </a:path>
            </a:pathLst>
          </a:custGeom>
          <a:solidFill>
            <a:srgbClr val="A9DF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7" name="object 2537"/>
          <p:cNvSpPr/>
          <p:nvPr/>
        </p:nvSpPr>
        <p:spPr>
          <a:xfrm>
            <a:off x="6591280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570"/>
                </a:lnTo>
              </a:path>
            </a:pathLst>
          </a:custGeom>
          <a:ln w="3175">
            <a:solidFill>
              <a:srgbClr val="A9DF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8" name="object 2538"/>
          <p:cNvSpPr/>
          <p:nvPr/>
        </p:nvSpPr>
        <p:spPr>
          <a:xfrm>
            <a:off x="6589851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62560"/>
                </a:moveTo>
                <a:lnTo>
                  <a:pt x="0" y="0"/>
                </a:lnTo>
              </a:path>
            </a:pathLst>
          </a:custGeom>
          <a:ln w="3175">
            <a:solidFill>
              <a:srgbClr val="A9DF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9" name="object 2539"/>
          <p:cNvSpPr/>
          <p:nvPr/>
        </p:nvSpPr>
        <p:spPr>
          <a:xfrm>
            <a:off x="6591280" y="1953975"/>
            <a:ext cx="1270" cy="62865"/>
          </a:xfrm>
          <a:custGeom>
            <a:avLst/>
            <a:gdLst/>
            <a:ahLst/>
            <a:cxnLst/>
            <a:rect l="l" t="t" r="r" b="b"/>
            <a:pathLst>
              <a:path w="1270" h="62864">
                <a:moveTo>
                  <a:pt x="0" y="0"/>
                </a:moveTo>
                <a:lnTo>
                  <a:pt x="1250" y="0"/>
                </a:lnTo>
                <a:lnTo>
                  <a:pt x="1250" y="62580"/>
                </a:lnTo>
                <a:lnTo>
                  <a:pt x="0" y="62570"/>
                </a:lnTo>
                <a:lnTo>
                  <a:pt x="0" y="0"/>
                </a:lnTo>
                <a:close/>
              </a:path>
            </a:pathLst>
          </a:custGeom>
          <a:solidFill>
            <a:srgbClr val="A8D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0" name="object 2540"/>
          <p:cNvSpPr/>
          <p:nvPr/>
        </p:nvSpPr>
        <p:spPr>
          <a:xfrm>
            <a:off x="6592530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580"/>
                </a:lnTo>
              </a:path>
            </a:pathLst>
          </a:custGeom>
          <a:ln w="3175">
            <a:solidFill>
              <a:srgbClr val="A8DF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1" name="object 2541"/>
          <p:cNvSpPr/>
          <p:nvPr/>
        </p:nvSpPr>
        <p:spPr>
          <a:xfrm>
            <a:off x="6591280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62570"/>
                </a:moveTo>
                <a:lnTo>
                  <a:pt x="0" y="0"/>
                </a:lnTo>
              </a:path>
            </a:pathLst>
          </a:custGeom>
          <a:ln w="3175">
            <a:solidFill>
              <a:srgbClr val="A8DF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2" name="object 2542"/>
          <p:cNvSpPr/>
          <p:nvPr/>
        </p:nvSpPr>
        <p:spPr>
          <a:xfrm>
            <a:off x="6592530" y="1953975"/>
            <a:ext cx="1905" cy="62865"/>
          </a:xfrm>
          <a:custGeom>
            <a:avLst/>
            <a:gdLst/>
            <a:ahLst/>
            <a:cxnLst/>
            <a:rect l="l" t="t" r="r" b="b"/>
            <a:pathLst>
              <a:path w="1904" h="62864">
                <a:moveTo>
                  <a:pt x="0" y="0"/>
                </a:moveTo>
                <a:lnTo>
                  <a:pt x="1429" y="0"/>
                </a:lnTo>
                <a:lnTo>
                  <a:pt x="1429" y="62590"/>
                </a:lnTo>
                <a:lnTo>
                  <a:pt x="0" y="62580"/>
                </a:lnTo>
                <a:lnTo>
                  <a:pt x="0" y="0"/>
                </a:lnTo>
                <a:close/>
              </a:path>
            </a:pathLst>
          </a:custGeom>
          <a:solidFill>
            <a:srgbClr val="A7D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3" name="object 2543"/>
          <p:cNvSpPr/>
          <p:nvPr/>
        </p:nvSpPr>
        <p:spPr>
          <a:xfrm>
            <a:off x="6593960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590"/>
                </a:lnTo>
              </a:path>
            </a:pathLst>
          </a:custGeom>
          <a:ln w="3175">
            <a:solidFill>
              <a:srgbClr val="A7DF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4" name="object 2544"/>
          <p:cNvSpPr/>
          <p:nvPr/>
        </p:nvSpPr>
        <p:spPr>
          <a:xfrm>
            <a:off x="6592530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62580"/>
                </a:moveTo>
                <a:lnTo>
                  <a:pt x="0" y="0"/>
                </a:lnTo>
              </a:path>
            </a:pathLst>
          </a:custGeom>
          <a:ln w="3175">
            <a:solidFill>
              <a:srgbClr val="A7DF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5" name="object 2545"/>
          <p:cNvSpPr/>
          <p:nvPr/>
        </p:nvSpPr>
        <p:spPr>
          <a:xfrm>
            <a:off x="6593960" y="1953975"/>
            <a:ext cx="1270" cy="62865"/>
          </a:xfrm>
          <a:custGeom>
            <a:avLst/>
            <a:gdLst/>
            <a:ahLst/>
            <a:cxnLst/>
            <a:rect l="l" t="t" r="r" b="b"/>
            <a:pathLst>
              <a:path w="1270" h="62864">
                <a:moveTo>
                  <a:pt x="0" y="0"/>
                </a:moveTo>
                <a:lnTo>
                  <a:pt x="1250" y="0"/>
                </a:lnTo>
                <a:lnTo>
                  <a:pt x="1250" y="62599"/>
                </a:lnTo>
                <a:lnTo>
                  <a:pt x="0" y="62590"/>
                </a:lnTo>
                <a:lnTo>
                  <a:pt x="0" y="0"/>
                </a:lnTo>
                <a:close/>
              </a:path>
            </a:pathLst>
          </a:custGeom>
          <a:solidFill>
            <a:srgbClr val="A7D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6" name="object 2546"/>
          <p:cNvSpPr/>
          <p:nvPr/>
        </p:nvSpPr>
        <p:spPr>
          <a:xfrm>
            <a:off x="6595211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599"/>
                </a:lnTo>
              </a:path>
            </a:pathLst>
          </a:custGeom>
          <a:ln w="3175">
            <a:solidFill>
              <a:srgbClr val="A7DF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7" name="object 2547"/>
          <p:cNvSpPr/>
          <p:nvPr/>
        </p:nvSpPr>
        <p:spPr>
          <a:xfrm>
            <a:off x="6593960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62590"/>
                </a:moveTo>
                <a:lnTo>
                  <a:pt x="0" y="0"/>
                </a:lnTo>
              </a:path>
            </a:pathLst>
          </a:custGeom>
          <a:ln w="3175">
            <a:solidFill>
              <a:srgbClr val="A7DF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8" name="object 2548"/>
          <p:cNvSpPr/>
          <p:nvPr/>
        </p:nvSpPr>
        <p:spPr>
          <a:xfrm>
            <a:off x="6595211" y="1953975"/>
            <a:ext cx="1905" cy="62865"/>
          </a:xfrm>
          <a:custGeom>
            <a:avLst/>
            <a:gdLst/>
            <a:ahLst/>
            <a:cxnLst/>
            <a:rect l="l" t="t" r="r" b="b"/>
            <a:pathLst>
              <a:path w="1904" h="62864">
                <a:moveTo>
                  <a:pt x="0" y="0"/>
                </a:moveTo>
                <a:lnTo>
                  <a:pt x="1429" y="0"/>
                </a:lnTo>
                <a:lnTo>
                  <a:pt x="1429" y="62610"/>
                </a:lnTo>
                <a:lnTo>
                  <a:pt x="0" y="62599"/>
                </a:lnTo>
                <a:lnTo>
                  <a:pt x="0" y="0"/>
                </a:lnTo>
                <a:close/>
              </a:path>
            </a:pathLst>
          </a:custGeom>
          <a:solidFill>
            <a:srgbClr val="A6D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9" name="object 2549"/>
          <p:cNvSpPr/>
          <p:nvPr/>
        </p:nvSpPr>
        <p:spPr>
          <a:xfrm>
            <a:off x="6596640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610"/>
                </a:lnTo>
              </a:path>
            </a:pathLst>
          </a:custGeom>
          <a:ln w="3175">
            <a:solidFill>
              <a:srgbClr val="A6DF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0" name="object 2550"/>
          <p:cNvSpPr/>
          <p:nvPr/>
        </p:nvSpPr>
        <p:spPr>
          <a:xfrm>
            <a:off x="6595211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62599"/>
                </a:moveTo>
                <a:lnTo>
                  <a:pt x="0" y="0"/>
                </a:lnTo>
              </a:path>
            </a:pathLst>
          </a:custGeom>
          <a:ln w="3175">
            <a:solidFill>
              <a:srgbClr val="A6DF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1" name="object 2551"/>
          <p:cNvSpPr/>
          <p:nvPr/>
        </p:nvSpPr>
        <p:spPr>
          <a:xfrm>
            <a:off x="6596640" y="1953975"/>
            <a:ext cx="1270" cy="62865"/>
          </a:xfrm>
          <a:custGeom>
            <a:avLst/>
            <a:gdLst/>
            <a:ahLst/>
            <a:cxnLst/>
            <a:rect l="l" t="t" r="r" b="b"/>
            <a:pathLst>
              <a:path w="1270" h="62864">
                <a:moveTo>
                  <a:pt x="0" y="0"/>
                </a:moveTo>
                <a:lnTo>
                  <a:pt x="1250" y="0"/>
                </a:lnTo>
                <a:lnTo>
                  <a:pt x="1250" y="62619"/>
                </a:lnTo>
                <a:lnTo>
                  <a:pt x="0" y="62610"/>
                </a:lnTo>
                <a:lnTo>
                  <a:pt x="0" y="0"/>
                </a:lnTo>
                <a:close/>
              </a:path>
            </a:pathLst>
          </a:custGeom>
          <a:solidFill>
            <a:srgbClr val="A4D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2" name="object 2552"/>
          <p:cNvSpPr/>
          <p:nvPr/>
        </p:nvSpPr>
        <p:spPr>
          <a:xfrm>
            <a:off x="6597891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619"/>
                </a:lnTo>
              </a:path>
            </a:pathLst>
          </a:custGeom>
          <a:ln w="3175">
            <a:solidFill>
              <a:srgbClr val="A4DF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3" name="object 2553"/>
          <p:cNvSpPr/>
          <p:nvPr/>
        </p:nvSpPr>
        <p:spPr>
          <a:xfrm>
            <a:off x="6596640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62610"/>
                </a:moveTo>
                <a:lnTo>
                  <a:pt x="0" y="0"/>
                </a:lnTo>
              </a:path>
            </a:pathLst>
          </a:custGeom>
          <a:ln w="3175">
            <a:solidFill>
              <a:srgbClr val="A4DF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4" name="object 2554"/>
          <p:cNvSpPr/>
          <p:nvPr/>
        </p:nvSpPr>
        <p:spPr>
          <a:xfrm>
            <a:off x="6597891" y="1953975"/>
            <a:ext cx="1905" cy="62865"/>
          </a:xfrm>
          <a:custGeom>
            <a:avLst/>
            <a:gdLst/>
            <a:ahLst/>
            <a:cxnLst/>
            <a:rect l="l" t="t" r="r" b="b"/>
            <a:pathLst>
              <a:path w="1904" h="62864">
                <a:moveTo>
                  <a:pt x="0" y="0"/>
                </a:moveTo>
                <a:lnTo>
                  <a:pt x="1429" y="0"/>
                </a:lnTo>
                <a:lnTo>
                  <a:pt x="1429" y="62629"/>
                </a:lnTo>
                <a:lnTo>
                  <a:pt x="0" y="62619"/>
                </a:lnTo>
                <a:lnTo>
                  <a:pt x="0" y="0"/>
                </a:lnTo>
                <a:close/>
              </a:path>
            </a:pathLst>
          </a:custGeom>
          <a:solidFill>
            <a:srgbClr val="A3DE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5" name="object 2555"/>
          <p:cNvSpPr/>
          <p:nvPr/>
        </p:nvSpPr>
        <p:spPr>
          <a:xfrm>
            <a:off x="6599320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629"/>
                </a:lnTo>
              </a:path>
            </a:pathLst>
          </a:custGeom>
          <a:ln w="3175">
            <a:solidFill>
              <a:srgbClr val="A3DE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6" name="object 2556"/>
          <p:cNvSpPr/>
          <p:nvPr/>
        </p:nvSpPr>
        <p:spPr>
          <a:xfrm>
            <a:off x="6597891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62619"/>
                </a:moveTo>
                <a:lnTo>
                  <a:pt x="0" y="0"/>
                </a:lnTo>
              </a:path>
            </a:pathLst>
          </a:custGeom>
          <a:ln w="3175">
            <a:solidFill>
              <a:srgbClr val="A3DE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7" name="object 2557"/>
          <p:cNvSpPr/>
          <p:nvPr/>
        </p:nvSpPr>
        <p:spPr>
          <a:xfrm>
            <a:off x="6599320" y="1953975"/>
            <a:ext cx="1270" cy="62865"/>
          </a:xfrm>
          <a:custGeom>
            <a:avLst/>
            <a:gdLst/>
            <a:ahLst/>
            <a:cxnLst/>
            <a:rect l="l" t="t" r="r" b="b"/>
            <a:pathLst>
              <a:path w="1270" h="62864">
                <a:moveTo>
                  <a:pt x="0" y="0"/>
                </a:moveTo>
                <a:lnTo>
                  <a:pt x="1250" y="0"/>
                </a:lnTo>
                <a:lnTo>
                  <a:pt x="1250" y="62638"/>
                </a:lnTo>
                <a:lnTo>
                  <a:pt x="0" y="62629"/>
                </a:lnTo>
                <a:lnTo>
                  <a:pt x="0" y="0"/>
                </a:lnTo>
                <a:close/>
              </a:path>
            </a:pathLst>
          </a:custGeom>
          <a:solidFill>
            <a:srgbClr val="A3DE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8" name="object 2558"/>
          <p:cNvSpPr/>
          <p:nvPr/>
        </p:nvSpPr>
        <p:spPr>
          <a:xfrm>
            <a:off x="6600571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638"/>
                </a:lnTo>
              </a:path>
            </a:pathLst>
          </a:custGeom>
          <a:ln w="3175">
            <a:solidFill>
              <a:srgbClr val="A3DE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9" name="object 2559"/>
          <p:cNvSpPr/>
          <p:nvPr/>
        </p:nvSpPr>
        <p:spPr>
          <a:xfrm>
            <a:off x="6599320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62629"/>
                </a:moveTo>
                <a:lnTo>
                  <a:pt x="0" y="0"/>
                </a:lnTo>
              </a:path>
            </a:pathLst>
          </a:custGeom>
          <a:ln w="3175">
            <a:solidFill>
              <a:srgbClr val="A3DE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0" name="object 2560"/>
          <p:cNvSpPr/>
          <p:nvPr/>
        </p:nvSpPr>
        <p:spPr>
          <a:xfrm>
            <a:off x="6600571" y="1953975"/>
            <a:ext cx="1905" cy="62865"/>
          </a:xfrm>
          <a:custGeom>
            <a:avLst/>
            <a:gdLst/>
            <a:ahLst/>
            <a:cxnLst/>
            <a:rect l="l" t="t" r="r" b="b"/>
            <a:pathLst>
              <a:path w="1904" h="62864">
                <a:moveTo>
                  <a:pt x="0" y="0"/>
                </a:moveTo>
                <a:lnTo>
                  <a:pt x="1429" y="0"/>
                </a:lnTo>
                <a:lnTo>
                  <a:pt x="1429" y="62649"/>
                </a:lnTo>
                <a:lnTo>
                  <a:pt x="0" y="62638"/>
                </a:lnTo>
                <a:lnTo>
                  <a:pt x="0" y="0"/>
                </a:lnTo>
                <a:close/>
              </a:path>
            </a:pathLst>
          </a:custGeom>
          <a:solidFill>
            <a:srgbClr val="A2DE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1" name="object 2561"/>
          <p:cNvSpPr/>
          <p:nvPr/>
        </p:nvSpPr>
        <p:spPr>
          <a:xfrm>
            <a:off x="6602000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649"/>
                </a:lnTo>
              </a:path>
            </a:pathLst>
          </a:custGeom>
          <a:ln w="3175">
            <a:solidFill>
              <a:srgbClr val="A2DE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2" name="object 2562"/>
          <p:cNvSpPr/>
          <p:nvPr/>
        </p:nvSpPr>
        <p:spPr>
          <a:xfrm>
            <a:off x="6600571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62638"/>
                </a:moveTo>
                <a:lnTo>
                  <a:pt x="0" y="0"/>
                </a:lnTo>
              </a:path>
            </a:pathLst>
          </a:custGeom>
          <a:ln w="3175">
            <a:solidFill>
              <a:srgbClr val="A2DE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3" name="object 2563"/>
          <p:cNvSpPr/>
          <p:nvPr/>
        </p:nvSpPr>
        <p:spPr>
          <a:xfrm>
            <a:off x="6602000" y="1953975"/>
            <a:ext cx="1270" cy="62865"/>
          </a:xfrm>
          <a:custGeom>
            <a:avLst/>
            <a:gdLst/>
            <a:ahLst/>
            <a:cxnLst/>
            <a:rect l="l" t="t" r="r" b="b"/>
            <a:pathLst>
              <a:path w="1270" h="62864">
                <a:moveTo>
                  <a:pt x="0" y="0"/>
                </a:moveTo>
                <a:lnTo>
                  <a:pt x="1250" y="0"/>
                </a:lnTo>
                <a:lnTo>
                  <a:pt x="1250" y="62658"/>
                </a:lnTo>
                <a:lnTo>
                  <a:pt x="0" y="62649"/>
                </a:lnTo>
                <a:lnTo>
                  <a:pt x="0" y="0"/>
                </a:lnTo>
                <a:close/>
              </a:path>
            </a:pathLst>
          </a:custGeom>
          <a:solidFill>
            <a:srgbClr val="A0DE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4" name="object 2564"/>
          <p:cNvSpPr/>
          <p:nvPr/>
        </p:nvSpPr>
        <p:spPr>
          <a:xfrm>
            <a:off x="6603251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658"/>
                </a:lnTo>
              </a:path>
            </a:pathLst>
          </a:custGeom>
          <a:ln w="3175">
            <a:solidFill>
              <a:srgbClr val="A0DE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5" name="object 2565"/>
          <p:cNvSpPr/>
          <p:nvPr/>
        </p:nvSpPr>
        <p:spPr>
          <a:xfrm>
            <a:off x="6602000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62649"/>
                </a:moveTo>
                <a:lnTo>
                  <a:pt x="0" y="0"/>
                </a:lnTo>
              </a:path>
            </a:pathLst>
          </a:custGeom>
          <a:ln w="3175">
            <a:solidFill>
              <a:srgbClr val="A0DE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6" name="object 2566"/>
          <p:cNvSpPr/>
          <p:nvPr/>
        </p:nvSpPr>
        <p:spPr>
          <a:xfrm>
            <a:off x="6603251" y="1953975"/>
            <a:ext cx="1905" cy="62865"/>
          </a:xfrm>
          <a:custGeom>
            <a:avLst/>
            <a:gdLst/>
            <a:ahLst/>
            <a:cxnLst/>
            <a:rect l="l" t="t" r="r" b="b"/>
            <a:pathLst>
              <a:path w="1904" h="62864">
                <a:moveTo>
                  <a:pt x="0" y="0"/>
                </a:moveTo>
                <a:lnTo>
                  <a:pt x="1429" y="0"/>
                </a:lnTo>
                <a:lnTo>
                  <a:pt x="1429" y="62668"/>
                </a:lnTo>
                <a:lnTo>
                  <a:pt x="0" y="62658"/>
                </a:lnTo>
                <a:lnTo>
                  <a:pt x="0" y="0"/>
                </a:lnTo>
                <a:close/>
              </a:path>
            </a:pathLst>
          </a:custGeom>
          <a:solidFill>
            <a:srgbClr val="A0DE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7" name="object 2567"/>
          <p:cNvSpPr/>
          <p:nvPr/>
        </p:nvSpPr>
        <p:spPr>
          <a:xfrm>
            <a:off x="6604680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668"/>
                </a:lnTo>
              </a:path>
            </a:pathLst>
          </a:custGeom>
          <a:ln w="3175">
            <a:solidFill>
              <a:srgbClr val="A0DE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8" name="object 2568"/>
          <p:cNvSpPr/>
          <p:nvPr/>
        </p:nvSpPr>
        <p:spPr>
          <a:xfrm>
            <a:off x="6603251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62658"/>
                </a:moveTo>
                <a:lnTo>
                  <a:pt x="0" y="0"/>
                </a:lnTo>
              </a:path>
            </a:pathLst>
          </a:custGeom>
          <a:ln w="3175">
            <a:solidFill>
              <a:srgbClr val="A0DE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9" name="object 2569"/>
          <p:cNvSpPr/>
          <p:nvPr/>
        </p:nvSpPr>
        <p:spPr>
          <a:xfrm>
            <a:off x="6604680" y="1953975"/>
            <a:ext cx="1270" cy="62865"/>
          </a:xfrm>
          <a:custGeom>
            <a:avLst/>
            <a:gdLst/>
            <a:ahLst/>
            <a:cxnLst/>
            <a:rect l="l" t="t" r="r" b="b"/>
            <a:pathLst>
              <a:path w="1270" h="62864">
                <a:moveTo>
                  <a:pt x="0" y="0"/>
                </a:moveTo>
                <a:lnTo>
                  <a:pt x="1250" y="0"/>
                </a:lnTo>
                <a:lnTo>
                  <a:pt x="1250" y="62677"/>
                </a:lnTo>
                <a:lnTo>
                  <a:pt x="0" y="62668"/>
                </a:lnTo>
                <a:lnTo>
                  <a:pt x="0" y="0"/>
                </a:lnTo>
                <a:close/>
              </a:path>
            </a:pathLst>
          </a:custGeom>
          <a:solidFill>
            <a:srgbClr val="9FDD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0" name="object 2570"/>
          <p:cNvSpPr/>
          <p:nvPr/>
        </p:nvSpPr>
        <p:spPr>
          <a:xfrm>
            <a:off x="6605931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677"/>
                </a:lnTo>
              </a:path>
            </a:pathLst>
          </a:custGeom>
          <a:ln w="3175">
            <a:solidFill>
              <a:srgbClr val="9FDD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1" name="object 2571"/>
          <p:cNvSpPr/>
          <p:nvPr/>
        </p:nvSpPr>
        <p:spPr>
          <a:xfrm>
            <a:off x="6604680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62668"/>
                </a:moveTo>
                <a:lnTo>
                  <a:pt x="0" y="0"/>
                </a:lnTo>
              </a:path>
            </a:pathLst>
          </a:custGeom>
          <a:ln w="3175">
            <a:solidFill>
              <a:srgbClr val="9FDD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2" name="object 2572"/>
          <p:cNvSpPr/>
          <p:nvPr/>
        </p:nvSpPr>
        <p:spPr>
          <a:xfrm>
            <a:off x="6605931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677"/>
                </a:lnTo>
              </a:path>
            </a:pathLst>
          </a:custGeom>
          <a:ln w="3175">
            <a:solidFill>
              <a:srgbClr val="9FDD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3" name="object 2573"/>
          <p:cNvSpPr/>
          <p:nvPr/>
        </p:nvSpPr>
        <p:spPr>
          <a:xfrm>
            <a:off x="6605931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62677"/>
                </a:moveTo>
                <a:lnTo>
                  <a:pt x="0" y="0"/>
                </a:lnTo>
              </a:path>
            </a:pathLst>
          </a:custGeom>
          <a:ln w="3175">
            <a:solidFill>
              <a:srgbClr val="9FDD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4" name="object 2574"/>
          <p:cNvSpPr/>
          <p:nvPr/>
        </p:nvSpPr>
        <p:spPr>
          <a:xfrm>
            <a:off x="6605931" y="1953975"/>
            <a:ext cx="1905" cy="62865"/>
          </a:xfrm>
          <a:custGeom>
            <a:avLst/>
            <a:gdLst/>
            <a:ahLst/>
            <a:cxnLst/>
            <a:rect l="l" t="t" r="r" b="b"/>
            <a:pathLst>
              <a:path w="1904" h="62864">
                <a:moveTo>
                  <a:pt x="0" y="0"/>
                </a:moveTo>
                <a:lnTo>
                  <a:pt x="1429" y="0"/>
                </a:lnTo>
                <a:lnTo>
                  <a:pt x="1429" y="62688"/>
                </a:lnTo>
                <a:lnTo>
                  <a:pt x="0" y="62677"/>
                </a:lnTo>
                <a:lnTo>
                  <a:pt x="0" y="0"/>
                </a:lnTo>
                <a:close/>
              </a:path>
            </a:pathLst>
          </a:custGeom>
          <a:solidFill>
            <a:srgbClr val="9FDD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5" name="object 2575"/>
          <p:cNvSpPr/>
          <p:nvPr/>
        </p:nvSpPr>
        <p:spPr>
          <a:xfrm>
            <a:off x="6607361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688"/>
                </a:lnTo>
              </a:path>
            </a:pathLst>
          </a:custGeom>
          <a:ln w="3175">
            <a:solidFill>
              <a:srgbClr val="9FDD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6" name="object 2576"/>
          <p:cNvSpPr/>
          <p:nvPr/>
        </p:nvSpPr>
        <p:spPr>
          <a:xfrm>
            <a:off x="6605931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62677"/>
                </a:moveTo>
                <a:lnTo>
                  <a:pt x="0" y="0"/>
                </a:lnTo>
              </a:path>
            </a:pathLst>
          </a:custGeom>
          <a:ln w="3175">
            <a:solidFill>
              <a:srgbClr val="9FDD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7" name="object 2577"/>
          <p:cNvSpPr/>
          <p:nvPr/>
        </p:nvSpPr>
        <p:spPr>
          <a:xfrm>
            <a:off x="6607361" y="1953975"/>
            <a:ext cx="1270" cy="62865"/>
          </a:xfrm>
          <a:custGeom>
            <a:avLst/>
            <a:gdLst/>
            <a:ahLst/>
            <a:cxnLst/>
            <a:rect l="l" t="t" r="r" b="b"/>
            <a:pathLst>
              <a:path w="1270" h="62864">
                <a:moveTo>
                  <a:pt x="0" y="0"/>
                </a:moveTo>
                <a:lnTo>
                  <a:pt x="1250" y="0"/>
                </a:lnTo>
                <a:lnTo>
                  <a:pt x="1250" y="62697"/>
                </a:lnTo>
                <a:lnTo>
                  <a:pt x="0" y="62688"/>
                </a:lnTo>
                <a:lnTo>
                  <a:pt x="0" y="0"/>
                </a:lnTo>
                <a:close/>
              </a:path>
            </a:pathLst>
          </a:custGeom>
          <a:solidFill>
            <a:srgbClr val="9EDD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8" name="object 2578"/>
          <p:cNvSpPr/>
          <p:nvPr/>
        </p:nvSpPr>
        <p:spPr>
          <a:xfrm>
            <a:off x="6608611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697"/>
                </a:lnTo>
              </a:path>
            </a:pathLst>
          </a:custGeom>
          <a:ln w="3175">
            <a:solidFill>
              <a:srgbClr val="9EDD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9" name="object 2579"/>
          <p:cNvSpPr/>
          <p:nvPr/>
        </p:nvSpPr>
        <p:spPr>
          <a:xfrm>
            <a:off x="6607361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62688"/>
                </a:moveTo>
                <a:lnTo>
                  <a:pt x="0" y="0"/>
                </a:lnTo>
              </a:path>
            </a:pathLst>
          </a:custGeom>
          <a:ln w="3175">
            <a:solidFill>
              <a:srgbClr val="9EDD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0" name="object 2580"/>
          <p:cNvSpPr/>
          <p:nvPr/>
        </p:nvSpPr>
        <p:spPr>
          <a:xfrm>
            <a:off x="6608611" y="1953975"/>
            <a:ext cx="1905" cy="62865"/>
          </a:xfrm>
          <a:custGeom>
            <a:avLst/>
            <a:gdLst/>
            <a:ahLst/>
            <a:cxnLst/>
            <a:rect l="l" t="t" r="r" b="b"/>
            <a:pathLst>
              <a:path w="1904" h="62864">
                <a:moveTo>
                  <a:pt x="0" y="0"/>
                </a:moveTo>
                <a:lnTo>
                  <a:pt x="1429" y="0"/>
                </a:lnTo>
                <a:lnTo>
                  <a:pt x="1429" y="62707"/>
                </a:lnTo>
                <a:lnTo>
                  <a:pt x="0" y="62697"/>
                </a:lnTo>
                <a:lnTo>
                  <a:pt x="0" y="0"/>
                </a:lnTo>
                <a:close/>
              </a:path>
            </a:pathLst>
          </a:custGeom>
          <a:solidFill>
            <a:srgbClr val="9DDC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1" name="object 2581"/>
          <p:cNvSpPr/>
          <p:nvPr/>
        </p:nvSpPr>
        <p:spPr>
          <a:xfrm>
            <a:off x="6610040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707"/>
                </a:lnTo>
              </a:path>
            </a:pathLst>
          </a:custGeom>
          <a:ln w="3175">
            <a:solidFill>
              <a:srgbClr val="9DDC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2" name="object 2582"/>
          <p:cNvSpPr/>
          <p:nvPr/>
        </p:nvSpPr>
        <p:spPr>
          <a:xfrm>
            <a:off x="6608611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62697"/>
                </a:moveTo>
                <a:lnTo>
                  <a:pt x="0" y="0"/>
                </a:lnTo>
              </a:path>
            </a:pathLst>
          </a:custGeom>
          <a:ln w="3175">
            <a:solidFill>
              <a:srgbClr val="9DDC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3" name="object 2583"/>
          <p:cNvSpPr/>
          <p:nvPr/>
        </p:nvSpPr>
        <p:spPr>
          <a:xfrm>
            <a:off x="6610040" y="1953975"/>
            <a:ext cx="1270" cy="62865"/>
          </a:xfrm>
          <a:custGeom>
            <a:avLst/>
            <a:gdLst/>
            <a:ahLst/>
            <a:cxnLst/>
            <a:rect l="l" t="t" r="r" b="b"/>
            <a:pathLst>
              <a:path w="1270" h="62864">
                <a:moveTo>
                  <a:pt x="0" y="0"/>
                </a:moveTo>
                <a:lnTo>
                  <a:pt x="1250" y="0"/>
                </a:lnTo>
                <a:lnTo>
                  <a:pt x="1250" y="62716"/>
                </a:lnTo>
                <a:lnTo>
                  <a:pt x="0" y="62707"/>
                </a:lnTo>
                <a:lnTo>
                  <a:pt x="0" y="0"/>
                </a:lnTo>
                <a:close/>
              </a:path>
            </a:pathLst>
          </a:custGeom>
          <a:solidFill>
            <a:srgbClr val="9CDC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4" name="object 2584"/>
          <p:cNvSpPr/>
          <p:nvPr/>
        </p:nvSpPr>
        <p:spPr>
          <a:xfrm>
            <a:off x="6611291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716"/>
                </a:lnTo>
              </a:path>
            </a:pathLst>
          </a:custGeom>
          <a:ln w="3175">
            <a:solidFill>
              <a:srgbClr val="9CDC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5" name="object 2585"/>
          <p:cNvSpPr/>
          <p:nvPr/>
        </p:nvSpPr>
        <p:spPr>
          <a:xfrm>
            <a:off x="6610040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62707"/>
                </a:moveTo>
                <a:lnTo>
                  <a:pt x="0" y="0"/>
                </a:lnTo>
              </a:path>
            </a:pathLst>
          </a:custGeom>
          <a:ln w="3175">
            <a:solidFill>
              <a:srgbClr val="9CDC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6" name="object 2586"/>
          <p:cNvSpPr/>
          <p:nvPr/>
        </p:nvSpPr>
        <p:spPr>
          <a:xfrm>
            <a:off x="6611291" y="1953975"/>
            <a:ext cx="1905" cy="62865"/>
          </a:xfrm>
          <a:custGeom>
            <a:avLst/>
            <a:gdLst/>
            <a:ahLst/>
            <a:cxnLst/>
            <a:rect l="l" t="t" r="r" b="b"/>
            <a:pathLst>
              <a:path w="1904" h="62864">
                <a:moveTo>
                  <a:pt x="0" y="0"/>
                </a:moveTo>
                <a:lnTo>
                  <a:pt x="1429" y="0"/>
                </a:lnTo>
                <a:lnTo>
                  <a:pt x="1429" y="62727"/>
                </a:lnTo>
                <a:lnTo>
                  <a:pt x="0" y="62716"/>
                </a:lnTo>
                <a:lnTo>
                  <a:pt x="0" y="0"/>
                </a:lnTo>
                <a:close/>
              </a:path>
            </a:pathLst>
          </a:custGeom>
          <a:solidFill>
            <a:srgbClr val="9CDC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7" name="object 2587"/>
          <p:cNvSpPr/>
          <p:nvPr/>
        </p:nvSpPr>
        <p:spPr>
          <a:xfrm>
            <a:off x="6612720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727"/>
                </a:lnTo>
              </a:path>
            </a:pathLst>
          </a:custGeom>
          <a:ln w="3175">
            <a:solidFill>
              <a:srgbClr val="9CDC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8" name="object 2588"/>
          <p:cNvSpPr/>
          <p:nvPr/>
        </p:nvSpPr>
        <p:spPr>
          <a:xfrm>
            <a:off x="6611291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62716"/>
                </a:moveTo>
                <a:lnTo>
                  <a:pt x="0" y="0"/>
                </a:lnTo>
              </a:path>
            </a:pathLst>
          </a:custGeom>
          <a:ln w="3175">
            <a:solidFill>
              <a:srgbClr val="9CDC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9" name="object 2589"/>
          <p:cNvSpPr/>
          <p:nvPr/>
        </p:nvSpPr>
        <p:spPr>
          <a:xfrm>
            <a:off x="6612720" y="1953975"/>
            <a:ext cx="1270" cy="62865"/>
          </a:xfrm>
          <a:custGeom>
            <a:avLst/>
            <a:gdLst/>
            <a:ahLst/>
            <a:cxnLst/>
            <a:rect l="l" t="t" r="r" b="b"/>
            <a:pathLst>
              <a:path w="1270" h="62864">
                <a:moveTo>
                  <a:pt x="0" y="0"/>
                </a:moveTo>
                <a:lnTo>
                  <a:pt x="1250" y="0"/>
                </a:lnTo>
                <a:lnTo>
                  <a:pt x="1250" y="62736"/>
                </a:lnTo>
                <a:lnTo>
                  <a:pt x="0" y="62727"/>
                </a:lnTo>
                <a:lnTo>
                  <a:pt x="0" y="0"/>
                </a:lnTo>
                <a:close/>
              </a:path>
            </a:pathLst>
          </a:custGeom>
          <a:solidFill>
            <a:srgbClr val="9ADC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0" name="object 2590"/>
          <p:cNvSpPr/>
          <p:nvPr/>
        </p:nvSpPr>
        <p:spPr>
          <a:xfrm>
            <a:off x="6613971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736"/>
                </a:lnTo>
              </a:path>
            </a:pathLst>
          </a:custGeom>
          <a:ln w="3175">
            <a:solidFill>
              <a:srgbClr val="9ADC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1" name="object 2591"/>
          <p:cNvSpPr/>
          <p:nvPr/>
        </p:nvSpPr>
        <p:spPr>
          <a:xfrm>
            <a:off x="6612720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62727"/>
                </a:moveTo>
                <a:lnTo>
                  <a:pt x="0" y="0"/>
                </a:lnTo>
              </a:path>
            </a:pathLst>
          </a:custGeom>
          <a:ln w="3175">
            <a:solidFill>
              <a:srgbClr val="9ADC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2" name="object 2592"/>
          <p:cNvSpPr/>
          <p:nvPr/>
        </p:nvSpPr>
        <p:spPr>
          <a:xfrm>
            <a:off x="6613971" y="1953975"/>
            <a:ext cx="1905" cy="62865"/>
          </a:xfrm>
          <a:custGeom>
            <a:avLst/>
            <a:gdLst/>
            <a:ahLst/>
            <a:cxnLst/>
            <a:rect l="l" t="t" r="r" b="b"/>
            <a:pathLst>
              <a:path w="1904" h="62864">
                <a:moveTo>
                  <a:pt x="0" y="0"/>
                </a:moveTo>
                <a:lnTo>
                  <a:pt x="1429" y="0"/>
                </a:lnTo>
                <a:lnTo>
                  <a:pt x="1429" y="62746"/>
                </a:lnTo>
                <a:lnTo>
                  <a:pt x="0" y="62736"/>
                </a:lnTo>
                <a:lnTo>
                  <a:pt x="0" y="0"/>
                </a:lnTo>
                <a:close/>
              </a:path>
            </a:pathLst>
          </a:custGeom>
          <a:solidFill>
            <a:srgbClr val="99DB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3" name="object 2593"/>
          <p:cNvSpPr/>
          <p:nvPr/>
        </p:nvSpPr>
        <p:spPr>
          <a:xfrm>
            <a:off x="6615400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746"/>
                </a:lnTo>
              </a:path>
            </a:pathLst>
          </a:custGeom>
          <a:ln w="3175">
            <a:solidFill>
              <a:srgbClr val="99DB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4" name="object 2594"/>
          <p:cNvSpPr/>
          <p:nvPr/>
        </p:nvSpPr>
        <p:spPr>
          <a:xfrm>
            <a:off x="6613971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62736"/>
                </a:moveTo>
                <a:lnTo>
                  <a:pt x="0" y="0"/>
                </a:lnTo>
              </a:path>
            </a:pathLst>
          </a:custGeom>
          <a:ln w="3175">
            <a:solidFill>
              <a:srgbClr val="99DB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5" name="object 2595"/>
          <p:cNvSpPr/>
          <p:nvPr/>
        </p:nvSpPr>
        <p:spPr>
          <a:xfrm>
            <a:off x="6615400" y="1953975"/>
            <a:ext cx="1270" cy="62865"/>
          </a:xfrm>
          <a:custGeom>
            <a:avLst/>
            <a:gdLst/>
            <a:ahLst/>
            <a:cxnLst/>
            <a:rect l="l" t="t" r="r" b="b"/>
            <a:pathLst>
              <a:path w="1270" h="62864">
                <a:moveTo>
                  <a:pt x="0" y="0"/>
                </a:moveTo>
                <a:lnTo>
                  <a:pt x="1250" y="0"/>
                </a:lnTo>
                <a:lnTo>
                  <a:pt x="1250" y="62755"/>
                </a:lnTo>
                <a:lnTo>
                  <a:pt x="0" y="62746"/>
                </a:lnTo>
                <a:lnTo>
                  <a:pt x="0" y="0"/>
                </a:lnTo>
                <a:close/>
              </a:path>
            </a:pathLst>
          </a:custGeom>
          <a:solidFill>
            <a:srgbClr val="99DB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6" name="object 2596"/>
          <p:cNvSpPr/>
          <p:nvPr/>
        </p:nvSpPr>
        <p:spPr>
          <a:xfrm>
            <a:off x="6616651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755"/>
                </a:lnTo>
              </a:path>
            </a:pathLst>
          </a:custGeom>
          <a:ln w="3175">
            <a:solidFill>
              <a:srgbClr val="99DB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7" name="object 2597"/>
          <p:cNvSpPr/>
          <p:nvPr/>
        </p:nvSpPr>
        <p:spPr>
          <a:xfrm>
            <a:off x="6615400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62746"/>
                </a:moveTo>
                <a:lnTo>
                  <a:pt x="0" y="0"/>
                </a:lnTo>
              </a:path>
            </a:pathLst>
          </a:custGeom>
          <a:ln w="3175">
            <a:solidFill>
              <a:srgbClr val="99DB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8" name="object 2598"/>
          <p:cNvSpPr/>
          <p:nvPr/>
        </p:nvSpPr>
        <p:spPr>
          <a:xfrm>
            <a:off x="6616651" y="1953975"/>
            <a:ext cx="1905" cy="62865"/>
          </a:xfrm>
          <a:custGeom>
            <a:avLst/>
            <a:gdLst/>
            <a:ahLst/>
            <a:cxnLst/>
            <a:rect l="l" t="t" r="r" b="b"/>
            <a:pathLst>
              <a:path w="1904" h="62864">
                <a:moveTo>
                  <a:pt x="0" y="0"/>
                </a:moveTo>
                <a:lnTo>
                  <a:pt x="1429" y="0"/>
                </a:lnTo>
                <a:lnTo>
                  <a:pt x="1429" y="62766"/>
                </a:lnTo>
                <a:lnTo>
                  <a:pt x="0" y="62755"/>
                </a:lnTo>
                <a:lnTo>
                  <a:pt x="0" y="0"/>
                </a:lnTo>
                <a:close/>
              </a:path>
            </a:pathLst>
          </a:custGeom>
          <a:solidFill>
            <a:srgbClr val="97DB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9" name="object 2599"/>
          <p:cNvSpPr/>
          <p:nvPr/>
        </p:nvSpPr>
        <p:spPr>
          <a:xfrm>
            <a:off x="6618080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766"/>
                </a:lnTo>
              </a:path>
            </a:pathLst>
          </a:custGeom>
          <a:ln w="3175">
            <a:solidFill>
              <a:srgbClr val="97DB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0" name="object 2600"/>
          <p:cNvSpPr/>
          <p:nvPr/>
        </p:nvSpPr>
        <p:spPr>
          <a:xfrm>
            <a:off x="6616651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62755"/>
                </a:moveTo>
                <a:lnTo>
                  <a:pt x="0" y="0"/>
                </a:lnTo>
              </a:path>
            </a:pathLst>
          </a:custGeom>
          <a:ln w="3175">
            <a:solidFill>
              <a:srgbClr val="97DB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1" name="object 2601"/>
          <p:cNvSpPr/>
          <p:nvPr/>
        </p:nvSpPr>
        <p:spPr>
          <a:xfrm>
            <a:off x="6618080" y="1953975"/>
            <a:ext cx="1270" cy="62865"/>
          </a:xfrm>
          <a:custGeom>
            <a:avLst/>
            <a:gdLst/>
            <a:ahLst/>
            <a:cxnLst/>
            <a:rect l="l" t="t" r="r" b="b"/>
            <a:pathLst>
              <a:path w="1270" h="62864">
                <a:moveTo>
                  <a:pt x="0" y="0"/>
                </a:moveTo>
                <a:lnTo>
                  <a:pt x="1250" y="0"/>
                </a:lnTo>
                <a:lnTo>
                  <a:pt x="1250" y="62775"/>
                </a:lnTo>
                <a:lnTo>
                  <a:pt x="0" y="62766"/>
                </a:lnTo>
                <a:lnTo>
                  <a:pt x="0" y="0"/>
                </a:lnTo>
                <a:close/>
              </a:path>
            </a:pathLst>
          </a:custGeom>
          <a:solidFill>
            <a:srgbClr val="96D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2" name="object 2602"/>
          <p:cNvSpPr/>
          <p:nvPr/>
        </p:nvSpPr>
        <p:spPr>
          <a:xfrm>
            <a:off x="6619331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775"/>
                </a:lnTo>
              </a:path>
            </a:pathLst>
          </a:custGeom>
          <a:ln w="3175">
            <a:solidFill>
              <a:srgbClr val="96D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3" name="object 2603"/>
          <p:cNvSpPr/>
          <p:nvPr/>
        </p:nvSpPr>
        <p:spPr>
          <a:xfrm>
            <a:off x="6618080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62766"/>
                </a:moveTo>
                <a:lnTo>
                  <a:pt x="0" y="0"/>
                </a:lnTo>
              </a:path>
            </a:pathLst>
          </a:custGeom>
          <a:ln w="3175">
            <a:solidFill>
              <a:srgbClr val="96D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4" name="object 2604"/>
          <p:cNvSpPr/>
          <p:nvPr/>
        </p:nvSpPr>
        <p:spPr>
          <a:xfrm>
            <a:off x="6619331" y="1953975"/>
            <a:ext cx="1905" cy="62865"/>
          </a:xfrm>
          <a:custGeom>
            <a:avLst/>
            <a:gdLst/>
            <a:ahLst/>
            <a:cxnLst/>
            <a:rect l="l" t="t" r="r" b="b"/>
            <a:pathLst>
              <a:path w="1904" h="62864">
                <a:moveTo>
                  <a:pt x="0" y="0"/>
                </a:moveTo>
                <a:lnTo>
                  <a:pt x="1429" y="0"/>
                </a:lnTo>
                <a:lnTo>
                  <a:pt x="1429" y="62785"/>
                </a:lnTo>
                <a:lnTo>
                  <a:pt x="0" y="62775"/>
                </a:lnTo>
                <a:lnTo>
                  <a:pt x="0" y="0"/>
                </a:lnTo>
                <a:close/>
              </a:path>
            </a:pathLst>
          </a:custGeom>
          <a:solidFill>
            <a:srgbClr val="96D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5" name="object 2605"/>
          <p:cNvSpPr/>
          <p:nvPr/>
        </p:nvSpPr>
        <p:spPr>
          <a:xfrm>
            <a:off x="6620760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785"/>
                </a:lnTo>
              </a:path>
            </a:pathLst>
          </a:custGeom>
          <a:ln w="3175">
            <a:solidFill>
              <a:srgbClr val="96D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6" name="object 2606"/>
          <p:cNvSpPr/>
          <p:nvPr/>
        </p:nvSpPr>
        <p:spPr>
          <a:xfrm>
            <a:off x="6619331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62775"/>
                </a:moveTo>
                <a:lnTo>
                  <a:pt x="0" y="0"/>
                </a:lnTo>
              </a:path>
            </a:pathLst>
          </a:custGeom>
          <a:ln w="3175">
            <a:solidFill>
              <a:srgbClr val="96D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7" name="object 2607"/>
          <p:cNvSpPr/>
          <p:nvPr/>
        </p:nvSpPr>
        <p:spPr>
          <a:xfrm>
            <a:off x="6620760" y="1953975"/>
            <a:ext cx="1270" cy="62865"/>
          </a:xfrm>
          <a:custGeom>
            <a:avLst/>
            <a:gdLst/>
            <a:ahLst/>
            <a:cxnLst/>
            <a:rect l="l" t="t" r="r" b="b"/>
            <a:pathLst>
              <a:path w="1270" h="62864">
                <a:moveTo>
                  <a:pt x="0" y="0"/>
                </a:moveTo>
                <a:lnTo>
                  <a:pt x="1250" y="0"/>
                </a:lnTo>
                <a:lnTo>
                  <a:pt x="1250" y="62795"/>
                </a:lnTo>
                <a:lnTo>
                  <a:pt x="0" y="62785"/>
                </a:lnTo>
                <a:lnTo>
                  <a:pt x="0" y="0"/>
                </a:lnTo>
                <a:close/>
              </a:path>
            </a:pathLst>
          </a:custGeom>
          <a:solidFill>
            <a:srgbClr val="95D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8" name="object 2608"/>
          <p:cNvSpPr/>
          <p:nvPr/>
        </p:nvSpPr>
        <p:spPr>
          <a:xfrm>
            <a:off x="6622011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795"/>
                </a:lnTo>
              </a:path>
            </a:pathLst>
          </a:custGeom>
          <a:ln w="3175">
            <a:solidFill>
              <a:srgbClr val="95D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9" name="object 2609"/>
          <p:cNvSpPr/>
          <p:nvPr/>
        </p:nvSpPr>
        <p:spPr>
          <a:xfrm>
            <a:off x="6620760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62785"/>
                </a:moveTo>
                <a:lnTo>
                  <a:pt x="0" y="0"/>
                </a:lnTo>
              </a:path>
            </a:pathLst>
          </a:custGeom>
          <a:ln w="3175">
            <a:solidFill>
              <a:srgbClr val="95D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0" name="object 2610"/>
          <p:cNvSpPr/>
          <p:nvPr/>
        </p:nvSpPr>
        <p:spPr>
          <a:xfrm>
            <a:off x="6622011" y="1953975"/>
            <a:ext cx="1905" cy="62865"/>
          </a:xfrm>
          <a:custGeom>
            <a:avLst/>
            <a:gdLst/>
            <a:ahLst/>
            <a:cxnLst/>
            <a:rect l="l" t="t" r="r" b="b"/>
            <a:pathLst>
              <a:path w="1904" h="62864">
                <a:moveTo>
                  <a:pt x="0" y="0"/>
                </a:moveTo>
                <a:lnTo>
                  <a:pt x="1429" y="0"/>
                </a:lnTo>
                <a:lnTo>
                  <a:pt x="1429" y="62805"/>
                </a:lnTo>
                <a:lnTo>
                  <a:pt x="0" y="62795"/>
                </a:lnTo>
                <a:lnTo>
                  <a:pt x="0" y="0"/>
                </a:lnTo>
                <a:close/>
              </a:path>
            </a:pathLst>
          </a:custGeom>
          <a:solidFill>
            <a:srgbClr val="94D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1" name="object 2611"/>
          <p:cNvSpPr/>
          <p:nvPr/>
        </p:nvSpPr>
        <p:spPr>
          <a:xfrm>
            <a:off x="6623440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805"/>
                </a:lnTo>
              </a:path>
            </a:pathLst>
          </a:custGeom>
          <a:ln w="3175">
            <a:solidFill>
              <a:srgbClr val="94D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2" name="object 2612"/>
          <p:cNvSpPr/>
          <p:nvPr/>
        </p:nvSpPr>
        <p:spPr>
          <a:xfrm>
            <a:off x="6622011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62795"/>
                </a:moveTo>
                <a:lnTo>
                  <a:pt x="0" y="0"/>
                </a:lnTo>
              </a:path>
            </a:pathLst>
          </a:custGeom>
          <a:ln w="3175">
            <a:solidFill>
              <a:srgbClr val="94D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3" name="object 2613"/>
          <p:cNvSpPr/>
          <p:nvPr/>
        </p:nvSpPr>
        <p:spPr>
          <a:xfrm>
            <a:off x="6623440" y="1953975"/>
            <a:ext cx="1270" cy="62865"/>
          </a:xfrm>
          <a:custGeom>
            <a:avLst/>
            <a:gdLst/>
            <a:ahLst/>
            <a:cxnLst/>
            <a:rect l="l" t="t" r="r" b="b"/>
            <a:pathLst>
              <a:path w="1270" h="62864">
                <a:moveTo>
                  <a:pt x="0" y="0"/>
                </a:moveTo>
                <a:lnTo>
                  <a:pt x="1250" y="0"/>
                </a:lnTo>
                <a:lnTo>
                  <a:pt x="1250" y="62814"/>
                </a:lnTo>
                <a:lnTo>
                  <a:pt x="0" y="62805"/>
                </a:lnTo>
                <a:lnTo>
                  <a:pt x="0" y="0"/>
                </a:lnTo>
                <a:close/>
              </a:path>
            </a:pathLst>
          </a:custGeom>
          <a:solidFill>
            <a:srgbClr val="93D9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4" name="object 2614"/>
          <p:cNvSpPr/>
          <p:nvPr/>
        </p:nvSpPr>
        <p:spPr>
          <a:xfrm>
            <a:off x="6624691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814"/>
                </a:lnTo>
              </a:path>
            </a:pathLst>
          </a:custGeom>
          <a:ln w="3175">
            <a:solidFill>
              <a:srgbClr val="93D9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5" name="object 2615"/>
          <p:cNvSpPr/>
          <p:nvPr/>
        </p:nvSpPr>
        <p:spPr>
          <a:xfrm>
            <a:off x="6623440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62805"/>
                </a:moveTo>
                <a:lnTo>
                  <a:pt x="0" y="0"/>
                </a:lnTo>
              </a:path>
            </a:pathLst>
          </a:custGeom>
          <a:ln w="3175">
            <a:solidFill>
              <a:srgbClr val="93D9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6" name="object 2616"/>
          <p:cNvSpPr/>
          <p:nvPr/>
        </p:nvSpPr>
        <p:spPr>
          <a:xfrm>
            <a:off x="6624691" y="1953975"/>
            <a:ext cx="1905" cy="62865"/>
          </a:xfrm>
          <a:custGeom>
            <a:avLst/>
            <a:gdLst/>
            <a:ahLst/>
            <a:cxnLst/>
            <a:rect l="l" t="t" r="r" b="b"/>
            <a:pathLst>
              <a:path w="1904" h="62864">
                <a:moveTo>
                  <a:pt x="0" y="0"/>
                </a:moveTo>
                <a:lnTo>
                  <a:pt x="1429" y="0"/>
                </a:lnTo>
                <a:lnTo>
                  <a:pt x="1429" y="62824"/>
                </a:lnTo>
                <a:lnTo>
                  <a:pt x="0" y="62814"/>
                </a:lnTo>
                <a:lnTo>
                  <a:pt x="0" y="0"/>
                </a:lnTo>
                <a:close/>
              </a:path>
            </a:pathLst>
          </a:custGeom>
          <a:solidFill>
            <a:srgbClr val="93D9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7" name="object 2617"/>
          <p:cNvSpPr/>
          <p:nvPr/>
        </p:nvSpPr>
        <p:spPr>
          <a:xfrm>
            <a:off x="6626121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824"/>
                </a:lnTo>
              </a:path>
            </a:pathLst>
          </a:custGeom>
          <a:ln w="3175">
            <a:solidFill>
              <a:srgbClr val="93D9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8" name="object 2618"/>
          <p:cNvSpPr/>
          <p:nvPr/>
        </p:nvSpPr>
        <p:spPr>
          <a:xfrm>
            <a:off x="6624691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62814"/>
                </a:moveTo>
                <a:lnTo>
                  <a:pt x="0" y="0"/>
                </a:lnTo>
              </a:path>
            </a:pathLst>
          </a:custGeom>
          <a:ln w="3175">
            <a:solidFill>
              <a:srgbClr val="93D9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9" name="object 2619"/>
          <p:cNvSpPr/>
          <p:nvPr/>
        </p:nvSpPr>
        <p:spPr>
          <a:xfrm>
            <a:off x="6626121" y="1953975"/>
            <a:ext cx="1270" cy="62865"/>
          </a:xfrm>
          <a:custGeom>
            <a:avLst/>
            <a:gdLst/>
            <a:ahLst/>
            <a:cxnLst/>
            <a:rect l="l" t="t" r="r" b="b"/>
            <a:pathLst>
              <a:path w="1270" h="62864">
                <a:moveTo>
                  <a:pt x="0" y="0"/>
                </a:moveTo>
                <a:lnTo>
                  <a:pt x="1250" y="0"/>
                </a:lnTo>
                <a:lnTo>
                  <a:pt x="1250" y="62834"/>
                </a:lnTo>
                <a:lnTo>
                  <a:pt x="0" y="62824"/>
                </a:lnTo>
                <a:lnTo>
                  <a:pt x="0" y="0"/>
                </a:lnTo>
                <a:close/>
              </a:path>
            </a:pathLst>
          </a:custGeom>
          <a:solidFill>
            <a:srgbClr val="92D9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0" name="object 2620"/>
          <p:cNvSpPr/>
          <p:nvPr/>
        </p:nvSpPr>
        <p:spPr>
          <a:xfrm>
            <a:off x="6627371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834"/>
                </a:lnTo>
              </a:path>
            </a:pathLst>
          </a:custGeom>
          <a:ln w="3175">
            <a:solidFill>
              <a:srgbClr val="92D9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1" name="object 2621"/>
          <p:cNvSpPr/>
          <p:nvPr/>
        </p:nvSpPr>
        <p:spPr>
          <a:xfrm>
            <a:off x="6626121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62824"/>
                </a:moveTo>
                <a:lnTo>
                  <a:pt x="0" y="0"/>
                </a:lnTo>
              </a:path>
            </a:pathLst>
          </a:custGeom>
          <a:ln w="3175">
            <a:solidFill>
              <a:srgbClr val="92D9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2" name="object 2622"/>
          <p:cNvSpPr/>
          <p:nvPr/>
        </p:nvSpPr>
        <p:spPr>
          <a:xfrm>
            <a:off x="6627371" y="1953975"/>
            <a:ext cx="1905" cy="62865"/>
          </a:xfrm>
          <a:custGeom>
            <a:avLst/>
            <a:gdLst/>
            <a:ahLst/>
            <a:cxnLst/>
            <a:rect l="l" t="t" r="r" b="b"/>
            <a:pathLst>
              <a:path w="1904" h="62864">
                <a:moveTo>
                  <a:pt x="0" y="0"/>
                </a:moveTo>
                <a:lnTo>
                  <a:pt x="1429" y="0"/>
                </a:lnTo>
                <a:lnTo>
                  <a:pt x="1429" y="62844"/>
                </a:lnTo>
                <a:lnTo>
                  <a:pt x="0" y="62834"/>
                </a:lnTo>
                <a:lnTo>
                  <a:pt x="0" y="0"/>
                </a:lnTo>
                <a:close/>
              </a:path>
            </a:pathLst>
          </a:custGeom>
          <a:solidFill>
            <a:srgbClr val="91D9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3" name="object 2623"/>
          <p:cNvSpPr/>
          <p:nvPr/>
        </p:nvSpPr>
        <p:spPr>
          <a:xfrm>
            <a:off x="6628800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844"/>
                </a:lnTo>
              </a:path>
            </a:pathLst>
          </a:custGeom>
          <a:ln w="3175">
            <a:solidFill>
              <a:srgbClr val="91D9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4" name="object 2624"/>
          <p:cNvSpPr/>
          <p:nvPr/>
        </p:nvSpPr>
        <p:spPr>
          <a:xfrm>
            <a:off x="6627371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62834"/>
                </a:moveTo>
                <a:lnTo>
                  <a:pt x="0" y="0"/>
                </a:lnTo>
              </a:path>
            </a:pathLst>
          </a:custGeom>
          <a:ln w="3175">
            <a:solidFill>
              <a:srgbClr val="91D9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5" name="object 2625"/>
          <p:cNvSpPr/>
          <p:nvPr/>
        </p:nvSpPr>
        <p:spPr>
          <a:xfrm>
            <a:off x="6628800" y="1953975"/>
            <a:ext cx="1270" cy="62865"/>
          </a:xfrm>
          <a:custGeom>
            <a:avLst/>
            <a:gdLst/>
            <a:ahLst/>
            <a:cxnLst/>
            <a:rect l="l" t="t" r="r" b="b"/>
            <a:pathLst>
              <a:path w="1270" h="62864">
                <a:moveTo>
                  <a:pt x="0" y="0"/>
                </a:moveTo>
                <a:lnTo>
                  <a:pt x="1250" y="0"/>
                </a:lnTo>
                <a:lnTo>
                  <a:pt x="1250" y="62853"/>
                </a:lnTo>
                <a:lnTo>
                  <a:pt x="0" y="62844"/>
                </a:lnTo>
                <a:lnTo>
                  <a:pt x="0" y="0"/>
                </a:lnTo>
                <a:close/>
              </a:path>
            </a:pathLst>
          </a:custGeom>
          <a:solidFill>
            <a:srgbClr val="91D9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6" name="object 2626"/>
          <p:cNvSpPr/>
          <p:nvPr/>
        </p:nvSpPr>
        <p:spPr>
          <a:xfrm>
            <a:off x="6630051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853"/>
                </a:lnTo>
              </a:path>
            </a:pathLst>
          </a:custGeom>
          <a:ln w="3175">
            <a:solidFill>
              <a:srgbClr val="91D9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7" name="object 2627"/>
          <p:cNvSpPr/>
          <p:nvPr/>
        </p:nvSpPr>
        <p:spPr>
          <a:xfrm>
            <a:off x="6628800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62844"/>
                </a:moveTo>
                <a:lnTo>
                  <a:pt x="0" y="0"/>
                </a:lnTo>
              </a:path>
            </a:pathLst>
          </a:custGeom>
          <a:ln w="3175">
            <a:solidFill>
              <a:srgbClr val="91D9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8" name="object 2628"/>
          <p:cNvSpPr/>
          <p:nvPr/>
        </p:nvSpPr>
        <p:spPr>
          <a:xfrm>
            <a:off x="6630051" y="1953975"/>
            <a:ext cx="1905" cy="62865"/>
          </a:xfrm>
          <a:custGeom>
            <a:avLst/>
            <a:gdLst/>
            <a:ahLst/>
            <a:cxnLst/>
            <a:rect l="l" t="t" r="r" b="b"/>
            <a:pathLst>
              <a:path w="1904" h="62864">
                <a:moveTo>
                  <a:pt x="0" y="0"/>
                </a:moveTo>
                <a:lnTo>
                  <a:pt x="1429" y="0"/>
                </a:lnTo>
                <a:lnTo>
                  <a:pt x="1429" y="62864"/>
                </a:lnTo>
                <a:lnTo>
                  <a:pt x="0" y="62853"/>
                </a:lnTo>
                <a:lnTo>
                  <a:pt x="0" y="0"/>
                </a:lnTo>
                <a:close/>
              </a:path>
            </a:pathLst>
          </a:custGeom>
          <a:solidFill>
            <a:srgbClr val="90D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9" name="object 2629"/>
          <p:cNvSpPr/>
          <p:nvPr/>
        </p:nvSpPr>
        <p:spPr>
          <a:xfrm>
            <a:off x="6631480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864"/>
                </a:lnTo>
              </a:path>
            </a:pathLst>
          </a:custGeom>
          <a:ln w="3175">
            <a:solidFill>
              <a:srgbClr val="90D7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0" name="object 2630"/>
          <p:cNvSpPr/>
          <p:nvPr/>
        </p:nvSpPr>
        <p:spPr>
          <a:xfrm>
            <a:off x="6630051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62853"/>
                </a:moveTo>
                <a:lnTo>
                  <a:pt x="0" y="0"/>
                </a:lnTo>
              </a:path>
            </a:pathLst>
          </a:custGeom>
          <a:ln w="3175">
            <a:solidFill>
              <a:srgbClr val="90D7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1" name="object 2631"/>
          <p:cNvSpPr/>
          <p:nvPr/>
        </p:nvSpPr>
        <p:spPr>
          <a:xfrm>
            <a:off x="6631480" y="1953975"/>
            <a:ext cx="1270" cy="63500"/>
          </a:xfrm>
          <a:custGeom>
            <a:avLst/>
            <a:gdLst/>
            <a:ahLst/>
            <a:cxnLst/>
            <a:rect l="l" t="t" r="r" b="b"/>
            <a:pathLst>
              <a:path w="1270" h="63500">
                <a:moveTo>
                  <a:pt x="0" y="0"/>
                </a:moveTo>
                <a:lnTo>
                  <a:pt x="1250" y="0"/>
                </a:lnTo>
                <a:lnTo>
                  <a:pt x="1250" y="62873"/>
                </a:lnTo>
                <a:lnTo>
                  <a:pt x="0" y="62864"/>
                </a:lnTo>
                <a:lnTo>
                  <a:pt x="0" y="0"/>
                </a:lnTo>
                <a:close/>
              </a:path>
            </a:pathLst>
          </a:custGeom>
          <a:solidFill>
            <a:srgbClr val="8FD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2" name="object 2632"/>
          <p:cNvSpPr/>
          <p:nvPr/>
        </p:nvSpPr>
        <p:spPr>
          <a:xfrm>
            <a:off x="6632731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0"/>
                </a:moveTo>
                <a:lnTo>
                  <a:pt x="0" y="62873"/>
                </a:lnTo>
              </a:path>
            </a:pathLst>
          </a:custGeom>
          <a:ln w="3175">
            <a:solidFill>
              <a:srgbClr val="8FD7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3" name="object 2633"/>
          <p:cNvSpPr/>
          <p:nvPr/>
        </p:nvSpPr>
        <p:spPr>
          <a:xfrm>
            <a:off x="6631480" y="1953975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62864"/>
                </a:moveTo>
                <a:lnTo>
                  <a:pt x="0" y="0"/>
                </a:lnTo>
              </a:path>
            </a:pathLst>
          </a:custGeom>
          <a:ln w="3175">
            <a:solidFill>
              <a:srgbClr val="8FD7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4" name="object 2634"/>
          <p:cNvSpPr/>
          <p:nvPr/>
        </p:nvSpPr>
        <p:spPr>
          <a:xfrm>
            <a:off x="6632731" y="1953975"/>
            <a:ext cx="1905" cy="63500"/>
          </a:xfrm>
          <a:custGeom>
            <a:avLst/>
            <a:gdLst/>
            <a:ahLst/>
            <a:cxnLst/>
            <a:rect l="l" t="t" r="r" b="b"/>
            <a:pathLst>
              <a:path w="1904" h="63500">
                <a:moveTo>
                  <a:pt x="0" y="0"/>
                </a:moveTo>
                <a:lnTo>
                  <a:pt x="1429" y="0"/>
                </a:lnTo>
                <a:lnTo>
                  <a:pt x="1429" y="62883"/>
                </a:lnTo>
                <a:lnTo>
                  <a:pt x="0" y="62873"/>
                </a:lnTo>
                <a:lnTo>
                  <a:pt x="0" y="0"/>
                </a:lnTo>
                <a:close/>
              </a:path>
            </a:pathLst>
          </a:custGeom>
          <a:solidFill>
            <a:srgbClr val="8FD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5" name="object 2635"/>
          <p:cNvSpPr/>
          <p:nvPr/>
        </p:nvSpPr>
        <p:spPr>
          <a:xfrm>
            <a:off x="6634160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0"/>
                </a:moveTo>
                <a:lnTo>
                  <a:pt x="0" y="62883"/>
                </a:lnTo>
              </a:path>
            </a:pathLst>
          </a:custGeom>
          <a:ln w="3175">
            <a:solidFill>
              <a:srgbClr val="8FD7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6" name="object 2636"/>
          <p:cNvSpPr/>
          <p:nvPr/>
        </p:nvSpPr>
        <p:spPr>
          <a:xfrm>
            <a:off x="6632731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62873"/>
                </a:moveTo>
                <a:lnTo>
                  <a:pt x="0" y="0"/>
                </a:lnTo>
              </a:path>
            </a:pathLst>
          </a:custGeom>
          <a:ln w="3175">
            <a:solidFill>
              <a:srgbClr val="8FD7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7" name="object 2637"/>
          <p:cNvSpPr/>
          <p:nvPr/>
        </p:nvSpPr>
        <p:spPr>
          <a:xfrm>
            <a:off x="6634160" y="1953975"/>
            <a:ext cx="1270" cy="63500"/>
          </a:xfrm>
          <a:custGeom>
            <a:avLst/>
            <a:gdLst/>
            <a:ahLst/>
            <a:cxnLst/>
            <a:rect l="l" t="t" r="r" b="b"/>
            <a:pathLst>
              <a:path w="1270" h="63500">
                <a:moveTo>
                  <a:pt x="0" y="0"/>
                </a:moveTo>
                <a:lnTo>
                  <a:pt x="1250" y="0"/>
                </a:lnTo>
                <a:lnTo>
                  <a:pt x="1250" y="62892"/>
                </a:lnTo>
                <a:lnTo>
                  <a:pt x="0" y="62883"/>
                </a:lnTo>
                <a:lnTo>
                  <a:pt x="0" y="0"/>
                </a:lnTo>
                <a:close/>
              </a:path>
            </a:pathLst>
          </a:custGeom>
          <a:solidFill>
            <a:srgbClr val="8ED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8" name="object 2638"/>
          <p:cNvSpPr/>
          <p:nvPr/>
        </p:nvSpPr>
        <p:spPr>
          <a:xfrm>
            <a:off x="6635411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0"/>
                </a:moveTo>
                <a:lnTo>
                  <a:pt x="0" y="62892"/>
                </a:lnTo>
              </a:path>
            </a:pathLst>
          </a:custGeom>
          <a:ln w="3175">
            <a:solidFill>
              <a:srgbClr val="8ED7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9" name="object 2639"/>
          <p:cNvSpPr/>
          <p:nvPr/>
        </p:nvSpPr>
        <p:spPr>
          <a:xfrm>
            <a:off x="6634160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62883"/>
                </a:moveTo>
                <a:lnTo>
                  <a:pt x="0" y="0"/>
                </a:lnTo>
              </a:path>
            </a:pathLst>
          </a:custGeom>
          <a:ln w="3175">
            <a:solidFill>
              <a:srgbClr val="8ED7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0" name="object 2640"/>
          <p:cNvSpPr/>
          <p:nvPr/>
        </p:nvSpPr>
        <p:spPr>
          <a:xfrm>
            <a:off x="6635411" y="1953975"/>
            <a:ext cx="1905" cy="63500"/>
          </a:xfrm>
          <a:custGeom>
            <a:avLst/>
            <a:gdLst/>
            <a:ahLst/>
            <a:cxnLst/>
            <a:rect l="l" t="t" r="r" b="b"/>
            <a:pathLst>
              <a:path w="1904" h="63500">
                <a:moveTo>
                  <a:pt x="0" y="0"/>
                </a:moveTo>
                <a:lnTo>
                  <a:pt x="1429" y="0"/>
                </a:lnTo>
                <a:lnTo>
                  <a:pt x="1429" y="62903"/>
                </a:lnTo>
                <a:lnTo>
                  <a:pt x="0" y="62892"/>
                </a:lnTo>
                <a:lnTo>
                  <a:pt x="0" y="0"/>
                </a:lnTo>
                <a:close/>
              </a:path>
            </a:pathLst>
          </a:custGeom>
          <a:solidFill>
            <a:srgbClr val="8BD6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1" name="object 2641"/>
          <p:cNvSpPr/>
          <p:nvPr/>
        </p:nvSpPr>
        <p:spPr>
          <a:xfrm>
            <a:off x="6636840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0"/>
                </a:moveTo>
                <a:lnTo>
                  <a:pt x="0" y="62903"/>
                </a:lnTo>
              </a:path>
            </a:pathLst>
          </a:custGeom>
          <a:ln w="3175">
            <a:solidFill>
              <a:srgbClr val="8BD6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2" name="object 2642"/>
          <p:cNvSpPr/>
          <p:nvPr/>
        </p:nvSpPr>
        <p:spPr>
          <a:xfrm>
            <a:off x="6635411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62892"/>
                </a:moveTo>
                <a:lnTo>
                  <a:pt x="0" y="0"/>
                </a:lnTo>
              </a:path>
            </a:pathLst>
          </a:custGeom>
          <a:ln w="3175">
            <a:solidFill>
              <a:srgbClr val="8BD6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3" name="object 2643"/>
          <p:cNvSpPr/>
          <p:nvPr/>
        </p:nvSpPr>
        <p:spPr>
          <a:xfrm>
            <a:off x="6636840" y="1953975"/>
            <a:ext cx="1270" cy="63500"/>
          </a:xfrm>
          <a:custGeom>
            <a:avLst/>
            <a:gdLst/>
            <a:ahLst/>
            <a:cxnLst/>
            <a:rect l="l" t="t" r="r" b="b"/>
            <a:pathLst>
              <a:path w="1270" h="63500">
                <a:moveTo>
                  <a:pt x="0" y="0"/>
                </a:moveTo>
                <a:lnTo>
                  <a:pt x="1250" y="0"/>
                </a:lnTo>
                <a:lnTo>
                  <a:pt x="1250" y="62912"/>
                </a:lnTo>
                <a:lnTo>
                  <a:pt x="0" y="62903"/>
                </a:lnTo>
                <a:lnTo>
                  <a:pt x="0" y="0"/>
                </a:lnTo>
                <a:close/>
              </a:path>
            </a:pathLst>
          </a:custGeom>
          <a:solidFill>
            <a:srgbClr val="8BD6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4" name="object 2644"/>
          <p:cNvSpPr/>
          <p:nvPr/>
        </p:nvSpPr>
        <p:spPr>
          <a:xfrm>
            <a:off x="6638091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0"/>
                </a:moveTo>
                <a:lnTo>
                  <a:pt x="0" y="62912"/>
                </a:lnTo>
              </a:path>
            </a:pathLst>
          </a:custGeom>
          <a:ln w="3175">
            <a:solidFill>
              <a:srgbClr val="8BD6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5" name="object 2645"/>
          <p:cNvSpPr/>
          <p:nvPr/>
        </p:nvSpPr>
        <p:spPr>
          <a:xfrm>
            <a:off x="6636840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62903"/>
                </a:moveTo>
                <a:lnTo>
                  <a:pt x="0" y="0"/>
                </a:lnTo>
              </a:path>
            </a:pathLst>
          </a:custGeom>
          <a:ln w="3175">
            <a:solidFill>
              <a:srgbClr val="8BD6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6" name="object 2646"/>
          <p:cNvSpPr/>
          <p:nvPr/>
        </p:nvSpPr>
        <p:spPr>
          <a:xfrm>
            <a:off x="6638091" y="1953975"/>
            <a:ext cx="1905" cy="63500"/>
          </a:xfrm>
          <a:custGeom>
            <a:avLst/>
            <a:gdLst/>
            <a:ahLst/>
            <a:cxnLst/>
            <a:rect l="l" t="t" r="r" b="b"/>
            <a:pathLst>
              <a:path w="1904" h="63500">
                <a:moveTo>
                  <a:pt x="0" y="0"/>
                </a:moveTo>
                <a:lnTo>
                  <a:pt x="1429" y="0"/>
                </a:lnTo>
                <a:lnTo>
                  <a:pt x="1429" y="62922"/>
                </a:lnTo>
                <a:lnTo>
                  <a:pt x="0" y="62912"/>
                </a:lnTo>
                <a:lnTo>
                  <a:pt x="0" y="0"/>
                </a:lnTo>
                <a:close/>
              </a:path>
            </a:pathLst>
          </a:custGeom>
          <a:solidFill>
            <a:srgbClr val="8AD6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7" name="object 2647"/>
          <p:cNvSpPr/>
          <p:nvPr/>
        </p:nvSpPr>
        <p:spPr>
          <a:xfrm>
            <a:off x="6639521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0"/>
                </a:moveTo>
                <a:lnTo>
                  <a:pt x="0" y="62922"/>
                </a:lnTo>
              </a:path>
            </a:pathLst>
          </a:custGeom>
          <a:ln w="3175">
            <a:solidFill>
              <a:srgbClr val="8AD6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8" name="object 2648"/>
          <p:cNvSpPr/>
          <p:nvPr/>
        </p:nvSpPr>
        <p:spPr>
          <a:xfrm>
            <a:off x="6638091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62912"/>
                </a:moveTo>
                <a:lnTo>
                  <a:pt x="0" y="0"/>
                </a:lnTo>
              </a:path>
            </a:pathLst>
          </a:custGeom>
          <a:ln w="3175">
            <a:solidFill>
              <a:srgbClr val="8AD6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9" name="object 2649"/>
          <p:cNvSpPr/>
          <p:nvPr/>
        </p:nvSpPr>
        <p:spPr>
          <a:xfrm>
            <a:off x="6639521" y="1953975"/>
            <a:ext cx="1270" cy="63500"/>
          </a:xfrm>
          <a:custGeom>
            <a:avLst/>
            <a:gdLst/>
            <a:ahLst/>
            <a:cxnLst/>
            <a:rect l="l" t="t" r="r" b="b"/>
            <a:pathLst>
              <a:path w="1270" h="63500">
                <a:moveTo>
                  <a:pt x="0" y="0"/>
                </a:moveTo>
                <a:lnTo>
                  <a:pt x="1250" y="0"/>
                </a:lnTo>
                <a:lnTo>
                  <a:pt x="1250" y="62931"/>
                </a:lnTo>
                <a:lnTo>
                  <a:pt x="0" y="62922"/>
                </a:lnTo>
                <a:lnTo>
                  <a:pt x="0" y="0"/>
                </a:lnTo>
                <a:close/>
              </a:path>
            </a:pathLst>
          </a:custGeom>
          <a:solidFill>
            <a:srgbClr val="89D6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0" name="object 2650"/>
          <p:cNvSpPr/>
          <p:nvPr/>
        </p:nvSpPr>
        <p:spPr>
          <a:xfrm>
            <a:off x="6640771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0"/>
                </a:moveTo>
                <a:lnTo>
                  <a:pt x="0" y="62931"/>
                </a:lnTo>
              </a:path>
            </a:pathLst>
          </a:custGeom>
          <a:ln w="3175">
            <a:solidFill>
              <a:srgbClr val="89D6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1" name="object 2651"/>
          <p:cNvSpPr/>
          <p:nvPr/>
        </p:nvSpPr>
        <p:spPr>
          <a:xfrm>
            <a:off x="6639521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62922"/>
                </a:moveTo>
                <a:lnTo>
                  <a:pt x="0" y="0"/>
                </a:lnTo>
              </a:path>
            </a:pathLst>
          </a:custGeom>
          <a:ln w="3175">
            <a:solidFill>
              <a:srgbClr val="89D6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2" name="object 2652"/>
          <p:cNvSpPr/>
          <p:nvPr/>
        </p:nvSpPr>
        <p:spPr>
          <a:xfrm>
            <a:off x="6640771" y="1953975"/>
            <a:ext cx="1905" cy="63500"/>
          </a:xfrm>
          <a:custGeom>
            <a:avLst/>
            <a:gdLst/>
            <a:ahLst/>
            <a:cxnLst/>
            <a:rect l="l" t="t" r="r" b="b"/>
            <a:pathLst>
              <a:path w="1904" h="63500">
                <a:moveTo>
                  <a:pt x="0" y="0"/>
                </a:moveTo>
                <a:lnTo>
                  <a:pt x="1429" y="0"/>
                </a:lnTo>
                <a:lnTo>
                  <a:pt x="1429" y="62942"/>
                </a:lnTo>
                <a:lnTo>
                  <a:pt x="0" y="62931"/>
                </a:lnTo>
                <a:lnTo>
                  <a:pt x="0" y="0"/>
                </a:lnTo>
                <a:close/>
              </a:path>
            </a:pathLst>
          </a:custGeom>
          <a:solidFill>
            <a:srgbClr val="88D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3" name="object 2653"/>
          <p:cNvSpPr/>
          <p:nvPr/>
        </p:nvSpPr>
        <p:spPr>
          <a:xfrm>
            <a:off x="6642200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0"/>
                </a:moveTo>
                <a:lnTo>
                  <a:pt x="0" y="62942"/>
                </a:lnTo>
              </a:path>
            </a:pathLst>
          </a:custGeom>
          <a:ln w="3175">
            <a:solidFill>
              <a:srgbClr val="88D5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4" name="object 2654"/>
          <p:cNvSpPr/>
          <p:nvPr/>
        </p:nvSpPr>
        <p:spPr>
          <a:xfrm>
            <a:off x="6640771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62931"/>
                </a:moveTo>
                <a:lnTo>
                  <a:pt x="0" y="0"/>
                </a:lnTo>
              </a:path>
            </a:pathLst>
          </a:custGeom>
          <a:ln w="3175">
            <a:solidFill>
              <a:srgbClr val="88D5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5" name="object 2655"/>
          <p:cNvSpPr/>
          <p:nvPr/>
        </p:nvSpPr>
        <p:spPr>
          <a:xfrm>
            <a:off x="6642200" y="1953975"/>
            <a:ext cx="1270" cy="63500"/>
          </a:xfrm>
          <a:custGeom>
            <a:avLst/>
            <a:gdLst/>
            <a:ahLst/>
            <a:cxnLst/>
            <a:rect l="l" t="t" r="r" b="b"/>
            <a:pathLst>
              <a:path w="1270" h="63500">
                <a:moveTo>
                  <a:pt x="0" y="0"/>
                </a:moveTo>
                <a:lnTo>
                  <a:pt x="1250" y="0"/>
                </a:lnTo>
                <a:lnTo>
                  <a:pt x="1250" y="62951"/>
                </a:lnTo>
                <a:lnTo>
                  <a:pt x="0" y="62942"/>
                </a:lnTo>
                <a:lnTo>
                  <a:pt x="0" y="0"/>
                </a:lnTo>
                <a:close/>
              </a:path>
            </a:pathLst>
          </a:custGeom>
          <a:solidFill>
            <a:srgbClr val="88D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6" name="object 2656"/>
          <p:cNvSpPr/>
          <p:nvPr/>
        </p:nvSpPr>
        <p:spPr>
          <a:xfrm>
            <a:off x="6643451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0"/>
                </a:moveTo>
                <a:lnTo>
                  <a:pt x="0" y="62951"/>
                </a:lnTo>
              </a:path>
            </a:pathLst>
          </a:custGeom>
          <a:ln w="3175">
            <a:solidFill>
              <a:srgbClr val="88D5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7" name="object 2657"/>
          <p:cNvSpPr/>
          <p:nvPr/>
        </p:nvSpPr>
        <p:spPr>
          <a:xfrm>
            <a:off x="6642200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62942"/>
                </a:moveTo>
                <a:lnTo>
                  <a:pt x="0" y="0"/>
                </a:lnTo>
              </a:path>
            </a:pathLst>
          </a:custGeom>
          <a:ln w="3175">
            <a:solidFill>
              <a:srgbClr val="88D5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8" name="object 2658"/>
          <p:cNvSpPr/>
          <p:nvPr/>
        </p:nvSpPr>
        <p:spPr>
          <a:xfrm>
            <a:off x="6643451" y="1953975"/>
            <a:ext cx="1905" cy="63500"/>
          </a:xfrm>
          <a:custGeom>
            <a:avLst/>
            <a:gdLst/>
            <a:ahLst/>
            <a:cxnLst/>
            <a:rect l="l" t="t" r="r" b="b"/>
            <a:pathLst>
              <a:path w="1904" h="63500">
                <a:moveTo>
                  <a:pt x="0" y="0"/>
                </a:moveTo>
                <a:lnTo>
                  <a:pt x="1429" y="0"/>
                </a:lnTo>
                <a:lnTo>
                  <a:pt x="1429" y="62961"/>
                </a:lnTo>
                <a:lnTo>
                  <a:pt x="0" y="62951"/>
                </a:lnTo>
                <a:lnTo>
                  <a:pt x="0" y="0"/>
                </a:lnTo>
                <a:close/>
              </a:path>
            </a:pathLst>
          </a:custGeom>
          <a:solidFill>
            <a:srgbClr val="87D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9" name="object 2659"/>
          <p:cNvSpPr/>
          <p:nvPr/>
        </p:nvSpPr>
        <p:spPr>
          <a:xfrm>
            <a:off x="6644881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0"/>
                </a:moveTo>
                <a:lnTo>
                  <a:pt x="0" y="62961"/>
                </a:lnTo>
              </a:path>
            </a:pathLst>
          </a:custGeom>
          <a:ln w="3175">
            <a:solidFill>
              <a:srgbClr val="87D5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0" name="object 2660"/>
          <p:cNvSpPr/>
          <p:nvPr/>
        </p:nvSpPr>
        <p:spPr>
          <a:xfrm>
            <a:off x="6643451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62951"/>
                </a:moveTo>
                <a:lnTo>
                  <a:pt x="0" y="0"/>
                </a:lnTo>
              </a:path>
            </a:pathLst>
          </a:custGeom>
          <a:ln w="3175">
            <a:solidFill>
              <a:srgbClr val="87D5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1" name="object 2661"/>
          <p:cNvSpPr/>
          <p:nvPr/>
        </p:nvSpPr>
        <p:spPr>
          <a:xfrm>
            <a:off x="6644881" y="1953975"/>
            <a:ext cx="1270" cy="63500"/>
          </a:xfrm>
          <a:custGeom>
            <a:avLst/>
            <a:gdLst/>
            <a:ahLst/>
            <a:cxnLst/>
            <a:rect l="l" t="t" r="r" b="b"/>
            <a:pathLst>
              <a:path w="1270" h="63500">
                <a:moveTo>
                  <a:pt x="0" y="0"/>
                </a:moveTo>
                <a:lnTo>
                  <a:pt x="1250" y="0"/>
                </a:lnTo>
                <a:lnTo>
                  <a:pt x="1250" y="62970"/>
                </a:lnTo>
                <a:lnTo>
                  <a:pt x="0" y="62961"/>
                </a:lnTo>
                <a:lnTo>
                  <a:pt x="0" y="0"/>
                </a:lnTo>
                <a:close/>
              </a:path>
            </a:pathLst>
          </a:custGeom>
          <a:solidFill>
            <a:srgbClr val="85D5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2" name="object 2662"/>
          <p:cNvSpPr/>
          <p:nvPr/>
        </p:nvSpPr>
        <p:spPr>
          <a:xfrm>
            <a:off x="6646131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0"/>
                </a:moveTo>
                <a:lnTo>
                  <a:pt x="0" y="62970"/>
                </a:lnTo>
              </a:path>
            </a:pathLst>
          </a:custGeom>
          <a:ln w="3175">
            <a:solidFill>
              <a:srgbClr val="85D5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3" name="object 2663"/>
          <p:cNvSpPr/>
          <p:nvPr/>
        </p:nvSpPr>
        <p:spPr>
          <a:xfrm>
            <a:off x="6644881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62961"/>
                </a:moveTo>
                <a:lnTo>
                  <a:pt x="0" y="0"/>
                </a:lnTo>
              </a:path>
            </a:pathLst>
          </a:custGeom>
          <a:ln w="3175">
            <a:solidFill>
              <a:srgbClr val="85D5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4" name="object 2664"/>
          <p:cNvSpPr/>
          <p:nvPr/>
        </p:nvSpPr>
        <p:spPr>
          <a:xfrm>
            <a:off x="6646131" y="1953975"/>
            <a:ext cx="1905" cy="63500"/>
          </a:xfrm>
          <a:custGeom>
            <a:avLst/>
            <a:gdLst/>
            <a:ahLst/>
            <a:cxnLst/>
            <a:rect l="l" t="t" r="r" b="b"/>
            <a:pathLst>
              <a:path w="1904" h="63500">
                <a:moveTo>
                  <a:pt x="0" y="0"/>
                </a:moveTo>
                <a:lnTo>
                  <a:pt x="1429" y="0"/>
                </a:lnTo>
                <a:lnTo>
                  <a:pt x="1429" y="62981"/>
                </a:lnTo>
                <a:lnTo>
                  <a:pt x="0" y="62970"/>
                </a:lnTo>
                <a:lnTo>
                  <a:pt x="0" y="0"/>
                </a:lnTo>
                <a:close/>
              </a:path>
            </a:pathLst>
          </a:custGeom>
          <a:solidFill>
            <a:srgbClr val="85D5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5" name="object 2665"/>
          <p:cNvSpPr/>
          <p:nvPr/>
        </p:nvSpPr>
        <p:spPr>
          <a:xfrm>
            <a:off x="6647560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0"/>
                </a:moveTo>
                <a:lnTo>
                  <a:pt x="0" y="62981"/>
                </a:lnTo>
              </a:path>
            </a:pathLst>
          </a:custGeom>
          <a:ln w="3175">
            <a:solidFill>
              <a:srgbClr val="85D5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6" name="object 2666"/>
          <p:cNvSpPr/>
          <p:nvPr/>
        </p:nvSpPr>
        <p:spPr>
          <a:xfrm>
            <a:off x="6646131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62970"/>
                </a:moveTo>
                <a:lnTo>
                  <a:pt x="0" y="0"/>
                </a:lnTo>
              </a:path>
            </a:pathLst>
          </a:custGeom>
          <a:ln w="3175">
            <a:solidFill>
              <a:srgbClr val="85D5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7" name="object 2667"/>
          <p:cNvSpPr/>
          <p:nvPr/>
        </p:nvSpPr>
        <p:spPr>
          <a:xfrm>
            <a:off x="6647560" y="1953975"/>
            <a:ext cx="1270" cy="63500"/>
          </a:xfrm>
          <a:custGeom>
            <a:avLst/>
            <a:gdLst/>
            <a:ahLst/>
            <a:cxnLst/>
            <a:rect l="l" t="t" r="r" b="b"/>
            <a:pathLst>
              <a:path w="1270" h="63500">
                <a:moveTo>
                  <a:pt x="0" y="0"/>
                </a:moveTo>
                <a:lnTo>
                  <a:pt x="1250" y="0"/>
                </a:lnTo>
                <a:lnTo>
                  <a:pt x="1250" y="62990"/>
                </a:lnTo>
                <a:lnTo>
                  <a:pt x="0" y="62981"/>
                </a:lnTo>
                <a:lnTo>
                  <a:pt x="0" y="0"/>
                </a:lnTo>
                <a:close/>
              </a:path>
            </a:pathLst>
          </a:custGeom>
          <a:solidFill>
            <a:srgbClr val="85D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8" name="object 2668"/>
          <p:cNvSpPr/>
          <p:nvPr/>
        </p:nvSpPr>
        <p:spPr>
          <a:xfrm>
            <a:off x="6648811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0"/>
                </a:moveTo>
                <a:lnTo>
                  <a:pt x="0" y="62990"/>
                </a:lnTo>
              </a:path>
            </a:pathLst>
          </a:custGeom>
          <a:ln w="3175">
            <a:solidFill>
              <a:srgbClr val="85D4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9" name="object 2669"/>
          <p:cNvSpPr/>
          <p:nvPr/>
        </p:nvSpPr>
        <p:spPr>
          <a:xfrm>
            <a:off x="6647560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62981"/>
                </a:moveTo>
                <a:lnTo>
                  <a:pt x="0" y="0"/>
                </a:lnTo>
              </a:path>
            </a:pathLst>
          </a:custGeom>
          <a:ln w="3175">
            <a:solidFill>
              <a:srgbClr val="85D4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0" name="object 2670"/>
          <p:cNvSpPr/>
          <p:nvPr/>
        </p:nvSpPr>
        <p:spPr>
          <a:xfrm>
            <a:off x="6648811" y="1953975"/>
            <a:ext cx="1905" cy="63500"/>
          </a:xfrm>
          <a:custGeom>
            <a:avLst/>
            <a:gdLst/>
            <a:ahLst/>
            <a:cxnLst/>
            <a:rect l="l" t="t" r="r" b="b"/>
            <a:pathLst>
              <a:path w="1904" h="63500">
                <a:moveTo>
                  <a:pt x="0" y="0"/>
                </a:moveTo>
                <a:lnTo>
                  <a:pt x="1429" y="0"/>
                </a:lnTo>
                <a:lnTo>
                  <a:pt x="1429" y="63000"/>
                </a:lnTo>
                <a:lnTo>
                  <a:pt x="0" y="62990"/>
                </a:lnTo>
                <a:lnTo>
                  <a:pt x="0" y="0"/>
                </a:lnTo>
                <a:close/>
              </a:path>
            </a:pathLst>
          </a:custGeom>
          <a:solidFill>
            <a:srgbClr val="84D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1" name="object 2671"/>
          <p:cNvSpPr/>
          <p:nvPr/>
        </p:nvSpPr>
        <p:spPr>
          <a:xfrm>
            <a:off x="6650241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0"/>
                </a:moveTo>
                <a:lnTo>
                  <a:pt x="0" y="63000"/>
                </a:lnTo>
              </a:path>
            </a:pathLst>
          </a:custGeom>
          <a:ln w="3175">
            <a:solidFill>
              <a:srgbClr val="84D4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2" name="object 2672"/>
          <p:cNvSpPr/>
          <p:nvPr/>
        </p:nvSpPr>
        <p:spPr>
          <a:xfrm>
            <a:off x="6648811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62990"/>
                </a:moveTo>
                <a:lnTo>
                  <a:pt x="0" y="0"/>
                </a:lnTo>
              </a:path>
            </a:pathLst>
          </a:custGeom>
          <a:ln w="3175">
            <a:solidFill>
              <a:srgbClr val="84D4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3" name="object 2673"/>
          <p:cNvSpPr/>
          <p:nvPr/>
        </p:nvSpPr>
        <p:spPr>
          <a:xfrm>
            <a:off x="6650241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0"/>
                </a:moveTo>
                <a:lnTo>
                  <a:pt x="0" y="63000"/>
                </a:lnTo>
              </a:path>
            </a:pathLst>
          </a:custGeom>
          <a:ln w="3175">
            <a:solidFill>
              <a:srgbClr val="84D4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4" name="object 2674"/>
          <p:cNvSpPr/>
          <p:nvPr/>
        </p:nvSpPr>
        <p:spPr>
          <a:xfrm>
            <a:off x="6650241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63000"/>
                </a:moveTo>
                <a:lnTo>
                  <a:pt x="0" y="0"/>
                </a:lnTo>
              </a:path>
            </a:pathLst>
          </a:custGeom>
          <a:ln w="3175">
            <a:solidFill>
              <a:srgbClr val="84D4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5" name="object 2675"/>
          <p:cNvSpPr/>
          <p:nvPr/>
        </p:nvSpPr>
        <p:spPr>
          <a:xfrm>
            <a:off x="6650241" y="1953975"/>
            <a:ext cx="1270" cy="63500"/>
          </a:xfrm>
          <a:custGeom>
            <a:avLst/>
            <a:gdLst/>
            <a:ahLst/>
            <a:cxnLst/>
            <a:rect l="l" t="t" r="r" b="b"/>
            <a:pathLst>
              <a:path w="1270" h="63500">
                <a:moveTo>
                  <a:pt x="0" y="0"/>
                </a:moveTo>
                <a:lnTo>
                  <a:pt x="1250" y="0"/>
                </a:lnTo>
                <a:lnTo>
                  <a:pt x="1250" y="63010"/>
                </a:lnTo>
                <a:lnTo>
                  <a:pt x="0" y="63000"/>
                </a:lnTo>
                <a:lnTo>
                  <a:pt x="0" y="0"/>
                </a:lnTo>
                <a:close/>
              </a:path>
            </a:pathLst>
          </a:custGeom>
          <a:solidFill>
            <a:srgbClr val="83D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6" name="object 2676"/>
          <p:cNvSpPr/>
          <p:nvPr/>
        </p:nvSpPr>
        <p:spPr>
          <a:xfrm>
            <a:off x="6651491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0"/>
                </a:moveTo>
                <a:lnTo>
                  <a:pt x="0" y="63010"/>
                </a:lnTo>
              </a:path>
            </a:pathLst>
          </a:custGeom>
          <a:ln w="3175">
            <a:solidFill>
              <a:srgbClr val="83D4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7" name="object 2677"/>
          <p:cNvSpPr/>
          <p:nvPr/>
        </p:nvSpPr>
        <p:spPr>
          <a:xfrm>
            <a:off x="6650241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63000"/>
                </a:moveTo>
                <a:lnTo>
                  <a:pt x="0" y="0"/>
                </a:lnTo>
              </a:path>
            </a:pathLst>
          </a:custGeom>
          <a:ln w="3175">
            <a:solidFill>
              <a:srgbClr val="83D4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8" name="object 2678"/>
          <p:cNvSpPr/>
          <p:nvPr/>
        </p:nvSpPr>
        <p:spPr>
          <a:xfrm>
            <a:off x="6651491" y="1953975"/>
            <a:ext cx="1905" cy="63500"/>
          </a:xfrm>
          <a:custGeom>
            <a:avLst/>
            <a:gdLst/>
            <a:ahLst/>
            <a:cxnLst/>
            <a:rect l="l" t="t" r="r" b="b"/>
            <a:pathLst>
              <a:path w="1904" h="63500">
                <a:moveTo>
                  <a:pt x="0" y="0"/>
                </a:moveTo>
                <a:lnTo>
                  <a:pt x="1429" y="0"/>
                </a:lnTo>
                <a:lnTo>
                  <a:pt x="1429" y="63020"/>
                </a:lnTo>
                <a:lnTo>
                  <a:pt x="0" y="63010"/>
                </a:lnTo>
                <a:lnTo>
                  <a:pt x="0" y="0"/>
                </a:lnTo>
                <a:close/>
              </a:path>
            </a:pathLst>
          </a:custGeom>
          <a:solidFill>
            <a:srgbClr val="81D3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9" name="object 2679"/>
          <p:cNvSpPr/>
          <p:nvPr/>
        </p:nvSpPr>
        <p:spPr>
          <a:xfrm>
            <a:off x="6652921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0"/>
                </a:moveTo>
                <a:lnTo>
                  <a:pt x="0" y="63020"/>
                </a:lnTo>
              </a:path>
            </a:pathLst>
          </a:custGeom>
          <a:ln w="3175">
            <a:solidFill>
              <a:srgbClr val="81D3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0" name="object 2680"/>
          <p:cNvSpPr/>
          <p:nvPr/>
        </p:nvSpPr>
        <p:spPr>
          <a:xfrm>
            <a:off x="6651491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63010"/>
                </a:moveTo>
                <a:lnTo>
                  <a:pt x="0" y="0"/>
                </a:lnTo>
              </a:path>
            </a:pathLst>
          </a:custGeom>
          <a:ln w="3175">
            <a:solidFill>
              <a:srgbClr val="81D3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1" name="object 2681"/>
          <p:cNvSpPr/>
          <p:nvPr/>
        </p:nvSpPr>
        <p:spPr>
          <a:xfrm>
            <a:off x="6652921" y="1953975"/>
            <a:ext cx="1270" cy="63500"/>
          </a:xfrm>
          <a:custGeom>
            <a:avLst/>
            <a:gdLst/>
            <a:ahLst/>
            <a:cxnLst/>
            <a:rect l="l" t="t" r="r" b="b"/>
            <a:pathLst>
              <a:path w="1270" h="63500">
                <a:moveTo>
                  <a:pt x="0" y="0"/>
                </a:moveTo>
                <a:lnTo>
                  <a:pt x="1250" y="0"/>
                </a:lnTo>
                <a:lnTo>
                  <a:pt x="1250" y="63029"/>
                </a:lnTo>
                <a:lnTo>
                  <a:pt x="0" y="63020"/>
                </a:lnTo>
                <a:lnTo>
                  <a:pt x="0" y="0"/>
                </a:lnTo>
                <a:close/>
              </a:path>
            </a:pathLst>
          </a:custGeom>
          <a:solidFill>
            <a:srgbClr val="80D3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2" name="object 2682"/>
          <p:cNvSpPr/>
          <p:nvPr/>
        </p:nvSpPr>
        <p:spPr>
          <a:xfrm>
            <a:off x="6654171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0"/>
                </a:moveTo>
                <a:lnTo>
                  <a:pt x="0" y="63029"/>
                </a:lnTo>
              </a:path>
            </a:pathLst>
          </a:custGeom>
          <a:ln w="3175">
            <a:solidFill>
              <a:srgbClr val="80D3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3" name="object 2683"/>
          <p:cNvSpPr/>
          <p:nvPr/>
        </p:nvSpPr>
        <p:spPr>
          <a:xfrm>
            <a:off x="6652921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63020"/>
                </a:moveTo>
                <a:lnTo>
                  <a:pt x="0" y="0"/>
                </a:lnTo>
              </a:path>
            </a:pathLst>
          </a:custGeom>
          <a:ln w="3175">
            <a:solidFill>
              <a:srgbClr val="80D3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4" name="object 2684"/>
          <p:cNvSpPr/>
          <p:nvPr/>
        </p:nvSpPr>
        <p:spPr>
          <a:xfrm>
            <a:off x="6654171" y="1953975"/>
            <a:ext cx="1905" cy="63500"/>
          </a:xfrm>
          <a:custGeom>
            <a:avLst/>
            <a:gdLst/>
            <a:ahLst/>
            <a:cxnLst/>
            <a:rect l="l" t="t" r="r" b="b"/>
            <a:pathLst>
              <a:path w="1904" h="63500">
                <a:moveTo>
                  <a:pt x="0" y="0"/>
                </a:moveTo>
                <a:lnTo>
                  <a:pt x="1429" y="0"/>
                </a:lnTo>
                <a:lnTo>
                  <a:pt x="1429" y="63039"/>
                </a:lnTo>
                <a:lnTo>
                  <a:pt x="0" y="63029"/>
                </a:lnTo>
                <a:lnTo>
                  <a:pt x="0" y="0"/>
                </a:lnTo>
                <a:close/>
              </a:path>
            </a:pathLst>
          </a:custGeom>
          <a:solidFill>
            <a:srgbClr val="80D3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5" name="object 2685"/>
          <p:cNvSpPr/>
          <p:nvPr/>
        </p:nvSpPr>
        <p:spPr>
          <a:xfrm>
            <a:off x="6655600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0"/>
                </a:moveTo>
                <a:lnTo>
                  <a:pt x="0" y="63039"/>
                </a:lnTo>
              </a:path>
            </a:pathLst>
          </a:custGeom>
          <a:ln w="3175">
            <a:solidFill>
              <a:srgbClr val="80D3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6" name="object 2686"/>
          <p:cNvSpPr/>
          <p:nvPr/>
        </p:nvSpPr>
        <p:spPr>
          <a:xfrm>
            <a:off x="6654171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63029"/>
                </a:moveTo>
                <a:lnTo>
                  <a:pt x="0" y="0"/>
                </a:lnTo>
              </a:path>
            </a:pathLst>
          </a:custGeom>
          <a:ln w="3175">
            <a:solidFill>
              <a:srgbClr val="80D3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7" name="object 2687"/>
          <p:cNvSpPr/>
          <p:nvPr/>
        </p:nvSpPr>
        <p:spPr>
          <a:xfrm>
            <a:off x="6655600" y="1953975"/>
            <a:ext cx="1270" cy="63500"/>
          </a:xfrm>
          <a:custGeom>
            <a:avLst/>
            <a:gdLst/>
            <a:ahLst/>
            <a:cxnLst/>
            <a:rect l="l" t="t" r="r" b="b"/>
            <a:pathLst>
              <a:path w="1270" h="63500">
                <a:moveTo>
                  <a:pt x="0" y="0"/>
                </a:moveTo>
                <a:lnTo>
                  <a:pt x="1250" y="0"/>
                </a:lnTo>
                <a:lnTo>
                  <a:pt x="1250" y="63049"/>
                </a:lnTo>
                <a:lnTo>
                  <a:pt x="0" y="63039"/>
                </a:lnTo>
                <a:lnTo>
                  <a:pt x="0" y="0"/>
                </a:lnTo>
                <a:close/>
              </a:path>
            </a:pathLst>
          </a:custGeom>
          <a:solidFill>
            <a:srgbClr val="7ED3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8" name="object 2688"/>
          <p:cNvSpPr/>
          <p:nvPr/>
        </p:nvSpPr>
        <p:spPr>
          <a:xfrm>
            <a:off x="6656851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0"/>
                </a:moveTo>
                <a:lnTo>
                  <a:pt x="0" y="63049"/>
                </a:lnTo>
              </a:path>
            </a:pathLst>
          </a:custGeom>
          <a:ln w="3175">
            <a:solidFill>
              <a:srgbClr val="7ED3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9" name="object 2689"/>
          <p:cNvSpPr/>
          <p:nvPr/>
        </p:nvSpPr>
        <p:spPr>
          <a:xfrm>
            <a:off x="6655600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63039"/>
                </a:moveTo>
                <a:lnTo>
                  <a:pt x="0" y="0"/>
                </a:lnTo>
              </a:path>
            </a:pathLst>
          </a:custGeom>
          <a:ln w="3175">
            <a:solidFill>
              <a:srgbClr val="7ED3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0" name="object 2690"/>
          <p:cNvSpPr/>
          <p:nvPr/>
        </p:nvSpPr>
        <p:spPr>
          <a:xfrm>
            <a:off x="6656851" y="1953975"/>
            <a:ext cx="1905" cy="63500"/>
          </a:xfrm>
          <a:custGeom>
            <a:avLst/>
            <a:gdLst/>
            <a:ahLst/>
            <a:cxnLst/>
            <a:rect l="l" t="t" r="r" b="b"/>
            <a:pathLst>
              <a:path w="1904" h="63500">
                <a:moveTo>
                  <a:pt x="0" y="0"/>
                </a:moveTo>
                <a:lnTo>
                  <a:pt x="1429" y="0"/>
                </a:lnTo>
                <a:lnTo>
                  <a:pt x="1429" y="63059"/>
                </a:lnTo>
                <a:lnTo>
                  <a:pt x="0" y="63049"/>
                </a:lnTo>
                <a:lnTo>
                  <a:pt x="0" y="0"/>
                </a:lnTo>
                <a:close/>
              </a:path>
            </a:pathLst>
          </a:custGeom>
          <a:solidFill>
            <a:srgbClr val="7DD2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1" name="object 2691"/>
          <p:cNvSpPr/>
          <p:nvPr/>
        </p:nvSpPr>
        <p:spPr>
          <a:xfrm>
            <a:off x="6658281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0"/>
                </a:moveTo>
                <a:lnTo>
                  <a:pt x="0" y="63059"/>
                </a:lnTo>
              </a:path>
            </a:pathLst>
          </a:custGeom>
          <a:ln w="3175">
            <a:solidFill>
              <a:srgbClr val="7DD2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2" name="object 2692"/>
          <p:cNvSpPr/>
          <p:nvPr/>
        </p:nvSpPr>
        <p:spPr>
          <a:xfrm>
            <a:off x="6656851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63049"/>
                </a:moveTo>
                <a:lnTo>
                  <a:pt x="0" y="0"/>
                </a:lnTo>
              </a:path>
            </a:pathLst>
          </a:custGeom>
          <a:ln w="3175">
            <a:solidFill>
              <a:srgbClr val="7DD2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3" name="object 2693"/>
          <p:cNvSpPr/>
          <p:nvPr/>
        </p:nvSpPr>
        <p:spPr>
          <a:xfrm>
            <a:off x="6658281" y="1953975"/>
            <a:ext cx="1270" cy="63500"/>
          </a:xfrm>
          <a:custGeom>
            <a:avLst/>
            <a:gdLst/>
            <a:ahLst/>
            <a:cxnLst/>
            <a:rect l="l" t="t" r="r" b="b"/>
            <a:pathLst>
              <a:path w="1270" h="63500">
                <a:moveTo>
                  <a:pt x="0" y="0"/>
                </a:moveTo>
                <a:lnTo>
                  <a:pt x="1250" y="0"/>
                </a:lnTo>
                <a:lnTo>
                  <a:pt x="1250" y="63068"/>
                </a:lnTo>
                <a:lnTo>
                  <a:pt x="0" y="63059"/>
                </a:lnTo>
                <a:lnTo>
                  <a:pt x="0" y="0"/>
                </a:lnTo>
                <a:close/>
              </a:path>
            </a:pathLst>
          </a:custGeom>
          <a:solidFill>
            <a:srgbClr val="7DD2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4" name="object 2694"/>
          <p:cNvSpPr/>
          <p:nvPr/>
        </p:nvSpPr>
        <p:spPr>
          <a:xfrm>
            <a:off x="6659531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0"/>
                </a:moveTo>
                <a:lnTo>
                  <a:pt x="0" y="63068"/>
                </a:lnTo>
              </a:path>
            </a:pathLst>
          </a:custGeom>
          <a:ln w="3175">
            <a:solidFill>
              <a:srgbClr val="7DD2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5" name="object 2695"/>
          <p:cNvSpPr/>
          <p:nvPr/>
        </p:nvSpPr>
        <p:spPr>
          <a:xfrm>
            <a:off x="6658281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63059"/>
                </a:moveTo>
                <a:lnTo>
                  <a:pt x="0" y="0"/>
                </a:lnTo>
              </a:path>
            </a:pathLst>
          </a:custGeom>
          <a:ln w="3175">
            <a:solidFill>
              <a:srgbClr val="7DD2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6" name="object 2696"/>
          <p:cNvSpPr/>
          <p:nvPr/>
        </p:nvSpPr>
        <p:spPr>
          <a:xfrm>
            <a:off x="6659531" y="1953975"/>
            <a:ext cx="1905" cy="63500"/>
          </a:xfrm>
          <a:custGeom>
            <a:avLst/>
            <a:gdLst/>
            <a:ahLst/>
            <a:cxnLst/>
            <a:rect l="l" t="t" r="r" b="b"/>
            <a:pathLst>
              <a:path w="1904" h="63500">
                <a:moveTo>
                  <a:pt x="0" y="0"/>
                </a:moveTo>
                <a:lnTo>
                  <a:pt x="1429" y="0"/>
                </a:lnTo>
                <a:lnTo>
                  <a:pt x="1429" y="63079"/>
                </a:lnTo>
                <a:lnTo>
                  <a:pt x="0" y="63068"/>
                </a:lnTo>
                <a:lnTo>
                  <a:pt x="0" y="0"/>
                </a:lnTo>
                <a:close/>
              </a:path>
            </a:pathLst>
          </a:custGeom>
          <a:solidFill>
            <a:srgbClr val="7BD2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7" name="object 2697"/>
          <p:cNvSpPr/>
          <p:nvPr/>
        </p:nvSpPr>
        <p:spPr>
          <a:xfrm>
            <a:off x="6660960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0"/>
                </a:moveTo>
                <a:lnTo>
                  <a:pt x="0" y="63079"/>
                </a:lnTo>
              </a:path>
            </a:pathLst>
          </a:custGeom>
          <a:ln w="3175">
            <a:solidFill>
              <a:srgbClr val="7BD2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8" name="object 2698"/>
          <p:cNvSpPr/>
          <p:nvPr/>
        </p:nvSpPr>
        <p:spPr>
          <a:xfrm>
            <a:off x="6659531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63068"/>
                </a:moveTo>
                <a:lnTo>
                  <a:pt x="0" y="0"/>
                </a:lnTo>
              </a:path>
            </a:pathLst>
          </a:custGeom>
          <a:ln w="3175">
            <a:solidFill>
              <a:srgbClr val="7BD2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9" name="object 2699"/>
          <p:cNvSpPr/>
          <p:nvPr/>
        </p:nvSpPr>
        <p:spPr>
          <a:xfrm>
            <a:off x="6660960" y="1953975"/>
            <a:ext cx="1270" cy="63500"/>
          </a:xfrm>
          <a:custGeom>
            <a:avLst/>
            <a:gdLst/>
            <a:ahLst/>
            <a:cxnLst/>
            <a:rect l="l" t="t" r="r" b="b"/>
            <a:pathLst>
              <a:path w="1270" h="63500">
                <a:moveTo>
                  <a:pt x="0" y="0"/>
                </a:moveTo>
                <a:lnTo>
                  <a:pt x="1250" y="0"/>
                </a:lnTo>
                <a:lnTo>
                  <a:pt x="1250" y="63088"/>
                </a:lnTo>
                <a:lnTo>
                  <a:pt x="0" y="63079"/>
                </a:lnTo>
                <a:lnTo>
                  <a:pt x="0" y="0"/>
                </a:lnTo>
                <a:close/>
              </a:path>
            </a:pathLst>
          </a:custGeom>
          <a:solidFill>
            <a:srgbClr val="7AD2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0" name="object 2700"/>
          <p:cNvSpPr/>
          <p:nvPr/>
        </p:nvSpPr>
        <p:spPr>
          <a:xfrm>
            <a:off x="6662211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0"/>
                </a:moveTo>
                <a:lnTo>
                  <a:pt x="0" y="63088"/>
                </a:lnTo>
              </a:path>
            </a:pathLst>
          </a:custGeom>
          <a:ln w="3175">
            <a:solidFill>
              <a:srgbClr val="7AD2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1" name="object 2701"/>
          <p:cNvSpPr/>
          <p:nvPr/>
        </p:nvSpPr>
        <p:spPr>
          <a:xfrm>
            <a:off x="6660960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63079"/>
                </a:moveTo>
                <a:lnTo>
                  <a:pt x="0" y="0"/>
                </a:lnTo>
              </a:path>
            </a:pathLst>
          </a:custGeom>
          <a:ln w="3175">
            <a:solidFill>
              <a:srgbClr val="7AD2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2" name="object 2702"/>
          <p:cNvSpPr/>
          <p:nvPr/>
        </p:nvSpPr>
        <p:spPr>
          <a:xfrm>
            <a:off x="6662211" y="1953975"/>
            <a:ext cx="1905" cy="63500"/>
          </a:xfrm>
          <a:custGeom>
            <a:avLst/>
            <a:gdLst/>
            <a:ahLst/>
            <a:cxnLst/>
            <a:rect l="l" t="t" r="r" b="b"/>
            <a:pathLst>
              <a:path w="1904" h="63500">
                <a:moveTo>
                  <a:pt x="0" y="0"/>
                </a:moveTo>
                <a:lnTo>
                  <a:pt x="1429" y="0"/>
                </a:lnTo>
                <a:lnTo>
                  <a:pt x="1429" y="63098"/>
                </a:lnTo>
                <a:lnTo>
                  <a:pt x="0" y="63088"/>
                </a:lnTo>
                <a:lnTo>
                  <a:pt x="0" y="0"/>
                </a:lnTo>
                <a:close/>
              </a:path>
            </a:pathLst>
          </a:custGeom>
          <a:solidFill>
            <a:srgbClr val="7AD2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3" name="object 2703"/>
          <p:cNvSpPr/>
          <p:nvPr/>
        </p:nvSpPr>
        <p:spPr>
          <a:xfrm>
            <a:off x="6663641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0"/>
                </a:moveTo>
                <a:lnTo>
                  <a:pt x="0" y="63098"/>
                </a:lnTo>
              </a:path>
            </a:pathLst>
          </a:custGeom>
          <a:ln w="3175">
            <a:solidFill>
              <a:srgbClr val="7AD2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4" name="object 2704"/>
          <p:cNvSpPr/>
          <p:nvPr/>
        </p:nvSpPr>
        <p:spPr>
          <a:xfrm>
            <a:off x="6662211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63088"/>
                </a:moveTo>
                <a:lnTo>
                  <a:pt x="0" y="0"/>
                </a:lnTo>
              </a:path>
            </a:pathLst>
          </a:custGeom>
          <a:ln w="3175">
            <a:solidFill>
              <a:srgbClr val="7AD2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5" name="object 2705"/>
          <p:cNvSpPr/>
          <p:nvPr/>
        </p:nvSpPr>
        <p:spPr>
          <a:xfrm>
            <a:off x="6663641" y="1953975"/>
            <a:ext cx="1270" cy="63500"/>
          </a:xfrm>
          <a:custGeom>
            <a:avLst/>
            <a:gdLst/>
            <a:ahLst/>
            <a:cxnLst/>
            <a:rect l="l" t="t" r="r" b="b"/>
            <a:pathLst>
              <a:path w="1270" h="63500">
                <a:moveTo>
                  <a:pt x="0" y="0"/>
                </a:moveTo>
                <a:lnTo>
                  <a:pt x="1250" y="0"/>
                </a:lnTo>
                <a:lnTo>
                  <a:pt x="1250" y="63107"/>
                </a:lnTo>
                <a:lnTo>
                  <a:pt x="0" y="63098"/>
                </a:lnTo>
                <a:lnTo>
                  <a:pt x="0" y="0"/>
                </a:lnTo>
                <a:close/>
              </a:path>
            </a:pathLst>
          </a:custGeom>
          <a:solidFill>
            <a:srgbClr val="79D2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6" name="object 2706"/>
          <p:cNvSpPr/>
          <p:nvPr/>
        </p:nvSpPr>
        <p:spPr>
          <a:xfrm>
            <a:off x="6664891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0"/>
                </a:moveTo>
                <a:lnTo>
                  <a:pt x="0" y="63107"/>
                </a:lnTo>
              </a:path>
            </a:pathLst>
          </a:custGeom>
          <a:ln w="3175">
            <a:solidFill>
              <a:srgbClr val="79D2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7" name="object 2707"/>
          <p:cNvSpPr/>
          <p:nvPr/>
        </p:nvSpPr>
        <p:spPr>
          <a:xfrm>
            <a:off x="6663641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63098"/>
                </a:moveTo>
                <a:lnTo>
                  <a:pt x="0" y="0"/>
                </a:lnTo>
              </a:path>
            </a:pathLst>
          </a:custGeom>
          <a:ln w="3175">
            <a:solidFill>
              <a:srgbClr val="79D2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8" name="object 2708"/>
          <p:cNvSpPr/>
          <p:nvPr/>
        </p:nvSpPr>
        <p:spPr>
          <a:xfrm>
            <a:off x="6664891" y="1953975"/>
            <a:ext cx="1905" cy="63500"/>
          </a:xfrm>
          <a:custGeom>
            <a:avLst/>
            <a:gdLst/>
            <a:ahLst/>
            <a:cxnLst/>
            <a:rect l="l" t="t" r="r" b="b"/>
            <a:pathLst>
              <a:path w="1904" h="63500">
                <a:moveTo>
                  <a:pt x="0" y="0"/>
                </a:moveTo>
                <a:lnTo>
                  <a:pt x="1429" y="0"/>
                </a:lnTo>
                <a:lnTo>
                  <a:pt x="1429" y="63118"/>
                </a:lnTo>
                <a:lnTo>
                  <a:pt x="0" y="63107"/>
                </a:lnTo>
                <a:lnTo>
                  <a:pt x="0" y="0"/>
                </a:lnTo>
                <a:close/>
              </a:path>
            </a:pathLst>
          </a:custGeom>
          <a:solidFill>
            <a:srgbClr val="79D2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9" name="object 2709"/>
          <p:cNvSpPr/>
          <p:nvPr/>
        </p:nvSpPr>
        <p:spPr>
          <a:xfrm>
            <a:off x="6666321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0"/>
                </a:moveTo>
                <a:lnTo>
                  <a:pt x="0" y="63118"/>
                </a:lnTo>
              </a:path>
            </a:pathLst>
          </a:custGeom>
          <a:ln w="3175">
            <a:solidFill>
              <a:srgbClr val="79D2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0" name="object 2710"/>
          <p:cNvSpPr/>
          <p:nvPr/>
        </p:nvSpPr>
        <p:spPr>
          <a:xfrm>
            <a:off x="6664891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63107"/>
                </a:moveTo>
                <a:lnTo>
                  <a:pt x="0" y="0"/>
                </a:lnTo>
              </a:path>
            </a:pathLst>
          </a:custGeom>
          <a:ln w="3175">
            <a:solidFill>
              <a:srgbClr val="79D2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1" name="object 2711"/>
          <p:cNvSpPr/>
          <p:nvPr/>
        </p:nvSpPr>
        <p:spPr>
          <a:xfrm>
            <a:off x="6666321" y="1953975"/>
            <a:ext cx="1270" cy="63500"/>
          </a:xfrm>
          <a:custGeom>
            <a:avLst/>
            <a:gdLst/>
            <a:ahLst/>
            <a:cxnLst/>
            <a:rect l="l" t="t" r="r" b="b"/>
            <a:pathLst>
              <a:path w="1270" h="63500">
                <a:moveTo>
                  <a:pt x="0" y="0"/>
                </a:moveTo>
                <a:lnTo>
                  <a:pt x="1250" y="0"/>
                </a:lnTo>
                <a:lnTo>
                  <a:pt x="1250" y="63127"/>
                </a:lnTo>
                <a:lnTo>
                  <a:pt x="0" y="63118"/>
                </a:lnTo>
                <a:lnTo>
                  <a:pt x="0" y="0"/>
                </a:lnTo>
                <a:close/>
              </a:path>
            </a:pathLst>
          </a:custGeom>
          <a:solidFill>
            <a:srgbClr val="77D2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2" name="object 2712"/>
          <p:cNvSpPr/>
          <p:nvPr/>
        </p:nvSpPr>
        <p:spPr>
          <a:xfrm>
            <a:off x="6667572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0"/>
                </a:moveTo>
                <a:lnTo>
                  <a:pt x="0" y="63127"/>
                </a:lnTo>
              </a:path>
            </a:pathLst>
          </a:custGeom>
          <a:ln w="3175">
            <a:solidFill>
              <a:srgbClr val="77D2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3" name="object 2713"/>
          <p:cNvSpPr/>
          <p:nvPr/>
        </p:nvSpPr>
        <p:spPr>
          <a:xfrm>
            <a:off x="6666321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63118"/>
                </a:moveTo>
                <a:lnTo>
                  <a:pt x="0" y="0"/>
                </a:lnTo>
              </a:path>
            </a:pathLst>
          </a:custGeom>
          <a:ln w="3175">
            <a:solidFill>
              <a:srgbClr val="77D2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4" name="object 2714"/>
          <p:cNvSpPr/>
          <p:nvPr/>
        </p:nvSpPr>
        <p:spPr>
          <a:xfrm>
            <a:off x="6667572" y="1953975"/>
            <a:ext cx="1905" cy="63500"/>
          </a:xfrm>
          <a:custGeom>
            <a:avLst/>
            <a:gdLst/>
            <a:ahLst/>
            <a:cxnLst/>
            <a:rect l="l" t="t" r="r" b="b"/>
            <a:pathLst>
              <a:path w="1904" h="63500">
                <a:moveTo>
                  <a:pt x="0" y="0"/>
                </a:moveTo>
                <a:lnTo>
                  <a:pt x="1429" y="0"/>
                </a:lnTo>
                <a:lnTo>
                  <a:pt x="1429" y="63137"/>
                </a:lnTo>
                <a:lnTo>
                  <a:pt x="0" y="63127"/>
                </a:lnTo>
                <a:lnTo>
                  <a:pt x="0" y="0"/>
                </a:lnTo>
                <a:close/>
              </a:path>
            </a:pathLst>
          </a:custGeom>
          <a:solidFill>
            <a:srgbClr val="77D2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5" name="object 2715"/>
          <p:cNvSpPr/>
          <p:nvPr/>
        </p:nvSpPr>
        <p:spPr>
          <a:xfrm>
            <a:off x="6669001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0"/>
                </a:moveTo>
                <a:lnTo>
                  <a:pt x="0" y="63137"/>
                </a:lnTo>
              </a:path>
            </a:pathLst>
          </a:custGeom>
          <a:ln w="3175">
            <a:solidFill>
              <a:srgbClr val="77D2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6" name="object 2716"/>
          <p:cNvSpPr/>
          <p:nvPr/>
        </p:nvSpPr>
        <p:spPr>
          <a:xfrm>
            <a:off x="6667572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63127"/>
                </a:moveTo>
                <a:lnTo>
                  <a:pt x="0" y="0"/>
                </a:lnTo>
              </a:path>
            </a:pathLst>
          </a:custGeom>
          <a:ln w="3175">
            <a:solidFill>
              <a:srgbClr val="77D2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7" name="object 2717"/>
          <p:cNvSpPr/>
          <p:nvPr/>
        </p:nvSpPr>
        <p:spPr>
          <a:xfrm>
            <a:off x="6669001" y="1953975"/>
            <a:ext cx="1270" cy="63500"/>
          </a:xfrm>
          <a:custGeom>
            <a:avLst/>
            <a:gdLst/>
            <a:ahLst/>
            <a:cxnLst/>
            <a:rect l="l" t="t" r="r" b="b"/>
            <a:pathLst>
              <a:path w="1270" h="63500">
                <a:moveTo>
                  <a:pt x="0" y="0"/>
                </a:moveTo>
                <a:lnTo>
                  <a:pt x="1250" y="0"/>
                </a:lnTo>
                <a:lnTo>
                  <a:pt x="1250" y="63146"/>
                </a:lnTo>
                <a:lnTo>
                  <a:pt x="0" y="63137"/>
                </a:lnTo>
                <a:lnTo>
                  <a:pt x="0" y="0"/>
                </a:lnTo>
                <a:close/>
              </a:path>
            </a:pathLst>
          </a:custGeom>
          <a:solidFill>
            <a:srgbClr val="76D1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8" name="object 2718"/>
          <p:cNvSpPr/>
          <p:nvPr/>
        </p:nvSpPr>
        <p:spPr>
          <a:xfrm>
            <a:off x="6670251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0"/>
                </a:moveTo>
                <a:lnTo>
                  <a:pt x="0" y="63146"/>
                </a:lnTo>
              </a:path>
            </a:pathLst>
          </a:custGeom>
          <a:ln w="3175">
            <a:solidFill>
              <a:srgbClr val="76D1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9" name="object 2719"/>
          <p:cNvSpPr/>
          <p:nvPr/>
        </p:nvSpPr>
        <p:spPr>
          <a:xfrm>
            <a:off x="6669001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63137"/>
                </a:moveTo>
                <a:lnTo>
                  <a:pt x="0" y="0"/>
                </a:lnTo>
              </a:path>
            </a:pathLst>
          </a:custGeom>
          <a:ln w="3175">
            <a:solidFill>
              <a:srgbClr val="76D1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0" name="object 2720"/>
          <p:cNvSpPr/>
          <p:nvPr/>
        </p:nvSpPr>
        <p:spPr>
          <a:xfrm>
            <a:off x="6670251" y="1953975"/>
            <a:ext cx="1905" cy="63500"/>
          </a:xfrm>
          <a:custGeom>
            <a:avLst/>
            <a:gdLst/>
            <a:ahLst/>
            <a:cxnLst/>
            <a:rect l="l" t="t" r="r" b="b"/>
            <a:pathLst>
              <a:path w="1904" h="63500">
                <a:moveTo>
                  <a:pt x="0" y="0"/>
                </a:moveTo>
                <a:lnTo>
                  <a:pt x="1429" y="0"/>
                </a:lnTo>
                <a:lnTo>
                  <a:pt x="1429" y="63157"/>
                </a:lnTo>
                <a:lnTo>
                  <a:pt x="0" y="63146"/>
                </a:lnTo>
                <a:lnTo>
                  <a:pt x="0" y="0"/>
                </a:lnTo>
                <a:close/>
              </a:path>
            </a:pathLst>
          </a:custGeom>
          <a:solidFill>
            <a:srgbClr val="75D1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1" name="object 2721"/>
          <p:cNvSpPr/>
          <p:nvPr/>
        </p:nvSpPr>
        <p:spPr>
          <a:xfrm>
            <a:off x="6671681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0"/>
                </a:moveTo>
                <a:lnTo>
                  <a:pt x="0" y="63157"/>
                </a:lnTo>
              </a:path>
            </a:pathLst>
          </a:custGeom>
          <a:ln w="3175">
            <a:solidFill>
              <a:srgbClr val="75D1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2" name="object 2722"/>
          <p:cNvSpPr/>
          <p:nvPr/>
        </p:nvSpPr>
        <p:spPr>
          <a:xfrm>
            <a:off x="6670251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63146"/>
                </a:moveTo>
                <a:lnTo>
                  <a:pt x="0" y="0"/>
                </a:lnTo>
              </a:path>
            </a:pathLst>
          </a:custGeom>
          <a:ln w="3175">
            <a:solidFill>
              <a:srgbClr val="75D1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3" name="object 2723"/>
          <p:cNvSpPr/>
          <p:nvPr/>
        </p:nvSpPr>
        <p:spPr>
          <a:xfrm>
            <a:off x="6671681" y="1953975"/>
            <a:ext cx="1270" cy="63500"/>
          </a:xfrm>
          <a:custGeom>
            <a:avLst/>
            <a:gdLst/>
            <a:ahLst/>
            <a:cxnLst/>
            <a:rect l="l" t="t" r="r" b="b"/>
            <a:pathLst>
              <a:path w="1270" h="63500">
                <a:moveTo>
                  <a:pt x="0" y="0"/>
                </a:moveTo>
                <a:lnTo>
                  <a:pt x="1250" y="0"/>
                </a:lnTo>
                <a:lnTo>
                  <a:pt x="1250" y="63166"/>
                </a:lnTo>
                <a:lnTo>
                  <a:pt x="0" y="63157"/>
                </a:lnTo>
                <a:lnTo>
                  <a:pt x="0" y="0"/>
                </a:lnTo>
                <a:close/>
              </a:path>
            </a:pathLst>
          </a:custGeom>
          <a:solidFill>
            <a:srgbClr val="75D1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4" name="object 2724"/>
          <p:cNvSpPr/>
          <p:nvPr/>
        </p:nvSpPr>
        <p:spPr>
          <a:xfrm>
            <a:off x="6672932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0"/>
                </a:moveTo>
                <a:lnTo>
                  <a:pt x="0" y="63166"/>
                </a:lnTo>
              </a:path>
            </a:pathLst>
          </a:custGeom>
          <a:ln w="3175">
            <a:solidFill>
              <a:srgbClr val="75D1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5" name="object 2725"/>
          <p:cNvSpPr/>
          <p:nvPr/>
        </p:nvSpPr>
        <p:spPr>
          <a:xfrm>
            <a:off x="6671681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63157"/>
                </a:moveTo>
                <a:lnTo>
                  <a:pt x="0" y="0"/>
                </a:lnTo>
              </a:path>
            </a:pathLst>
          </a:custGeom>
          <a:ln w="3175">
            <a:solidFill>
              <a:srgbClr val="75D1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6" name="object 2726"/>
          <p:cNvSpPr/>
          <p:nvPr/>
        </p:nvSpPr>
        <p:spPr>
          <a:xfrm>
            <a:off x="6672932" y="1953975"/>
            <a:ext cx="1905" cy="63500"/>
          </a:xfrm>
          <a:custGeom>
            <a:avLst/>
            <a:gdLst/>
            <a:ahLst/>
            <a:cxnLst/>
            <a:rect l="l" t="t" r="r" b="b"/>
            <a:pathLst>
              <a:path w="1904" h="63500">
                <a:moveTo>
                  <a:pt x="0" y="0"/>
                </a:moveTo>
                <a:lnTo>
                  <a:pt x="1429" y="0"/>
                </a:lnTo>
                <a:lnTo>
                  <a:pt x="1429" y="63176"/>
                </a:lnTo>
                <a:lnTo>
                  <a:pt x="0" y="63166"/>
                </a:lnTo>
                <a:lnTo>
                  <a:pt x="0" y="0"/>
                </a:lnTo>
                <a:close/>
              </a:path>
            </a:pathLst>
          </a:custGeom>
          <a:solidFill>
            <a:srgbClr val="73D1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7" name="object 2727"/>
          <p:cNvSpPr/>
          <p:nvPr/>
        </p:nvSpPr>
        <p:spPr>
          <a:xfrm>
            <a:off x="6674361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0"/>
                </a:moveTo>
                <a:lnTo>
                  <a:pt x="0" y="63176"/>
                </a:lnTo>
              </a:path>
            </a:pathLst>
          </a:custGeom>
          <a:ln w="3175">
            <a:solidFill>
              <a:srgbClr val="73D1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8" name="object 2728"/>
          <p:cNvSpPr/>
          <p:nvPr/>
        </p:nvSpPr>
        <p:spPr>
          <a:xfrm>
            <a:off x="6672932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63166"/>
                </a:moveTo>
                <a:lnTo>
                  <a:pt x="0" y="0"/>
                </a:lnTo>
              </a:path>
            </a:pathLst>
          </a:custGeom>
          <a:ln w="3175">
            <a:solidFill>
              <a:srgbClr val="73D1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9" name="object 2729"/>
          <p:cNvSpPr/>
          <p:nvPr/>
        </p:nvSpPr>
        <p:spPr>
          <a:xfrm>
            <a:off x="6674361" y="1953975"/>
            <a:ext cx="1270" cy="63500"/>
          </a:xfrm>
          <a:custGeom>
            <a:avLst/>
            <a:gdLst/>
            <a:ahLst/>
            <a:cxnLst/>
            <a:rect l="l" t="t" r="r" b="b"/>
            <a:pathLst>
              <a:path w="1270" h="63500">
                <a:moveTo>
                  <a:pt x="0" y="0"/>
                </a:moveTo>
                <a:lnTo>
                  <a:pt x="1250" y="0"/>
                </a:lnTo>
                <a:lnTo>
                  <a:pt x="1250" y="63185"/>
                </a:lnTo>
                <a:lnTo>
                  <a:pt x="0" y="63176"/>
                </a:lnTo>
                <a:lnTo>
                  <a:pt x="0" y="0"/>
                </a:lnTo>
                <a:close/>
              </a:path>
            </a:pathLst>
          </a:custGeom>
          <a:solidFill>
            <a:srgbClr val="71D0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0" name="object 2730"/>
          <p:cNvSpPr/>
          <p:nvPr/>
        </p:nvSpPr>
        <p:spPr>
          <a:xfrm>
            <a:off x="6675611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0"/>
                </a:moveTo>
                <a:lnTo>
                  <a:pt x="0" y="63185"/>
                </a:lnTo>
              </a:path>
            </a:pathLst>
          </a:custGeom>
          <a:ln w="3175">
            <a:solidFill>
              <a:srgbClr val="71D0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1" name="object 2731"/>
          <p:cNvSpPr/>
          <p:nvPr/>
        </p:nvSpPr>
        <p:spPr>
          <a:xfrm>
            <a:off x="6674361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63176"/>
                </a:moveTo>
                <a:lnTo>
                  <a:pt x="0" y="0"/>
                </a:lnTo>
              </a:path>
            </a:pathLst>
          </a:custGeom>
          <a:ln w="3175">
            <a:solidFill>
              <a:srgbClr val="71D0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2" name="object 2732"/>
          <p:cNvSpPr/>
          <p:nvPr/>
        </p:nvSpPr>
        <p:spPr>
          <a:xfrm>
            <a:off x="6675611" y="1953975"/>
            <a:ext cx="1905" cy="63500"/>
          </a:xfrm>
          <a:custGeom>
            <a:avLst/>
            <a:gdLst/>
            <a:ahLst/>
            <a:cxnLst/>
            <a:rect l="l" t="t" r="r" b="b"/>
            <a:pathLst>
              <a:path w="1904" h="63500">
                <a:moveTo>
                  <a:pt x="0" y="0"/>
                </a:moveTo>
                <a:lnTo>
                  <a:pt x="1429" y="0"/>
                </a:lnTo>
                <a:lnTo>
                  <a:pt x="1429" y="63196"/>
                </a:lnTo>
                <a:lnTo>
                  <a:pt x="0" y="63185"/>
                </a:lnTo>
                <a:lnTo>
                  <a:pt x="0" y="0"/>
                </a:lnTo>
                <a:close/>
              </a:path>
            </a:pathLst>
          </a:custGeom>
          <a:solidFill>
            <a:srgbClr val="71D0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3" name="object 2733"/>
          <p:cNvSpPr/>
          <p:nvPr/>
        </p:nvSpPr>
        <p:spPr>
          <a:xfrm>
            <a:off x="6677041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0"/>
                </a:moveTo>
                <a:lnTo>
                  <a:pt x="0" y="63196"/>
                </a:lnTo>
              </a:path>
            </a:pathLst>
          </a:custGeom>
          <a:ln w="3175">
            <a:solidFill>
              <a:srgbClr val="71D0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4" name="object 2734"/>
          <p:cNvSpPr/>
          <p:nvPr/>
        </p:nvSpPr>
        <p:spPr>
          <a:xfrm>
            <a:off x="6675611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63185"/>
                </a:moveTo>
                <a:lnTo>
                  <a:pt x="0" y="0"/>
                </a:lnTo>
              </a:path>
            </a:pathLst>
          </a:custGeom>
          <a:ln w="3175">
            <a:solidFill>
              <a:srgbClr val="71D0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5" name="object 2735"/>
          <p:cNvSpPr/>
          <p:nvPr/>
        </p:nvSpPr>
        <p:spPr>
          <a:xfrm>
            <a:off x="6677041" y="1953975"/>
            <a:ext cx="1270" cy="63500"/>
          </a:xfrm>
          <a:custGeom>
            <a:avLst/>
            <a:gdLst/>
            <a:ahLst/>
            <a:cxnLst/>
            <a:rect l="l" t="t" r="r" b="b"/>
            <a:pathLst>
              <a:path w="1270" h="63500">
                <a:moveTo>
                  <a:pt x="0" y="0"/>
                </a:moveTo>
                <a:lnTo>
                  <a:pt x="1250" y="0"/>
                </a:lnTo>
                <a:lnTo>
                  <a:pt x="1250" y="63205"/>
                </a:lnTo>
                <a:lnTo>
                  <a:pt x="0" y="63196"/>
                </a:lnTo>
                <a:lnTo>
                  <a:pt x="0" y="0"/>
                </a:lnTo>
                <a:close/>
              </a:path>
            </a:pathLst>
          </a:custGeom>
          <a:solidFill>
            <a:srgbClr val="70D0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6" name="object 2736"/>
          <p:cNvSpPr/>
          <p:nvPr/>
        </p:nvSpPr>
        <p:spPr>
          <a:xfrm>
            <a:off x="6678291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0"/>
                </a:moveTo>
                <a:lnTo>
                  <a:pt x="0" y="63205"/>
                </a:lnTo>
              </a:path>
            </a:pathLst>
          </a:custGeom>
          <a:ln w="3175">
            <a:solidFill>
              <a:srgbClr val="70D0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7" name="object 2737"/>
          <p:cNvSpPr/>
          <p:nvPr/>
        </p:nvSpPr>
        <p:spPr>
          <a:xfrm>
            <a:off x="6677041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63196"/>
                </a:moveTo>
                <a:lnTo>
                  <a:pt x="0" y="0"/>
                </a:lnTo>
              </a:path>
            </a:pathLst>
          </a:custGeom>
          <a:ln w="3175">
            <a:solidFill>
              <a:srgbClr val="70D0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8" name="object 2738"/>
          <p:cNvSpPr/>
          <p:nvPr/>
        </p:nvSpPr>
        <p:spPr>
          <a:xfrm>
            <a:off x="6678291" y="1953975"/>
            <a:ext cx="1905" cy="63500"/>
          </a:xfrm>
          <a:custGeom>
            <a:avLst/>
            <a:gdLst/>
            <a:ahLst/>
            <a:cxnLst/>
            <a:rect l="l" t="t" r="r" b="b"/>
            <a:pathLst>
              <a:path w="1904" h="63500">
                <a:moveTo>
                  <a:pt x="0" y="0"/>
                </a:moveTo>
                <a:lnTo>
                  <a:pt x="1429" y="0"/>
                </a:lnTo>
                <a:lnTo>
                  <a:pt x="1429" y="63215"/>
                </a:lnTo>
                <a:lnTo>
                  <a:pt x="0" y="63205"/>
                </a:lnTo>
                <a:lnTo>
                  <a:pt x="0" y="0"/>
                </a:lnTo>
                <a:close/>
              </a:path>
            </a:pathLst>
          </a:custGeom>
          <a:solidFill>
            <a:srgbClr val="6ED0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9" name="object 2739"/>
          <p:cNvSpPr/>
          <p:nvPr/>
        </p:nvSpPr>
        <p:spPr>
          <a:xfrm>
            <a:off x="6679720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0"/>
                </a:moveTo>
                <a:lnTo>
                  <a:pt x="0" y="63215"/>
                </a:lnTo>
              </a:path>
            </a:pathLst>
          </a:custGeom>
          <a:ln w="3175">
            <a:solidFill>
              <a:srgbClr val="6ED0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0" name="object 2740"/>
          <p:cNvSpPr/>
          <p:nvPr/>
        </p:nvSpPr>
        <p:spPr>
          <a:xfrm>
            <a:off x="6678291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63205"/>
                </a:moveTo>
                <a:lnTo>
                  <a:pt x="0" y="0"/>
                </a:lnTo>
              </a:path>
            </a:pathLst>
          </a:custGeom>
          <a:ln w="3175">
            <a:solidFill>
              <a:srgbClr val="6ED0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1" name="object 2741"/>
          <p:cNvSpPr/>
          <p:nvPr/>
        </p:nvSpPr>
        <p:spPr>
          <a:xfrm>
            <a:off x="6679720" y="1953975"/>
            <a:ext cx="1270" cy="63500"/>
          </a:xfrm>
          <a:custGeom>
            <a:avLst/>
            <a:gdLst/>
            <a:ahLst/>
            <a:cxnLst/>
            <a:rect l="l" t="t" r="r" b="b"/>
            <a:pathLst>
              <a:path w="1270" h="63500">
                <a:moveTo>
                  <a:pt x="0" y="0"/>
                </a:moveTo>
                <a:lnTo>
                  <a:pt x="1250" y="0"/>
                </a:lnTo>
                <a:lnTo>
                  <a:pt x="1250" y="63224"/>
                </a:lnTo>
                <a:lnTo>
                  <a:pt x="0" y="63215"/>
                </a:lnTo>
                <a:lnTo>
                  <a:pt x="0" y="0"/>
                </a:lnTo>
                <a:close/>
              </a:path>
            </a:pathLst>
          </a:custGeom>
          <a:solidFill>
            <a:srgbClr val="6DCF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2" name="object 2742"/>
          <p:cNvSpPr/>
          <p:nvPr/>
        </p:nvSpPr>
        <p:spPr>
          <a:xfrm>
            <a:off x="6680972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0"/>
                </a:moveTo>
                <a:lnTo>
                  <a:pt x="0" y="63224"/>
                </a:lnTo>
              </a:path>
            </a:pathLst>
          </a:custGeom>
          <a:ln w="3175">
            <a:solidFill>
              <a:srgbClr val="6DCF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3" name="object 2743"/>
          <p:cNvSpPr/>
          <p:nvPr/>
        </p:nvSpPr>
        <p:spPr>
          <a:xfrm>
            <a:off x="6679720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63215"/>
                </a:moveTo>
                <a:lnTo>
                  <a:pt x="0" y="0"/>
                </a:lnTo>
              </a:path>
            </a:pathLst>
          </a:custGeom>
          <a:ln w="3175">
            <a:solidFill>
              <a:srgbClr val="6DCF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4" name="object 2744"/>
          <p:cNvSpPr/>
          <p:nvPr/>
        </p:nvSpPr>
        <p:spPr>
          <a:xfrm>
            <a:off x="6680972" y="1953975"/>
            <a:ext cx="1905" cy="63500"/>
          </a:xfrm>
          <a:custGeom>
            <a:avLst/>
            <a:gdLst/>
            <a:ahLst/>
            <a:cxnLst/>
            <a:rect l="l" t="t" r="r" b="b"/>
            <a:pathLst>
              <a:path w="1904" h="63500">
                <a:moveTo>
                  <a:pt x="0" y="0"/>
                </a:moveTo>
                <a:lnTo>
                  <a:pt x="1429" y="0"/>
                </a:lnTo>
                <a:lnTo>
                  <a:pt x="1429" y="63235"/>
                </a:lnTo>
                <a:lnTo>
                  <a:pt x="0" y="63224"/>
                </a:lnTo>
                <a:lnTo>
                  <a:pt x="0" y="0"/>
                </a:lnTo>
                <a:close/>
              </a:path>
            </a:pathLst>
          </a:custGeom>
          <a:solidFill>
            <a:srgbClr val="6DCF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5" name="object 2745"/>
          <p:cNvSpPr/>
          <p:nvPr/>
        </p:nvSpPr>
        <p:spPr>
          <a:xfrm>
            <a:off x="6682401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0"/>
                </a:moveTo>
                <a:lnTo>
                  <a:pt x="0" y="63235"/>
                </a:lnTo>
              </a:path>
            </a:pathLst>
          </a:custGeom>
          <a:ln w="3175">
            <a:solidFill>
              <a:srgbClr val="6DCF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6" name="object 2746"/>
          <p:cNvSpPr/>
          <p:nvPr/>
        </p:nvSpPr>
        <p:spPr>
          <a:xfrm>
            <a:off x="6680972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63224"/>
                </a:moveTo>
                <a:lnTo>
                  <a:pt x="0" y="0"/>
                </a:lnTo>
              </a:path>
            </a:pathLst>
          </a:custGeom>
          <a:ln w="3175">
            <a:solidFill>
              <a:srgbClr val="6DCF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7" name="object 2747"/>
          <p:cNvSpPr/>
          <p:nvPr/>
        </p:nvSpPr>
        <p:spPr>
          <a:xfrm>
            <a:off x="6682401" y="1953975"/>
            <a:ext cx="1270" cy="63500"/>
          </a:xfrm>
          <a:custGeom>
            <a:avLst/>
            <a:gdLst/>
            <a:ahLst/>
            <a:cxnLst/>
            <a:rect l="l" t="t" r="r" b="b"/>
            <a:pathLst>
              <a:path w="1270" h="63500">
                <a:moveTo>
                  <a:pt x="0" y="0"/>
                </a:moveTo>
                <a:lnTo>
                  <a:pt x="1250" y="0"/>
                </a:lnTo>
                <a:lnTo>
                  <a:pt x="1250" y="63244"/>
                </a:lnTo>
                <a:lnTo>
                  <a:pt x="0" y="63235"/>
                </a:lnTo>
                <a:lnTo>
                  <a:pt x="0" y="0"/>
                </a:lnTo>
                <a:close/>
              </a:path>
            </a:pathLst>
          </a:custGeom>
          <a:solidFill>
            <a:srgbClr val="6CCF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8" name="object 2748"/>
          <p:cNvSpPr/>
          <p:nvPr/>
        </p:nvSpPr>
        <p:spPr>
          <a:xfrm>
            <a:off x="6683651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0"/>
                </a:moveTo>
                <a:lnTo>
                  <a:pt x="0" y="63244"/>
                </a:lnTo>
              </a:path>
            </a:pathLst>
          </a:custGeom>
          <a:ln w="3175">
            <a:solidFill>
              <a:srgbClr val="6CCF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9" name="object 2749"/>
          <p:cNvSpPr/>
          <p:nvPr/>
        </p:nvSpPr>
        <p:spPr>
          <a:xfrm>
            <a:off x="6682401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63235"/>
                </a:moveTo>
                <a:lnTo>
                  <a:pt x="0" y="0"/>
                </a:lnTo>
              </a:path>
            </a:pathLst>
          </a:custGeom>
          <a:ln w="3175">
            <a:solidFill>
              <a:srgbClr val="6CCF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0" name="object 2750"/>
          <p:cNvSpPr/>
          <p:nvPr/>
        </p:nvSpPr>
        <p:spPr>
          <a:xfrm>
            <a:off x="6683651" y="1953975"/>
            <a:ext cx="1905" cy="63500"/>
          </a:xfrm>
          <a:custGeom>
            <a:avLst/>
            <a:gdLst/>
            <a:ahLst/>
            <a:cxnLst/>
            <a:rect l="l" t="t" r="r" b="b"/>
            <a:pathLst>
              <a:path w="1904" h="63500">
                <a:moveTo>
                  <a:pt x="0" y="0"/>
                </a:moveTo>
                <a:lnTo>
                  <a:pt x="1429" y="0"/>
                </a:lnTo>
                <a:lnTo>
                  <a:pt x="1429" y="63254"/>
                </a:lnTo>
                <a:lnTo>
                  <a:pt x="0" y="63244"/>
                </a:lnTo>
                <a:lnTo>
                  <a:pt x="0" y="0"/>
                </a:lnTo>
                <a:close/>
              </a:path>
            </a:pathLst>
          </a:custGeom>
          <a:solidFill>
            <a:srgbClr val="6BCF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1" name="object 2751"/>
          <p:cNvSpPr/>
          <p:nvPr/>
        </p:nvSpPr>
        <p:spPr>
          <a:xfrm>
            <a:off x="6685081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0"/>
                </a:moveTo>
                <a:lnTo>
                  <a:pt x="0" y="63254"/>
                </a:lnTo>
              </a:path>
            </a:pathLst>
          </a:custGeom>
          <a:ln w="3175">
            <a:solidFill>
              <a:srgbClr val="6BCF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2" name="object 2752"/>
          <p:cNvSpPr/>
          <p:nvPr/>
        </p:nvSpPr>
        <p:spPr>
          <a:xfrm>
            <a:off x="6683651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63244"/>
                </a:moveTo>
                <a:lnTo>
                  <a:pt x="0" y="0"/>
                </a:lnTo>
              </a:path>
            </a:pathLst>
          </a:custGeom>
          <a:ln w="3175">
            <a:solidFill>
              <a:srgbClr val="6BCF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3" name="object 2753"/>
          <p:cNvSpPr/>
          <p:nvPr/>
        </p:nvSpPr>
        <p:spPr>
          <a:xfrm>
            <a:off x="6685081" y="1953975"/>
            <a:ext cx="1270" cy="63500"/>
          </a:xfrm>
          <a:custGeom>
            <a:avLst/>
            <a:gdLst/>
            <a:ahLst/>
            <a:cxnLst/>
            <a:rect l="l" t="t" r="r" b="b"/>
            <a:pathLst>
              <a:path w="1270" h="63500">
                <a:moveTo>
                  <a:pt x="0" y="0"/>
                </a:moveTo>
                <a:lnTo>
                  <a:pt x="1250" y="0"/>
                </a:lnTo>
                <a:lnTo>
                  <a:pt x="1250" y="63264"/>
                </a:lnTo>
                <a:lnTo>
                  <a:pt x="0" y="63254"/>
                </a:lnTo>
                <a:lnTo>
                  <a:pt x="0" y="0"/>
                </a:lnTo>
                <a:close/>
              </a:path>
            </a:pathLst>
          </a:custGeom>
          <a:solidFill>
            <a:srgbClr val="6BCF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4" name="object 2754"/>
          <p:cNvSpPr/>
          <p:nvPr/>
        </p:nvSpPr>
        <p:spPr>
          <a:xfrm>
            <a:off x="6686332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0"/>
                </a:moveTo>
                <a:lnTo>
                  <a:pt x="0" y="63264"/>
                </a:lnTo>
              </a:path>
            </a:pathLst>
          </a:custGeom>
          <a:ln w="3175">
            <a:solidFill>
              <a:srgbClr val="6BCF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5" name="object 2755"/>
          <p:cNvSpPr/>
          <p:nvPr/>
        </p:nvSpPr>
        <p:spPr>
          <a:xfrm>
            <a:off x="6685081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63254"/>
                </a:moveTo>
                <a:lnTo>
                  <a:pt x="0" y="0"/>
                </a:lnTo>
              </a:path>
            </a:pathLst>
          </a:custGeom>
          <a:ln w="3175">
            <a:solidFill>
              <a:srgbClr val="6BCF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6" name="object 2756"/>
          <p:cNvSpPr/>
          <p:nvPr/>
        </p:nvSpPr>
        <p:spPr>
          <a:xfrm>
            <a:off x="6686332" y="1953975"/>
            <a:ext cx="1905" cy="63500"/>
          </a:xfrm>
          <a:custGeom>
            <a:avLst/>
            <a:gdLst/>
            <a:ahLst/>
            <a:cxnLst/>
            <a:rect l="l" t="t" r="r" b="b"/>
            <a:pathLst>
              <a:path w="1904" h="63500">
                <a:moveTo>
                  <a:pt x="0" y="0"/>
                </a:moveTo>
                <a:lnTo>
                  <a:pt x="1429" y="0"/>
                </a:lnTo>
                <a:lnTo>
                  <a:pt x="1429" y="63274"/>
                </a:lnTo>
                <a:lnTo>
                  <a:pt x="0" y="63264"/>
                </a:lnTo>
                <a:lnTo>
                  <a:pt x="0" y="0"/>
                </a:lnTo>
                <a:close/>
              </a:path>
            </a:pathLst>
          </a:custGeom>
          <a:solidFill>
            <a:srgbClr val="6ACF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7" name="object 2757"/>
          <p:cNvSpPr/>
          <p:nvPr/>
        </p:nvSpPr>
        <p:spPr>
          <a:xfrm>
            <a:off x="6687761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0"/>
                </a:moveTo>
                <a:lnTo>
                  <a:pt x="0" y="63274"/>
                </a:lnTo>
              </a:path>
            </a:pathLst>
          </a:custGeom>
          <a:ln w="3175">
            <a:solidFill>
              <a:srgbClr val="6ACF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8" name="object 2758"/>
          <p:cNvSpPr/>
          <p:nvPr/>
        </p:nvSpPr>
        <p:spPr>
          <a:xfrm>
            <a:off x="6686332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63264"/>
                </a:moveTo>
                <a:lnTo>
                  <a:pt x="0" y="0"/>
                </a:lnTo>
              </a:path>
            </a:pathLst>
          </a:custGeom>
          <a:ln w="3175">
            <a:solidFill>
              <a:srgbClr val="6ACF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9" name="object 2759"/>
          <p:cNvSpPr/>
          <p:nvPr/>
        </p:nvSpPr>
        <p:spPr>
          <a:xfrm>
            <a:off x="6687761" y="1953975"/>
            <a:ext cx="1270" cy="63500"/>
          </a:xfrm>
          <a:custGeom>
            <a:avLst/>
            <a:gdLst/>
            <a:ahLst/>
            <a:cxnLst/>
            <a:rect l="l" t="t" r="r" b="b"/>
            <a:pathLst>
              <a:path w="1270" h="63500">
                <a:moveTo>
                  <a:pt x="0" y="0"/>
                </a:moveTo>
                <a:lnTo>
                  <a:pt x="1250" y="0"/>
                </a:lnTo>
                <a:lnTo>
                  <a:pt x="1250" y="63283"/>
                </a:lnTo>
                <a:lnTo>
                  <a:pt x="0" y="63274"/>
                </a:lnTo>
                <a:lnTo>
                  <a:pt x="0" y="0"/>
                </a:lnTo>
                <a:close/>
              </a:path>
            </a:pathLst>
          </a:custGeom>
          <a:solidFill>
            <a:srgbClr val="68CE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0" name="object 2760"/>
          <p:cNvSpPr/>
          <p:nvPr/>
        </p:nvSpPr>
        <p:spPr>
          <a:xfrm>
            <a:off x="6689011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0"/>
                </a:moveTo>
                <a:lnTo>
                  <a:pt x="0" y="63283"/>
                </a:lnTo>
              </a:path>
            </a:pathLst>
          </a:custGeom>
          <a:ln w="3175">
            <a:solidFill>
              <a:srgbClr val="68CE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1" name="object 2761"/>
          <p:cNvSpPr/>
          <p:nvPr/>
        </p:nvSpPr>
        <p:spPr>
          <a:xfrm>
            <a:off x="6687761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63274"/>
                </a:moveTo>
                <a:lnTo>
                  <a:pt x="0" y="0"/>
                </a:lnTo>
              </a:path>
            </a:pathLst>
          </a:custGeom>
          <a:ln w="3175">
            <a:solidFill>
              <a:srgbClr val="68CE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2" name="object 2762"/>
          <p:cNvSpPr/>
          <p:nvPr/>
        </p:nvSpPr>
        <p:spPr>
          <a:xfrm>
            <a:off x="6689011" y="1953975"/>
            <a:ext cx="1905" cy="63500"/>
          </a:xfrm>
          <a:custGeom>
            <a:avLst/>
            <a:gdLst/>
            <a:ahLst/>
            <a:cxnLst/>
            <a:rect l="l" t="t" r="r" b="b"/>
            <a:pathLst>
              <a:path w="1904" h="63500">
                <a:moveTo>
                  <a:pt x="0" y="0"/>
                </a:moveTo>
                <a:lnTo>
                  <a:pt x="1429" y="0"/>
                </a:lnTo>
                <a:lnTo>
                  <a:pt x="1429" y="63294"/>
                </a:lnTo>
                <a:lnTo>
                  <a:pt x="0" y="63283"/>
                </a:lnTo>
                <a:lnTo>
                  <a:pt x="0" y="0"/>
                </a:lnTo>
                <a:close/>
              </a:path>
            </a:pathLst>
          </a:custGeom>
          <a:solidFill>
            <a:srgbClr val="68CE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3" name="object 2763"/>
          <p:cNvSpPr/>
          <p:nvPr/>
        </p:nvSpPr>
        <p:spPr>
          <a:xfrm>
            <a:off x="6690441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0"/>
                </a:moveTo>
                <a:lnTo>
                  <a:pt x="0" y="63294"/>
                </a:lnTo>
              </a:path>
            </a:pathLst>
          </a:custGeom>
          <a:ln w="3175">
            <a:solidFill>
              <a:srgbClr val="68CE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4" name="object 2764"/>
          <p:cNvSpPr/>
          <p:nvPr/>
        </p:nvSpPr>
        <p:spPr>
          <a:xfrm>
            <a:off x="6689011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63283"/>
                </a:moveTo>
                <a:lnTo>
                  <a:pt x="0" y="0"/>
                </a:lnTo>
              </a:path>
            </a:pathLst>
          </a:custGeom>
          <a:ln w="3175">
            <a:solidFill>
              <a:srgbClr val="68CE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5" name="object 2765"/>
          <p:cNvSpPr/>
          <p:nvPr/>
        </p:nvSpPr>
        <p:spPr>
          <a:xfrm>
            <a:off x="6690441" y="1953975"/>
            <a:ext cx="1270" cy="63500"/>
          </a:xfrm>
          <a:custGeom>
            <a:avLst/>
            <a:gdLst/>
            <a:ahLst/>
            <a:cxnLst/>
            <a:rect l="l" t="t" r="r" b="b"/>
            <a:pathLst>
              <a:path w="1270" h="63500">
                <a:moveTo>
                  <a:pt x="0" y="0"/>
                </a:moveTo>
                <a:lnTo>
                  <a:pt x="1250" y="0"/>
                </a:lnTo>
                <a:lnTo>
                  <a:pt x="1250" y="63303"/>
                </a:lnTo>
                <a:lnTo>
                  <a:pt x="0" y="63294"/>
                </a:lnTo>
                <a:lnTo>
                  <a:pt x="0" y="0"/>
                </a:lnTo>
                <a:close/>
              </a:path>
            </a:pathLst>
          </a:custGeom>
          <a:solidFill>
            <a:srgbClr val="67CE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6" name="object 2766"/>
          <p:cNvSpPr/>
          <p:nvPr/>
        </p:nvSpPr>
        <p:spPr>
          <a:xfrm>
            <a:off x="6691692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0"/>
                </a:moveTo>
                <a:lnTo>
                  <a:pt x="0" y="63303"/>
                </a:lnTo>
              </a:path>
            </a:pathLst>
          </a:custGeom>
          <a:ln w="3175">
            <a:solidFill>
              <a:srgbClr val="67CE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7" name="object 2767"/>
          <p:cNvSpPr/>
          <p:nvPr/>
        </p:nvSpPr>
        <p:spPr>
          <a:xfrm>
            <a:off x="6690441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63294"/>
                </a:moveTo>
                <a:lnTo>
                  <a:pt x="0" y="0"/>
                </a:lnTo>
              </a:path>
            </a:pathLst>
          </a:custGeom>
          <a:ln w="3175">
            <a:solidFill>
              <a:srgbClr val="67CE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8" name="object 2768"/>
          <p:cNvSpPr/>
          <p:nvPr/>
        </p:nvSpPr>
        <p:spPr>
          <a:xfrm>
            <a:off x="6691692" y="1953975"/>
            <a:ext cx="1905" cy="63500"/>
          </a:xfrm>
          <a:custGeom>
            <a:avLst/>
            <a:gdLst/>
            <a:ahLst/>
            <a:cxnLst/>
            <a:rect l="l" t="t" r="r" b="b"/>
            <a:pathLst>
              <a:path w="1904" h="63500">
                <a:moveTo>
                  <a:pt x="0" y="0"/>
                </a:moveTo>
                <a:lnTo>
                  <a:pt x="1429" y="0"/>
                </a:lnTo>
                <a:lnTo>
                  <a:pt x="1429" y="63313"/>
                </a:lnTo>
                <a:lnTo>
                  <a:pt x="0" y="63303"/>
                </a:lnTo>
                <a:lnTo>
                  <a:pt x="0" y="0"/>
                </a:lnTo>
                <a:close/>
              </a:path>
            </a:pathLst>
          </a:custGeom>
          <a:solidFill>
            <a:srgbClr val="66CE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9" name="object 2769"/>
          <p:cNvSpPr/>
          <p:nvPr/>
        </p:nvSpPr>
        <p:spPr>
          <a:xfrm>
            <a:off x="6693121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0"/>
                </a:moveTo>
                <a:lnTo>
                  <a:pt x="0" y="63313"/>
                </a:lnTo>
              </a:path>
            </a:pathLst>
          </a:custGeom>
          <a:ln w="3175">
            <a:solidFill>
              <a:srgbClr val="66CE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0" name="object 2770"/>
          <p:cNvSpPr/>
          <p:nvPr/>
        </p:nvSpPr>
        <p:spPr>
          <a:xfrm>
            <a:off x="6691692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63303"/>
                </a:moveTo>
                <a:lnTo>
                  <a:pt x="0" y="0"/>
                </a:lnTo>
              </a:path>
            </a:pathLst>
          </a:custGeom>
          <a:ln w="3175">
            <a:solidFill>
              <a:srgbClr val="66CE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1" name="object 2771"/>
          <p:cNvSpPr/>
          <p:nvPr/>
        </p:nvSpPr>
        <p:spPr>
          <a:xfrm>
            <a:off x="6693121" y="1953975"/>
            <a:ext cx="1270" cy="63500"/>
          </a:xfrm>
          <a:custGeom>
            <a:avLst/>
            <a:gdLst/>
            <a:ahLst/>
            <a:cxnLst/>
            <a:rect l="l" t="t" r="r" b="b"/>
            <a:pathLst>
              <a:path w="1270" h="63500">
                <a:moveTo>
                  <a:pt x="0" y="0"/>
                </a:moveTo>
                <a:lnTo>
                  <a:pt x="1250" y="0"/>
                </a:lnTo>
                <a:lnTo>
                  <a:pt x="1250" y="63322"/>
                </a:lnTo>
                <a:lnTo>
                  <a:pt x="0" y="63313"/>
                </a:lnTo>
                <a:lnTo>
                  <a:pt x="0" y="0"/>
                </a:lnTo>
                <a:close/>
              </a:path>
            </a:pathLst>
          </a:custGeom>
          <a:solidFill>
            <a:srgbClr val="66CE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2" name="object 2772"/>
          <p:cNvSpPr/>
          <p:nvPr/>
        </p:nvSpPr>
        <p:spPr>
          <a:xfrm>
            <a:off x="6694372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0"/>
                </a:moveTo>
                <a:lnTo>
                  <a:pt x="0" y="63322"/>
                </a:lnTo>
              </a:path>
            </a:pathLst>
          </a:custGeom>
          <a:ln w="3175">
            <a:solidFill>
              <a:srgbClr val="66CE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3" name="object 2773"/>
          <p:cNvSpPr/>
          <p:nvPr/>
        </p:nvSpPr>
        <p:spPr>
          <a:xfrm>
            <a:off x="6693121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63313"/>
                </a:moveTo>
                <a:lnTo>
                  <a:pt x="0" y="0"/>
                </a:lnTo>
              </a:path>
            </a:pathLst>
          </a:custGeom>
          <a:ln w="3175">
            <a:solidFill>
              <a:srgbClr val="66CE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4" name="object 2774"/>
          <p:cNvSpPr/>
          <p:nvPr/>
        </p:nvSpPr>
        <p:spPr>
          <a:xfrm>
            <a:off x="6694372" y="1953975"/>
            <a:ext cx="1905" cy="63500"/>
          </a:xfrm>
          <a:custGeom>
            <a:avLst/>
            <a:gdLst/>
            <a:ahLst/>
            <a:cxnLst/>
            <a:rect l="l" t="t" r="r" b="b"/>
            <a:pathLst>
              <a:path w="1904" h="63500">
                <a:moveTo>
                  <a:pt x="0" y="0"/>
                </a:moveTo>
                <a:lnTo>
                  <a:pt x="1429" y="0"/>
                </a:lnTo>
                <a:lnTo>
                  <a:pt x="1429" y="63333"/>
                </a:lnTo>
                <a:lnTo>
                  <a:pt x="0" y="63322"/>
                </a:lnTo>
                <a:lnTo>
                  <a:pt x="0" y="0"/>
                </a:lnTo>
                <a:close/>
              </a:path>
            </a:pathLst>
          </a:custGeom>
          <a:solidFill>
            <a:srgbClr val="63CD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5" name="object 2775"/>
          <p:cNvSpPr/>
          <p:nvPr/>
        </p:nvSpPr>
        <p:spPr>
          <a:xfrm>
            <a:off x="6695801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0"/>
                </a:moveTo>
                <a:lnTo>
                  <a:pt x="0" y="63333"/>
                </a:lnTo>
              </a:path>
            </a:pathLst>
          </a:custGeom>
          <a:ln w="3175">
            <a:solidFill>
              <a:srgbClr val="63CD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6" name="object 2776"/>
          <p:cNvSpPr/>
          <p:nvPr/>
        </p:nvSpPr>
        <p:spPr>
          <a:xfrm>
            <a:off x="6694372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63322"/>
                </a:moveTo>
                <a:lnTo>
                  <a:pt x="0" y="0"/>
                </a:lnTo>
              </a:path>
            </a:pathLst>
          </a:custGeom>
          <a:ln w="3175">
            <a:solidFill>
              <a:srgbClr val="63CD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7" name="object 2777"/>
          <p:cNvSpPr/>
          <p:nvPr/>
        </p:nvSpPr>
        <p:spPr>
          <a:xfrm>
            <a:off x="6695801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0"/>
                </a:moveTo>
                <a:lnTo>
                  <a:pt x="0" y="63333"/>
                </a:lnTo>
              </a:path>
            </a:pathLst>
          </a:custGeom>
          <a:ln w="3175">
            <a:solidFill>
              <a:srgbClr val="62CD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8" name="object 2778"/>
          <p:cNvSpPr/>
          <p:nvPr/>
        </p:nvSpPr>
        <p:spPr>
          <a:xfrm>
            <a:off x="6695801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63333"/>
                </a:moveTo>
                <a:lnTo>
                  <a:pt x="0" y="0"/>
                </a:lnTo>
              </a:path>
            </a:pathLst>
          </a:custGeom>
          <a:ln w="3175">
            <a:solidFill>
              <a:srgbClr val="62CD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9" name="object 2779"/>
          <p:cNvSpPr/>
          <p:nvPr/>
        </p:nvSpPr>
        <p:spPr>
          <a:xfrm>
            <a:off x="6695801" y="1953975"/>
            <a:ext cx="1270" cy="63500"/>
          </a:xfrm>
          <a:custGeom>
            <a:avLst/>
            <a:gdLst/>
            <a:ahLst/>
            <a:cxnLst/>
            <a:rect l="l" t="t" r="r" b="b"/>
            <a:pathLst>
              <a:path w="1270" h="63500">
                <a:moveTo>
                  <a:pt x="0" y="0"/>
                </a:moveTo>
                <a:lnTo>
                  <a:pt x="1250" y="0"/>
                </a:lnTo>
                <a:lnTo>
                  <a:pt x="1250" y="63342"/>
                </a:lnTo>
                <a:lnTo>
                  <a:pt x="0" y="63333"/>
                </a:lnTo>
                <a:lnTo>
                  <a:pt x="0" y="0"/>
                </a:lnTo>
                <a:close/>
              </a:path>
            </a:pathLst>
          </a:custGeom>
          <a:solidFill>
            <a:srgbClr val="60CD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0" name="object 2780"/>
          <p:cNvSpPr/>
          <p:nvPr/>
        </p:nvSpPr>
        <p:spPr>
          <a:xfrm>
            <a:off x="6697051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0"/>
                </a:moveTo>
                <a:lnTo>
                  <a:pt x="0" y="63342"/>
                </a:lnTo>
              </a:path>
            </a:pathLst>
          </a:custGeom>
          <a:ln w="3175">
            <a:solidFill>
              <a:srgbClr val="60CD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1" name="object 2781"/>
          <p:cNvSpPr/>
          <p:nvPr/>
        </p:nvSpPr>
        <p:spPr>
          <a:xfrm>
            <a:off x="6695801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63333"/>
                </a:moveTo>
                <a:lnTo>
                  <a:pt x="0" y="0"/>
                </a:lnTo>
              </a:path>
            </a:pathLst>
          </a:custGeom>
          <a:ln w="3175">
            <a:solidFill>
              <a:srgbClr val="60CD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2" name="object 2782"/>
          <p:cNvSpPr/>
          <p:nvPr/>
        </p:nvSpPr>
        <p:spPr>
          <a:xfrm>
            <a:off x="6697052" y="1953975"/>
            <a:ext cx="1905" cy="63500"/>
          </a:xfrm>
          <a:custGeom>
            <a:avLst/>
            <a:gdLst/>
            <a:ahLst/>
            <a:cxnLst/>
            <a:rect l="l" t="t" r="r" b="b"/>
            <a:pathLst>
              <a:path w="1904" h="63500">
                <a:moveTo>
                  <a:pt x="0" y="0"/>
                </a:moveTo>
                <a:lnTo>
                  <a:pt x="1429" y="0"/>
                </a:lnTo>
                <a:lnTo>
                  <a:pt x="1429" y="63352"/>
                </a:lnTo>
                <a:lnTo>
                  <a:pt x="0" y="63342"/>
                </a:lnTo>
                <a:lnTo>
                  <a:pt x="0" y="0"/>
                </a:lnTo>
                <a:close/>
              </a:path>
            </a:pathLst>
          </a:custGeom>
          <a:solidFill>
            <a:srgbClr val="60CD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3" name="object 2783"/>
          <p:cNvSpPr/>
          <p:nvPr/>
        </p:nvSpPr>
        <p:spPr>
          <a:xfrm>
            <a:off x="6698481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0"/>
                </a:moveTo>
                <a:lnTo>
                  <a:pt x="0" y="63352"/>
                </a:lnTo>
              </a:path>
            </a:pathLst>
          </a:custGeom>
          <a:ln w="3175">
            <a:solidFill>
              <a:srgbClr val="60CD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4" name="object 2784"/>
          <p:cNvSpPr/>
          <p:nvPr/>
        </p:nvSpPr>
        <p:spPr>
          <a:xfrm>
            <a:off x="6697051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63342"/>
                </a:moveTo>
                <a:lnTo>
                  <a:pt x="0" y="0"/>
                </a:lnTo>
              </a:path>
            </a:pathLst>
          </a:custGeom>
          <a:ln w="3175">
            <a:solidFill>
              <a:srgbClr val="60CD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5" name="object 2785"/>
          <p:cNvSpPr/>
          <p:nvPr/>
        </p:nvSpPr>
        <p:spPr>
          <a:xfrm>
            <a:off x="6698481" y="1953975"/>
            <a:ext cx="1270" cy="63500"/>
          </a:xfrm>
          <a:custGeom>
            <a:avLst/>
            <a:gdLst/>
            <a:ahLst/>
            <a:cxnLst/>
            <a:rect l="l" t="t" r="r" b="b"/>
            <a:pathLst>
              <a:path w="1270" h="63500">
                <a:moveTo>
                  <a:pt x="0" y="0"/>
                </a:moveTo>
                <a:lnTo>
                  <a:pt x="1250" y="0"/>
                </a:lnTo>
                <a:lnTo>
                  <a:pt x="1250" y="63361"/>
                </a:lnTo>
                <a:lnTo>
                  <a:pt x="0" y="63352"/>
                </a:lnTo>
                <a:lnTo>
                  <a:pt x="0" y="0"/>
                </a:lnTo>
                <a:close/>
              </a:path>
            </a:pathLst>
          </a:custGeom>
          <a:solidFill>
            <a:srgbClr val="5FCC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6" name="object 2786"/>
          <p:cNvSpPr/>
          <p:nvPr/>
        </p:nvSpPr>
        <p:spPr>
          <a:xfrm>
            <a:off x="6699732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0"/>
                </a:moveTo>
                <a:lnTo>
                  <a:pt x="0" y="63361"/>
                </a:lnTo>
              </a:path>
            </a:pathLst>
          </a:custGeom>
          <a:ln w="3175">
            <a:solidFill>
              <a:srgbClr val="5FCC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7" name="object 2787"/>
          <p:cNvSpPr/>
          <p:nvPr/>
        </p:nvSpPr>
        <p:spPr>
          <a:xfrm>
            <a:off x="6698481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63352"/>
                </a:moveTo>
                <a:lnTo>
                  <a:pt x="0" y="0"/>
                </a:lnTo>
              </a:path>
            </a:pathLst>
          </a:custGeom>
          <a:ln w="3175">
            <a:solidFill>
              <a:srgbClr val="5FCC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8" name="object 2788"/>
          <p:cNvSpPr/>
          <p:nvPr/>
        </p:nvSpPr>
        <p:spPr>
          <a:xfrm>
            <a:off x="6699732" y="1953975"/>
            <a:ext cx="1905" cy="63500"/>
          </a:xfrm>
          <a:custGeom>
            <a:avLst/>
            <a:gdLst/>
            <a:ahLst/>
            <a:cxnLst/>
            <a:rect l="l" t="t" r="r" b="b"/>
            <a:pathLst>
              <a:path w="1904" h="63500">
                <a:moveTo>
                  <a:pt x="0" y="0"/>
                </a:moveTo>
                <a:lnTo>
                  <a:pt x="1429" y="0"/>
                </a:lnTo>
                <a:lnTo>
                  <a:pt x="1429" y="63372"/>
                </a:lnTo>
                <a:lnTo>
                  <a:pt x="0" y="63361"/>
                </a:lnTo>
                <a:lnTo>
                  <a:pt x="0" y="0"/>
                </a:lnTo>
                <a:close/>
              </a:path>
            </a:pathLst>
          </a:custGeom>
          <a:solidFill>
            <a:srgbClr val="5ECC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9" name="object 2789"/>
          <p:cNvSpPr/>
          <p:nvPr/>
        </p:nvSpPr>
        <p:spPr>
          <a:xfrm>
            <a:off x="6701161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0"/>
                </a:moveTo>
                <a:lnTo>
                  <a:pt x="0" y="63372"/>
                </a:lnTo>
              </a:path>
            </a:pathLst>
          </a:custGeom>
          <a:ln w="3175">
            <a:solidFill>
              <a:srgbClr val="5ECC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0" name="object 2790"/>
          <p:cNvSpPr/>
          <p:nvPr/>
        </p:nvSpPr>
        <p:spPr>
          <a:xfrm>
            <a:off x="6699732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63361"/>
                </a:moveTo>
                <a:lnTo>
                  <a:pt x="0" y="0"/>
                </a:lnTo>
              </a:path>
            </a:pathLst>
          </a:custGeom>
          <a:ln w="3175">
            <a:solidFill>
              <a:srgbClr val="5ECC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1" name="object 2791"/>
          <p:cNvSpPr/>
          <p:nvPr/>
        </p:nvSpPr>
        <p:spPr>
          <a:xfrm>
            <a:off x="6701161" y="1953975"/>
            <a:ext cx="1270" cy="63500"/>
          </a:xfrm>
          <a:custGeom>
            <a:avLst/>
            <a:gdLst/>
            <a:ahLst/>
            <a:cxnLst/>
            <a:rect l="l" t="t" r="r" b="b"/>
            <a:pathLst>
              <a:path w="1270" h="63500">
                <a:moveTo>
                  <a:pt x="0" y="0"/>
                </a:moveTo>
                <a:lnTo>
                  <a:pt x="1250" y="0"/>
                </a:lnTo>
                <a:lnTo>
                  <a:pt x="1250" y="63381"/>
                </a:lnTo>
                <a:lnTo>
                  <a:pt x="0" y="63372"/>
                </a:lnTo>
                <a:lnTo>
                  <a:pt x="0" y="0"/>
                </a:lnTo>
                <a:close/>
              </a:path>
            </a:pathLst>
          </a:custGeom>
          <a:solidFill>
            <a:srgbClr val="5ECC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2" name="object 2792"/>
          <p:cNvSpPr/>
          <p:nvPr/>
        </p:nvSpPr>
        <p:spPr>
          <a:xfrm>
            <a:off x="6702411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0"/>
                </a:moveTo>
                <a:lnTo>
                  <a:pt x="0" y="63381"/>
                </a:lnTo>
              </a:path>
            </a:pathLst>
          </a:custGeom>
          <a:ln w="3175">
            <a:solidFill>
              <a:srgbClr val="5ECC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3" name="object 2793"/>
          <p:cNvSpPr/>
          <p:nvPr/>
        </p:nvSpPr>
        <p:spPr>
          <a:xfrm>
            <a:off x="6701161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63372"/>
                </a:moveTo>
                <a:lnTo>
                  <a:pt x="0" y="0"/>
                </a:lnTo>
              </a:path>
            </a:pathLst>
          </a:custGeom>
          <a:ln w="3175">
            <a:solidFill>
              <a:srgbClr val="5ECC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4" name="object 2794"/>
          <p:cNvSpPr/>
          <p:nvPr/>
        </p:nvSpPr>
        <p:spPr>
          <a:xfrm>
            <a:off x="6702411" y="1953975"/>
            <a:ext cx="1905" cy="63500"/>
          </a:xfrm>
          <a:custGeom>
            <a:avLst/>
            <a:gdLst/>
            <a:ahLst/>
            <a:cxnLst/>
            <a:rect l="l" t="t" r="r" b="b"/>
            <a:pathLst>
              <a:path w="1904" h="63500">
                <a:moveTo>
                  <a:pt x="0" y="0"/>
                </a:moveTo>
                <a:lnTo>
                  <a:pt x="1429" y="0"/>
                </a:lnTo>
                <a:lnTo>
                  <a:pt x="1429" y="63391"/>
                </a:lnTo>
                <a:lnTo>
                  <a:pt x="0" y="63381"/>
                </a:lnTo>
                <a:lnTo>
                  <a:pt x="0" y="0"/>
                </a:lnTo>
                <a:close/>
              </a:path>
            </a:pathLst>
          </a:custGeom>
          <a:solidFill>
            <a:srgbClr val="5DCC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5" name="object 2795"/>
          <p:cNvSpPr/>
          <p:nvPr/>
        </p:nvSpPr>
        <p:spPr>
          <a:xfrm>
            <a:off x="6703841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0"/>
                </a:moveTo>
                <a:lnTo>
                  <a:pt x="0" y="63391"/>
                </a:lnTo>
              </a:path>
            </a:pathLst>
          </a:custGeom>
          <a:ln w="3175">
            <a:solidFill>
              <a:srgbClr val="5DCC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6" name="object 2796"/>
          <p:cNvSpPr/>
          <p:nvPr/>
        </p:nvSpPr>
        <p:spPr>
          <a:xfrm>
            <a:off x="6702411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63381"/>
                </a:moveTo>
                <a:lnTo>
                  <a:pt x="0" y="0"/>
                </a:lnTo>
              </a:path>
            </a:pathLst>
          </a:custGeom>
          <a:ln w="3175">
            <a:solidFill>
              <a:srgbClr val="5DCC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7" name="object 2797"/>
          <p:cNvSpPr/>
          <p:nvPr/>
        </p:nvSpPr>
        <p:spPr>
          <a:xfrm>
            <a:off x="6703841" y="1953975"/>
            <a:ext cx="1270" cy="63500"/>
          </a:xfrm>
          <a:custGeom>
            <a:avLst/>
            <a:gdLst/>
            <a:ahLst/>
            <a:cxnLst/>
            <a:rect l="l" t="t" r="r" b="b"/>
            <a:pathLst>
              <a:path w="1270" h="63500">
                <a:moveTo>
                  <a:pt x="0" y="0"/>
                </a:moveTo>
                <a:lnTo>
                  <a:pt x="1250" y="0"/>
                </a:lnTo>
                <a:lnTo>
                  <a:pt x="1250" y="63400"/>
                </a:lnTo>
                <a:lnTo>
                  <a:pt x="0" y="63391"/>
                </a:lnTo>
                <a:lnTo>
                  <a:pt x="0" y="0"/>
                </a:lnTo>
                <a:close/>
              </a:path>
            </a:pathLst>
          </a:custGeom>
          <a:solidFill>
            <a:srgbClr val="5BCA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8" name="object 2798"/>
          <p:cNvSpPr/>
          <p:nvPr/>
        </p:nvSpPr>
        <p:spPr>
          <a:xfrm>
            <a:off x="6705092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0"/>
                </a:moveTo>
                <a:lnTo>
                  <a:pt x="0" y="63400"/>
                </a:lnTo>
              </a:path>
            </a:pathLst>
          </a:custGeom>
          <a:ln w="3175">
            <a:solidFill>
              <a:srgbClr val="5BCA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9" name="object 2799"/>
          <p:cNvSpPr/>
          <p:nvPr/>
        </p:nvSpPr>
        <p:spPr>
          <a:xfrm>
            <a:off x="6703841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63391"/>
                </a:moveTo>
                <a:lnTo>
                  <a:pt x="0" y="0"/>
                </a:lnTo>
              </a:path>
            </a:pathLst>
          </a:custGeom>
          <a:ln w="3175">
            <a:solidFill>
              <a:srgbClr val="5BCA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0" name="object 2800"/>
          <p:cNvSpPr/>
          <p:nvPr/>
        </p:nvSpPr>
        <p:spPr>
          <a:xfrm>
            <a:off x="6705092" y="1953975"/>
            <a:ext cx="1905" cy="63500"/>
          </a:xfrm>
          <a:custGeom>
            <a:avLst/>
            <a:gdLst/>
            <a:ahLst/>
            <a:cxnLst/>
            <a:rect l="l" t="t" r="r" b="b"/>
            <a:pathLst>
              <a:path w="1904" h="63500">
                <a:moveTo>
                  <a:pt x="0" y="0"/>
                </a:moveTo>
                <a:lnTo>
                  <a:pt x="1429" y="0"/>
                </a:lnTo>
                <a:lnTo>
                  <a:pt x="1429" y="63411"/>
                </a:lnTo>
                <a:lnTo>
                  <a:pt x="0" y="63400"/>
                </a:lnTo>
                <a:lnTo>
                  <a:pt x="0" y="0"/>
                </a:lnTo>
                <a:close/>
              </a:path>
            </a:pathLst>
          </a:custGeom>
          <a:solidFill>
            <a:srgbClr val="5BCA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1" name="object 2801"/>
          <p:cNvSpPr/>
          <p:nvPr/>
        </p:nvSpPr>
        <p:spPr>
          <a:xfrm>
            <a:off x="6706521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0"/>
                </a:moveTo>
                <a:lnTo>
                  <a:pt x="0" y="63411"/>
                </a:lnTo>
              </a:path>
            </a:pathLst>
          </a:custGeom>
          <a:ln w="3175">
            <a:solidFill>
              <a:srgbClr val="5BCA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2" name="object 2802"/>
          <p:cNvSpPr/>
          <p:nvPr/>
        </p:nvSpPr>
        <p:spPr>
          <a:xfrm>
            <a:off x="6705092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63400"/>
                </a:moveTo>
                <a:lnTo>
                  <a:pt x="0" y="0"/>
                </a:lnTo>
              </a:path>
            </a:pathLst>
          </a:custGeom>
          <a:ln w="3175">
            <a:solidFill>
              <a:srgbClr val="5BCA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3" name="object 2803"/>
          <p:cNvSpPr/>
          <p:nvPr/>
        </p:nvSpPr>
        <p:spPr>
          <a:xfrm>
            <a:off x="6706521" y="1953975"/>
            <a:ext cx="1270" cy="63500"/>
          </a:xfrm>
          <a:custGeom>
            <a:avLst/>
            <a:gdLst/>
            <a:ahLst/>
            <a:cxnLst/>
            <a:rect l="l" t="t" r="r" b="b"/>
            <a:pathLst>
              <a:path w="1270" h="63500">
                <a:moveTo>
                  <a:pt x="0" y="0"/>
                </a:moveTo>
                <a:lnTo>
                  <a:pt x="1250" y="0"/>
                </a:lnTo>
                <a:lnTo>
                  <a:pt x="1250" y="63420"/>
                </a:lnTo>
                <a:lnTo>
                  <a:pt x="0" y="63411"/>
                </a:lnTo>
                <a:lnTo>
                  <a:pt x="0" y="0"/>
                </a:lnTo>
                <a:close/>
              </a:path>
            </a:pathLst>
          </a:custGeom>
          <a:solidFill>
            <a:srgbClr val="58CA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4" name="object 2804"/>
          <p:cNvSpPr/>
          <p:nvPr/>
        </p:nvSpPr>
        <p:spPr>
          <a:xfrm>
            <a:off x="6707771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0"/>
                </a:moveTo>
                <a:lnTo>
                  <a:pt x="0" y="63420"/>
                </a:lnTo>
              </a:path>
            </a:pathLst>
          </a:custGeom>
          <a:ln w="3175">
            <a:solidFill>
              <a:srgbClr val="58CA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5" name="object 2805"/>
          <p:cNvSpPr/>
          <p:nvPr/>
        </p:nvSpPr>
        <p:spPr>
          <a:xfrm>
            <a:off x="6706521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63411"/>
                </a:moveTo>
                <a:lnTo>
                  <a:pt x="0" y="0"/>
                </a:lnTo>
              </a:path>
            </a:pathLst>
          </a:custGeom>
          <a:ln w="3175">
            <a:solidFill>
              <a:srgbClr val="58CA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6" name="object 2806"/>
          <p:cNvSpPr/>
          <p:nvPr/>
        </p:nvSpPr>
        <p:spPr>
          <a:xfrm>
            <a:off x="6707771" y="1953975"/>
            <a:ext cx="1905" cy="63500"/>
          </a:xfrm>
          <a:custGeom>
            <a:avLst/>
            <a:gdLst/>
            <a:ahLst/>
            <a:cxnLst/>
            <a:rect l="l" t="t" r="r" b="b"/>
            <a:pathLst>
              <a:path w="1904" h="63500">
                <a:moveTo>
                  <a:pt x="0" y="0"/>
                </a:moveTo>
                <a:lnTo>
                  <a:pt x="1429" y="0"/>
                </a:lnTo>
                <a:lnTo>
                  <a:pt x="1429" y="63430"/>
                </a:lnTo>
                <a:lnTo>
                  <a:pt x="0" y="63420"/>
                </a:lnTo>
                <a:lnTo>
                  <a:pt x="0" y="0"/>
                </a:lnTo>
                <a:close/>
              </a:path>
            </a:pathLst>
          </a:custGeom>
          <a:solidFill>
            <a:srgbClr val="57CA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7" name="object 2807"/>
          <p:cNvSpPr/>
          <p:nvPr/>
        </p:nvSpPr>
        <p:spPr>
          <a:xfrm>
            <a:off x="6709201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0"/>
                </a:moveTo>
                <a:lnTo>
                  <a:pt x="0" y="63430"/>
                </a:lnTo>
              </a:path>
            </a:pathLst>
          </a:custGeom>
          <a:ln w="3175">
            <a:solidFill>
              <a:srgbClr val="57CA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8" name="object 2808"/>
          <p:cNvSpPr/>
          <p:nvPr/>
        </p:nvSpPr>
        <p:spPr>
          <a:xfrm>
            <a:off x="6707771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63420"/>
                </a:moveTo>
                <a:lnTo>
                  <a:pt x="0" y="0"/>
                </a:lnTo>
              </a:path>
            </a:pathLst>
          </a:custGeom>
          <a:ln w="3175">
            <a:solidFill>
              <a:srgbClr val="57CA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9" name="object 2809"/>
          <p:cNvSpPr/>
          <p:nvPr/>
        </p:nvSpPr>
        <p:spPr>
          <a:xfrm>
            <a:off x="6709201" y="1953975"/>
            <a:ext cx="1270" cy="63500"/>
          </a:xfrm>
          <a:custGeom>
            <a:avLst/>
            <a:gdLst/>
            <a:ahLst/>
            <a:cxnLst/>
            <a:rect l="l" t="t" r="r" b="b"/>
            <a:pathLst>
              <a:path w="1270" h="63500">
                <a:moveTo>
                  <a:pt x="0" y="0"/>
                </a:moveTo>
                <a:lnTo>
                  <a:pt x="1250" y="0"/>
                </a:lnTo>
                <a:lnTo>
                  <a:pt x="1250" y="63439"/>
                </a:lnTo>
                <a:lnTo>
                  <a:pt x="0" y="63430"/>
                </a:lnTo>
                <a:lnTo>
                  <a:pt x="0" y="0"/>
                </a:lnTo>
                <a:close/>
              </a:path>
            </a:pathLst>
          </a:custGeom>
          <a:solidFill>
            <a:srgbClr val="55CA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0" name="object 2810"/>
          <p:cNvSpPr/>
          <p:nvPr/>
        </p:nvSpPr>
        <p:spPr>
          <a:xfrm>
            <a:off x="6710452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0"/>
                </a:moveTo>
                <a:lnTo>
                  <a:pt x="0" y="63439"/>
                </a:lnTo>
              </a:path>
            </a:pathLst>
          </a:custGeom>
          <a:ln w="3175">
            <a:solidFill>
              <a:srgbClr val="55CA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1" name="object 2811"/>
          <p:cNvSpPr/>
          <p:nvPr/>
        </p:nvSpPr>
        <p:spPr>
          <a:xfrm>
            <a:off x="6709201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63430"/>
                </a:moveTo>
                <a:lnTo>
                  <a:pt x="0" y="0"/>
                </a:lnTo>
              </a:path>
            </a:pathLst>
          </a:custGeom>
          <a:ln w="3175">
            <a:solidFill>
              <a:srgbClr val="55CA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2" name="object 2812"/>
          <p:cNvSpPr/>
          <p:nvPr/>
        </p:nvSpPr>
        <p:spPr>
          <a:xfrm>
            <a:off x="6710452" y="1953975"/>
            <a:ext cx="1905" cy="63500"/>
          </a:xfrm>
          <a:custGeom>
            <a:avLst/>
            <a:gdLst/>
            <a:ahLst/>
            <a:cxnLst/>
            <a:rect l="l" t="t" r="r" b="b"/>
            <a:pathLst>
              <a:path w="1904" h="63500">
                <a:moveTo>
                  <a:pt x="0" y="0"/>
                </a:moveTo>
                <a:lnTo>
                  <a:pt x="1429" y="0"/>
                </a:lnTo>
                <a:lnTo>
                  <a:pt x="1429" y="63450"/>
                </a:lnTo>
                <a:lnTo>
                  <a:pt x="0" y="63439"/>
                </a:lnTo>
                <a:lnTo>
                  <a:pt x="0" y="0"/>
                </a:lnTo>
                <a:close/>
              </a:path>
            </a:pathLst>
          </a:custGeom>
          <a:solidFill>
            <a:srgbClr val="55CA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3" name="object 2813"/>
          <p:cNvSpPr/>
          <p:nvPr/>
        </p:nvSpPr>
        <p:spPr>
          <a:xfrm>
            <a:off x="6711881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0"/>
                </a:moveTo>
                <a:lnTo>
                  <a:pt x="0" y="63450"/>
                </a:lnTo>
              </a:path>
            </a:pathLst>
          </a:custGeom>
          <a:ln w="3175">
            <a:solidFill>
              <a:srgbClr val="55CA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4" name="object 2814"/>
          <p:cNvSpPr/>
          <p:nvPr/>
        </p:nvSpPr>
        <p:spPr>
          <a:xfrm>
            <a:off x="6710452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63439"/>
                </a:moveTo>
                <a:lnTo>
                  <a:pt x="0" y="0"/>
                </a:lnTo>
              </a:path>
            </a:pathLst>
          </a:custGeom>
          <a:ln w="3175">
            <a:solidFill>
              <a:srgbClr val="55CA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5" name="object 2815"/>
          <p:cNvSpPr/>
          <p:nvPr/>
        </p:nvSpPr>
        <p:spPr>
          <a:xfrm>
            <a:off x="6711881" y="1953975"/>
            <a:ext cx="1270" cy="63500"/>
          </a:xfrm>
          <a:custGeom>
            <a:avLst/>
            <a:gdLst/>
            <a:ahLst/>
            <a:cxnLst/>
            <a:rect l="l" t="t" r="r" b="b"/>
            <a:pathLst>
              <a:path w="1270" h="63500">
                <a:moveTo>
                  <a:pt x="0" y="0"/>
                </a:moveTo>
                <a:lnTo>
                  <a:pt x="1250" y="0"/>
                </a:lnTo>
                <a:lnTo>
                  <a:pt x="1250" y="63459"/>
                </a:lnTo>
                <a:lnTo>
                  <a:pt x="0" y="63450"/>
                </a:lnTo>
                <a:lnTo>
                  <a:pt x="0" y="0"/>
                </a:lnTo>
                <a:close/>
              </a:path>
            </a:pathLst>
          </a:custGeom>
          <a:solidFill>
            <a:srgbClr val="54C9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6" name="object 2816"/>
          <p:cNvSpPr/>
          <p:nvPr/>
        </p:nvSpPr>
        <p:spPr>
          <a:xfrm>
            <a:off x="6713132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0"/>
                </a:moveTo>
                <a:lnTo>
                  <a:pt x="0" y="63459"/>
                </a:lnTo>
              </a:path>
            </a:pathLst>
          </a:custGeom>
          <a:ln w="3175">
            <a:solidFill>
              <a:srgbClr val="54C9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7" name="object 2817"/>
          <p:cNvSpPr/>
          <p:nvPr/>
        </p:nvSpPr>
        <p:spPr>
          <a:xfrm>
            <a:off x="6711881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63450"/>
                </a:moveTo>
                <a:lnTo>
                  <a:pt x="0" y="0"/>
                </a:lnTo>
              </a:path>
            </a:pathLst>
          </a:custGeom>
          <a:ln w="3175">
            <a:solidFill>
              <a:srgbClr val="54C9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8" name="object 2818"/>
          <p:cNvSpPr/>
          <p:nvPr/>
        </p:nvSpPr>
        <p:spPr>
          <a:xfrm>
            <a:off x="6713846" y="1917712"/>
            <a:ext cx="0" cy="137795"/>
          </a:xfrm>
          <a:custGeom>
            <a:avLst/>
            <a:gdLst/>
            <a:ahLst/>
            <a:cxnLst/>
            <a:rect l="l" t="t" r="r" b="b"/>
            <a:pathLst>
              <a:path h="137794">
                <a:moveTo>
                  <a:pt x="0" y="0"/>
                </a:moveTo>
                <a:lnTo>
                  <a:pt x="0" y="137394"/>
                </a:lnTo>
              </a:path>
            </a:pathLst>
          </a:custGeom>
          <a:ln w="3175">
            <a:solidFill>
              <a:srgbClr val="52C9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9" name="object 2819"/>
          <p:cNvSpPr/>
          <p:nvPr/>
        </p:nvSpPr>
        <p:spPr>
          <a:xfrm>
            <a:off x="6714561" y="1918604"/>
            <a:ext cx="0" cy="135890"/>
          </a:xfrm>
          <a:custGeom>
            <a:avLst/>
            <a:gdLst/>
            <a:ahLst/>
            <a:cxnLst/>
            <a:rect l="l" t="t" r="r" b="b"/>
            <a:pathLst>
              <a:path h="135889">
                <a:moveTo>
                  <a:pt x="0" y="0"/>
                </a:moveTo>
                <a:lnTo>
                  <a:pt x="0" y="135630"/>
                </a:lnTo>
              </a:path>
            </a:pathLst>
          </a:custGeom>
          <a:ln w="3175">
            <a:solidFill>
              <a:srgbClr val="52C9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0" name="object 2820"/>
          <p:cNvSpPr/>
          <p:nvPr/>
        </p:nvSpPr>
        <p:spPr>
          <a:xfrm>
            <a:off x="6713132" y="20551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52C9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1" name="object 2821"/>
          <p:cNvSpPr/>
          <p:nvPr/>
        </p:nvSpPr>
        <p:spPr>
          <a:xfrm>
            <a:off x="6713132" y="1953975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63459"/>
                </a:moveTo>
                <a:lnTo>
                  <a:pt x="0" y="0"/>
                </a:lnTo>
              </a:path>
            </a:pathLst>
          </a:custGeom>
          <a:ln w="3175">
            <a:solidFill>
              <a:srgbClr val="52C9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2" name="object 2822"/>
          <p:cNvSpPr/>
          <p:nvPr/>
        </p:nvSpPr>
        <p:spPr>
          <a:xfrm>
            <a:off x="6715187" y="1918605"/>
            <a:ext cx="0" cy="135890"/>
          </a:xfrm>
          <a:custGeom>
            <a:avLst/>
            <a:gdLst/>
            <a:ahLst/>
            <a:cxnLst/>
            <a:rect l="l" t="t" r="r" b="b"/>
            <a:pathLst>
              <a:path h="135889">
                <a:moveTo>
                  <a:pt x="0" y="0"/>
                </a:moveTo>
                <a:lnTo>
                  <a:pt x="0" y="135630"/>
                </a:lnTo>
              </a:path>
            </a:pathLst>
          </a:custGeom>
          <a:ln w="3175">
            <a:solidFill>
              <a:srgbClr val="52C9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3" name="object 2823"/>
          <p:cNvSpPr/>
          <p:nvPr/>
        </p:nvSpPr>
        <p:spPr>
          <a:xfrm>
            <a:off x="6715812" y="1919385"/>
            <a:ext cx="0" cy="134620"/>
          </a:xfrm>
          <a:custGeom>
            <a:avLst/>
            <a:gdLst/>
            <a:ahLst/>
            <a:cxnLst/>
            <a:rect l="l" t="t" r="r" b="b"/>
            <a:pathLst>
              <a:path h="134619">
                <a:moveTo>
                  <a:pt x="0" y="0"/>
                </a:moveTo>
                <a:lnTo>
                  <a:pt x="0" y="134086"/>
                </a:lnTo>
              </a:path>
            </a:pathLst>
          </a:custGeom>
          <a:ln w="3175">
            <a:solidFill>
              <a:srgbClr val="52C9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4" name="object 2824"/>
          <p:cNvSpPr/>
          <p:nvPr/>
        </p:nvSpPr>
        <p:spPr>
          <a:xfrm>
            <a:off x="6714561" y="1918604"/>
            <a:ext cx="0" cy="135890"/>
          </a:xfrm>
          <a:custGeom>
            <a:avLst/>
            <a:gdLst/>
            <a:ahLst/>
            <a:cxnLst/>
            <a:rect l="l" t="t" r="r" b="b"/>
            <a:pathLst>
              <a:path h="135889">
                <a:moveTo>
                  <a:pt x="0" y="135630"/>
                </a:moveTo>
                <a:lnTo>
                  <a:pt x="0" y="0"/>
                </a:lnTo>
              </a:path>
            </a:pathLst>
          </a:custGeom>
          <a:ln w="3175">
            <a:solidFill>
              <a:srgbClr val="52C9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5" name="object 2825"/>
          <p:cNvSpPr/>
          <p:nvPr/>
        </p:nvSpPr>
        <p:spPr>
          <a:xfrm>
            <a:off x="6716527" y="1919386"/>
            <a:ext cx="0" cy="134620"/>
          </a:xfrm>
          <a:custGeom>
            <a:avLst/>
            <a:gdLst/>
            <a:ahLst/>
            <a:cxnLst/>
            <a:rect l="l" t="t" r="r" b="b"/>
            <a:pathLst>
              <a:path h="134619">
                <a:moveTo>
                  <a:pt x="0" y="0"/>
                </a:moveTo>
                <a:lnTo>
                  <a:pt x="0" y="134086"/>
                </a:lnTo>
              </a:path>
            </a:pathLst>
          </a:custGeom>
          <a:ln w="3175">
            <a:solidFill>
              <a:srgbClr val="51C9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6" name="object 2826"/>
          <p:cNvSpPr/>
          <p:nvPr/>
        </p:nvSpPr>
        <p:spPr>
          <a:xfrm>
            <a:off x="6717241" y="1920278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322"/>
                </a:lnTo>
              </a:path>
            </a:pathLst>
          </a:custGeom>
          <a:ln w="3175">
            <a:solidFill>
              <a:srgbClr val="51C9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7" name="object 2827"/>
          <p:cNvSpPr/>
          <p:nvPr/>
        </p:nvSpPr>
        <p:spPr>
          <a:xfrm>
            <a:off x="6715812" y="1919385"/>
            <a:ext cx="0" cy="134620"/>
          </a:xfrm>
          <a:custGeom>
            <a:avLst/>
            <a:gdLst/>
            <a:ahLst/>
            <a:cxnLst/>
            <a:rect l="l" t="t" r="r" b="b"/>
            <a:pathLst>
              <a:path h="134619">
                <a:moveTo>
                  <a:pt x="0" y="134086"/>
                </a:moveTo>
                <a:lnTo>
                  <a:pt x="0" y="0"/>
                </a:lnTo>
              </a:path>
            </a:pathLst>
          </a:custGeom>
          <a:ln w="3175">
            <a:solidFill>
              <a:srgbClr val="51C9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8" name="object 2828"/>
          <p:cNvSpPr/>
          <p:nvPr/>
        </p:nvSpPr>
        <p:spPr>
          <a:xfrm>
            <a:off x="6717866" y="1920278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322"/>
                </a:lnTo>
              </a:path>
            </a:pathLst>
          </a:custGeom>
          <a:ln w="3175">
            <a:solidFill>
              <a:srgbClr val="4FC8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9" name="object 2829"/>
          <p:cNvSpPr/>
          <p:nvPr/>
        </p:nvSpPr>
        <p:spPr>
          <a:xfrm>
            <a:off x="6718492" y="1921059"/>
            <a:ext cx="0" cy="130810"/>
          </a:xfrm>
          <a:custGeom>
            <a:avLst/>
            <a:gdLst/>
            <a:ahLst/>
            <a:cxnLst/>
            <a:rect l="l" t="t" r="r" b="b"/>
            <a:pathLst>
              <a:path h="130810">
                <a:moveTo>
                  <a:pt x="0" y="0"/>
                </a:moveTo>
                <a:lnTo>
                  <a:pt x="0" y="130778"/>
                </a:lnTo>
              </a:path>
            </a:pathLst>
          </a:custGeom>
          <a:ln w="3175">
            <a:solidFill>
              <a:srgbClr val="4FC8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0" name="object 2830"/>
          <p:cNvSpPr/>
          <p:nvPr/>
        </p:nvSpPr>
        <p:spPr>
          <a:xfrm>
            <a:off x="6717241" y="1920278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132322"/>
                </a:moveTo>
                <a:lnTo>
                  <a:pt x="0" y="0"/>
                </a:lnTo>
              </a:path>
            </a:pathLst>
          </a:custGeom>
          <a:ln w="3175">
            <a:solidFill>
              <a:srgbClr val="4FC8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1" name="object 2831"/>
          <p:cNvSpPr/>
          <p:nvPr/>
        </p:nvSpPr>
        <p:spPr>
          <a:xfrm>
            <a:off x="6719206" y="1921059"/>
            <a:ext cx="0" cy="130810"/>
          </a:xfrm>
          <a:custGeom>
            <a:avLst/>
            <a:gdLst/>
            <a:ahLst/>
            <a:cxnLst/>
            <a:rect l="l" t="t" r="r" b="b"/>
            <a:pathLst>
              <a:path h="130810">
                <a:moveTo>
                  <a:pt x="0" y="0"/>
                </a:moveTo>
                <a:lnTo>
                  <a:pt x="0" y="130778"/>
                </a:lnTo>
              </a:path>
            </a:pathLst>
          </a:custGeom>
          <a:ln w="3175">
            <a:solidFill>
              <a:srgbClr val="4FC8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2" name="object 2832"/>
          <p:cNvSpPr/>
          <p:nvPr/>
        </p:nvSpPr>
        <p:spPr>
          <a:xfrm>
            <a:off x="6719921" y="1921951"/>
            <a:ext cx="0" cy="129539"/>
          </a:xfrm>
          <a:custGeom>
            <a:avLst/>
            <a:gdLst/>
            <a:ahLst/>
            <a:cxnLst/>
            <a:rect l="l" t="t" r="r" b="b"/>
            <a:pathLst>
              <a:path h="129539">
                <a:moveTo>
                  <a:pt x="0" y="0"/>
                </a:moveTo>
                <a:lnTo>
                  <a:pt x="0" y="129014"/>
                </a:lnTo>
              </a:path>
            </a:pathLst>
          </a:custGeom>
          <a:ln w="3175">
            <a:solidFill>
              <a:srgbClr val="4FC8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3" name="object 2833"/>
          <p:cNvSpPr/>
          <p:nvPr/>
        </p:nvSpPr>
        <p:spPr>
          <a:xfrm>
            <a:off x="6718492" y="1921059"/>
            <a:ext cx="0" cy="130810"/>
          </a:xfrm>
          <a:custGeom>
            <a:avLst/>
            <a:gdLst/>
            <a:ahLst/>
            <a:cxnLst/>
            <a:rect l="l" t="t" r="r" b="b"/>
            <a:pathLst>
              <a:path h="130810">
                <a:moveTo>
                  <a:pt x="0" y="130778"/>
                </a:moveTo>
                <a:lnTo>
                  <a:pt x="0" y="0"/>
                </a:lnTo>
              </a:path>
            </a:pathLst>
          </a:custGeom>
          <a:ln w="3175">
            <a:solidFill>
              <a:srgbClr val="4FC8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4" name="object 2834"/>
          <p:cNvSpPr/>
          <p:nvPr/>
        </p:nvSpPr>
        <p:spPr>
          <a:xfrm>
            <a:off x="6720547" y="1921952"/>
            <a:ext cx="0" cy="129539"/>
          </a:xfrm>
          <a:custGeom>
            <a:avLst/>
            <a:gdLst/>
            <a:ahLst/>
            <a:cxnLst/>
            <a:rect l="l" t="t" r="r" b="b"/>
            <a:pathLst>
              <a:path h="129539">
                <a:moveTo>
                  <a:pt x="0" y="0"/>
                </a:moveTo>
                <a:lnTo>
                  <a:pt x="0" y="129014"/>
                </a:lnTo>
              </a:path>
            </a:pathLst>
          </a:custGeom>
          <a:ln w="3175">
            <a:solidFill>
              <a:srgbClr val="4EC8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5" name="object 2835"/>
          <p:cNvSpPr/>
          <p:nvPr/>
        </p:nvSpPr>
        <p:spPr>
          <a:xfrm>
            <a:off x="6721171" y="1922732"/>
            <a:ext cx="0" cy="127635"/>
          </a:xfrm>
          <a:custGeom>
            <a:avLst/>
            <a:gdLst/>
            <a:ahLst/>
            <a:cxnLst/>
            <a:rect l="l" t="t" r="r" b="b"/>
            <a:pathLst>
              <a:path h="127635">
                <a:moveTo>
                  <a:pt x="0" y="0"/>
                </a:moveTo>
                <a:lnTo>
                  <a:pt x="0" y="127470"/>
                </a:lnTo>
              </a:path>
            </a:pathLst>
          </a:custGeom>
          <a:ln w="3175">
            <a:solidFill>
              <a:srgbClr val="4EC8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6" name="object 2836"/>
          <p:cNvSpPr/>
          <p:nvPr/>
        </p:nvSpPr>
        <p:spPr>
          <a:xfrm>
            <a:off x="6719921" y="1921951"/>
            <a:ext cx="0" cy="129539"/>
          </a:xfrm>
          <a:custGeom>
            <a:avLst/>
            <a:gdLst/>
            <a:ahLst/>
            <a:cxnLst/>
            <a:rect l="l" t="t" r="r" b="b"/>
            <a:pathLst>
              <a:path h="129539">
                <a:moveTo>
                  <a:pt x="0" y="129014"/>
                </a:moveTo>
                <a:lnTo>
                  <a:pt x="0" y="0"/>
                </a:lnTo>
              </a:path>
            </a:pathLst>
          </a:custGeom>
          <a:ln w="3175">
            <a:solidFill>
              <a:srgbClr val="4EC8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7" name="object 2837"/>
          <p:cNvSpPr/>
          <p:nvPr/>
        </p:nvSpPr>
        <p:spPr>
          <a:xfrm>
            <a:off x="6721886" y="1922733"/>
            <a:ext cx="0" cy="127635"/>
          </a:xfrm>
          <a:custGeom>
            <a:avLst/>
            <a:gdLst/>
            <a:ahLst/>
            <a:cxnLst/>
            <a:rect l="l" t="t" r="r" b="b"/>
            <a:pathLst>
              <a:path h="127635">
                <a:moveTo>
                  <a:pt x="0" y="0"/>
                </a:moveTo>
                <a:lnTo>
                  <a:pt x="0" y="127470"/>
                </a:lnTo>
              </a:path>
            </a:pathLst>
          </a:custGeom>
          <a:ln w="3175">
            <a:solidFill>
              <a:srgbClr val="4BC8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8" name="object 2838"/>
          <p:cNvSpPr/>
          <p:nvPr/>
        </p:nvSpPr>
        <p:spPr>
          <a:xfrm>
            <a:off x="6722601" y="1923625"/>
            <a:ext cx="0" cy="125730"/>
          </a:xfrm>
          <a:custGeom>
            <a:avLst/>
            <a:gdLst/>
            <a:ahLst/>
            <a:cxnLst/>
            <a:rect l="l" t="t" r="r" b="b"/>
            <a:pathLst>
              <a:path h="125730">
                <a:moveTo>
                  <a:pt x="0" y="0"/>
                </a:moveTo>
                <a:lnTo>
                  <a:pt x="0" y="125706"/>
                </a:lnTo>
              </a:path>
            </a:pathLst>
          </a:custGeom>
          <a:ln w="3175">
            <a:solidFill>
              <a:srgbClr val="4BC8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9" name="object 2839"/>
          <p:cNvSpPr/>
          <p:nvPr/>
        </p:nvSpPr>
        <p:spPr>
          <a:xfrm>
            <a:off x="6721171" y="1922732"/>
            <a:ext cx="0" cy="127635"/>
          </a:xfrm>
          <a:custGeom>
            <a:avLst/>
            <a:gdLst/>
            <a:ahLst/>
            <a:cxnLst/>
            <a:rect l="l" t="t" r="r" b="b"/>
            <a:pathLst>
              <a:path h="127635">
                <a:moveTo>
                  <a:pt x="0" y="127470"/>
                </a:moveTo>
                <a:lnTo>
                  <a:pt x="0" y="0"/>
                </a:lnTo>
              </a:path>
            </a:pathLst>
          </a:custGeom>
          <a:ln w="3175">
            <a:solidFill>
              <a:srgbClr val="4BC8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0" name="object 2840"/>
          <p:cNvSpPr/>
          <p:nvPr/>
        </p:nvSpPr>
        <p:spPr>
          <a:xfrm>
            <a:off x="6723226" y="1923625"/>
            <a:ext cx="0" cy="125730"/>
          </a:xfrm>
          <a:custGeom>
            <a:avLst/>
            <a:gdLst/>
            <a:ahLst/>
            <a:cxnLst/>
            <a:rect l="l" t="t" r="r" b="b"/>
            <a:pathLst>
              <a:path h="125730">
                <a:moveTo>
                  <a:pt x="0" y="0"/>
                </a:moveTo>
                <a:lnTo>
                  <a:pt x="0" y="125706"/>
                </a:lnTo>
              </a:path>
            </a:pathLst>
          </a:custGeom>
          <a:ln w="3175">
            <a:solidFill>
              <a:srgbClr val="49C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1" name="object 2841"/>
          <p:cNvSpPr/>
          <p:nvPr/>
        </p:nvSpPr>
        <p:spPr>
          <a:xfrm>
            <a:off x="6723852" y="1924406"/>
            <a:ext cx="0" cy="124460"/>
          </a:xfrm>
          <a:custGeom>
            <a:avLst/>
            <a:gdLst/>
            <a:ahLst/>
            <a:cxnLst/>
            <a:rect l="l" t="t" r="r" b="b"/>
            <a:pathLst>
              <a:path h="124460">
                <a:moveTo>
                  <a:pt x="0" y="0"/>
                </a:moveTo>
                <a:lnTo>
                  <a:pt x="0" y="124162"/>
                </a:lnTo>
              </a:path>
            </a:pathLst>
          </a:custGeom>
          <a:ln w="3175">
            <a:solidFill>
              <a:srgbClr val="49C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2" name="object 2842"/>
          <p:cNvSpPr/>
          <p:nvPr/>
        </p:nvSpPr>
        <p:spPr>
          <a:xfrm>
            <a:off x="6722601" y="1923625"/>
            <a:ext cx="0" cy="125730"/>
          </a:xfrm>
          <a:custGeom>
            <a:avLst/>
            <a:gdLst/>
            <a:ahLst/>
            <a:cxnLst/>
            <a:rect l="l" t="t" r="r" b="b"/>
            <a:pathLst>
              <a:path h="125730">
                <a:moveTo>
                  <a:pt x="0" y="125706"/>
                </a:moveTo>
                <a:lnTo>
                  <a:pt x="0" y="0"/>
                </a:lnTo>
              </a:path>
            </a:pathLst>
          </a:custGeom>
          <a:ln w="3175">
            <a:solidFill>
              <a:srgbClr val="49C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3" name="object 2843"/>
          <p:cNvSpPr/>
          <p:nvPr/>
        </p:nvSpPr>
        <p:spPr>
          <a:xfrm>
            <a:off x="6724567" y="1924406"/>
            <a:ext cx="0" cy="124460"/>
          </a:xfrm>
          <a:custGeom>
            <a:avLst/>
            <a:gdLst/>
            <a:ahLst/>
            <a:cxnLst/>
            <a:rect l="l" t="t" r="r" b="b"/>
            <a:pathLst>
              <a:path h="124460">
                <a:moveTo>
                  <a:pt x="0" y="0"/>
                </a:moveTo>
                <a:lnTo>
                  <a:pt x="0" y="124162"/>
                </a:lnTo>
              </a:path>
            </a:pathLst>
          </a:custGeom>
          <a:ln w="3175">
            <a:solidFill>
              <a:srgbClr val="49C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4" name="object 2844"/>
          <p:cNvSpPr/>
          <p:nvPr/>
        </p:nvSpPr>
        <p:spPr>
          <a:xfrm>
            <a:off x="6725281" y="1925298"/>
            <a:ext cx="0" cy="122555"/>
          </a:xfrm>
          <a:custGeom>
            <a:avLst/>
            <a:gdLst/>
            <a:ahLst/>
            <a:cxnLst/>
            <a:rect l="l" t="t" r="r" b="b"/>
            <a:pathLst>
              <a:path h="122555">
                <a:moveTo>
                  <a:pt x="0" y="0"/>
                </a:moveTo>
                <a:lnTo>
                  <a:pt x="0" y="122398"/>
                </a:lnTo>
              </a:path>
            </a:pathLst>
          </a:custGeom>
          <a:ln w="3175">
            <a:solidFill>
              <a:srgbClr val="49C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5" name="object 2845"/>
          <p:cNvSpPr/>
          <p:nvPr/>
        </p:nvSpPr>
        <p:spPr>
          <a:xfrm>
            <a:off x="6723852" y="1924406"/>
            <a:ext cx="0" cy="124460"/>
          </a:xfrm>
          <a:custGeom>
            <a:avLst/>
            <a:gdLst/>
            <a:ahLst/>
            <a:cxnLst/>
            <a:rect l="l" t="t" r="r" b="b"/>
            <a:pathLst>
              <a:path h="124460">
                <a:moveTo>
                  <a:pt x="0" y="124162"/>
                </a:moveTo>
                <a:lnTo>
                  <a:pt x="0" y="0"/>
                </a:lnTo>
              </a:path>
            </a:pathLst>
          </a:custGeom>
          <a:ln w="3175">
            <a:solidFill>
              <a:srgbClr val="49C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6" name="object 2846"/>
          <p:cNvSpPr/>
          <p:nvPr/>
        </p:nvSpPr>
        <p:spPr>
          <a:xfrm>
            <a:off x="6725907" y="1925298"/>
            <a:ext cx="0" cy="122555"/>
          </a:xfrm>
          <a:custGeom>
            <a:avLst/>
            <a:gdLst/>
            <a:ahLst/>
            <a:cxnLst/>
            <a:rect l="l" t="t" r="r" b="b"/>
            <a:pathLst>
              <a:path h="122555">
                <a:moveTo>
                  <a:pt x="0" y="0"/>
                </a:moveTo>
                <a:lnTo>
                  <a:pt x="0" y="122398"/>
                </a:lnTo>
              </a:path>
            </a:pathLst>
          </a:custGeom>
          <a:ln w="3175">
            <a:solidFill>
              <a:srgbClr val="47C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7" name="object 2847"/>
          <p:cNvSpPr/>
          <p:nvPr/>
        </p:nvSpPr>
        <p:spPr>
          <a:xfrm>
            <a:off x="6726532" y="1926079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0854"/>
                </a:lnTo>
              </a:path>
            </a:pathLst>
          </a:custGeom>
          <a:ln w="3175">
            <a:solidFill>
              <a:srgbClr val="47C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8" name="object 2848"/>
          <p:cNvSpPr/>
          <p:nvPr/>
        </p:nvSpPr>
        <p:spPr>
          <a:xfrm>
            <a:off x="6725281" y="1925298"/>
            <a:ext cx="0" cy="122555"/>
          </a:xfrm>
          <a:custGeom>
            <a:avLst/>
            <a:gdLst/>
            <a:ahLst/>
            <a:cxnLst/>
            <a:rect l="l" t="t" r="r" b="b"/>
            <a:pathLst>
              <a:path h="122555">
                <a:moveTo>
                  <a:pt x="0" y="122398"/>
                </a:moveTo>
                <a:lnTo>
                  <a:pt x="0" y="0"/>
                </a:lnTo>
              </a:path>
            </a:pathLst>
          </a:custGeom>
          <a:ln w="3175">
            <a:solidFill>
              <a:srgbClr val="47C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9" name="object 2849"/>
          <p:cNvSpPr/>
          <p:nvPr/>
        </p:nvSpPr>
        <p:spPr>
          <a:xfrm>
            <a:off x="6727246" y="1926079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0854"/>
                </a:lnTo>
              </a:path>
            </a:pathLst>
          </a:custGeom>
          <a:ln w="3175">
            <a:solidFill>
              <a:srgbClr val="46C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0" name="object 2850"/>
          <p:cNvSpPr/>
          <p:nvPr/>
        </p:nvSpPr>
        <p:spPr>
          <a:xfrm>
            <a:off x="6727961" y="1926972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9090"/>
                </a:lnTo>
              </a:path>
            </a:pathLst>
          </a:custGeom>
          <a:ln w="3175">
            <a:solidFill>
              <a:srgbClr val="46C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1" name="object 2851"/>
          <p:cNvSpPr/>
          <p:nvPr/>
        </p:nvSpPr>
        <p:spPr>
          <a:xfrm>
            <a:off x="6726532" y="1926079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120854"/>
                </a:moveTo>
                <a:lnTo>
                  <a:pt x="0" y="0"/>
                </a:lnTo>
              </a:path>
            </a:pathLst>
          </a:custGeom>
          <a:ln w="3175">
            <a:solidFill>
              <a:srgbClr val="46C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2" name="object 2852"/>
          <p:cNvSpPr/>
          <p:nvPr/>
        </p:nvSpPr>
        <p:spPr>
          <a:xfrm>
            <a:off x="6728586" y="1926972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9090"/>
                </a:lnTo>
              </a:path>
            </a:pathLst>
          </a:custGeom>
          <a:ln w="3175">
            <a:solidFill>
              <a:srgbClr val="46C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3" name="object 2853"/>
          <p:cNvSpPr/>
          <p:nvPr/>
        </p:nvSpPr>
        <p:spPr>
          <a:xfrm>
            <a:off x="6729212" y="1927753"/>
            <a:ext cx="0" cy="118110"/>
          </a:xfrm>
          <a:custGeom>
            <a:avLst/>
            <a:gdLst/>
            <a:ahLst/>
            <a:cxnLst/>
            <a:rect l="l" t="t" r="r" b="b"/>
            <a:pathLst>
              <a:path h="118110">
                <a:moveTo>
                  <a:pt x="0" y="0"/>
                </a:moveTo>
                <a:lnTo>
                  <a:pt x="0" y="117546"/>
                </a:lnTo>
              </a:path>
            </a:pathLst>
          </a:custGeom>
          <a:ln w="3175">
            <a:solidFill>
              <a:srgbClr val="46C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4" name="object 2854"/>
          <p:cNvSpPr/>
          <p:nvPr/>
        </p:nvSpPr>
        <p:spPr>
          <a:xfrm>
            <a:off x="6727961" y="1926972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119090"/>
                </a:moveTo>
                <a:lnTo>
                  <a:pt x="0" y="0"/>
                </a:lnTo>
              </a:path>
            </a:pathLst>
          </a:custGeom>
          <a:ln w="3175">
            <a:solidFill>
              <a:srgbClr val="46C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5" name="object 2855"/>
          <p:cNvSpPr/>
          <p:nvPr/>
        </p:nvSpPr>
        <p:spPr>
          <a:xfrm>
            <a:off x="6729927" y="1927753"/>
            <a:ext cx="0" cy="118110"/>
          </a:xfrm>
          <a:custGeom>
            <a:avLst/>
            <a:gdLst/>
            <a:ahLst/>
            <a:cxnLst/>
            <a:rect l="l" t="t" r="r" b="b"/>
            <a:pathLst>
              <a:path h="118110">
                <a:moveTo>
                  <a:pt x="0" y="0"/>
                </a:moveTo>
                <a:lnTo>
                  <a:pt x="0" y="117546"/>
                </a:lnTo>
              </a:path>
            </a:pathLst>
          </a:custGeom>
          <a:ln w="3175">
            <a:solidFill>
              <a:srgbClr val="44C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6" name="object 2856"/>
          <p:cNvSpPr/>
          <p:nvPr/>
        </p:nvSpPr>
        <p:spPr>
          <a:xfrm>
            <a:off x="6730641" y="1928645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82"/>
                </a:lnTo>
              </a:path>
            </a:pathLst>
          </a:custGeom>
          <a:ln w="3175">
            <a:solidFill>
              <a:srgbClr val="44C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7" name="object 2857"/>
          <p:cNvSpPr/>
          <p:nvPr/>
        </p:nvSpPr>
        <p:spPr>
          <a:xfrm>
            <a:off x="6729212" y="1927753"/>
            <a:ext cx="0" cy="118110"/>
          </a:xfrm>
          <a:custGeom>
            <a:avLst/>
            <a:gdLst/>
            <a:ahLst/>
            <a:cxnLst/>
            <a:rect l="l" t="t" r="r" b="b"/>
            <a:pathLst>
              <a:path h="118110">
                <a:moveTo>
                  <a:pt x="0" y="117546"/>
                </a:moveTo>
                <a:lnTo>
                  <a:pt x="0" y="0"/>
                </a:lnTo>
              </a:path>
            </a:pathLst>
          </a:custGeom>
          <a:ln w="3175">
            <a:solidFill>
              <a:srgbClr val="44C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8" name="object 2858"/>
          <p:cNvSpPr/>
          <p:nvPr/>
        </p:nvSpPr>
        <p:spPr>
          <a:xfrm>
            <a:off x="6731267" y="1928645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82"/>
                </a:lnTo>
              </a:path>
            </a:pathLst>
          </a:custGeom>
          <a:ln w="3175">
            <a:solidFill>
              <a:srgbClr val="42C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9" name="object 2859"/>
          <p:cNvSpPr/>
          <p:nvPr/>
        </p:nvSpPr>
        <p:spPr>
          <a:xfrm>
            <a:off x="6731892" y="1929426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238"/>
                </a:lnTo>
              </a:path>
            </a:pathLst>
          </a:custGeom>
          <a:ln w="3175">
            <a:solidFill>
              <a:srgbClr val="42C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0" name="object 2860"/>
          <p:cNvSpPr/>
          <p:nvPr/>
        </p:nvSpPr>
        <p:spPr>
          <a:xfrm>
            <a:off x="6730641" y="1928645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115782"/>
                </a:moveTo>
                <a:lnTo>
                  <a:pt x="0" y="0"/>
                </a:lnTo>
              </a:path>
            </a:pathLst>
          </a:custGeom>
          <a:ln w="3175">
            <a:solidFill>
              <a:srgbClr val="42C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1" name="object 2861"/>
          <p:cNvSpPr/>
          <p:nvPr/>
        </p:nvSpPr>
        <p:spPr>
          <a:xfrm>
            <a:off x="6732606" y="1929426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238"/>
                </a:lnTo>
              </a:path>
            </a:pathLst>
          </a:custGeom>
          <a:ln w="3175">
            <a:solidFill>
              <a:srgbClr val="42C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2" name="object 2862"/>
          <p:cNvSpPr/>
          <p:nvPr/>
        </p:nvSpPr>
        <p:spPr>
          <a:xfrm>
            <a:off x="6733321" y="1930319"/>
            <a:ext cx="0" cy="113030"/>
          </a:xfrm>
          <a:custGeom>
            <a:avLst/>
            <a:gdLst/>
            <a:ahLst/>
            <a:cxnLst/>
            <a:rect l="l" t="t" r="r" b="b"/>
            <a:pathLst>
              <a:path h="113030">
                <a:moveTo>
                  <a:pt x="0" y="0"/>
                </a:moveTo>
                <a:lnTo>
                  <a:pt x="0" y="112474"/>
                </a:lnTo>
              </a:path>
            </a:pathLst>
          </a:custGeom>
          <a:ln w="3175">
            <a:solidFill>
              <a:srgbClr val="42C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3" name="object 2863"/>
          <p:cNvSpPr/>
          <p:nvPr/>
        </p:nvSpPr>
        <p:spPr>
          <a:xfrm>
            <a:off x="6731892" y="1929426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114238"/>
                </a:moveTo>
                <a:lnTo>
                  <a:pt x="0" y="0"/>
                </a:lnTo>
              </a:path>
            </a:pathLst>
          </a:custGeom>
          <a:ln w="3175">
            <a:solidFill>
              <a:srgbClr val="42C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4" name="object 2864"/>
          <p:cNvSpPr/>
          <p:nvPr/>
        </p:nvSpPr>
        <p:spPr>
          <a:xfrm>
            <a:off x="6733947" y="1930319"/>
            <a:ext cx="0" cy="113030"/>
          </a:xfrm>
          <a:custGeom>
            <a:avLst/>
            <a:gdLst/>
            <a:ahLst/>
            <a:cxnLst/>
            <a:rect l="l" t="t" r="r" b="b"/>
            <a:pathLst>
              <a:path h="113030">
                <a:moveTo>
                  <a:pt x="0" y="0"/>
                </a:moveTo>
                <a:lnTo>
                  <a:pt x="0" y="112474"/>
                </a:lnTo>
              </a:path>
            </a:pathLst>
          </a:custGeom>
          <a:ln w="3175">
            <a:solidFill>
              <a:srgbClr val="40C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5" name="object 2865"/>
          <p:cNvSpPr/>
          <p:nvPr/>
        </p:nvSpPr>
        <p:spPr>
          <a:xfrm>
            <a:off x="6734572" y="1931099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30"/>
                </a:lnTo>
              </a:path>
            </a:pathLst>
          </a:custGeom>
          <a:ln w="3175">
            <a:solidFill>
              <a:srgbClr val="40C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6" name="object 2866"/>
          <p:cNvSpPr/>
          <p:nvPr/>
        </p:nvSpPr>
        <p:spPr>
          <a:xfrm>
            <a:off x="6733321" y="1930319"/>
            <a:ext cx="0" cy="113030"/>
          </a:xfrm>
          <a:custGeom>
            <a:avLst/>
            <a:gdLst/>
            <a:ahLst/>
            <a:cxnLst/>
            <a:rect l="l" t="t" r="r" b="b"/>
            <a:pathLst>
              <a:path h="113030">
                <a:moveTo>
                  <a:pt x="0" y="112474"/>
                </a:moveTo>
                <a:lnTo>
                  <a:pt x="0" y="0"/>
                </a:lnTo>
              </a:path>
            </a:pathLst>
          </a:custGeom>
          <a:ln w="3175">
            <a:solidFill>
              <a:srgbClr val="40C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7" name="object 2867"/>
          <p:cNvSpPr/>
          <p:nvPr/>
        </p:nvSpPr>
        <p:spPr>
          <a:xfrm>
            <a:off x="6735287" y="193110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30"/>
                </a:lnTo>
              </a:path>
            </a:pathLst>
          </a:custGeom>
          <a:ln w="3175">
            <a:solidFill>
              <a:srgbClr val="3CC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8" name="object 2868"/>
          <p:cNvSpPr/>
          <p:nvPr/>
        </p:nvSpPr>
        <p:spPr>
          <a:xfrm>
            <a:off x="6736002" y="1931992"/>
            <a:ext cx="0" cy="109220"/>
          </a:xfrm>
          <a:custGeom>
            <a:avLst/>
            <a:gdLst/>
            <a:ahLst/>
            <a:cxnLst/>
            <a:rect l="l" t="t" r="r" b="b"/>
            <a:pathLst>
              <a:path h="109219">
                <a:moveTo>
                  <a:pt x="0" y="0"/>
                </a:moveTo>
                <a:lnTo>
                  <a:pt x="0" y="109166"/>
                </a:lnTo>
              </a:path>
            </a:pathLst>
          </a:custGeom>
          <a:ln w="3175">
            <a:solidFill>
              <a:srgbClr val="3CC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9" name="object 2869"/>
          <p:cNvSpPr/>
          <p:nvPr/>
        </p:nvSpPr>
        <p:spPr>
          <a:xfrm>
            <a:off x="6734572" y="1931099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110930"/>
                </a:moveTo>
                <a:lnTo>
                  <a:pt x="0" y="0"/>
                </a:lnTo>
              </a:path>
            </a:pathLst>
          </a:custGeom>
          <a:ln w="3175">
            <a:solidFill>
              <a:srgbClr val="3CC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0" name="object 2870"/>
          <p:cNvSpPr/>
          <p:nvPr/>
        </p:nvSpPr>
        <p:spPr>
          <a:xfrm>
            <a:off x="6736716" y="1931992"/>
            <a:ext cx="0" cy="109220"/>
          </a:xfrm>
          <a:custGeom>
            <a:avLst/>
            <a:gdLst/>
            <a:ahLst/>
            <a:cxnLst/>
            <a:rect l="l" t="t" r="r" b="b"/>
            <a:pathLst>
              <a:path h="109219">
                <a:moveTo>
                  <a:pt x="0" y="0"/>
                </a:moveTo>
                <a:lnTo>
                  <a:pt x="0" y="109166"/>
                </a:lnTo>
              </a:path>
            </a:pathLst>
          </a:custGeom>
          <a:ln w="3175">
            <a:solidFill>
              <a:srgbClr val="3A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1" name="object 2871"/>
          <p:cNvSpPr/>
          <p:nvPr/>
        </p:nvSpPr>
        <p:spPr>
          <a:xfrm>
            <a:off x="6737431" y="1932885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401"/>
                </a:lnTo>
              </a:path>
            </a:pathLst>
          </a:custGeom>
          <a:ln w="3175">
            <a:solidFill>
              <a:srgbClr val="3A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2" name="object 2872"/>
          <p:cNvSpPr/>
          <p:nvPr/>
        </p:nvSpPr>
        <p:spPr>
          <a:xfrm>
            <a:off x="6736002" y="1931992"/>
            <a:ext cx="0" cy="109220"/>
          </a:xfrm>
          <a:custGeom>
            <a:avLst/>
            <a:gdLst/>
            <a:ahLst/>
            <a:cxnLst/>
            <a:rect l="l" t="t" r="r" b="b"/>
            <a:pathLst>
              <a:path h="109219">
                <a:moveTo>
                  <a:pt x="0" y="109166"/>
                </a:moveTo>
                <a:lnTo>
                  <a:pt x="0" y="0"/>
                </a:lnTo>
              </a:path>
            </a:pathLst>
          </a:custGeom>
          <a:ln w="3175">
            <a:solidFill>
              <a:srgbClr val="3A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3" name="object 2873"/>
          <p:cNvSpPr/>
          <p:nvPr/>
        </p:nvSpPr>
        <p:spPr>
          <a:xfrm>
            <a:off x="6738056" y="1932885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401"/>
                </a:lnTo>
              </a:path>
            </a:pathLst>
          </a:custGeom>
          <a:ln w="3175">
            <a:solidFill>
              <a:srgbClr val="3A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4" name="object 2874"/>
          <p:cNvSpPr/>
          <p:nvPr/>
        </p:nvSpPr>
        <p:spPr>
          <a:xfrm>
            <a:off x="6738681" y="1933665"/>
            <a:ext cx="0" cy="106045"/>
          </a:xfrm>
          <a:custGeom>
            <a:avLst/>
            <a:gdLst/>
            <a:ahLst/>
            <a:cxnLst/>
            <a:rect l="l" t="t" r="r" b="b"/>
            <a:pathLst>
              <a:path h="106044">
                <a:moveTo>
                  <a:pt x="0" y="0"/>
                </a:moveTo>
                <a:lnTo>
                  <a:pt x="0" y="105858"/>
                </a:lnTo>
              </a:path>
            </a:pathLst>
          </a:custGeom>
          <a:ln w="3175">
            <a:solidFill>
              <a:srgbClr val="3A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5" name="object 2875"/>
          <p:cNvSpPr/>
          <p:nvPr/>
        </p:nvSpPr>
        <p:spPr>
          <a:xfrm>
            <a:off x="6737431" y="1932885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107401"/>
                </a:moveTo>
                <a:lnTo>
                  <a:pt x="0" y="0"/>
                </a:lnTo>
              </a:path>
            </a:pathLst>
          </a:custGeom>
          <a:ln w="3175">
            <a:solidFill>
              <a:srgbClr val="3A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6" name="object 2876"/>
          <p:cNvSpPr/>
          <p:nvPr/>
        </p:nvSpPr>
        <p:spPr>
          <a:xfrm>
            <a:off x="6739396" y="1933666"/>
            <a:ext cx="0" cy="106045"/>
          </a:xfrm>
          <a:custGeom>
            <a:avLst/>
            <a:gdLst/>
            <a:ahLst/>
            <a:cxnLst/>
            <a:rect l="l" t="t" r="r" b="b"/>
            <a:pathLst>
              <a:path h="106044">
                <a:moveTo>
                  <a:pt x="0" y="0"/>
                </a:moveTo>
                <a:lnTo>
                  <a:pt x="0" y="105858"/>
                </a:lnTo>
              </a:path>
            </a:pathLst>
          </a:custGeom>
          <a:ln w="3175">
            <a:solidFill>
              <a:srgbClr val="38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7" name="object 2877"/>
          <p:cNvSpPr/>
          <p:nvPr/>
        </p:nvSpPr>
        <p:spPr>
          <a:xfrm>
            <a:off x="6740111" y="1934558"/>
            <a:ext cx="0" cy="104139"/>
          </a:xfrm>
          <a:custGeom>
            <a:avLst/>
            <a:gdLst/>
            <a:ahLst/>
            <a:cxnLst/>
            <a:rect l="l" t="t" r="r" b="b"/>
            <a:pathLst>
              <a:path h="104139">
                <a:moveTo>
                  <a:pt x="0" y="0"/>
                </a:moveTo>
                <a:lnTo>
                  <a:pt x="0" y="104093"/>
                </a:lnTo>
              </a:path>
            </a:pathLst>
          </a:custGeom>
          <a:ln w="3175">
            <a:solidFill>
              <a:srgbClr val="38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8" name="object 2878"/>
          <p:cNvSpPr/>
          <p:nvPr/>
        </p:nvSpPr>
        <p:spPr>
          <a:xfrm>
            <a:off x="6738681" y="1933665"/>
            <a:ext cx="0" cy="106045"/>
          </a:xfrm>
          <a:custGeom>
            <a:avLst/>
            <a:gdLst/>
            <a:ahLst/>
            <a:cxnLst/>
            <a:rect l="l" t="t" r="r" b="b"/>
            <a:pathLst>
              <a:path h="106044">
                <a:moveTo>
                  <a:pt x="0" y="105858"/>
                </a:moveTo>
                <a:lnTo>
                  <a:pt x="0" y="0"/>
                </a:lnTo>
              </a:path>
            </a:pathLst>
          </a:custGeom>
          <a:ln w="3175">
            <a:solidFill>
              <a:srgbClr val="38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9" name="object 2879"/>
          <p:cNvSpPr/>
          <p:nvPr/>
        </p:nvSpPr>
        <p:spPr>
          <a:xfrm>
            <a:off x="6740111" y="1934558"/>
            <a:ext cx="0" cy="104139"/>
          </a:xfrm>
          <a:custGeom>
            <a:avLst/>
            <a:gdLst/>
            <a:ahLst/>
            <a:cxnLst/>
            <a:rect l="l" t="t" r="r" b="b"/>
            <a:pathLst>
              <a:path h="104139">
                <a:moveTo>
                  <a:pt x="0" y="0"/>
                </a:moveTo>
                <a:lnTo>
                  <a:pt x="0" y="104093"/>
                </a:lnTo>
              </a:path>
            </a:pathLst>
          </a:custGeom>
          <a:ln w="3175">
            <a:solidFill>
              <a:srgbClr val="36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0" name="object 2880"/>
          <p:cNvSpPr/>
          <p:nvPr/>
        </p:nvSpPr>
        <p:spPr>
          <a:xfrm>
            <a:off x="6740111" y="1934558"/>
            <a:ext cx="0" cy="104139"/>
          </a:xfrm>
          <a:custGeom>
            <a:avLst/>
            <a:gdLst/>
            <a:ahLst/>
            <a:cxnLst/>
            <a:rect l="l" t="t" r="r" b="b"/>
            <a:pathLst>
              <a:path h="104139">
                <a:moveTo>
                  <a:pt x="0" y="104093"/>
                </a:moveTo>
                <a:lnTo>
                  <a:pt x="0" y="0"/>
                </a:lnTo>
              </a:path>
            </a:pathLst>
          </a:custGeom>
          <a:ln w="3175">
            <a:solidFill>
              <a:srgbClr val="36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1" name="object 2881"/>
          <p:cNvSpPr/>
          <p:nvPr/>
        </p:nvSpPr>
        <p:spPr>
          <a:xfrm>
            <a:off x="6740736" y="1934558"/>
            <a:ext cx="0" cy="104139"/>
          </a:xfrm>
          <a:custGeom>
            <a:avLst/>
            <a:gdLst/>
            <a:ahLst/>
            <a:cxnLst/>
            <a:rect l="l" t="t" r="r" b="b"/>
            <a:pathLst>
              <a:path h="104139">
                <a:moveTo>
                  <a:pt x="0" y="0"/>
                </a:moveTo>
                <a:lnTo>
                  <a:pt x="0" y="104093"/>
                </a:lnTo>
              </a:path>
            </a:pathLst>
          </a:custGeom>
          <a:ln w="3175">
            <a:solidFill>
              <a:srgbClr val="36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2" name="object 2882"/>
          <p:cNvSpPr/>
          <p:nvPr/>
        </p:nvSpPr>
        <p:spPr>
          <a:xfrm>
            <a:off x="6741362" y="1935339"/>
            <a:ext cx="0" cy="102870"/>
          </a:xfrm>
          <a:custGeom>
            <a:avLst/>
            <a:gdLst/>
            <a:ahLst/>
            <a:cxnLst/>
            <a:rect l="l" t="t" r="r" b="b"/>
            <a:pathLst>
              <a:path h="102869">
                <a:moveTo>
                  <a:pt x="0" y="0"/>
                </a:moveTo>
                <a:lnTo>
                  <a:pt x="0" y="102549"/>
                </a:lnTo>
              </a:path>
            </a:pathLst>
          </a:custGeom>
          <a:ln w="3175">
            <a:solidFill>
              <a:srgbClr val="36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3" name="object 2883"/>
          <p:cNvSpPr/>
          <p:nvPr/>
        </p:nvSpPr>
        <p:spPr>
          <a:xfrm>
            <a:off x="6740111" y="1934558"/>
            <a:ext cx="0" cy="104139"/>
          </a:xfrm>
          <a:custGeom>
            <a:avLst/>
            <a:gdLst/>
            <a:ahLst/>
            <a:cxnLst/>
            <a:rect l="l" t="t" r="r" b="b"/>
            <a:pathLst>
              <a:path h="104139">
                <a:moveTo>
                  <a:pt x="0" y="104093"/>
                </a:moveTo>
                <a:lnTo>
                  <a:pt x="0" y="0"/>
                </a:lnTo>
              </a:path>
            </a:pathLst>
          </a:custGeom>
          <a:ln w="3175">
            <a:solidFill>
              <a:srgbClr val="36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4" name="object 2884"/>
          <p:cNvSpPr/>
          <p:nvPr/>
        </p:nvSpPr>
        <p:spPr>
          <a:xfrm>
            <a:off x="6742076" y="1935339"/>
            <a:ext cx="0" cy="102870"/>
          </a:xfrm>
          <a:custGeom>
            <a:avLst/>
            <a:gdLst/>
            <a:ahLst/>
            <a:cxnLst/>
            <a:rect l="l" t="t" r="r" b="b"/>
            <a:pathLst>
              <a:path h="102869">
                <a:moveTo>
                  <a:pt x="0" y="0"/>
                </a:moveTo>
                <a:lnTo>
                  <a:pt x="0" y="102549"/>
                </a:lnTo>
              </a:path>
            </a:pathLst>
          </a:custGeom>
          <a:ln w="3175">
            <a:solidFill>
              <a:srgbClr val="33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5" name="object 2885"/>
          <p:cNvSpPr/>
          <p:nvPr/>
        </p:nvSpPr>
        <p:spPr>
          <a:xfrm>
            <a:off x="6742790" y="1936231"/>
            <a:ext cx="0" cy="100965"/>
          </a:xfrm>
          <a:custGeom>
            <a:avLst/>
            <a:gdLst/>
            <a:ahLst/>
            <a:cxnLst/>
            <a:rect l="l" t="t" r="r" b="b"/>
            <a:pathLst>
              <a:path h="100964">
                <a:moveTo>
                  <a:pt x="0" y="0"/>
                </a:moveTo>
                <a:lnTo>
                  <a:pt x="0" y="100785"/>
                </a:lnTo>
              </a:path>
            </a:pathLst>
          </a:custGeom>
          <a:ln w="3175">
            <a:solidFill>
              <a:srgbClr val="33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6" name="object 2886"/>
          <p:cNvSpPr/>
          <p:nvPr/>
        </p:nvSpPr>
        <p:spPr>
          <a:xfrm>
            <a:off x="6741362" y="1935339"/>
            <a:ext cx="0" cy="102870"/>
          </a:xfrm>
          <a:custGeom>
            <a:avLst/>
            <a:gdLst/>
            <a:ahLst/>
            <a:cxnLst/>
            <a:rect l="l" t="t" r="r" b="b"/>
            <a:pathLst>
              <a:path h="102869">
                <a:moveTo>
                  <a:pt x="0" y="102549"/>
                </a:moveTo>
                <a:lnTo>
                  <a:pt x="0" y="0"/>
                </a:lnTo>
              </a:path>
            </a:pathLst>
          </a:custGeom>
          <a:ln w="3175">
            <a:solidFill>
              <a:srgbClr val="33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7" name="object 2887"/>
          <p:cNvSpPr/>
          <p:nvPr/>
        </p:nvSpPr>
        <p:spPr>
          <a:xfrm>
            <a:off x="6743416" y="1936232"/>
            <a:ext cx="0" cy="100965"/>
          </a:xfrm>
          <a:custGeom>
            <a:avLst/>
            <a:gdLst/>
            <a:ahLst/>
            <a:cxnLst/>
            <a:rect l="l" t="t" r="r" b="b"/>
            <a:pathLst>
              <a:path h="100964">
                <a:moveTo>
                  <a:pt x="0" y="0"/>
                </a:moveTo>
                <a:lnTo>
                  <a:pt x="0" y="100785"/>
                </a:lnTo>
              </a:path>
            </a:pathLst>
          </a:custGeom>
          <a:ln w="3175">
            <a:solidFill>
              <a:srgbClr val="2F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8" name="object 2888"/>
          <p:cNvSpPr/>
          <p:nvPr/>
        </p:nvSpPr>
        <p:spPr>
          <a:xfrm>
            <a:off x="6744041" y="1937012"/>
            <a:ext cx="0" cy="99695"/>
          </a:xfrm>
          <a:custGeom>
            <a:avLst/>
            <a:gdLst/>
            <a:ahLst/>
            <a:cxnLst/>
            <a:rect l="l" t="t" r="r" b="b"/>
            <a:pathLst>
              <a:path h="99694">
                <a:moveTo>
                  <a:pt x="0" y="0"/>
                </a:moveTo>
                <a:lnTo>
                  <a:pt x="0" y="99241"/>
                </a:lnTo>
              </a:path>
            </a:pathLst>
          </a:custGeom>
          <a:ln w="3175">
            <a:solidFill>
              <a:srgbClr val="2F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9" name="object 2889"/>
          <p:cNvSpPr/>
          <p:nvPr/>
        </p:nvSpPr>
        <p:spPr>
          <a:xfrm>
            <a:off x="6742790" y="1936231"/>
            <a:ext cx="0" cy="100965"/>
          </a:xfrm>
          <a:custGeom>
            <a:avLst/>
            <a:gdLst/>
            <a:ahLst/>
            <a:cxnLst/>
            <a:rect l="l" t="t" r="r" b="b"/>
            <a:pathLst>
              <a:path h="100964">
                <a:moveTo>
                  <a:pt x="0" y="100785"/>
                </a:moveTo>
                <a:lnTo>
                  <a:pt x="0" y="0"/>
                </a:lnTo>
              </a:path>
            </a:pathLst>
          </a:custGeom>
          <a:ln w="3175">
            <a:solidFill>
              <a:srgbClr val="2F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0" name="object 2890"/>
          <p:cNvSpPr/>
          <p:nvPr/>
        </p:nvSpPr>
        <p:spPr>
          <a:xfrm>
            <a:off x="6744756" y="1937012"/>
            <a:ext cx="0" cy="99695"/>
          </a:xfrm>
          <a:custGeom>
            <a:avLst/>
            <a:gdLst/>
            <a:ahLst/>
            <a:cxnLst/>
            <a:rect l="l" t="t" r="r" b="b"/>
            <a:pathLst>
              <a:path h="99694">
                <a:moveTo>
                  <a:pt x="0" y="0"/>
                </a:moveTo>
                <a:lnTo>
                  <a:pt x="0" y="99241"/>
                </a:lnTo>
              </a:path>
            </a:pathLst>
          </a:custGeom>
          <a:ln w="3175">
            <a:solidFill>
              <a:srgbClr val="2F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1" name="object 2891"/>
          <p:cNvSpPr/>
          <p:nvPr/>
        </p:nvSpPr>
        <p:spPr>
          <a:xfrm>
            <a:off x="6745471" y="1937905"/>
            <a:ext cx="0" cy="97790"/>
          </a:xfrm>
          <a:custGeom>
            <a:avLst/>
            <a:gdLst/>
            <a:ahLst/>
            <a:cxnLst/>
            <a:rect l="l" t="t" r="r" b="b"/>
            <a:pathLst>
              <a:path h="97789">
                <a:moveTo>
                  <a:pt x="0" y="0"/>
                </a:moveTo>
                <a:lnTo>
                  <a:pt x="0" y="97477"/>
                </a:lnTo>
              </a:path>
            </a:pathLst>
          </a:custGeom>
          <a:ln w="3175">
            <a:solidFill>
              <a:srgbClr val="2F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2" name="object 2892"/>
          <p:cNvSpPr/>
          <p:nvPr/>
        </p:nvSpPr>
        <p:spPr>
          <a:xfrm>
            <a:off x="6744041" y="1937012"/>
            <a:ext cx="0" cy="99695"/>
          </a:xfrm>
          <a:custGeom>
            <a:avLst/>
            <a:gdLst/>
            <a:ahLst/>
            <a:cxnLst/>
            <a:rect l="l" t="t" r="r" b="b"/>
            <a:pathLst>
              <a:path h="99694">
                <a:moveTo>
                  <a:pt x="0" y="99241"/>
                </a:moveTo>
                <a:lnTo>
                  <a:pt x="0" y="0"/>
                </a:lnTo>
              </a:path>
            </a:pathLst>
          </a:custGeom>
          <a:ln w="3175">
            <a:solidFill>
              <a:srgbClr val="2F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3" name="object 2893"/>
          <p:cNvSpPr/>
          <p:nvPr/>
        </p:nvSpPr>
        <p:spPr>
          <a:xfrm>
            <a:off x="6746096" y="1937905"/>
            <a:ext cx="0" cy="97790"/>
          </a:xfrm>
          <a:custGeom>
            <a:avLst/>
            <a:gdLst/>
            <a:ahLst/>
            <a:cxnLst/>
            <a:rect l="l" t="t" r="r" b="b"/>
            <a:pathLst>
              <a:path h="97789">
                <a:moveTo>
                  <a:pt x="0" y="0"/>
                </a:moveTo>
                <a:lnTo>
                  <a:pt x="0" y="97477"/>
                </a:lnTo>
              </a:path>
            </a:pathLst>
          </a:custGeom>
          <a:ln w="3175">
            <a:solidFill>
              <a:srgbClr val="2C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4" name="object 2894"/>
          <p:cNvSpPr/>
          <p:nvPr/>
        </p:nvSpPr>
        <p:spPr>
          <a:xfrm>
            <a:off x="6746721" y="1938686"/>
            <a:ext cx="0" cy="96520"/>
          </a:xfrm>
          <a:custGeom>
            <a:avLst/>
            <a:gdLst/>
            <a:ahLst/>
            <a:cxnLst/>
            <a:rect l="l" t="t" r="r" b="b"/>
            <a:pathLst>
              <a:path h="96519">
                <a:moveTo>
                  <a:pt x="0" y="0"/>
                </a:moveTo>
                <a:lnTo>
                  <a:pt x="0" y="95933"/>
                </a:lnTo>
              </a:path>
            </a:pathLst>
          </a:custGeom>
          <a:ln w="3175">
            <a:solidFill>
              <a:srgbClr val="2C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5" name="object 2895"/>
          <p:cNvSpPr/>
          <p:nvPr/>
        </p:nvSpPr>
        <p:spPr>
          <a:xfrm>
            <a:off x="6745471" y="1937905"/>
            <a:ext cx="0" cy="97790"/>
          </a:xfrm>
          <a:custGeom>
            <a:avLst/>
            <a:gdLst/>
            <a:ahLst/>
            <a:cxnLst/>
            <a:rect l="l" t="t" r="r" b="b"/>
            <a:pathLst>
              <a:path h="97789">
                <a:moveTo>
                  <a:pt x="0" y="97477"/>
                </a:moveTo>
                <a:lnTo>
                  <a:pt x="0" y="0"/>
                </a:lnTo>
              </a:path>
            </a:pathLst>
          </a:custGeom>
          <a:ln w="3175">
            <a:solidFill>
              <a:srgbClr val="2C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6" name="object 2896"/>
          <p:cNvSpPr/>
          <p:nvPr/>
        </p:nvSpPr>
        <p:spPr>
          <a:xfrm>
            <a:off x="6747436" y="1938686"/>
            <a:ext cx="0" cy="96520"/>
          </a:xfrm>
          <a:custGeom>
            <a:avLst/>
            <a:gdLst/>
            <a:ahLst/>
            <a:cxnLst/>
            <a:rect l="l" t="t" r="r" b="b"/>
            <a:pathLst>
              <a:path h="96519">
                <a:moveTo>
                  <a:pt x="0" y="0"/>
                </a:moveTo>
                <a:lnTo>
                  <a:pt x="0" y="95933"/>
                </a:lnTo>
              </a:path>
            </a:pathLst>
          </a:custGeom>
          <a:ln w="3175">
            <a:solidFill>
              <a:srgbClr val="2A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7" name="object 2897"/>
          <p:cNvSpPr/>
          <p:nvPr/>
        </p:nvSpPr>
        <p:spPr>
          <a:xfrm>
            <a:off x="6748150" y="1939578"/>
            <a:ext cx="0" cy="94615"/>
          </a:xfrm>
          <a:custGeom>
            <a:avLst/>
            <a:gdLst/>
            <a:ahLst/>
            <a:cxnLst/>
            <a:rect l="l" t="t" r="r" b="b"/>
            <a:pathLst>
              <a:path h="94614">
                <a:moveTo>
                  <a:pt x="0" y="0"/>
                </a:moveTo>
                <a:lnTo>
                  <a:pt x="0" y="94169"/>
                </a:lnTo>
              </a:path>
            </a:pathLst>
          </a:custGeom>
          <a:ln w="3175">
            <a:solidFill>
              <a:srgbClr val="2A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8" name="object 2898"/>
          <p:cNvSpPr/>
          <p:nvPr/>
        </p:nvSpPr>
        <p:spPr>
          <a:xfrm>
            <a:off x="6746721" y="1938686"/>
            <a:ext cx="0" cy="96520"/>
          </a:xfrm>
          <a:custGeom>
            <a:avLst/>
            <a:gdLst/>
            <a:ahLst/>
            <a:cxnLst/>
            <a:rect l="l" t="t" r="r" b="b"/>
            <a:pathLst>
              <a:path h="96519">
                <a:moveTo>
                  <a:pt x="0" y="95933"/>
                </a:moveTo>
                <a:lnTo>
                  <a:pt x="0" y="0"/>
                </a:lnTo>
              </a:path>
            </a:pathLst>
          </a:custGeom>
          <a:ln w="3175">
            <a:solidFill>
              <a:srgbClr val="2A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9" name="object 2899"/>
          <p:cNvSpPr/>
          <p:nvPr/>
        </p:nvSpPr>
        <p:spPr>
          <a:xfrm>
            <a:off x="6748776" y="1939578"/>
            <a:ext cx="0" cy="94615"/>
          </a:xfrm>
          <a:custGeom>
            <a:avLst/>
            <a:gdLst/>
            <a:ahLst/>
            <a:cxnLst/>
            <a:rect l="l" t="t" r="r" b="b"/>
            <a:pathLst>
              <a:path h="94614">
                <a:moveTo>
                  <a:pt x="0" y="0"/>
                </a:moveTo>
                <a:lnTo>
                  <a:pt x="0" y="94169"/>
                </a:lnTo>
              </a:path>
            </a:pathLst>
          </a:custGeom>
          <a:ln w="3175">
            <a:solidFill>
              <a:srgbClr val="27C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0" name="object 2900"/>
          <p:cNvSpPr/>
          <p:nvPr/>
        </p:nvSpPr>
        <p:spPr>
          <a:xfrm>
            <a:off x="6749401" y="1940359"/>
            <a:ext cx="0" cy="92710"/>
          </a:xfrm>
          <a:custGeom>
            <a:avLst/>
            <a:gdLst/>
            <a:ahLst/>
            <a:cxnLst/>
            <a:rect l="l" t="t" r="r" b="b"/>
            <a:pathLst>
              <a:path h="92710">
                <a:moveTo>
                  <a:pt x="0" y="0"/>
                </a:moveTo>
                <a:lnTo>
                  <a:pt x="0" y="92625"/>
                </a:lnTo>
              </a:path>
            </a:pathLst>
          </a:custGeom>
          <a:ln w="3175">
            <a:solidFill>
              <a:srgbClr val="27C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1" name="object 2901"/>
          <p:cNvSpPr/>
          <p:nvPr/>
        </p:nvSpPr>
        <p:spPr>
          <a:xfrm>
            <a:off x="6748150" y="1939578"/>
            <a:ext cx="0" cy="94615"/>
          </a:xfrm>
          <a:custGeom>
            <a:avLst/>
            <a:gdLst/>
            <a:ahLst/>
            <a:cxnLst/>
            <a:rect l="l" t="t" r="r" b="b"/>
            <a:pathLst>
              <a:path h="94614">
                <a:moveTo>
                  <a:pt x="0" y="94169"/>
                </a:moveTo>
                <a:lnTo>
                  <a:pt x="0" y="0"/>
                </a:lnTo>
              </a:path>
            </a:pathLst>
          </a:custGeom>
          <a:ln w="3175">
            <a:solidFill>
              <a:srgbClr val="27C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2" name="object 2902"/>
          <p:cNvSpPr/>
          <p:nvPr/>
        </p:nvSpPr>
        <p:spPr>
          <a:xfrm>
            <a:off x="6750116" y="1940359"/>
            <a:ext cx="0" cy="92710"/>
          </a:xfrm>
          <a:custGeom>
            <a:avLst/>
            <a:gdLst/>
            <a:ahLst/>
            <a:cxnLst/>
            <a:rect l="l" t="t" r="r" b="b"/>
            <a:pathLst>
              <a:path h="92710">
                <a:moveTo>
                  <a:pt x="0" y="0"/>
                </a:moveTo>
                <a:lnTo>
                  <a:pt x="0" y="92625"/>
                </a:lnTo>
              </a:path>
            </a:pathLst>
          </a:custGeom>
          <a:ln w="3175">
            <a:solidFill>
              <a:srgbClr val="27C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3" name="object 2903"/>
          <p:cNvSpPr/>
          <p:nvPr/>
        </p:nvSpPr>
        <p:spPr>
          <a:xfrm>
            <a:off x="6750831" y="1941252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0861"/>
                </a:lnTo>
              </a:path>
            </a:pathLst>
          </a:custGeom>
          <a:ln w="3175">
            <a:solidFill>
              <a:srgbClr val="27C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4" name="object 2904"/>
          <p:cNvSpPr/>
          <p:nvPr/>
        </p:nvSpPr>
        <p:spPr>
          <a:xfrm>
            <a:off x="6749401" y="1940359"/>
            <a:ext cx="0" cy="92710"/>
          </a:xfrm>
          <a:custGeom>
            <a:avLst/>
            <a:gdLst/>
            <a:ahLst/>
            <a:cxnLst/>
            <a:rect l="l" t="t" r="r" b="b"/>
            <a:pathLst>
              <a:path h="92710">
                <a:moveTo>
                  <a:pt x="0" y="92625"/>
                </a:moveTo>
                <a:lnTo>
                  <a:pt x="0" y="0"/>
                </a:lnTo>
              </a:path>
            </a:pathLst>
          </a:custGeom>
          <a:ln w="3175">
            <a:solidFill>
              <a:srgbClr val="27C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5" name="object 2905"/>
          <p:cNvSpPr/>
          <p:nvPr/>
        </p:nvSpPr>
        <p:spPr>
          <a:xfrm>
            <a:off x="6751456" y="1941252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0861"/>
                </a:lnTo>
              </a:path>
            </a:pathLst>
          </a:custGeom>
          <a:ln w="3175">
            <a:solidFill>
              <a:srgbClr val="22C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6" name="object 2906"/>
          <p:cNvSpPr/>
          <p:nvPr/>
        </p:nvSpPr>
        <p:spPr>
          <a:xfrm>
            <a:off x="6752081" y="1942033"/>
            <a:ext cx="0" cy="89535"/>
          </a:xfrm>
          <a:custGeom>
            <a:avLst/>
            <a:gdLst/>
            <a:ahLst/>
            <a:cxnLst/>
            <a:rect l="l" t="t" r="r" b="b"/>
            <a:pathLst>
              <a:path h="89535">
                <a:moveTo>
                  <a:pt x="0" y="0"/>
                </a:moveTo>
                <a:lnTo>
                  <a:pt x="0" y="89317"/>
                </a:lnTo>
              </a:path>
            </a:pathLst>
          </a:custGeom>
          <a:ln w="3175">
            <a:solidFill>
              <a:srgbClr val="22C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7" name="object 2907"/>
          <p:cNvSpPr/>
          <p:nvPr/>
        </p:nvSpPr>
        <p:spPr>
          <a:xfrm>
            <a:off x="6750831" y="1941252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90861"/>
                </a:moveTo>
                <a:lnTo>
                  <a:pt x="0" y="0"/>
                </a:lnTo>
              </a:path>
            </a:pathLst>
          </a:custGeom>
          <a:ln w="3175">
            <a:solidFill>
              <a:srgbClr val="22C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8" name="object 2908"/>
          <p:cNvSpPr/>
          <p:nvPr/>
        </p:nvSpPr>
        <p:spPr>
          <a:xfrm>
            <a:off x="6752796" y="1942033"/>
            <a:ext cx="0" cy="89535"/>
          </a:xfrm>
          <a:custGeom>
            <a:avLst/>
            <a:gdLst/>
            <a:ahLst/>
            <a:cxnLst/>
            <a:rect l="l" t="t" r="r" b="b"/>
            <a:pathLst>
              <a:path h="89535">
                <a:moveTo>
                  <a:pt x="0" y="0"/>
                </a:moveTo>
                <a:lnTo>
                  <a:pt x="0" y="89317"/>
                </a:lnTo>
              </a:path>
            </a:pathLst>
          </a:custGeom>
          <a:ln w="3175">
            <a:solidFill>
              <a:srgbClr val="1FC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9" name="object 2909"/>
          <p:cNvSpPr/>
          <p:nvPr/>
        </p:nvSpPr>
        <p:spPr>
          <a:xfrm>
            <a:off x="6753511" y="1942925"/>
            <a:ext cx="0" cy="87630"/>
          </a:xfrm>
          <a:custGeom>
            <a:avLst/>
            <a:gdLst/>
            <a:ahLst/>
            <a:cxnLst/>
            <a:rect l="l" t="t" r="r" b="b"/>
            <a:pathLst>
              <a:path h="87630">
                <a:moveTo>
                  <a:pt x="0" y="0"/>
                </a:moveTo>
                <a:lnTo>
                  <a:pt x="0" y="87553"/>
                </a:lnTo>
              </a:path>
            </a:pathLst>
          </a:custGeom>
          <a:ln w="3175">
            <a:solidFill>
              <a:srgbClr val="1FC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0" name="object 2910"/>
          <p:cNvSpPr/>
          <p:nvPr/>
        </p:nvSpPr>
        <p:spPr>
          <a:xfrm>
            <a:off x="6752081" y="1942033"/>
            <a:ext cx="0" cy="89535"/>
          </a:xfrm>
          <a:custGeom>
            <a:avLst/>
            <a:gdLst/>
            <a:ahLst/>
            <a:cxnLst/>
            <a:rect l="l" t="t" r="r" b="b"/>
            <a:pathLst>
              <a:path h="89535">
                <a:moveTo>
                  <a:pt x="0" y="89317"/>
                </a:moveTo>
                <a:lnTo>
                  <a:pt x="0" y="0"/>
                </a:lnTo>
              </a:path>
            </a:pathLst>
          </a:custGeom>
          <a:ln w="3175">
            <a:solidFill>
              <a:srgbClr val="1FC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1" name="object 2911"/>
          <p:cNvSpPr/>
          <p:nvPr/>
        </p:nvSpPr>
        <p:spPr>
          <a:xfrm>
            <a:off x="6754136" y="1942925"/>
            <a:ext cx="0" cy="87630"/>
          </a:xfrm>
          <a:custGeom>
            <a:avLst/>
            <a:gdLst/>
            <a:ahLst/>
            <a:cxnLst/>
            <a:rect l="l" t="t" r="r" b="b"/>
            <a:pathLst>
              <a:path h="87630">
                <a:moveTo>
                  <a:pt x="0" y="0"/>
                </a:moveTo>
                <a:lnTo>
                  <a:pt x="0" y="87553"/>
                </a:lnTo>
              </a:path>
            </a:pathLst>
          </a:custGeom>
          <a:ln w="3175">
            <a:solidFill>
              <a:srgbClr val="1FC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2" name="object 2912"/>
          <p:cNvSpPr/>
          <p:nvPr/>
        </p:nvSpPr>
        <p:spPr>
          <a:xfrm>
            <a:off x="6754762" y="1943706"/>
            <a:ext cx="0" cy="86360"/>
          </a:xfrm>
          <a:custGeom>
            <a:avLst/>
            <a:gdLst/>
            <a:ahLst/>
            <a:cxnLst/>
            <a:rect l="l" t="t" r="r" b="b"/>
            <a:pathLst>
              <a:path h="86360">
                <a:moveTo>
                  <a:pt x="0" y="0"/>
                </a:moveTo>
                <a:lnTo>
                  <a:pt x="0" y="86009"/>
                </a:lnTo>
              </a:path>
            </a:pathLst>
          </a:custGeom>
          <a:ln w="3175">
            <a:solidFill>
              <a:srgbClr val="1FC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3" name="object 2913"/>
          <p:cNvSpPr/>
          <p:nvPr/>
        </p:nvSpPr>
        <p:spPr>
          <a:xfrm>
            <a:off x="6753511" y="1942925"/>
            <a:ext cx="0" cy="87630"/>
          </a:xfrm>
          <a:custGeom>
            <a:avLst/>
            <a:gdLst/>
            <a:ahLst/>
            <a:cxnLst/>
            <a:rect l="l" t="t" r="r" b="b"/>
            <a:pathLst>
              <a:path h="87630">
                <a:moveTo>
                  <a:pt x="0" y="87553"/>
                </a:moveTo>
                <a:lnTo>
                  <a:pt x="0" y="0"/>
                </a:lnTo>
              </a:path>
            </a:pathLst>
          </a:custGeom>
          <a:ln w="3175">
            <a:solidFill>
              <a:srgbClr val="1FC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4" name="object 2914"/>
          <p:cNvSpPr/>
          <p:nvPr/>
        </p:nvSpPr>
        <p:spPr>
          <a:xfrm>
            <a:off x="6755476" y="1943706"/>
            <a:ext cx="0" cy="86360"/>
          </a:xfrm>
          <a:custGeom>
            <a:avLst/>
            <a:gdLst/>
            <a:ahLst/>
            <a:cxnLst/>
            <a:rect l="l" t="t" r="r" b="b"/>
            <a:pathLst>
              <a:path h="86360">
                <a:moveTo>
                  <a:pt x="0" y="0"/>
                </a:moveTo>
                <a:lnTo>
                  <a:pt x="0" y="86009"/>
                </a:lnTo>
              </a:path>
            </a:pathLst>
          </a:custGeom>
          <a:ln w="3175">
            <a:solidFill>
              <a:srgbClr val="1AC3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5" name="object 2915"/>
          <p:cNvSpPr/>
          <p:nvPr/>
        </p:nvSpPr>
        <p:spPr>
          <a:xfrm>
            <a:off x="6756191" y="1944599"/>
            <a:ext cx="0" cy="84455"/>
          </a:xfrm>
          <a:custGeom>
            <a:avLst/>
            <a:gdLst/>
            <a:ahLst/>
            <a:cxnLst/>
            <a:rect l="l" t="t" r="r" b="b"/>
            <a:pathLst>
              <a:path h="84455">
                <a:moveTo>
                  <a:pt x="0" y="0"/>
                </a:moveTo>
                <a:lnTo>
                  <a:pt x="0" y="84245"/>
                </a:lnTo>
              </a:path>
            </a:pathLst>
          </a:custGeom>
          <a:ln w="3175">
            <a:solidFill>
              <a:srgbClr val="1AC3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6" name="object 2916"/>
          <p:cNvSpPr/>
          <p:nvPr/>
        </p:nvSpPr>
        <p:spPr>
          <a:xfrm>
            <a:off x="6754762" y="1943706"/>
            <a:ext cx="0" cy="86360"/>
          </a:xfrm>
          <a:custGeom>
            <a:avLst/>
            <a:gdLst/>
            <a:ahLst/>
            <a:cxnLst/>
            <a:rect l="l" t="t" r="r" b="b"/>
            <a:pathLst>
              <a:path h="86360">
                <a:moveTo>
                  <a:pt x="0" y="86009"/>
                </a:moveTo>
                <a:lnTo>
                  <a:pt x="0" y="0"/>
                </a:lnTo>
              </a:path>
            </a:pathLst>
          </a:custGeom>
          <a:ln w="3175">
            <a:solidFill>
              <a:srgbClr val="1AC3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7" name="object 2917"/>
          <p:cNvSpPr/>
          <p:nvPr/>
        </p:nvSpPr>
        <p:spPr>
          <a:xfrm>
            <a:off x="6756191" y="1944599"/>
            <a:ext cx="0" cy="84455"/>
          </a:xfrm>
          <a:custGeom>
            <a:avLst/>
            <a:gdLst/>
            <a:ahLst/>
            <a:cxnLst/>
            <a:rect l="l" t="t" r="r" b="b"/>
            <a:pathLst>
              <a:path h="84455">
                <a:moveTo>
                  <a:pt x="0" y="0"/>
                </a:moveTo>
                <a:lnTo>
                  <a:pt x="0" y="84245"/>
                </a:lnTo>
              </a:path>
            </a:pathLst>
          </a:custGeom>
          <a:ln w="3175">
            <a:solidFill>
              <a:srgbClr val="13C3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8" name="object 2918"/>
          <p:cNvSpPr/>
          <p:nvPr/>
        </p:nvSpPr>
        <p:spPr>
          <a:xfrm>
            <a:off x="6756191" y="1944599"/>
            <a:ext cx="0" cy="84455"/>
          </a:xfrm>
          <a:custGeom>
            <a:avLst/>
            <a:gdLst/>
            <a:ahLst/>
            <a:cxnLst/>
            <a:rect l="l" t="t" r="r" b="b"/>
            <a:pathLst>
              <a:path h="84455">
                <a:moveTo>
                  <a:pt x="0" y="84245"/>
                </a:moveTo>
                <a:lnTo>
                  <a:pt x="0" y="0"/>
                </a:lnTo>
              </a:path>
            </a:pathLst>
          </a:custGeom>
          <a:ln w="3175">
            <a:solidFill>
              <a:srgbClr val="13C3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9" name="object 2919"/>
          <p:cNvSpPr/>
          <p:nvPr/>
        </p:nvSpPr>
        <p:spPr>
          <a:xfrm>
            <a:off x="6756191" y="1944599"/>
            <a:ext cx="1270" cy="84455"/>
          </a:xfrm>
          <a:custGeom>
            <a:avLst/>
            <a:gdLst/>
            <a:ahLst/>
            <a:cxnLst/>
            <a:rect l="l" t="t" r="r" b="b"/>
            <a:pathLst>
              <a:path w="1270" h="84455">
                <a:moveTo>
                  <a:pt x="0" y="0"/>
                </a:moveTo>
                <a:lnTo>
                  <a:pt x="1250" y="780"/>
                </a:lnTo>
                <a:lnTo>
                  <a:pt x="1250" y="83482"/>
                </a:lnTo>
                <a:lnTo>
                  <a:pt x="0" y="84245"/>
                </a:lnTo>
                <a:lnTo>
                  <a:pt x="0" y="0"/>
                </a:lnTo>
                <a:close/>
              </a:path>
            </a:pathLst>
          </a:custGeom>
          <a:solidFill>
            <a:srgbClr val="13C3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0" name="object 2920"/>
          <p:cNvSpPr/>
          <p:nvPr/>
        </p:nvSpPr>
        <p:spPr>
          <a:xfrm>
            <a:off x="6757441" y="1945380"/>
            <a:ext cx="0" cy="83185"/>
          </a:xfrm>
          <a:custGeom>
            <a:avLst/>
            <a:gdLst/>
            <a:ahLst/>
            <a:cxnLst/>
            <a:rect l="l" t="t" r="r" b="b"/>
            <a:pathLst>
              <a:path h="83185">
                <a:moveTo>
                  <a:pt x="0" y="0"/>
                </a:moveTo>
                <a:lnTo>
                  <a:pt x="0" y="82701"/>
                </a:lnTo>
              </a:path>
            </a:pathLst>
          </a:custGeom>
          <a:ln w="3175">
            <a:solidFill>
              <a:srgbClr val="13C3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1" name="object 2921"/>
          <p:cNvSpPr/>
          <p:nvPr/>
        </p:nvSpPr>
        <p:spPr>
          <a:xfrm>
            <a:off x="6756191" y="1944599"/>
            <a:ext cx="0" cy="84455"/>
          </a:xfrm>
          <a:custGeom>
            <a:avLst/>
            <a:gdLst/>
            <a:ahLst/>
            <a:cxnLst/>
            <a:rect l="l" t="t" r="r" b="b"/>
            <a:pathLst>
              <a:path h="84455">
                <a:moveTo>
                  <a:pt x="0" y="84245"/>
                </a:moveTo>
                <a:lnTo>
                  <a:pt x="0" y="0"/>
                </a:lnTo>
              </a:path>
            </a:pathLst>
          </a:custGeom>
          <a:ln w="3175">
            <a:solidFill>
              <a:srgbClr val="13C3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2" name="object 2922"/>
          <p:cNvSpPr/>
          <p:nvPr/>
        </p:nvSpPr>
        <p:spPr>
          <a:xfrm>
            <a:off x="6757441" y="1945380"/>
            <a:ext cx="1905" cy="83185"/>
          </a:xfrm>
          <a:custGeom>
            <a:avLst/>
            <a:gdLst/>
            <a:ahLst/>
            <a:cxnLst/>
            <a:rect l="l" t="t" r="r" b="b"/>
            <a:pathLst>
              <a:path w="1904" h="83185">
                <a:moveTo>
                  <a:pt x="0" y="0"/>
                </a:moveTo>
                <a:lnTo>
                  <a:pt x="1429" y="892"/>
                </a:lnTo>
                <a:lnTo>
                  <a:pt x="1429" y="81829"/>
                </a:lnTo>
                <a:lnTo>
                  <a:pt x="0" y="82701"/>
                </a:lnTo>
                <a:lnTo>
                  <a:pt x="0" y="0"/>
                </a:lnTo>
                <a:close/>
              </a:path>
            </a:pathLst>
          </a:custGeom>
          <a:solidFill>
            <a:srgbClr val="13C3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3" name="object 2923"/>
          <p:cNvSpPr/>
          <p:nvPr/>
        </p:nvSpPr>
        <p:spPr>
          <a:xfrm>
            <a:off x="6758871" y="1946272"/>
            <a:ext cx="0" cy="81280"/>
          </a:xfrm>
          <a:custGeom>
            <a:avLst/>
            <a:gdLst/>
            <a:ahLst/>
            <a:cxnLst/>
            <a:rect l="l" t="t" r="r" b="b"/>
            <a:pathLst>
              <a:path h="81280">
                <a:moveTo>
                  <a:pt x="0" y="0"/>
                </a:moveTo>
                <a:lnTo>
                  <a:pt x="0" y="80937"/>
                </a:lnTo>
              </a:path>
            </a:pathLst>
          </a:custGeom>
          <a:ln w="3175">
            <a:solidFill>
              <a:srgbClr val="13C3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4" name="object 2924"/>
          <p:cNvSpPr/>
          <p:nvPr/>
        </p:nvSpPr>
        <p:spPr>
          <a:xfrm>
            <a:off x="6757441" y="1945380"/>
            <a:ext cx="0" cy="83185"/>
          </a:xfrm>
          <a:custGeom>
            <a:avLst/>
            <a:gdLst/>
            <a:ahLst/>
            <a:cxnLst/>
            <a:rect l="l" t="t" r="r" b="b"/>
            <a:pathLst>
              <a:path h="83185">
                <a:moveTo>
                  <a:pt x="0" y="82701"/>
                </a:moveTo>
                <a:lnTo>
                  <a:pt x="0" y="0"/>
                </a:lnTo>
              </a:path>
            </a:pathLst>
          </a:custGeom>
          <a:ln w="3175">
            <a:solidFill>
              <a:srgbClr val="13C3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5" name="object 2925"/>
          <p:cNvSpPr/>
          <p:nvPr/>
        </p:nvSpPr>
        <p:spPr>
          <a:xfrm>
            <a:off x="6758871" y="1946272"/>
            <a:ext cx="0" cy="81280"/>
          </a:xfrm>
          <a:custGeom>
            <a:avLst/>
            <a:gdLst/>
            <a:ahLst/>
            <a:cxnLst/>
            <a:rect l="l" t="t" r="r" b="b"/>
            <a:pathLst>
              <a:path h="81280">
                <a:moveTo>
                  <a:pt x="0" y="0"/>
                </a:moveTo>
                <a:lnTo>
                  <a:pt x="0" y="80937"/>
                </a:lnTo>
              </a:path>
            </a:pathLst>
          </a:custGeom>
          <a:ln w="3175">
            <a:solidFill>
              <a:srgbClr val="0CC3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6" name="object 2926"/>
          <p:cNvSpPr/>
          <p:nvPr/>
        </p:nvSpPr>
        <p:spPr>
          <a:xfrm>
            <a:off x="6758871" y="1946272"/>
            <a:ext cx="0" cy="81280"/>
          </a:xfrm>
          <a:custGeom>
            <a:avLst/>
            <a:gdLst/>
            <a:ahLst/>
            <a:cxnLst/>
            <a:rect l="l" t="t" r="r" b="b"/>
            <a:pathLst>
              <a:path h="81280">
                <a:moveTo>
                  <a:pt x="0" y="80937"/>
                </a:moveTo>
                <a:lnTo>
                  <a:pt x="0" y="0"/>
                </a:lnTo>
              </a:path>
            </a:pathLst>
          </a:custGeom>
          <a:ln w="3175">
            <a:solidFill>
              <a:srgbClr val="0CC3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7" name="object 2927"/>
          <p:cNvSpPr/>
          <p:nvPr/>
        </p:nvSpPr>
        <p:spPr>
          <a:xfrm>
            <a:off x="6758871" y="1946272"/>
            <a:ext cx="1270" cy="81280"/>
          </a:xfrm>
          <a:custGeom>
            <a:avLst/>
            <a:gdLst/>
            <a:ahLst/>
            <a:cxnLst/>
            <a:rect l="l" t="t" r="r" b="b"/>
            <a:pathLst>
              <a:path w="1270" h="81280">
                <a:moveTo>
                  <a:pt x="0" y="0"/>
                </a:moveTo>
                <a:lnTo>
                  <a:pt x="1250" y="780"/>
                </a:lnTo>
                <a:lnTo>
                  <a:pt x="1250" y="80174"/>
                </a:lnTo>
                <a:lnTo>
                  <a:pt x="0" y="80937"/>
                </a:lnTo>
                <a:lnTo>
                  <a:pt x="0" y="0"/>
                </a:lnTo>
                <a:close/>
              </a:path>
            </a:pathLst>
          </a:custGeom>
          <a:solidFill>
            <a:srgbClr val="0CC3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8" name="object 2928"/>
          <p:cNvSpPr/>
          <p:nvPr/>
        </p:nvSpPr>
        <p:spPr>
          <a:xfrm>
            <a:off x="6759496" y="1946272"/>
            <a:ext cx="0" cy="81280"/>
          </a:xfrm>
          <a:custGeom>
            <a:avLst/>
            <a:gdLst/>
            <a:ahLst/>
            <a:cxnLst/>
            <a:rect l="l" t="t" r="r" b="b"/>
            <a:pathLst>
              <a:path h="81280">
                <a:moveTo>
                  <a:pt x="0" y="0"/>
                </a:moveTo>
                <a:lnTo>
                  <a:pt x="0" y="80937"/>
                </a:lnTo>
              </a:path>
            </a:pathLst>
          </a:custGeom>
          <a:ln w="3752">
            <a:solidFill>
              <a:srgbClr val="0CC3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9" name="object 2929"/>
          <p:cNvSpPr/>
          <p:nvPr/>
        </p:nvSpPr>
        <p:spPr>
          <a:xfrm>
            <a:off x="6760122" y="1947053"/>
            <a:ext cx="0" cy="80010"/>
          </a:xfrm>
          <a:custGeom>
            <a:avLst/>
            <a:gdLst/>
            <a:ahLst/>
            <a:cxnLst/>
            <a:rect l="l" t="t" r="r" b="b"/>
            <a:pathLst>
              <a:path h="80010">
                <a:moveTo>
                  <a:pt x="0" y="0"/>
                </a:moveTo>
                <a:lnTo>
                  <a:pt x="0" y="79393"/>
                </a:lnTo>
              </a:path>
            </a:pathLst>
          </a:custGeom>
          <a:ln w="3175">
            <a:solidFill>
              <a:srgbClr val="01C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0" name="object 2930"/>
          <p:cNvSpPr/>
          <p:nvPr/>
        </p:nvSpPr>
        <p:spPr>
          <a:xfrm>
            <a:off x="6760122" y="1947053"/>
            <a:ext cx="0" cy="80010"/>
          </a:xfrm>
          <a:custGeom>
            <a:avLst/>
            <a:gdLst/>
            <a:ahLst/>
            <a:cxnLst/>
            <a:rect l="l" t="t" r="r" b="b"/>
            <a:pathLst>
              <a:path h="80010">
                <a:moveTo>
                  <a:pt x="0" y="79393"/>
                </a:moveTo>
                <a:lnTo>
                  <a:pt x="0" y="0"/>
                </a:lnTo>
              </a:path>
            </a:pathLst>
          </a:custGeom>
          <a:ln w="3175">
            <a:solidFill>
              <a:srgbClr val="01C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1" name="object 2931"/>
          <p:cNvSpPr/>
          <p:nvPr/>
        </p:nvSpPr>
        <p:spPr>
          <a:xfrm>
            <a:off x="6760122" y="1947053"/>
            <a:ext cx="1905" cy="80010"/>
          </a:xfrm>
          <a:custGeom>
            <a:avLst/>
            <a:gdLst/>
            <a:ahLst/>
            <a:cxnLst/>
            <a:rect l="l" t="t" r="r" b="b"/>
            <a:pathLst>
              <a:path w="1904" h="80010">
                <a:moveTo>
                  <a:pt x="0" y="0"/>
                </a:moveTo>
                <a:lnTo>
                  <a:pt x="1429" y="892"/>
                </a:lnTo>
                <a:lnTo>
                  <a:pt x="1429" y="78521"/>
                </a:lnTo>
                <a:lnTo>
                  <a:pt x="0" y="79393"/>
                </a:lnTo>
                <a:lnTo>
                  <a:pt x="0" y="0"/>
                </a:lnTo>
                <a:close/>
              </a:path>
            </a:pathLst>
          </a:custGeom>
          <a:solidFill>
            <a:srgbClr val="01C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2" name="object 2932"/>
          <p:cNvSpPr/>
          <p:nvPr/>
        </p:nvSpPr>
        <p:spPr>
          <a:xfrm>
            <a:off x="6761551" y="1947946"/>
            <a:ext cx="0" cy="78105"/>
          </a:xfrm>
          <a:custGeom>
            <a:avLst/>
            <a:gdLst/>
            <a:ahLst/>
            <a:cxnLst/>
            <a:rect l="l" t="t" r="r" b="b"/>
            <a:pathLst>
              <a:path h="78105">
                <a:moveTo>
                  <a:pt x="0" y="0"/>
                </a:moveTo>
                <a:lnTo>
                  <a:pt x="0" y="77629"/>
                </a:lnTo>
              </a:path>
            </a:pathLst>
          </a:custGeom>
          <a:ln w="3175">
            <a:solidFill>
              <a:srgbClr val="01C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3" name="object 2933"/>
          <p:cNvSpPr/>
          <p:nvPr/>
        </p:nvSpPr>
        <p:spPr>
          <a:xfrm>
            <a:off x="6760122" y="1947053"/>
            <a:ext cx="0" cy="80010"/>
          </a:xfrm>
          <a:custGeom>
            <a:avLst/>
            <a:gdLst/>
            <a:ahLst/>
            <a:cxnLst/>
            <a:rect l="l" t="t" r="r" b="b"/>
            <a:pathLst>
              <a:path h="80010">
                <a:moveTo>
                  <a:pt x="0" y="79393"/>
                </a:moveTo>
                <a:lnTo>
                  <a:pt x="0" y="0"/>
                </a:lnTo>
              </a:path>
            </a:pathLst>
          </a:custGeom>
          <a:ln w="3175">
            <a:solidFill>
              <a:srgbClr val="01C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4" name="object 2934"/>
          <p:cNvSpPr/>
          <p:nvPr/>
        </p:nvSpPr>
        <p:spPr>
          <a:xfrm>
            <a:off x="6761551" y="1947946"/>
            <a:ext cx="1270" cy="78105"/>
          </a:xfrm>
          <a:custGeom>
            <a:avLst/>
            <a:gdLst/>
            <a:ahLst/>
            <a:cxnLst/>
            <a:rect l="l" t="t" r="r" b="b"/>
            <a:pathLst>
              <a:path w="1270" h="78105">
                <a:moveTo>
                  <a:pt x="0" y="0"/>
                </a:moveTo>
                <a:lnTo>
                  <a:pt x="1250" y="780"/>
                </a:lnTo>
                <a:lnTo>
                  <a:pt x="1250" y="76866"/>
                </a:lnTo>
                <a:lnTo>
                  <a:pt x="0" y="77629"/>
                </a:lnTo>
                <a:lnTo>
                  <a:pt x="0" y="0"/>
                </a:lnTo>
                <a:close/>
              </a:path>
            </a:pathLst>
          </a:custGeom>
          <a:solidFill>
            <a:srgbClr val="01C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5" name="object 2935"/>
          <p:cNvSpPr/>
          <p:nvPr/>
        </p:nvSpPr>
        <p:spPr>
          <a:xfrm>
            <a:off x="6762176" y="1947946"/>
            <a:ext cx="0" cy="78105"/>
          </a:xfrm>
          <a:custGeom>
            <a:avLst/>
            <a:gdLst/>
            <a:ahLst/>
            <a:cxnLst/>
            <a:rect l="l" t="t" r="r" b="b"/>
            <a:pathLst>
              <a:path h="78105">
                <a:moveTo>
                  <a:pt x="0" y="0"/>
                </a:moveTo>
                <a:lnTo>
                  <a:pt x="0" y="77629"/>
                </a:lnTo>
              </a:path>
            </a:pathLst>
          </a:custGeom>
          <a:ln w="3752">
            <a:solidFill>
              <a:srgbClr val="01C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6" name="object 2936"/>
          <p:cNvSpPr/>
          <p:nvPr/>
        </p:nvSpPr>
        <p:spPr>
          <a:xfrm>
            <a:off x="6762801" y="1948726"/>
            <a:ext cx="1905" cy="76200"/>
          </a:xfrm>
          <a:custGeom>
            <a:avLst/>
            <a:gdLst/>
            <a:ahLst/>
            <a:cxnLst/>
            <a:rect l="l" t="t" r="r" b="b"/>
            <a:pathLst>
              <a:path w="1904" h="76200">
                <a:moveTo>
                  <a:pt x="0" y="0"/>
                </a:moveTo>
                <a:lnTo>
                  <a:pt x="1429" y="892"/>
                </a:lnTo>
                <a:lnTo>
                  <a:pt x="1429" y="75213"/>
                </a:lnTo>
                <a:lnTo>
                  <a:pt x="0" y="76085"/>
                </a:lnTo>
                <a:lnTo>
                  <a:pt x="0" y="0"/>
                </a:lnTo>
                <a:close/>
              </a:path>
            </a:pathLst>
          </a:custGeom>
          <a:solidFill>
            <a:srgbClr val="00C2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7" name="object 2937"/>
          <p:cNvSpPr/>
          <p:nvPr/>
        </p:nvSpPr>
        <p:spPr>
          <a:xfrm>
            <a:off x="6764231" y="1949619"/>
            <a:ext cx="0" cy="74930"/>
          </a:xfrm>
          <a:custGeom>
            <a:avLst/>
            <a:gdLst/>
            <a:ahLst/>
            <a:cxnLst/>
            <a:rect l="l" t="t" r="r" b="b"/>
            <a:pathLst>
              <a:path h="74930">
                <a:moveTo>
                  <a:pt x="0" y="0"/>
                </a:moveTo>
                <a:lnTo>
                  <a:pt x="0" y="74321"/>
                </a:lnTo>
              </a:path>
            </a:pathLst>
          </a:custGeom>
          <a:ln w="3175">
            <a:solidFill>
              <a:srgbClr val="00C2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8" name="object 2938"/>
          <p:cNvSpPr/>
          <p:nvPr/>
        </p:nvSpPr>
        <p:spPr>
          <a:xfrm>
            <a:off x="6762801" y="1948726"/>
            <a:ext cx="0" cy="76200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76085"/>
                </a:moveTo>
                <a:lnTo>
                  <a:pt x="0" y="0"/>
                </a:lnTo>
              </a:path>
            </a:pathLst>
          </a:custGeom>
          <a:ln w="3175">
            <a:solidFill>
              <a:srgbClr val="00C2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9" name="object 2939"/>
          <p:cNvSpPr/>
          <p:nvPr/>
        </p:nvSpPr>
        <p:spPr>
          <a:xfrm>
            <a:off x="6764231" y="1949619"/>
            <a:ext cx="1270" cy="74930"/>
          </a:xfrm>
          <a:custGeom>
            <a:avLst/>
            <a:gdLst/>
            <a:ahLst/>
            <a:cxnLst/>
            <a:rect l="l" t="t" r="r" b="b"/>
            <a:pathLst>
              <a:path w="1270" h="74930">
                <a:moveTo>
                  <a:pt x="0" y="0"/>
                </a:moveTo>
                <a:lnTo>
                  <a:pt x="1250" y="780"/>
                </a:lnTo>
                <a:lnTo>
                  <a:pt x="1250" y="73558"/>
                </a:lnTo>
                <a:lnTo>
                  <a:pt x="0" y="74321"/>
                </a:lnTo>
                <a:lnTo>
                  <a:pt x="0" y="0"/>
                </a:lnTo>
                <a:close/>
              </a:path>
            </a:pathLst>
          </a:custGeom>
          <a:solidFill>
            <a:srgbClr val="00C2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0" name="object 2940"/>
          <p:cNvSpPr/>
          <p:nvPr/>
        </p:nvSpPr>
        <p:spPr>
          <a:xfrm>
            <a:off x="6765481" y="1950400"/>
            <a:ext cx="0" cy="73025"/>
          </a:xfrm>
          <a:custGeom>
            <a:avLst/>
            <a:gdLst/>
            <a:ahLst/>
            <a:cxnLst/>
            <a:rect l="l" t="t" r="r" b="b"/>
            <a:pathLst>
              <a:path h="73025">
                <a:moveTo>
                  <a:pt x="0" y="0"/>
                </a:moveTo>
                <a:lnTo>
                  <a:pt x="0" y="72777"/>
                </a:lnTo>
              </a:path>
            </a:pathLst>
          </a:custGeom>
          <a:ln w="3175">
            <a:solidFill>
              <a:srgbClr val="00C2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1" name="object 2941"/>
          <p:cNvSpPr/>
          <p:nvPr/>
        </p:nvSpPr>
        <p:spPr>
          <a:xfrm>
            <a:off x="6764231" y="1949619"/>
            <a:ext cx="0" cy="74930"/>
          </a:xfrm>
          <a:custGeom>
            <a:avLst/>
            <a:gdLst/>
            <a:ahLst/>
            <a:cxnLst/>
            <a:rect l="l" t="t" r="r" b="b"/>
            <a:pathLst>
              <a:path h="74930">
                <a:moveTo>
                  <a:pt x="0" y="74321"/>
                </a:moveTo>
                <a:lnTo>
                  <a:pt x="0" y="0"/>
                </a:lnTo>
              </a:path>
            </a:pathLst>
          </a:custGeom>
          <a:ln w="3175">
            <a:solidFill>
              <a:srgbClr val="00C2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2" name="object 2942"/>
          <p:cNvSpPr/>
          <p:nvPr/>
        </p:nvSpPr>
        <p:spPr>
          <a:xfrm>
            <a:off x="6765481" y="1950400"/>
            <a:ext cx="1905" cy="73025"/>
          </a:xfrm>
          <a:custGeom>
            <a:avLst/>
            <a:gdLst/>
            <a:ahLst/>
            <a:cxnLst/>
            <a:rect l="l" t="t" r="r" b="b"/>
            <a:pathLst>
              <a:path w="1904" h="73025">
                <a:moveTo>
                  <a:pt x="0" y="0"/>
                </a:moveTo>
                <a:lnTo>
                  <a:pt x="1429" y="892"/>
                </a:lnTo>
                <a:lnTo>
                  <a:pt x="1429" y="71905"/>
                </a:lnTo>
                <a:lnTo>
                  <a:pt x="0" y="72777"/>
                </a:lnTo>
                <a:lnTo>
                  <a:pt x="0" y="0"/>
                </a:lnTo>
                <a:close/>
              </a:path>
            </a:pathLst>
          </a:custGeom>
          <a:solidFill>
            <a:srgbClr val="00C2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3" name="object 2943"/>
          <p:cNvSpPr/>
          <p:nvPr/>
        </p:nvSpPr>
        <p:spPr>
          <a:xfrm>
            <a:off x="6766910" y="1951292"/>
            <a:ext cx="0" cy="71120"/>
          </a:xfrm>
          <a:custGeom>
            <a:avLst/>
            <a:gdLst/>
            <a:ahLst/>
            <a:cxnLst/>
            <a:rect l="l" t="t" r="r" b="b"/>
            <a:pathLst>
              <a:path h="71119">
                <a:moveTo>
                  <a:pt x="0" y="0"/>
                </a:moveTo>
                <a:lnTo>
                  <a:pt x="0" y="71013"/>
                </a:lnTo>
              </a:path>
            </a:pathLst>
          </a:custGeom>
          <a:ln w="3175">
            <a:solidFill>
              <a:srgbClr val="00C2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4" name="object 2944"/>
          <p:cNvSpPr/>
          <p:nvPr/>
        </p:nvSpPr>
        <p:spPr>
          <a:xfrm>
            <a:off x="6765481" y="1950400"/>
            <a:ext cx="0" cy="73025"/>
          </a:xfrm>
          <a:custGeom>
            <a:avLst/>
            <a:gdLst/>
            <a:ahLst/>
            <a:cxnLst/>
            <a:rect l="l" t="t" r="r" b="b"/>
            <a:pathLst>
              <a:path h="73025">
                <a:moveTo>
                  <a:pt x="0" y="72777"/>
                </a:moveTo>
                <a:lnTo>
                  <a:pt x="0" y="0"/>
                </a:lnTo>
              </a:path>
            </a:pathLst>
          </a:custGeom>
          <a:ln w="3175">
            <a:solidFill>
              <a:srgbClr val="00C2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5" name="object 2945"/>
          <p:cNvSpPr/>
          <p:nvPr/>
        </p:nvSpPr>
        <p:spPr>
          <a:xfrm>
            <a:off x="6766910" y="1951292"/>
            <a:ext cx="1270" cy="71120"/>
          </a:xfrm>
          <a:custGeom>
            <a:avLst/>
            <a:gdLst/>
            <a:ahLst/>
            <a:cxnLst/>
            <a:rect l="l" t="t" r="r" b="b"/>
            <a:pathLst>
              <a:path w="1270" h="71119">
                <a:moveTo>
                  <a:pt x="0" y="0"/>
                </a:moveTo>
                <a:lnTo>
                  <a:pt x="1250" y="780"/>
                </a:lnTo>
                <a:lnTo>
                  <a:pt x="1250" y="70250"/>
                </a:lnTo>
                <a:lnTo>
                  <a:pt x="0" y="71013"/>
                </a:lnTo>
                <a:lnTo>
                  <a:pt x="0" y="0"/>
                </a:lnTo>
                <a:close/>
              </a:path>
            </a:pathLst>
          </a:custGeom>
          <a:solidFill>
            <a:srgbClr val="00C2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6" name="object 2946"/>
          <p:cNvSpPr/>
          <p:nvPr/>
        </p:nvSpPr>
        <p:spPr>
          <a:xfrm>
            <a:off x="6767536" y="1951292"/>
            <a:ext cx="0" cy="71120"/>
          </a:xfrm>
          <a:custGeom>
            <a:avLst/>
            <a:gdLst/>
            <a:ahLst/>
            <a:cxnLst/>
            <a:rect l="l" t="t" r="r" b="b"/>
            <a:pathLst>
              <a:path h="71119">
                <a:moveTo>
                  <a:pt x="0" y="0"/>
                </a:moveTo>
                <a:lnTo>
                  <a:pt x="0" y="71013"/>
                </a:lnTo>
              </a:path>
            </a:pathLst>
          </a:custGeom>
          <a:ln w="3752">
            <a:solidFill>
              <a:srgbClr val="00C2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7" name="object 2947"/>
          <p:cNvSpPr/>
          <p:nvPr/>
        </p:nvSpPr>
        <p:spPr>
          <a:xfrm>
            <a:off x="6768162" y="1952073"/>
            <a:ext cx="1905" cy="69850"/>
          </a:xfrm>
          <a:custGeom>
            <a:avLst/>
            <a:gdLst/>
            <a:ahLst/>
            <a:cxnLst/>
            <a:rect l="l" t="t" r="r" b="b"/>
            <a:pathLst>
              <a:path w="1904" h="69850">
                <a:moveTo>
                  <a:pt x="0" y="0"/>
                </a:moveTo>
                <a:lnTo>
                  <a:pt x="1429" y="892"/>
                </a:lnTo>
                <a:lnTo>
                  <a:pt x="1429" y="68597"/>
                </a:lnTo>
                <a:lnTo>
                  <a:pt x="0" y="69469"/>
                </a:lnTo>
                <a:lnTo>
                  <a:pt x="0" y="0"/>
                </a:lnTo>
                <a:close/>
              </a:path>
            </a:pathLst>
          </a:custGeom>
          <a:solidFill>
            <a:srgbClr val="00C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8" name="object 2948"/>
          <p:cNvSpPr/>
          <p:nvPr/>
        </p:nvSpPr>
        <p:spPr>
          <a:xfrm>
            <a:off x="6769591" y="1952966"/>
            <a:ext cx="0" cy="67945"/>
          </a:xfrm>
          <a:custGeom>
            <a:avLst/>
            <a:gdLst/>
            <a:ahLst/>
            <a:cxnLst/>
            <a:rect l="l" t="t" r="r" b="b"/>
            <a:pathLst>
              <a:path h="67944">
                <a:moveTo>
                  <a:pt x="0" y="0"/>
                </a:moveTo>
                <a:lnTo>
                  <a:pt x="0" y="67705"/>
                </a:lnTo>
              </a:path>
            </a:pathLst>
          </a:custGeom>
          <a:ln w="3175">
            <a:solidFill>
              <a:srgbClr val="00C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9" name="object 2949"/>
          <p:cNvSpPr/>
          <p:nvPr/>
        </p:nvSpPr>
        <p:spPr>
          <a:xfrm>
            <a:off x="6768162" y="1952073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469"/>
                </a:moveTo>
                <a:lnTo>
                  <a:pt x="0" y="0"/>
                </a:lnTo>
              </a:path>
            </a:pathLst>
          </a:custGeom>
          <a:ln w="3175">
            <a:solidFill>
              <a:srgbClr val="00C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0" name="object 2950"/>
          <p:cNvSpPr/>
          <p:nvPr/>
        </p:nvSpPr>
        <p:spPr>
          <a:xfrm>
            <a:off x="6769591" y="1952966"/>
            <a:ext cx="1270" cy="67945"/>
          </a:xfrm>
          <a:custGeom>
            <a:avLst/>
            <a:gdLst/>
            <a:ahLst/>
            <a:cxnLst/>
            <a:rect l="l" t="t" r="r" b="b"/>
            <a:pathLst>
              <a:path w="1270" h="67944">
                <a:moveTo>
                  <a:pt x="0" y="0"/>
                </a:moveTo>
                <a:lnTo>
                  <a:pt x="1250" y="780"/>
                </a:lnTo>
                <a:lnTo>
                  <a:pt x="1250" y="66942"/>
                </a:lnTo>
                <a:lnTo>
                  <a:pt x="0" y="67705"/>
                </a:lnTo>
                <a:lnTo>
                  <a:pt x="0" y="0"/>
                </a:lnTo>
                <a:close/>
              </a:path>
            </a:pathLst>
          </a:custGeom>
          <a:solidFill>
            <a:srgbClr val="00C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1" name="object 2951"/>
          <p:cNvSpPr/>
          <p:nvPr/>
        </p:nvSpPr>
        <p:spPr>
          <a:xfrm>
            <a:off x="6770841" y="1953747"/>
            <a:ext cx="0" cy="66675"/>
          </a:xfrm>
          <a:custGeom>
            <a:avLst/>
            <a:gdLst/>
            <a:ahLst/>
            <a:cxnLst/>
            <a:rect l="l" t="t" r="r" b="b"/>
            <a:pathLst>
              <a:path h="66675">
                <a:moveTo>
                  <a:pt x="0" y="0"/>
                </a:moveTo>
                <a:lnTo>
                  <a:pt x="0" y="66161"/>
                </a:lnTo>
              </a:path>
            </a:pathLst>
          </a:custGeom>
          <a:ln w="3175">
            <a:solidFill>
              <a:srgbClr val="00C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2" name="object 2952"/>
          <p:cNvSpPr/>
          <p:nvPr/>
        </p:nvSpPr>
        <p:spPr>
          <a:xfrm>
            <a:off x="6769591" y="1952966"/>
            <a:ext cx="0" cy="67945"/>
          </a:xfrm>
          <a:custGeom>
            <a:avLst/>
            <a:gdLst/>
            <a:ahLst/>
            <a:cxnLst/>
            <a:rect l="l" t="t" r="r" b="b"/>
            <a:pathLst>
              <a:path h="67944">
                <a:moveTo>
                  <a:pt x="0" y="67705"/>
                </a:moveTo>
                <a:lnTo>
                  <a:pt x="0" y="0"/>
                </a:lnTo>
              </a:path>
            </a:pathLst>
          </a:custGeom>
          <a:ln w="3175">
            <a:solidFill>
              <a:srgbClr val="00C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3" name="object 2953"/>
          <p:cNvSpPr/>
          <p:nvPr/>
        </p:nvSpPr>
        <p:spPr>
          <a:xfrm>
            <a:off x="6770841" y="1953747"/>
            <a:ext cx="1905" cy="66675"/>
          </a:xfrm>
          <a:custGeom>
            <a:avLst/>
            <a:gdLst/>
            <a:ahLst/>
            <a:cxnLst/>
            <a:rect l="l" t="t" r="r" b="b"/>
            <a:pathLst>
              <a:path w="1904" h="66675">
                <a:moveTo>
                  <a:pt x="0" y="0"/>
                </a:moveTo>
                <a:lnTo>
                  <a:pt x="1429" y="892"/>
                </a:lnTo>
                <a:lnTo>
                  <a:pt x="1429" y="65289"/>
                </a:lnTo>
                <a:lnTo>
                  <a:pt x="0" y="66161"/>
                </a:lnTo>
                <a:lnTo>
                  <a:pt x="0" y="0"/>
                </a:lnTo>
                <a:close/>
              </a:path>
            </a:pathLst>
          </a:custGeom>
          <a:solidFill>
            <a:srgbClr val="00C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4" name="object 2954"/>
          <p:cNvSpPr/>
          <p:nvPr/>
        </p:nvSpPr>
        <p:spPr>
          <a:xfrm>
            <a:off x="6772271" y="1954639"/>
            <a:ext cx="0" cy="64769"/>
          </a:xfrm>
          <a:custGeom>
            <a:avLst/>
            <a:gdLst/>
            <a:ahLst/>
            <a:cxnLst/>
            <a:rect l="l" t="t" r="r" b="b"/>
            <a:pathLst>
              <a:path h="64769">
                <a:moveTo>
                  <a:pt x="0" y="0"/>
                </a:moveTo>
                <a:lnTo>
                  <a:pt x="0" y="64396"/>
                </a:lnTo>
              </a:path>
            </a:pathLst>
          </a:custGeom>
          <a:ln w="3175">
            <a:solidFill>
              <a:srgbClr val="00C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5" name="object 2955"/>
          <p:cNvSpPr/>
          <p:nvPr/>
        </p:nvSpPr>
        <p:spPr>
          <a:xfrm>
            <a:off x="6770841" y="1953747"/>
            <a:ext cx="0" cy="66675"/>
          </a:xfrm>
          <a:custGeom>
            <a:avLst/>
            <a:gdLst/>
            <a:ahLst/>
            <a:cxnLst/>
            <a:rect l="l" t="t" r="r" b="b"/>
            <a:pathLst>
              <a:path h="66675">
                <a:moveTo>
                  <a:pt x="0" y="66161"/>
                </a:moveTo>
                <a:lnTo>
                  <a:pt x="0" y="0"/>
                </a:lnTo>
              </a:path>
            </a:pathLst>
          </a:custGeom>
          <a:ln w="3175">
            <a:solidFill>
              <a:srgbClr val="00C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6" name="object 2956"/>
          <p:cNvSpPr/>
          <p:nvPr/>
        </p:nvSpPr>
        <p:spPr>
          <a:xfrm>
            <a:off x="6772271" y="1954639"/>
            <a:ext cx="1270" cy="64769"/>
          </a:xfrm>
          <a:custGeom>
            <a:avLst/>
            <a:gdLst/>
            <a:ahLst/>
            <a:cxnLst/>
            <a:rect l="l" t="t" r="r" b="b"/>
            <a:pathLst>
              <a:path w="1270" h="64769">
                <a:moveTo>
                  <a:pt x="0" y="0"/>
                </a:moveTo>
                <a:lnTo>
                  <a:pt x="1250" y="780"/>
                </a:lnTo>
                <a:lnTo>
                  <a:pt x="1250" y="63634"/>
                </a:lnTo>
                <a:lnTo>
                  <a:pt x="0" y="64396"/>
                </a:lnTo>
                <a:lnTo>
                  <a:pt x="0" y="0"/>
                </a:lnTo>
                <a:close/>
              </a:path>
            </a:pathLst>
          </a:custGeom>
          <a:solidFill>
            <a:srgbClr val="00C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7" name="object 2957"/>
          <p:cNvSpPr/>
          <p:nvPr/>
        </p:nvSpPr>
        <p:spPr>
          <a:xfrm>
            <a:off x="6773522" y="1955420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0"/>
                </a:moveTo>
                <a:lnTo>
                  <a:pt x="0" y="62853"/>
                </a:lnTo>
              </a:path>
            </a:pathLst>
          </a:custGeom>
          <a:ln w="3175">
            <a:solidFill>
              <a:srgbClr val="00C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8" name="object 2958"/>
          <p:cNvSpPr/>
          <p:nvPr/>
        </p:nvSpPr>
        <p:spPr>
          <a:xfrm>
            <a:off x="6772271" y="1954639"/>
            <a:ext cx="0" cy="64769"/>
          </a:xfrm>
          <a:custGeom>
            <a:avLst/>
            <a:gdLst/>
            <a:ahLst/>
            <a:cxnLst/>
            <a:rect l="l" t="t" r="r" b="b"/>
            <a:pathLst>
              <a:path h="64769">
                <a:moveTo>
                  <a:pt x="0" y="643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C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9" name="object 2959"/>
          <p:cNvSpPr/>
          <p:nvPr/>
        </p:nvSpPr>
        <p:spPr>
          <a:xfrm>
            <a:off x="6773522" y="1955420"/>
            <a:ext cx="1905" cy="62865"/>
          </a:xfrm>
          <a:custGeom>
            <a:avLst/>
            <a:gdLst/>
            <a:ahLst/>
            <a:cxnLst/>
            <a:rect l="l" t="t" r="r" b="b"/>
            <a:pathLst>
              <a:path w="1904" h="62864">
                <a:moveTo>
                  <a:pt x="0" y="0"/>
                </a:moveTo>
                <a:lnTo>
                  <a:pt x="1429" y="892"/>
                </a:lnTo>
                <a:lnTo>
                  <a:pt x="1429" y="61981"/>
                </a:lnTo>
                <a:lnTo>
                  <a:pt x="0" y="62853"/>
                </a:lnTo>
                <a:lnTo>
                  <a:pt x="0" y="0"/>
                </a:lnTo>
                <a:close/>
              </a:path>
            </a:pathLst>
          </a:custGeom>
          <a:solidFill>
            <a:srgbClr val="00C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0" name="object 2960"/>
          <p:cNvSpPr/>
          <p:nvPr/>
        </p:nvSpPr>
        <p:spPr>
          <a:xfrm>
            <a:off x="6774951" y="1956313"/>
            <a:ext cx="0" cy="61594"/>
          </a:xfrm>
          <a:custGeom>
            <a:avLst/>
            <a:gdLst/>
            <a:ahLst/>
            <a:cxnLst/>
            <a:rect l="l" t="t" r="r" b="b"/>
            <a:pathLst>
              <a:path h="61594">
                <a:moveTo>
                  <a:pt x="0" y="0"/>
                </a:moveTo>
                <a:lnTo>
                  <a:pt x="0" y="61088"/>
                </a:lnTo>
              </a:path>
            </a:pathLst>
          </a:custGeom>
          <a:ln w="3175">
            <a:solidFill>
              <a:srgbClr val="00C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1" name="object 2961"/>
          <p:cNvSpPr/>
          <p:nvPr/>
        </p:nvSpPr>
        <p:spPr>
          <a:xfrm>
            <a:off x="6773522" y="1955420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62853"/>
                </a:moveTo>
                <a:lnTo>
                  <a:pt x="0" y="0"/>
                </a:lnTo>
              </a:path>
            </a:pathLst>
          </a:custGeom>
          <a:ln w="3175">
            <a:solidFill>
              <a:srgbClr val="00C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2" name="object 2962"/>
          <p:cNvSpPr/>
          <p:nvPr/>
        </p:nvSpPr>
        <p:spPr>
          <a:xfrm>
            <a:off x="6774951" y="1956313"/>
            <a:ext cx="1270" cy="61594"/>
          </a:xfrm>
          <a:custGeom>
            <a:avLst/>
            <a:gdLst/>
            <a:ahLst/>
            <a:cxnLst/>
            <a:rect l="l" t="t" r="r" b="b"/>
            <a:pathLst>
              <a:path w="1270" h="61594">
                <a:moveTo>
                  <a:pt x="0" y="0"/>
                </a:moveTo>
                <a:lnTo>
                  <a:pt x="1250" y="780"/>
                </a:lnTo>
                <a:lnTo>
                  <a:pt x="1250" y="60326"/>
                </a:lnTo>
                <a:lnTo>
                  <a:pt x="0" y="61088"/>
                </a:lnTo>
                <a:lnTo>
                  <a:pt x="0" y="0"/>
                </a:lnTo>
                <a:close/>
              </a:path>
            </a:pathLst>
          </a:custGeom>
          <a:solidFill>
            <a:srgbClr val="00C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3" name="object 2963"/>
          <p:cNvSpPr/>
          <p:nvPr/>
        </p:nvSpPr>
        <p:spPr>
          <a:xfrm>
            <a:off x="6775576" y="1956313"/>
            <a:ext cx="0" cy="61594"/>
          </a:xfrm>
          <a:custGeom>
            <a:avLst/>
            <a:gdLst/>
            <a:ahLst/>
            <a:cxnLst/>
            <a:rect l="l" t="t" r="r" b="b"/>
            <a:pathLst>
              <a:path h="61594">
                <a:moveTo>
                  <a:pt x="0" y="0"/>
                </a:moveTo>
                <a:lnTo>
                  <a:pt x="0" y="61088"/>
                </a:lnTo>
              </a:path>
            </a:pathLst>
          </a:custGeom>
          <a:ln w="3752">
            <a:solidFill>
              <a:srgbClr val="00C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4" name="object 2964"/>
          <p:cNvSpPr/>
          <p:nvPr/>
        </p:nvSpPr>
        <p:spPr>
          <a:xfrm>
            <a:off x="6776201" y="1957094"/>
            <a:ext cx="1905" cy="59690"/>
          </a:xfrm>
          <a:custGeom>
            <a:avLst/>
            <a:gdLst/>
            <a:ahLst/>
            <a:cxnLst/>
            <a:rect l="l" t="t" r="r" b="b"/>
            <a:pathLst>
              <a:path w="1904" h="59689">
                <a:moveTo>
                  <a:pt x="0" y="0"/>
                </a:moveTo>
                <a:lnTo>
                  <a:pt x="1429" y="892"/>
                </a:lnTo>
                <a:lnTo>
                  <a:pt x="1429" y="58673"/>
                </a:lnTo>
                <a:lnTo>
                  <a:pt x="0" y="59545"/>
                </a:lnTo>
                <a:lnTo>
                  <a:pt x="0" y="0"/>
                </a:lnTo>
                <a:close/>
              </a:path>
            </a:pathLst>
          </a:custGeom>
          <a:solidFill>
            <a:srgbClr val="00C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5" name="object 2965"/>
          <p:cNvSpPr/>
          <p:nvPr/>
        </p:nvSpPr>
        <p:spPr>
          <a:xfrm>
            <a:off x="6777631" y="1957986"/>
            <a:ext cx="0" cy="57785"/>
          </a:xfrm>
          <a:custGeom>
            <a:avLst/>
            <a:gdLst/>
            <a:ahLst/>
            <a:cxnLst/>
            <a:rect l="l" t="t" r="r" b="b"/>
            <a:pathLst>
              <a:path h="57785">
                <a:moveTo>
                  <a:pt x="0" y="0"/>
                </a:moveTo>
                <a:lnTo>
                  <a:pt x="0" y="57780"/>
                </a:lnTo>
              </a:path>
            </a:pathLst>
          </a:custGeom>
          <a:ln w="3175">
            <a:solidFill>
              <a:srgbClr val="00C0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6" name="object 2966"/>
          <p:cNvSpPr/>
          <p:nvPr/>
        </p:nvSpPr>
        <p:spPr>
          <a:xfrm>
            <a:off x="6776201" y="1957094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59545"/>
                </a:moveTo>
                <a:lnTo>
                  <a:pt x="0" y="0"/>
                </a:lnTo>
              </a:path>
            </a:pathLst>
          </a:custGeom>
          <a:ln w="3175">
            <a:solidFill>
              <a:srgbClr val="00C0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7" name="object 2967"/>
          <p:cNvSpPr/>
          <p:nvPr/>
        </p:nvSpPr>
        <p:spPr>
          <a:xfrm>
            <a:off x="6777631" y="1957986"/>
            <a:ext cx="1270" cy="57785"/>
          </a:xfrm>
          <a:custGeom>
            <a:avLst/>
            <a:gdLst/>
            <a:ahLst/>
            <a:cxnLst/>
            <a:rect l="l" t="t" r="r" b="b"/>
            <a:pathLst>
              <a:path w="1270" h="57785">
                <a:moveTo>
                  <a:pt x="0" y="0"/>
                </a:moveTo>
                <a:lnTo>
                  <a:pt x="1250" y="780"/>
                </a:lnTo>
                <a:lnTo>
                  <a:pt x="1250" y="57018"/>
                </a:lnTo>
                <a:lnTo>
                  <a:pt x="0" y="57780"/>
                </a:lnTo>
                <a:lnTo>
                  <a:pt x="0" y="0"/>
                </a:lnTo>
                <a:close/>
              </a:path>
            </a:pathLst>
          </a:custGeom>
          <a:solidFill>
            <a:srgbClr val="00C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8" name="object 2968"/>
          <p:cNvSpPr/>
          <p:nvPr/>
        </p:nvSpPr>
        <p:spPr>
          <a:xfrm>
            <a:off x="6778882" y="1958767"/>
            <a:ext cx="0" cy="56515"/>
          </a:xfrm>
          <a:custGeom>
            <a:avLst/>
            <a:gdLst/>
            <a:ahLst/>
            <a:cxnLst/>
            <a:rect l="l" t="t" r="r" b="b"/>
            <a:pathLst>
              <a:path h="56514">
                <a:moveTo>
                  <a:pt x="0" y="0"/>
                </a:moveTo>
                <a:lnTo>
                  <a:pt x="0" y="56237"/>
                </a:lnTo>
              </a:path>
            </a:pathLst>
          </a:custGeom>
          <a:ln w="3175">
            <a:solidFill>
              <a:srgbClr val="00C0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9" name="object 2969"/>
          <p:cNvSpPr/>
          <p:nvPr/>
        </p:nvSpPr>
        <p:spPr>
          <a:xfrm>
            <a:off x="6777631" y="1957986"/>
            <a:ext cx="0" cy="57785"/>
          </a:xfrm>
          <a:custGeom>
            <a:avLst/>
            <a:gdLst/>
            <a:ahLst/>
            <a:cxnLst/>
            <a:rect l="l" t="t" r="r" b="b"/>
            <a:pathLst>
              <a:path h="57785">
                <a:moveTo>
                  <a:pt x="0" y="57780"/>
                </a:moveTo>
                <a:lnTo>
                  <a:pt x="0" y="0"/>
                </a:lnTo>
              </a:path>
            </a:pathLst>
          </a:custGeom>
          <a:ln w="3175">
            <a:solidFill>
              <a:srgbClr val="00C0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0" name="object 2970"/>
          <p:cNvSpPr/>
          <p:nvPr/>
        </p:nvSpPr>
        <p:spPr>
          <a:xfrm>
            <a:off x="6778882" y="1958767"/>
            <a:ext cx="1905" cy="56515"/>
          </a:xfrm>
          <a:custGeom>
            <a:avLst/>
            <a:gdLst/>
            <a:ahLst/>
            <a:cxnLst/>
            <a:rect l="l" t="t" r="r" b="b"/>
            <a:pathLst>
              <a:path w="1904" h="56514">
                <a:moveTo>
                  <a:pt x="0" y="0"/>
                </a:moveTo>
                <a:lnTo>
                  <a:pt x="1429" y="892"/>
                </a:lnTo>
                <a:lnTo>
                  <a:pt x="1429" y="55365"/>
                </a:lnTo>
                <a:lnTo>
                  <a:pt x="0" y="56237"/>
                </a:lnTo>
                <a:lnTo>
                  <a:pt x="0" y="0"/>
                </a:lnTo>
                <a:close/>
              </a:path>
            </a:pathLst>
          </a:custGeom>
          <a:solidFill>
            <a:srgbClr val="00C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1" name="object 2971"/>
          <p:cNvSpPr/>
          <p:nvPr/>
        </p:nvSpPr>
        <p:spPr>
          <a:xfrm>
            <a:off x="6780311" y="1959660"/>
            <a:ext cx="0" cy="54610"/>
          </a:xfrm>
          <a:custGeom>
            <a:avLst/>
            <a:gdLst/>
            <a:ahLst/>
            <a:cxnLst/>
            <a:rect l="l" t="t" r="r" b="b"/>
            <a:pathLst>
              <a:path h="54610">
                <a:moveTo>
                  <a:pt x="0" y="0"/>
                </a:moveTo>
                <a:lnTo>
                  <a:pt x="0" y="54472"/>
                </a:lnTo>
              </a:path>
            </a:pathLst>
          </a:custGeom>
          <a:ln w="3175">
            <a:solidFill>
              <a:srgbClr val="00C0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2" name="object 2972"/>
          <p:cNvSpPr/>
          <p:nvPr/>
        </p:nvSpPr>
        <p:spPr>
          <a:xfrm>
            <a:off x="6778882" y="1958767"/>
            <a:ext cx="0" cy="56515"/>
          </a:xfrm>
          <a:custGeom>
            <a:avLst/>
            <a:gdLst/>
            <a:ahLst/>
            <a:cxnLst/>
            <a:rect l="l" t="t" r="r" b="b"/>
            <a:pathLst>
              <a:path h="56514">
                <a:moveTo>
                  <a:pt x="0" y="56237"/>
                </a:moveTo>
                <a:lnTo>
                  <a:pt x="0" y="0"/>
                </a:lnTo>
              </a:path>
            </a:pathLst>
          </a:custGeom>
          <a:ln w="3175">
            <a:solidFill>
              <a:srgbClr val="00C0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3" name="object 2973"/>
          <p:cNvSpPr/>
          <p:nvPr/>
        </p:nvSpPr>
        <p:spPr>
          <a:xfrm>
            <a:off x="6780311" y="1959660"/>
            <a:ext cx="1270" cy="54610"/>
          </a:xfrm>
          <a:custGeom>
            <a:avLst/>
            <a:gdLst/>
            <a:ahLst/>
            <a:cxnLst/>
            <a:rect l="l" t="t" r="r" b="b"/>
            <a:pathLst>
              <a:path w="1270" h="54610">
                <a:moveTo>
                  <a:pt x="0" y="0"/>
                </a:moveTo>
                <a:lnTo>
                  <a:pt x="1250" y="780"/>
                </a:lnTo>
                <a:lnTo>
                  <a:pt x="1250" y="53709"/>
                </a:lnTo>
                <a:lnTo>
                  <a:pt x="0" y="54472"/>
                </a:lnTo>
                <a:lnTo>
                  <a:pt x="0" y="0"/>
                </a:lnTo>
                <a:close/>
              </a:path>
            </a:pathLst>
          </a:custGeom>
          <a:solidFill>
            <a:srgbClr val="00C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4" name="object 2974"/>
          <p:cNvSpPr/>
          <p:nvPr/>
        </p:nvSpPr>
        <p:spPr>
          <a:xfrm>
            <a:off x="6780936" y="1959660"/>
            <a:ext cx="0" cy="54610"/>
          </a:xfrm>
          <a:custGeom>
            <a:avLst/>
            <a:gdLst/>
            <a:ahLst/>
            <a:cxnLst/>
            <a:rect l="l" t="t" r="r" b="b"/>
            <a:pathLst>
              <a:path h="54610">
                <a:moveTo>
                  <a:pt x="0" y="0"/>
                </a:moveTo>
                <a:lnTo>
                  <a:pt x="0" y="54472"/>
                </a:lnTo>
              </a:path>
            </a:pathLst>
          </a:custGeom>
          <a:ln w="3752">
            <a:solidFill>
              <a:srgbClr val="00C0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5" name="object 2975"/>
          <p:cNvSpPr/>
          <p:nvPr/>
        </p:nvSpPr>
        <p:spPr>
          <a:xfrm>
            <a:off x="6781562" y="1960440"/>
            <a:ext cx="1905" cy="53340"/>
          </a:xfrm>
          <a:custGeom>
            <a:avLst/>
            <a:gdLst/>
            <a:ahLst/>
            <a:cxnLst/>
            <a:rect l="l" t="t" r="r" b="b"/>
            <a:pathLst>
              <a:path w="1904" h="53339">
                <a:moveTo>
                  <a:pt x="0" y="0"/>
                </a:moveTo>
                <a:lnTo>
                  <a:pt x="1429" y="892"/>
                </a:lnTo>
                <a:lnTo>
                  <a:pt x="1429" y="52057"/>
                </a:lnTo>
                <a:lnTo>
                  <a:pt x="0" y="52929"/>
                </a:lnTo>
                <a:lnTo>
                  <a:pt x="0" y="0"/>
                </a:lnTo>
                <a:close/>
              </a:path>
            </a:pathLst>
          </a:custGeom>
          <a:solidFill>
            <a:srgbClr val="00BE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6" name="object 2976"/>
          <p:cNvSpPr/>
          <p:nvPr/>
        </p:nvSpPr>
        <p:spPr>
          <a:xfrm>
            <a:off x="6782991" y="1961333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0"/>
                </a:moveTo>
                <a:lnTo>
                  <a:pt x="0" y="51164"/>
                </a:lnTo>
              </a:path>
            </a:pathLst>
          </a:custGeom>
          <a:ln w="3175">
            <a:solidFill>
              <a:srgbClr val="00BE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7" name="object 2977"/>
          <p:cNvSpPr/>
          <p:nvPr/>
        </p:nvSpPr>
        <p:spPr>
          <a:xfrm>
            <a:off x="6781562" y="1960440"/>
            <a:ext cx="0" cy="53340"/>
          </a:xfrm>
          <a:custGeom>
            <a:avLst/>
            <a:gdLst/>
            <a:ahLst/>
            <a:cxnLst/>
            <a:rect l="l" t="t" r="r" b="b"/>
            <a:pathLst>
              <a:path h="53339">
                <a:moveTo>
                  <a:pt x="0" y="52929"/>
                </a:moveTo>
                <a:lnTo>
                  <a:pt x="0" y="0"/>
                </a:lnTo>
              </a:path>
            </a:pathLst>
          </a:custGeom>
          <a:ln w="3175">
            <a:solidFill>
              <a:srgbClr val="00BE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8" name="object 2978"/>
          <p:cNvSpPr/>
          <p:nvPr/>
        </p:nvSpPr>
        <p:spPr>
          <a:xfrm>
            <a:off x="6782991" y="1961333"/>
            <a:ext cx="1270" cy="51435"/>
          </a:xfrm>
          <a:custGeom>
            <a:avLst/>
            <a:gdLst/>
            <a:ahLst/>
            <a:cxnLst/>
            <a:rect l="l" t="t" r="r" b="b"/>
            <a:pathLst>
              <a:path w="1270" h="51435">
                <a:moveTo>
                  <a:pt x="0" y="0"/>
                </a:moveTo>
                <a:lnTo>
                  <a:pt x="1250" y="780"/>
                </a:lnTo>
                <a:lnTo>
                  <a:pt x="1250" y="50401"/>
                </a:lnTo>
                <a:lnTo>
                  <a:pt x="0" y="51164"/>
                </a:lnTo>
                <a:lnTo>
                  <a:pt x="0" y="0"/>
                </a:lnTo>
                <a:close/>
              </a:path>
            </a:pathLst>
          </a:custGeom>
          <a:solidFill>
            <a:srgbClr val="00BE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9" name="object 2979"/>
          <p:cNvSpPr/>
          <p:nvPr/>
        </p:nvSpPr>
        <p:spPr>
          <a:xfrm>
            <a:off x="6784242" y="1962114"/>
            <a:ext cx="0" cy="50165"/>
          </a:xfrm>
          <a:custGeom>
            <a:avLst/>
            <a:gdLst/>
            <a:ahLst/>
            <a:cxnLst/>
            <a:rect l="l" t="t" r="r" b="b"/>
            <a:pathLst>
              <a:path h="50164">
                <a:moveTo>
                  <a:pt x="0" y="0"/>
                </a:moveTo>
                <a:lnTo>
                  <a:pt x="0" y="49620"/>
                </a:lnTo>
              </a:path>
            </a:pathLst>
          </a:custGeom>
          <a:ln w="3175">
            <a:solidFill>
              <a:srgbClr val="00BE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0" name="object 2980"/>
          <p:cNvSpPr/>
          <p:nvPr/>
        </p:nvSpPr>
        <p:spPr>
          <a:xfrm>
            <a:off x="6782991" y="1961333"/>
            <a:ext cx="0" cy="51435"/>
          </a:xfrm>
          <a:custGeom>
            <a:avLst/>
            <a:gdLst/>
            <a:ahLst/>
            <a:cxnLst/>
            <a:rect l="l" t="t" r="r" b="b"/>
            <a:pathLst>
              <a:path h="51435">
                <a:moveTo>
                  <a:pt x="0" y="51164"/>
                </a:moveTo>
                <a:lnTo>
                  <a:pt x="0" y="0"/>
                </a:lnTo>
              </a:path>
            </a:pathLst>
          </a:custGeom>
          <a:ln w="3175">
            <a:solidFill>
              <a:srgbClr val="00BE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1" name="object 2981"/>
          <p:cNvSpPr/>
          <p:nvPr/>
        </p:nvSpPr>
        <p:spPr>
          <a:xfrm>
            <a:off x="6784242" y="1962114"/>
            <a:ext cx="1905" cy="50165"/>
          </a:xfrm>
          <a:custGeom>
            <a:avLst/>
            <a:gdLst/>
            <a:ahLst/>
            <a:cxnLst/>
            <a:rect l="l" t="t" r="r" b="b"/>
            <a:pathLst>
              <a:path w="1904" h="50164">
                <a:moveTo>
                  <a:pt x="0" y="0"/>
                </a:moveTo>
                <a:lnTo>
                  <a:pt x="1429" y="892"/>
                </a:lnTo>
                <a:lnTo>
                  <a:pt x="1429" y="48749"/>
                </a:lnTo>
                <a:lnTo>
                  <a:pt x="0" y="49620"/>
                </a:lnTo>
                <a:lnTo>
                  <a:pt x="0" y="0"/>
                </a:lnTo>
                <a:close/>
              </a:path>
            </a:pathLst>
          </a:custGeom>
          <a:solidFill>
            <a:srgbClr val="00BE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2" name="object 2982"/>
          <p:cNvSpPr/>
          <p:nvPr/>
        </p:nvSpPr>
        <p:spPr>
          <a:xfrm>
            <a:off x="6785671" y="1963006"/>
            <a:ext cx="0" cy="48260"/>
          </a:xfrm>
          <a:custGeom>
            <a:avLst/>
            <a:gdLst/>
            <a:ahLst/>
            <a:cxnLst/>
            <a:rect l="l" t="t" r="r" b="b"/>
            <a:pathLst>
              <a:path h="48260">
                <a:moveTo>
                  <a:pt x="0" y="0"/>
                </a:moveTo>
                <a:lnTo>
                  <a:pt x="0" y="47856"/>
                </a:lnTo>
              </a:path>
            </a:pathLst>
          </a:custGeom>
          <a:ln w="3175">
            <a:solidFill>
              <a:srgbClr val="00BE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3" name="object 2983"/>
          <p:cNvSpPr/>
          <p:nvPr/>
        </p:nvSpPr>
        <p:spPr>
          <a:xfrm>
            <a:off x="6784242" y="1962114"/>
            <a:ext cx="0" cy="50165"/>
          </a:xfrm>
          <a:custGeom>
            <a:avLst/>
            <a:gdLst/>
            <a:ahLst/>
            <a:cxnLst/>
            <a:rect l="l" t="t" r="r" b="b"/>
            <a:pathLst>
              <a:path h="50164">
                <a:moveTo>
                  <a:pt x="0" y="49620"/>
                </a:moveTo>
                <a:lnTo>
                  <a:pt x="0" y="0"/>
                </a:lnTo>
              </a:path>
            </a:pathLst>
          </a:custGeom>
          <a:ln w="3175">
            <a:solidFill>
              <a:srgbClr val="00BE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4" name="object 2984"/>
          <p:cNvSpPr/>
          <p:nvPr/>
        </p:nvSpPr>
        <p:spPr>
          <a:xfrm>
            <a:off x="6785671" y="1963006"/>
            <a:ext cx="0" cy="48260"/>
          </a:xfrm>
          <a:custGeom>
            <a:avLst/>
            <a:gdLst/>
            <a:ahLst/>
            <a:cxnLst/>
            <a:rect l="l" t="t" r="r" b="b"/>
            <a:pathLst>
              <a:path h="48260">
                <a:moveTo>
                  <a:pt x="0" y="0"/>
                </a:moveTo>
                <a:lnTo>
                  <a:pt x="0" y="47856"/>
                </a:lnTo>
              </a:path>
            </a:pathLst>
          </a:custGeom>
          <a:ln w="3175">
            <a:solidFill>
              <a:srgbClr val="00BE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5" name="object 2985"/>
          <p:cNvSpPr/>
          <p:nvPr/>
        </p:nvSpPr>
        <p:spPr>
          <a:xfrm>
            <a:off x="6785671" y="1963006"/>
            <a:ext cx="0" cy="48260"/>
          </a:xfrm>
          <a:custGeom>
            <a:avLst/>
            <a:gdLst/>
            <a:ahLst/>
            <a:cxnLst/>
            <a:rect l="l" t="t" r="r" b="b"/>
            <a:pathLst>
              <a:path h="48260">
                <a:moveTo>
                  <a:pt x="0" y="47856"/>
                </a:moveTo>
                <a:lnTo>
                  <a:pt x="0" y="0"/>
                </a:lnTo>
              </a:path>
            </a:pathLst>
          </a:custGeom>
          <a:ln w="3175">
            <a:solidFill>
              <a:srgbClr val="00BE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6" name="object 2986"/>
          <p:cNvSpPr/>
          <p:nvPr/>
        </p:nvSpPr>
        <p:spPr>
          <a:xfrm>
            <a:off x="6785671" y="1963006"/>
            <a:ext cx="1270" cy="48260"/>
          </a:xfrm>
          <a:custGeom>
            <a:avLst/>
            <a:gdLst/>
            <a:ahLst/>
            <a:cxnLst/>
            <a:rect l="l" t="t" r="r" b="b"/>
            <a:pathLst>
              <a:path w="1270" h="48260">
                <a:moveTo>
                  <a:pt x="0" y="0"/>
                </a:moveTo>
                <a:lnTo>
                  <a:pt x="1250" y="780"/>
                </a:lnTo>
                <a:lnTo>
                  <a:pt x="1250" y="47093"/>
                </a:lnTo>
                <a:lnTo>
                  <a:pt x="0" y="47856"/>
                </a:lnTo>
                <a:lnTo>
                  <a:pt x="0" y="0"/>
                </a:lnTo>
                <a:close/>
              </a:path>
            </a:pathLst>
          </a:custGeom>
          <a:solidFill>
            <a:srgbClr val="00BE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7" name="object 2987"/>
          <p:cNvSpPr/>
          <p:nvPr/>
        </p:nvSpPr>
        <p:spPr>
          <a:xfrm>
            <a:off x="6786922" y="1963787"/>
            <a:ext cx="0" cy="46355"/>
          </a:xfrm>
          <a:custGeom>
            <a:avLst/>
            <a:gdLst/>
            <a:ahLst/>
            <a:cxnLst/>
            <a:rect l="l" t="t" r="r" b="b"/>
            <a:pathLst>
              <a:path h="46355">
                <a:moveTo>
                  <a:pt x="0" y="0"/>
                </a:moveTo>
                <a:lnTo>
                  <a:pt x="0" y="46312"/>
                </a:lnTo>
              </a:path>
            </a:pathLst>
          </a:custGeom>
          <a:ln w="3175">
            <a:solidFill>
              <a:srgbClr val="00BE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8" name="object 2988"/>
          <p:cNvSpPr/>
          <p:nvPr/>
        </p:nvSpPr>
        <p:spPr>
          <a:xfrm>
            <a:off x="6785671" y="1963006"/>
            <a:ext cx="0" cy="48260"/>
          </a:xfrm>
          <a:custGeom>
            <a:avLst/>
            <a:gdLst/>
            <a:ahLst/>
            <a:cxnLst/>
            <a:rect l="l" t="t" r="r" b="b"/>
            <a:pathLst>
              <a:path h="48260">
                <a:moveTo>
                  <a:pt x="0" y="47856"/>
                </a:moveTo>
                <a:lnTo>
                  <a:pt x="0" y="0"/>
                </a:lnTo>
              </a:path>
            </a:pathLst>
          </a:custGeom>
          <a:ln w="3175">
            <a:solidFill>
              <a:srgbClr val="00BE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9" name="object 2989"/>
          <p:cNvSpPr/>
          <p:nvPr/>
        </p:nvSpPr>
        <p:spPr>
          <a:xfrm>
            <a:off x="6786922" y="1963787"/>
            <a:ext cx="1905" cy="46355"/>
          </a:xfrm>
          <a:custGeom>
            <a:avLst/>
            <a:gdLst/>
            <a:ahLst/>
            <a:cxnLst/>
            <a:rect l="l" t="t" r="r" b="b"/>
            <a:pathLst>
              <a:path w="1904" h="46355">
                <a:moveTo>
                  <a:pt x="0" y="0"/>
                </a:moveTo>
                <a:lnTo>
                  <a:pt x="1429" y="892"/>
                </a:lnTo>
                <a:lnTo>
                  <a:pt x="1429" y="45441"/>
                </a:lnTo>
                <a:lnTo>
                  <a:pt x="0" y="46312"/>
                </a:lnTo>
                <a:lnTo>
                  <a:pt x="0" y="0"/>
                </a:lnTo>
                <a:close/>
              </a:path>
            </a:pathLst>
          </a:custGeom>
          <a:solidFill>
            <a:srgbClr val="00BE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0" name="object 2990"/>
          <p:cNvSpPr/>
          <p:nvPr/>
        </p:nvSpPr>
        <p:spPr>
          <a:xfrm>
            <a:off x="6788351" y="1964680"/>
            <a:ext cx="0" cy="45085"/>
          </a:xfrm>
          <a:custGeom>
            <a:avLst/>
            <a:gdLst/>
            <a:ahLst/>
            <a:cxnLst/>
            <a:rect l="l" t="t" r="r" b="b"/>
            <a:pathLst>
              <a:path h="45085">
                <a:moveTo>
                  <a:pt x="0" y="0"/>
                </a:moveTo>
                <a:lnTo>
                  <a:pt x="0" y="44548"/>
                </a:lnTo>
              </a:path>
            </a:pathLst>
          </a:custGeom>
          <a:ln w="3175">
            <a:solidFill>
              <a:srgbClr val="00BE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1" name="object 2991"/>
          <p:cNvSpPr/>
          <p:nvPr/>
        </p:nvSpPr>
        <p:spPr>
          <a:xfrm>
            <a:off x="6786922" y="1963787"/>
            <a:ext cx="0" cy="46355"/>
          </a:xfrm>
          <a:custGeom>
            <a:avLst/>
            <a:gdLst/>
            <a:ahLst/>
            <a:cxnLst/>
            <a:rect l="l" t="t" r="r" b="b"/>
            <a:pathLst>
              <a:path h="46355">
                <a:moveTo>
                  <a:pt x="0" y="46312"/>
                </a:moveTo>
                <a:lnTo>
                  <a:pt x="0" y="0"/>
                </a:lnTo>
              </a:path>
            </a:pathLst>
          </a:custGeom>
          <a:ln w="3175">
            <a:solidFill>
              <a:srgbClr val="00BE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2" name="object 2992"/>
          <p:cNvSpPr/>
          <p:nvPr/>
        </p:nvSpPr>
        <p:spPr>
          <a:xfrm>
            <a:off x="6788351" y="1964680"/>
            <a:ext cx="1270" cy="45085"/>
          </a:xfrm>
          <a:custGeom>
            <a:avLst/>
            <a:gdLst/>
            <a:ahLst/>
            <a:cxnLst/>
            <a:rect l="l" t="t" r="r" b="b"/>
            <a:pathLst>
              <a:path w="1270" h="45085">
                <a:moveTo>
                  <a:pt x="0" y="0"/>
                </a:moveTo>
                <a:lnTo>
                  <a:pt x="1250" y="780"/>
                </a:lnTo>
                <a:lnTo>
                  <a:pt x="1250" y="43785"/>
                </a:lnTo>
                <a:lnTo>
                  <a:pt x="0" y="44548"/>
                </a:lnTo>
                <a:lnTo>
                  <a:pt x="0" y="0"/>
                </a:lnTo>
                <a:close/>
              </a:path>
            </a:pathLst>
          </a:custGeom>
          <a:solidFill>
            <a:srgbClr val="00B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3" name="object 2993"/>
          <p:cNvSpPr/>
          <p:nvPr/>
        </p:nvSpPr>
        <p:spPr>
          <a:xfrm>
            <a:off x="6789601" y="1965461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0"/>
                </a:moveTo>
                <a:lnTo>
                  <a:pt x="0" y="43004"/>
                </a:lnTo>
              </a:path>
            </a:pathLst>
          </a:custGeom>
          <a:ln w="3175">
            <a:solidFill>
              <a:srgbClr val="00BD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4" name="object 2994"/>
          <p:cNvSpPr/>
          <p:nvPr/>
        </p:nvSpPr>
        <p:spPr>
          <a:xfrm>
            <a:off x="6789601" y="1965461"/>
            <a:ext cx="1905" cy="43180"/>
          </a:xfrm>
          <a:custGeom>
            <a:avLst/>
            <a:gdLst/>
            <a:ahLst/>
            <a:cxnLst/>
            <a:rect l="l" t="t" r="r" b="b"/>
            <a:pathLst>
              <a:path w="1904" h="43180">
                <a:moveTo>
                  <a:pt x="0" y="0"/>
                </a:moveTo>
                <a:lnTo>
                  <a:pt x="1429" y="892"/>
                </a:lnTo>
                <a:lnTo>
                  <a:pt x="1429" y="42133"/>
                </a:lnTo>
                <a:lnTo>
                  <a:pt x="0" y="43004"/>
                </a:lnTo>
                <a:lnTo>
                  <a:pt x="0" y="0"/>
                </a:lnTo>
                <a:close/>
              </a:path>
            </a:pathLst>
          </a:custGeom>
          <a:solidFill>
            <a:srgbClr val="00B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5" name="object 2995"/>
          <p:cNvSpPr/>
          <p:nvPr/>
        </p:nvSpPr>
        <p:spPr>
          <a:xfrm>
            <a:off x="6791031" y="1966353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0"/>
                </a:moveTo>
                <a:lnTo>
                  <a:pt x="0" y="41240"/>
                </a:lnTo>
              </a:path>
            </a:pathLst>
          </a:custGeom>
          <a:ln w="3175">
            <a:solidFill>
              <a:srgbClr val="00BD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6" name="object 2996"/>
          <p:cNvSpPr/>
          <p:nvPr/>
        </p:nvSpPr>
        <p:spPr>
          <a:xfrm>
            <a:off x="6788977" y="1964680"/>
            <a:ext cx="0" cy="45085"/>
          </a:xfrm>
          <a:custGeom>
            <a:avLst/>
            <a:gdLst/>
            <a:ahLst/>
            <a:cxnLst/>
            <a:rect l="l" t="t" r="r" b="b"/>
            <a:pathLst>
              <a:path h="45085">
                <a:moveTo>
                  <a:pt x="0" y="0"/>
                </a:moveTo>
                <a:lnTo>
                  <a:pt x="0" y="44548"/>
                </a:lnTo>
              </a:path>
            </a:pathLst>
          </a:custGeom>
          <a:ln w="3752">
            <a:solidFill>
              <a:srgbClr val="00BD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7" name="object 2997"/>
          <p:cNvSpPr/>
          <p:nvPr/>
        </p:nvSpPr>
        <p:spPr>
          <a:xfrm>
            <a:off x="6791031" y="1966353"/>
            <a:ext cx="1270" cy="41275"/>
          </a:xfrm>
          <a:custGeom>
            <a:avLst/>
            <a:gdLst/>
            <a:ahLst/>
            <a:cxnLst/>
            <a:rect l="l" t="t" r="r" b="b"/>
            <a:pathLst>
              <a:path w="1270" h="41275">
                <a:moveTo>
                  <a:pt x="0" y="0"/>
                </a:moveTo>
                <a:lnTo>
                  <a:pt x="1250" y="780"/>
                </a:lnTo>
                <a:lnTo>
                  <a:pt x="1250" y="40477"/>
                </a:lnTo>
                <a:lnTo>
                  <a:pt x="0" y="41240"/>
                </a:lnTo>
                <a:lnTo>
                  <a:pt x="0" y="0"/>
                </a:lnTo>
                <a:close/>
              </a:path>
            </a:pathLst>
          </a:custGeom>
          <a:solidFill>
            <a:srgbClr val="00BD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8" name="object 2998"/>
          <p:cNvSpPr/>
          <p:nvPr/>
        </p:nvSpPr>
        <p:spPr>
          <a:xfrm>
            <a:off x="6792282" y="1967134"/>
            <a:ext cx="0" cy="40005"/>
          </a:xfrm>
          <a:custGeom>
            <a:avLst/>
            <a:gdLst/>
            <a:ahLst/>
            <a:cxnLst/>
            <a:rect l="l" t="t" r="r" b="b"/>
            <a:pathLst>
              <a:path h="40005">
                <a:moveTo>
                  <a:pt x="0" y="0"/>
                </a:moveTo>
                <a:lnTo>
                  <a:pt x="0" y="39696"/>
                </a:lnTo>
              </a:path>
            </a:pathLst>
          </a:custGeom>
          <a:ln w="3175">
            <a:solidFill>
              <a:srgbClr val="00BD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9" name="object 2999"/>
          <p:cNvSpPr/>
          <p:nvPr/>
        </p:nvSpPr>
        <p:spPr>
          <a:xfrm>
            <a:off x="6792282" y="1967134"/>
            <a:ext cx="1905" cy="40005"/>
          </a:xfrm>
          <a:custGeom>
            <a:avLst/>
            <a:gdLst/>
            <a:ahLst/>
            <a:cxnLst/>
            <a:rect l="l" t="t" r="r" b="b"/>
            <a:pathLst>
              <a:path w="1904" h="40005">
                <a:moveTo>
                  <a:pt x="0" y="0"/>
                </a:moveTo>
                <a:lnTo>
                  <a:pt x="1429" y="892"/>
                </a:lnTo>
                <a:lnTo>
                  <a:pt x="1429" y="38824"/>
                </a:lnTo>
                <a:lnTo>
                  <a:pt x="0" y="39696"/>
                </a:lnTo>
                <a:lnTo>
                  <a:pt x="0" y="0"/>
                </a:lnTo>
                <a:close/>
              </a:path>
            </a:pathLst>
          </a:custGeom>
          <a:solidFill>
            <a:srgbClr val="00BD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0" name="object 3000"/>
          <p:cNvSpPr/>
          <p:nvPr/>
        </p:nvSpPr>
        <p:spPr>
          <a:xfrm>
            <a:off x="6793711" y="1968027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7932"/>
                </a:lnTo>
              </a:path>
            </a:pathLst>
          </a:custGeom>
          <a:ln w="3175">
            <a:solidFill>
              <a:srgbClr val="00BD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1" name="object 3001"/>
          <p:cNvSpPr/>
          <p:nvPr/>
        </p:nvSpPr>
        <p:spPr>
          <a:xfrm>
            <a:off x="6791656" y="1966353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0"/>
                </a:moveTo>
                <a:lnTo>
                  <a:pt x="0" y="41240"/>
                </a:lnTo>
              </a:path>
            </a:pathLst>
          </a:custGeom>
          <a:ln w="3752">
            <a:solidFill>
              <a:srgbClr val="00BD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2" name="object 3002"/>
          <p:cNvSpPr/>
          <p:nvPr/>
        </p:nvSpPr>
        <p:spPr>
          <a:xfrm>
            <a:off x="6793711" y="1968027"/>
            <a:ext cx="1270" cy="38100"/>
          </a:xfrm>
          <a:custGeom>
            <a:avLst/>
            <a:gdLst/>
            <a:ahLst/>
            <a:cxnLst/>
            <a:rect l="l" t="t" r="r" b="b"/>
            <a:pathLst>
              <a:path w="1270" h="38100">
                <a:moveTo>
                  <a:pt x="0" y="0"/>
                </a:moveTo>
                <a:lnTo>
                  <a:pt x="1250" y="780"/>
                </a:lnTo>
                <a:lnTo>
                  <a:pt x="1250" y="37169"/>
                </a:lnTo>
                <a:lnTo>
                  <a:pt x="0" y="37932"/>
                </a:lnTo>
                <a:lnTo>
                  <a:pt x="0" y="0"/>
                </a:lnTo>
                <a:close/>
              </a:path>
            </a:pathLst>
          </a:custGeom>
          <a:solidFill>
            <a:srgbClr val="00BD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3" name="object 3003"/>
          <p:cNvSpPr/>
          <p:nvPr/>
        </p:nvSpPr>
        <p:spPr>
          <a:xfrm>
            <a:off x="6794961" y="1968808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0"/>
                </a:moveTo>
                <a:lnTo>
                  <a:pt x="0" y="36388"/>
                </a:lnTo>
              </a:path>
            </a:pathLst>
          </a:custGeom>
          <a:ln w="3175">
            <a:solidFill>
              <a:srgbClr val="00BD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4" name="object 3004"/>
          <p:cNvSpPr/>
          <p:nvPr/>
        </p:nvSpPr>
        <p:spPr>
          <a:xfrm>
            <a:off x="6793711" y="1968027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932"/>
                </a:moveTo>
                <a:lnTo>
                  <a:pt x="0" y="0"/>
                </a:lnTo>
              </a:path>
            </a:pathLst>
          </a:custGeom>
          <a:ln w="3175">
            <a:solidFill>
              <a:srgbClr val="00BD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5" name="object 3005"/>
          <p:cNvSpPr/>
          <p:nvPr/>
        </p:nvSpPr>
        <p:spPr>
          <a:xfrm>
            <a:off x="6794961" y="1968808"/>
            <a:ext cx="1905" cy="36830"/>
          </a:xfrm>
          <a:custGeom>
            <a:avLst/>
            <a:gdLst/>
            <a:ahLst/>
            <a:cxnLst/>
            <a:rect l="l" t="t" r="r" b="b"/>
            <a:pathLst>
              <a:path w="1904" h="36830">
                <a:moveTo>
                  <a:pt x="0" y="0"/>
                </a:moveTo>
                <a:lnTo>
                  <a:pt x="1429" y="892"/>
                </a:lnTo>
                <a:lnTo>
                  <a:pt x="1429" y="35516"/>
                </a:lnTo>
                <a:lnTo>
                  <a:pt x="0" y="36388"/>
                </a:lnTo>
                <a:lnTo>
                  <a:pt x="0" y="0"/>
                </a:lnTo>
                <a:close/>
              </a:path>
            </a:pathLst>
          </a:custGeom>
          <a:solidFill>
            <a:srgbClr val="00B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6" name="object 3006"/>
          <p:cNvSpPr/>
          <p:nvPr/>
        </p:nvSpPr>
        <p:spPr>
          <a:xfrm>
            <a:off x="6796391" y="1969700"/>
            <a:ext cx="0" cy="34925"/>
          </a:xfrm>
          <a:custGeom>
            <a:avLst/>
            <a:gdLst/>
            <a:ahLst/>
            <a:cxnLst/>
            <a:rect l="l" t="t" r="r" b="b"/>
            <a:pathLst>
              <a:path h="34925">
                <a:moveTo>
                  <a:pt x="0" y="0"/>
                </a:moveTo>
                <a:lnTo>
                  <a:pt x="0" y="34624"/>
                </a:lnTo>
              </a:path>
            </a:pathLst>
          </a:custGeom>
          <a:ln w="3175">
            <a:solidFill>
              <a:srgbClr val="00BC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7" name="object 3007"/>
          <p:cNvSpPr/>
          <p:nvPr/>
        </p:nvSpPr>
        <p:spPr>
          <a:xfrm>
            <a:off x="6794961" y="1968808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36388"/>
                </a:moveTo>
                <a:lnTo>
                  <a:pt x="0" y="0"/>
                </a:lnTo>
              </a:path>
            </a:pathLst>
          </a:custGeom>
          <a:ln w="3175">
            <a:solidFill>
              <a:srgbClr val="00BC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8" name="object 3008"/>
          <p:cNvSpPr/>
          <p:nvPr/>
        </p:nvSpPr>
        <p:spPr>
          <a:xfrm>
            <a:off x="6796391" y="1969700"/>
            <a:ext cx="1270" cy="34925"/>
          </a:xfrm>
          <a:custGeom>
            <a:avLst/>
            <a:gdLst/>
            <a:ahLst/>
            <a:cxnLst/>
            <a:rect l="l" t="t" r="r" b="b"/>
            <a:pathLst>
              <a:path w="1270" h="34925">
                <a:moveTo>
                  <a:pt x="0" y="0"/>
                </a:moveTo>
                <a:lnTo>
                  <a:pt x="1250" y="780"/>
                </a:lnTo>
                <a:lnTo>
                  <a:pt x="1250" y="33861"/>
                </a:lnTo>
                <a:lnTo>
                  <a:pt x="0" y="34624"/>
                </a:lnTo>
                <a:lnTo>
                  <a:pt x="0" y="0"/>
                </a:lnTo>
                <a:close/>
              </a:path>
            </a:pathLst>
          </a:custGeom>
          <a:solidFill>
            <a:srgbClr val="00B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9" name="object 3009"/>
          <p:cNvSpPr/>
          <p:nvPr/>
        </p:nvSpPr>
        <p:spPr>
          <a:xfrm>
            <a:off x="6797642" y="1970481"/>
            <a:ext cx="0" cy="33655"/>
          </a:xfrm>
          <a:custGeom>
            <a:avLst/>
            <a:gdLst/>
            <a:ahLst/>
            <a:cxnLst/>
            <a:rect l="l" t="t" r="r" b="b"/>
            <a:pathLst>
              <a:path h="33655">
                <a:moveTo>
                  <a:pt x="0" y="0"/>
                </a:moveTo>
                <a:lnTo>
                  <a:pt x="0" y="33080"/>
                </a:lnTo>
              </a:path>
            </a:pathLst>
          </a:custGeom>
          <a:ln w="3175">
            <a:solidFill>
              <a:srgbClr val="00BC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0" name="object 3010"/>
          <p:cNvSpPr/>
          <p:nvPr/>
        </p:nvSpPr>
        <p:spPr>
          <a:xfrm>
            <a:off x="6796391" y="1969700"/>
            <a:ext cx="0" cy="34925"/>
          </a:xfrm>
          <a:custGeom>
            <a:avLst/>
            <a:gdLst/>
            <a:ahLst/>
            <a:cxnLst/>
            <a:rect l="l" t="t" r="r" b="b"/>
            <a:pathLst>
              <a:path h="34925">
                <a:moveTo>
                  <a:pt x="0" y="34624"/>
                </a:moveTo>
                <a:lnTo>
                  <a:pt x="0" y="0"/>
                </a:lnTo>
              </a:path>
            </a:pathLst>
          </a:custGeom>
          <a:ln w="3175">
            <a:solidFill>
              <a:srgbClr val="00BC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1" name="object 3011"/>
          <p:cNvSpPr/>
          <p:nvPr/>
        </p:nvSpPr>
        <p:spPr>
          <a:xfrm>
            <a:off x="6797642" y="1970481"/>
            <a:ext cx="1905" cy="33655"/>
          </a:xfrm>
          <a:custGeom>
            <a:avLst/>
            <a:gdLst/>
            <a:ahLst/>
            <a:cxnLst/>
            <a:rect l="l" t="t" r="r" b="b"/>
            <a:pathLst>
              <a:path w="1904" h="33655">
                <a:moveTo>
                  <a:pt x="0" y="0"/>
                </a:moveTo>
                <a:lnTo>
                  <a:pt x="1429" y="892"/>
                </a:lnTo>
                <a:lnTo>
                  <a:pt x="1429" y="32208"/>
                </a:lnTo>
                <a:lnTo>
                  <a:pt x="0" y="33080"/>
                </a:lnTo>
                <a:lnTo>
                  <a:pt x="0" y="0"/>
                </a:lnTo>
                <a:close/>
              </a:path>
            </a:pathLst>
          </a:custGeom>
          <a:solidFill>
            <a:srgbClr val="00B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2" name="object 3012"/>
          <p:cNvSpPr/>
          <p:nvPr/>
        </p:nvSpPr>
        <p:spPr>
          <a:xfrm>
            <a:off x="6799071" y="1971374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0"/>
                </a:moveTo>
                <a:lnTo>
                  <a:pt x="0" y="31316"/>
                </a:lnTo>
              </a:path>
            </a:pathLst>
          </a:custGeom>
          <a:ln w="3175">
            <a:solidFill>
              <a:srgbClr val="00BC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3" name="object 3013"/>
          <p:cNvSpPr/>
          <p:nvPr/>
        </p:nvSpPr>
        <p:spPr>
          <a:xfrm>
            <a:off x="6797642" y="1970481"/>
            <a:ext cx="0" cy="33655"/>
          </a:xfrm>
          <a:custGeom>
            <a:avLst/>
            <a:gdLst/>
            <a:ahLst/>
            <a:cxnLst/>
            <a:rect l="l" t="t" r="r" b="b"/>
            <a:pathLst>
              <a:path h="33655">
                <a:moveTo>
                  <a:pt x="0" y="33080"/>
                </a:moveTo>
                <a:lnTo>
                  <a:pt x="0" y="0"/>
                </a:lnTo>
              </a:path>
            </a:pathLst>
          </a:custGeom>
          <a:ln w="3175">
            <a:solidFill>
              <a:srgbClr val="00BC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4" name="object 3014"/>
          <p:cNvSpPr/>
          <p:nvPr/>
        </p:nvSpPr>
        <p:spPr>
          <a:xfrm>
            <a:off x="6799071" y="1971374"/>
            <a:ext cx="1270" cy="31750"/>
          </a:xfrm>
          <a:custGeom>
            <a:avLst/>
            <a:gdLst/>
            <a:ahLst/>
            <a:cxnLst/>
            <a:rect l="l" t="t" r="r" b="b"/>
            <a:pathLst>
              <a:path w="1270" h="31750">
                <a:moveTo>
                  <a:pt x="0" y="0"/>
                </a:moveTo>
                <a:lnTo>
                  <a:pt x="1250" y="780"/>
                </a:lnTo>
                <a:lnTo>
                  <a:pt x="1250" y="30553"/>
                </a:lnTo>
                <a:lnTo>
                  <a:pt x="0" y="31316"/>
                </a:lnTo>
                <a:lnTo>
                  <a:pt x="0" y="0"/>
                </a:lnTo>
                <a:close/>
              </a:path>
            </a:pathLst>
          </a:custGeom>
          <a:solidFill>
            <a:srgbClr val="00B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5" name="object 3015"/>
          <p:cNvSpPr/>
          <p:nvPr/>
        </p:nvSpPr>
        <p:spPr>
          <a:xfrm>
            <a:off x="6800322" y="1972155"/>
            <a:ext cx="0" cy="29845"/>
          </a:xfrm>
          <a:custGeom>
            <a:avLst/>
            <a:gdLst/>
            <a:ahLst/>
            <a:cxnLst/>
            <a:rect l="l" t="t" r="r" b="b"/>
            <a:pathLst>
              <a:path h="29844">
                <a:moveTo>
                  <a:pt x="0" y="0"/>
                </a:moveTo>
                <a:lnTo>
                  <a:pt x="0" y="29772"/>
                </a:lnTo>
              </a:path>
            </a:pathLst>
          </a:custGeom>
          <a:ln w="3175">
            <a:solidFill>
              <a:srgbClr val="00BC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6" name="object 3016"/>
          <p:cNvSpPr/>
          <p:nvPr/>
        </p:nvSpPr>
        <p:spPr>
          <a:xfrm>
            <a:off x="6799071" y="1971374"/>
            <a:ext cx="0" cy="31750"/>
          </a:xfrm>
          <a:custGeom>
            <a:avLst/>
            <a:gdLst/>
            <a:ahLst/>
            <a:cxnLst/>
            <a:rect l="l" t="t" r="r" b="b"/>
            <a:pathLst>
              <a:path h="31750">
                <a:moveTo>
                  <a:pt x="0" y="31316"/>
                </a:moveTo>
                <a:lnTo>
                  <a:pt x="0" y="0"/>
                </a:lnTo>
              </a:path>
            </a:pathLst>
          </a:custGeom>
          <a:ln w="3175">
            <a:solidFill>
              <a:srgbClr val="00BC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7" name="object 3017"/>
          <p:cNvSpPr/>
          <p:nvPr/>
        </p:nvSpPr>
        <p:spPr>
          <a:xfrm>
            <a:off x="6800322" y="1972155"/>
            <a:ext cx="1905" cy="29845"/>
          </a:xfrm>
          <a:custGeom>
            <a:avLst/>
            <a:gdLst/>
            <a:ahLst/>
            <a:cxnLst/>
            <a:rect l="l" t="t" r="r" b="b"/>
            <a:pathLst>
              <a:path w="1904" h="29844">
                <a:moveTo>
                  <a:pt x="0" y="0"/>
                </a:moveTo>
                <a:lnTo>
                  <a:pt x="1429" y="892"/>
                </a:lnTo>
                <a:lnTo>
                  <a:pt x="1429" y="28900"/>
                </a:lnTo>
                <a:lnTo>
                  <a:pt x="0" y="29772"/>
                </a:lnTo>
                <a:lnTo>
                  <a:pt x="0" y="0"/>
                </a:lnTo>
                <a:close/>
              </a:path>
            </a:pathLst>
          </a:custGeom>
          <a:solidFill>
            <a:srgbClr val="00B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8" name="object 3018"/>
          <p:cNvSpPr/>
          <p:nvPr/>
        </p:nvSpPr>
        <p:spPr>
          <a:xfrm>
            <a:off x="6801751" y="1973047"/>
            <a:ext cx="0" cy="28575"/>
          </a:xfrm>
          <a:custGeom>
            <a:avLst/>
            <a:gdLst/>
            <a:ahLst/>
            <a:cxnLst/>
            <a:rect l="l" t="t" r="r" b="b"/>
            <a:pathLst>
              <a:path h="28575">
                <a:moveTo>
                  <a:pt x="0" y="0"/>
                </a:moveTo>
                <a:lnTo>
                  <a:pt x="0" y="28008"/>
                </a:lnTo>
              </a:path>
            </a:pathLst>
          </a:custGeom>
          <a:ln w="3175">
            <a:solidFill>
              <a:srgbClr val="00BC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9" name="object 3019"/>
          <p:cNvSpPr/>
          <p:nvPr/>
        </p:nvSpPr>
        <p:spPr>
          <a:xfrm>
            <a:off x="6800322" y="1972155"/>
            <a:ext cx="0" cy="29845"/>
          </a:xfrm>
          <a:custGeom>
            <a:avLst/>
            <a:gdLst/>
            <a:ahLst/>
            <a:cxnLst/>
            <a:rect l="l" t="t" r="r" b="b"/>
            <a:pathLst>
              <a:path h="29844">
                <a:moveTo>
                  <a:pt x="0" y="29772"/>
                </a:moveTo>
                <a:lnTo>
                  <a:pt x="0" y="0"/>
                </a:lnTo>
              </a:path>
            </a:pathLst>
          </a:custGeom>
          <a:ln w="3175">
            <a:solidFill>
              <a:srgbClr val="00BC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0" name="object 3020"/>
          <p:cNvSpPr/>
          <p:nvPr/>
        </p:nvSpPr>
        <p:spPr>
          <a:xfrm>
            <a:off x="6801751" y="1973047"/>
            <a:ext cx="1270" cy="28575"/>
          </a:xfrm>
          <a:custGeom>
            <a:avLst/>
            <a:gdLst/>
            <a:ahLst/>
            <a:cxnLst/>
            <a:rect l="l" t="t" r="r" b="b"/>
            <a:pathLst>
              <a:path w="1270" h="28575">
                <a:moveTo>
                  <a:pt x="0" y="0"/>
                </a:moveTo>
                <a:lnTo>
                  <a:pt x="1250" y="780"/>
                </a:lnTo>
                <a:lnTo>
                  <a:pt x="1250" y="27245"/>
                </a:lnTo>
                <a:lnTo>
                  <a:pt x="0" y="28008"/>
                </a:lnTo>
                <a:lnTo>
                  <a:pt x="0" y="0"/>
                </a:lnTo>
                <a:close/>
              </a:path>
            </a:pathLst>
          </a:custGeom>
          <a:solidFill>
            <a:srgbClr val="00B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1" name="object 3021"/>
          <p:cNvSpPr/>
          <p:nvPr/>
        </p:nvSpPr>
        <p:spPr>
          <a:xfrm>
            <a:off x="6803002" y="1973828"/>
            <a:ext cx="0" cy="26670"/>
          </a:xfrm>
          <a:custGeom>
            <a:avLst/>
            <a:gdLst/>
            <a:ahLst/>
            <a:cxnLst/>
            <a:rect l="l" t="t" r="r" b="b"/>
            <a:pathLst>
              <a:path h="26669">
                <a:moveTo>
                  <a:pt x="0" y="0"/>
                </a:moveTo>
                <a:lnTo>
                  <a:pt x="0" y="26464"/>
                </a:lnTo>
              </a:path>
            </a:pathLst>
          </a:custGeom>
          <a:ln w="3175">
            <a:solidFill>
              <a:srgbClr val="00BC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2" name="object 3022"/>
          <p:cNvSpPr/>
          <p:nvPr/>
        </p:nvSpPr>
        <p:spPr>
          <a:xfrm>
            <a:off x="6801751" y="1973047"/>
            <a:ext cx="0" cy="28575"/>
          </a:xfrm>
          <a:custGeom>
            <a:avLst/>
            <a:gdLst/>
            <a:ahLst/>
            <a:cxnLst/>
            <a:rect l="l" t="t" r="r" b="b"/>
            <a:pathLst>
              <a:path h="28575">
                <a:moveTo>
                  <a:pt x="0" y="28008"/>
                </a:moveTo>
                <a:lnTo>
                  <a:pt x="0" y="0"/>
                </a:lnTo>
              </a:path>
            </a:pathLst>
          </a:custGeom>
          <a:ln w="3175">
            <a:solidFill>
              <a:srgbClr val="00BC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3" name="object 3023"/>
          <p:cNvSpPr/>
          <p:nvPr/>
        </p:nvSpPr>
        <p:spPr>
          <a:xfrm>
            <a:off x="6803002" y="1973828"/>
            <a:ext cx="1905" cy="26670"/>
          </a:xfrm>
          <a:custGeom>
            <a:avLst/>
            <a:gdLst/>
            <a:ahLst/>
            <a:cxnLst/>
            <a:rect l="l" t="t" r="r" b="b"/>
            <a:pathLst>
              <a:path w="1904" h="26669">
                <a:moveTo>
                  <a:pt x="0" y="0"/>
                </a:moveTo>
                <a:lnTo>
                  <a:pt x="1429" y="892"/>
                </a:lnTo>
                <a:lnTo>
                  <a:pt x="1429" y="25592"/>
                </a:lnTo>
                <a:lnTo>
                  <a:pt x="0" y="26464"/>
                </a:lnTo>
                <a:lnTo>
                  <a:pt x="0" y="0"/>
                </a:lnTo>
                <a:close/>
              </a:path>
            </a:pathLst>
          </a:custGeom>
          <a:solidFill>
            <a:srgbClr val="00BB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4" name="object 3024"/>
          <p:cNvSpPr/>
          <p:nvPr/>
        </p:nvSpPr>
        <p:spPr>
          <a:xfrm>
            <a:off x="6804431" y="1974720"/>
            <a:ext cx="0" cy="24765"/>
          </a:xfrm>
          <a:custGeom>
            <a:avLst/>
            <a:gdLst/>
            <a:ahLst/>
            <a:cxnLst/>
            <a:rect l="l" t="t" r="r" b="b"/>
            <a:pathLst>
              <a:path h="24764">
                <a:moveTo>
                  <a:pt x="0" y="0"/>
                </a:moveTo>
                <a:lnTo>
                  <a:pt x="0" y="24700"/>
                </a:lnTo>
              </a:path>
            </a:pathLst>
          </a:custGeom>
          <a:ln w="3175">
            <a:solidFill>
              <a:srgbClr val="00BB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5" name="object 3025"/>
          <p:cNvSpPr/>
          <p:nvPr/>
        </p:nvSpPr>
        <p:spPr>
          <a:xfrm>
            <a:off x="6803002" y="1973828"/>
            <a:ext cx="0" cy="26670"/>
          </a:xfrm>
          <a:custGeom>
            <a:avLst/>
            <a:gdLst/>
            <a:ahLst/>
            <a:cxnLst/>
            <a:rect l="l" t="t" r="r" b="b"/>
            <a:pathLst>
              <a:path h="26669">
                <a:moveTo>
                  <a:pt x="0" y="26464"/>
                </a:moveTo>
                <a:lnTo>
                  <a:pt x="0" y="0"/>
                </a:lnTo>
              </a:path>
            </a:pathLst>
          </a:custGeom>
          <a:ln w="3175">
            <a:solidFill>
              <a:srgbClr val="00BB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6" name="object 3026"/>
          <p:cNvSpPr/>
          <p:nvPr/>
        </p:nvSpPr>
        <p:spPr>
          <a:xfrm>
            <a:off x="6804431" y="1974720"/>
            <a:ext cx="1270" cy="24765"/>
          </a:xfrm>
          <a:custGeom>
            <a:avLst/>
            <a:gdLst/>
            <a:ahLst/>
            <a:cxnLst/>
            <a:rect l="l" t="t" r="r" b="b"/>
            <a:pathLst>
              <a:path w="1270" h="24764">
                <a:moveTo>
                  <a:pt x="0" y="0"/>
                </a:moveTo>
                <a:lnTo>
                  <a:pt x="1250" y="780"/>
                </a:lnTo>
                <a:lnTo>
                  <a:pt x="1250" y="23937"/>
                </a:lnTo>
                <a:lnTo>
                  <a:pt x="0" y="24700"/>
                </a:lnTo>
                <a:lnTo>
                  <a:pt x="0" y="0"/>
                </a:lnTo>
                <a:close/>
              </a:path>
            </a:pathLst>
          </a:custGeom>
          <a:solidFill>
            <a:srgbClr val="00BB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7" name="object 3027"/>
          <p:cNvSpPr/>
          <p:nvPr/>
        </p:nvSpPr>
        <p:spPr>
          <a:xfrm>
            <a:off x="6805682" y="1975501"/>
            <a:ext cx="0" cy="23495"/>
          </a:xfrm>
          <a:custGeom>
            <a:avLst/>
            <a:gdLst/>
            <a:ahLst/>
            <a:cxnLst/>
            <a:rect l="l" t="t" r="r" b="b"/>
            <a:pathLst>
              <a:path h="23494">
                <a:moveTo>
                  <a:pt x="0" y="0"/>
                </a:moveTo>
                <a:lnTo>
                  <a:pt x="0" y="23156"/>
                </a:lnTo>
              </a:path>
            </a:pathLst>
          </a:custGeom>
          <a:ln w="3175">
            <a:solidFill>
              <a:srgbClr val="00BB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8" name="object 3028"/>
          <p:cNvSpPr/>
          <p:nvPr/>
        </p:nvSpPr>
        <p:spPr>
          <a:xfrm>
            <a:off x="6804431" y="1974720"/>
            <a:ext cx="0" cy="24765"/>
          </a:xfrm>
          <a:custGeom>
            <a:avLst/>
            <a:gdLst/>
            <a:ahLst/>
            <a:cxnLst/>
            <a:rect l="l" t="t" r="r" b="b"/>
            <a:pathLst>
              <a:path h="24764">
                <a:moveTo>
                  <a:pt x="0" y="24700"/>
                </a:moveTo>
                <a:lnTo>
                  <a:pt x="0" y="0"/>
                </a:lnTo>
              </a:path>
            </a:pathLst>
          </a:custGeom>
          <a:ln w="3175">
            <a:solidFill>
              <a:srgbClr val="00BB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9" name="object 3029"/>
          <p:cNvSpPr/>
          <p:nvPr/>
        </p:nvSpPr>
        <p:spPr>
          <a:xfrm>
            <a:off x="6805682" y="1975501"/>
            <a:ext cx="1905" cy="23495"/>
          </a:xfrm>
          <a:custGeom>
            <a:avLst/>
            <a:gdLst/>
            <a:ahLst/>
            <a:cxnLst/>
            <a:rect l="l" t="t" r="r" b="b"/>
            <a:pathLst>
              <a:path w="1904" h="23494">
                <a:moveTo>
                  <a:pt x="0" y="0"/>
                </a:moveTo>
                <a:lnTo>
                  <a:pt x="1429" y="892"/>
                </a:lnTo>
                <a:lnTo>
                  <a:pt x="1429" y="22284"/>
                </a:lnTo>
                <a:lnTo>
                  <a:pt x="0" y="23156"/>
                </a:lnTo>
                <a:lnTo>
                  <a:pt x="0" y="0"/>
                </a:lnTo>
                <a:close/>
              </a:path>
            </a:pathLst>
          </a:custGeom>
          <a:solidFill>
            <a:srgbClr val="00BB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0" name="object 3030"/>
          <p:cNvSpPr/>
          <p:nvPr/>
        </p:nvSpPr>
        <p:spPr>
          <a:xfrm>
            <a:off x="6807111" y="1976394"/>
            <a:ext cx="0" cy="21590"/>
          </a:xfrm>
          <a:custGeom>
            <a:avLst/>
            <a:gdLst/>
            <a:ahLst/>
            <a:cxnLst/>
            <a:rect l="l" t="t" r="r" b="b"/>
            <a:pathLst>
              <a:path h="21589">
                <a:moveTo>
                  <a:pt x="0" y="0"/>
                </a:moveTo>
                <a:lnTo>
                  <a:pt x="0" y="21392"/>
                </a:lnTo>
              </a:path>
            </a:pathLst>
          </a:custGeom>
          <a:ln w="3175">
            <a:solidFill>
              <a:srgbClr val="00BB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1" name="object 3031"/>
          <p:cNvSpPr/>
          <p:nvPr/>
        </p:nvSpPr>
        <p:spPr>
          <a:xfrm>
            <a:off x="6805682" y="1975501"/>
            <a:ext cx="0" cy="23495"/>
          </a:xfrm>
          <a:custGeom>
            <a:avLst/>
            <a:gdLst/>
            <a:ahLst/>
            <a:cxnLst/>
            <a:rect l="l" t="t" r="r" b="b"/>
            <a:pathLst>
              <a:path h="23494">
                <a:moveTo>
                  <a:pt x="0" y="23156"/>
                </a:moveTo>
                <a:lnTo>
                  <a:pt x="0" y="0"/>
                </a:lnTo>
              </a:path>
            </a:pathLst>
          </a:custGeom>
          <a:ln w="3175">
            <a:solidFill>
              <a:srgbClr val="00BB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2" name="object 3032"/>
          <p:cNvSpPr/>
          <p:nvPr/>
        </p:nvSpPr>
        <p:spPr>
          <a:xfrm>
            <a:off x="6807111" y="1976394"/>
            <a:ext cx="1270" cy="21590"/>
          </a:xfrm>
          <a:custGeom>
            <a:avLst/>
            <a:gdLst/>
            <a:ahLst/>
            <a:cxnLst/>
            <a:rect l="l" t="t" r="r" b="b"/>
            <a:pathLst>
              <a:path w="1270" h="21589">
                <a:moveTo>
                  <a:pt x="0" y="0"/>
                </a:moveTo>
                <a:lnTo>
                  <a:pt x="1250" y="780"/>
                </a:lnTo>
                <a:lnTo>
                  <a:pt x="1250" y="20629"/>
                </a:lnTo>
                <a:lnTo>
                  <a:pt x="0" y="21392"/>
                </a:lnTo>
                <a:lnTo>
                  <a:pt x="0" y="0"/>
                </a:lnTo>
                <a:close/>
              </a:path>
            </a:pathLst>
          </a:custGeom>
          <a:solidFill>
            <a:srgbClr val="00BB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3" name="object 3033"/>
          <p:cNvSpPr/>
          <p:nvPr/>
        </p:nvSpPr>
        <p:spPr>
          <a:xfrm>
            <a:off x="6808362" y="1977175"/>
            <a:ext cx="0" cy="20320"/>
          </a:xfrm>
          <a:custGeom>
            <a:avLst/>
            <a:gdLst/>
            <a:ahLst/>
            <a:cxnLst/>
            <a:rect l="l" t="t" r="r" b="b"/>
            <a:pathLst>
              <a:path h="20319">
                <a:moveTo>
                  <a:pt x="0" y="0"/>
                </a:moveTo>
                <a:lnTo>
                  <a:pt x="0" y="19848"/>
                </a:lnTo>
              </a:path>
            </a:pathLst>
          </a:custGeom>
          <a:ln w="3175">
            <a:solidFill>
              <a:srgbClr val="00BB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4" name="object 3034"/>
          <p:cNvSpPr/>
          <p:nvPr/>
        </p:nvSpPr>
        <p:spPr>
          <a:xfrm>
            <a:off x="6807111" y="1976394"/>
            <a:ext cx="0" cy="21590"/>
          </a:xfrm>
          <a:custGeom>
            <a:avLst/>
            <a:gdLst/>
            <a:ahLst/>
            <a:cxnLst/>
            <a:rect l="l" t="t" r="r" b="b"/>
            <a:pathLst>
              <a:path h="21589">
                <a:moveTo>
                  <a:pt x="0" y="21392"/>
                </a:moveTo>
                <a:lnTo>
                  <a:pt x="0" y="0"/>
                </a:lnTo>
              </a:path>
            </a:pathLst>
          </a:custGeom>
          <a:ln w="3175">
            <a:solidFill>
              <a:srgbClr val="00BB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5" name="object 3035"/>
          <p:cNvSpPr/>
          <p:nvPr/>
        </p:nvSpPr>
        <p:spPr>
          <a:xfrm>
            <a:off x="6808362" y="1977175"/>
            <a:ext cx="1905" cy="20320"/>
          </a:xfrm>
          <a:custGeom>
            <a:avLst/>
            <a:gdLst/>
            <a:ahLst/>
            <a:cxnLst/>
            <a:rect l="l" t="t" r="r" b="b"/>
            <a:pathLst>
              <a:path w="1904" h="20319">
                <a:moveTo>
                  <a:pt x="0" y="0"/>
                </a:moveTo>
                <a:lnTo>
                  <a:pt x="1429" y="892"/>
                </a:lnTo>
                <a:lnTo>
                  <a:pt x="1429" y="18976"/>
                </a:lnTo>
                <a:lnTo>
                  <a:pt x="0" y="19848"/>
                </a:lnTo>
                <a:lnTo>
                  <a:pt x="0" y="0"/>
                </a:lnTo>
                <a:close/>
              </a:path>
            </a:pathLst>
          </a:custGeom>
          <a:solidFill>
            <a:srgbClr val="00BA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6" name="object 3036"/>
          <p:cNvSpPr/>
          <p:nvPr/>
        </p:nvSpPr>
        <p:spPr>
          <a:xfrm>
            <a:off x="6809791" y="1978067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0"/>
                </a:moveTo>
                <a:lnTo>
                  <a:pt x="0" y="18084"/>
                </a:lnTo>
              </a:path>
            </a:pathLst>
          </a:custGeom>
          <a:ln w="3175">
            <a:solidFill>
              <a:srgbClr val="00BA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7" name="object 3037"/>
          <p:cNvSpPr/>
          <p:nvPr/>
        </p:nvSpPr>
        <p:spPr>
          <a:xfrm>
            <a:off x="6808362" y="1977175"/>
            <a:ext cx="0" cy="20320"/>
          </a:xfrm>
          <a:custGeom>
            <a:avLst/>
            <a:gdLst/>
            <a:ahLst/>
            <a:cxnLst/>
            <a:rect l="l" t="t" r="r" b="b"/>
            <a:pathLst>
              <a:path h="20319">
                <a:moveTo>
                  <a:pt x="0" y="19848"/>
                </a:moveTo>
                <a:lnTo>
                  <a:pt x="0" y="0"/>
                </a:lnTo>
              </a:path>
            </a:pathLst>
          </a:custGeom>
          <a:ln w="3175">
            <a:solidFill>
              <a:srgbClr val="00BA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8" name="object 3038"/>
          <p:cNvSpPr/>
          <p:nvPr/>
        </p:nvSpPr>
        <p:spPr>
          <a:xfrm>
            <a:off x="6809791" y="1978067"/>
            <a:ext cx="1270" cy="18415"/>
          </a:xfrm>
          <a:custGeom>
            <a:avLst/>
            <a:gdLst/>
            <a:ahLst/>
            <a:cxnLst/>
            <a:rect l="l" t="t" r="r" b="b"/>
            <a:pathLst>
              <a:path w="1270" h="18414">
                <a:moveTo>
                  <a:pt x="0" y="0"/>
                </a:moveTo>
                <a:lnTo>
                  <a:pt x="1250" y="780"/>
                </a:lnTo>
                <a:lnTo>
                  <a:pt x="1250" y="17321"/>
                </a:lnTo>
                <a:lnTo>
                  <a:pt x="0" y="18084"/>
                </a:lnTo>
                <a:lnTo>
                  <a:pt x="0" y="0"/>
                </a:lnTo>
                <a:close/>
              </a:path>
            </a:pathLst>
          </a:custGeom>
          <a:solidFill>
            <a:srgbClr val="00BA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9" name="object 3039"/>
          <p:cNvSpPr/>
          <p:nvPr/>
        </p:nvSpPr>
        <p:spPr>
          <a:xfrm>
            <a:off x="6811042" y="1978848"/>
            <a:ext cx="0" cy="17145"/>
          </a:xfrm>
          <a:custGeom>
            <a:avLst/>
            <a:gdLst/>
            <a:ahLst/>
            <a:cxnLst/>
            <a:rect l="l" t="t" r="r" b="b"/>
            <a:pathLst>
              <a:path h="17144">
                <a:moveTo>
                  <a:pt x="0" y="0"/>
                </a:moveTo>
                <a:lnTo>
                  <a:pt x="0" y="16540"/>
                </a:lnTo>
              </a:path>
            </a:pathLst>
          </a:custGeom>
          <a:ln w="3175">
            <a:solidFill>
              <a:srgbClr val="00BA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0" name="object 3040"/>
          <p:cNvSpPr/>
          <p:nvPr/>
        </p:nvSpPr>
        <p:spPr>
          <a:xfrm>
            <a:off x="6809791" y="1978067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18084"/>
                </a:moveTo>
                <a:lnTo>
                  <a:pt x="0" y="0"/>
                </a:lnTo>
              </a:path>
            </a:pathLst>
          </a:custGeom>
          <a:ln w="3175">
            <a:solidFill>
              <a:srgbClr val="00BA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1" name="object 3041"/>
          <p:cNvSpPr/>
          <p:nvPr/>
        </p:nvSpPr>
        <p:spPr>
          <a:xfrm>
            <a:off x="6811042" y="1978848"/>
            <a:ext cx="1905" cy="17145"/>
          </a:xfrm>
          <a:custGeom>
            <a:avLst/>
            <a:gdLst/>
            <a:ahLst/>
            <a:cxnLst/>
            <a:rect l="l" t="t" r="r" b="b"/>
            <a:pathLst>
              <a:path w="1904" h="17144">
                <a:moveTo>
                  <a:pt x="0" y="0"/>
                </a:moveTo>
                <a:lnTo>
                  <a:pt x="1429" y="892"/>
                </a:lnTo>
                <a:lnTo>
                  <a:pt x="1429" y="15668"/>
                </a:lnTo>
                <a:lnTo>
                  <a:pt x="0" y="16540"/>
                </a:lnTo>
                <a:lnTo>
                  <a:pt x="0" y="0"/>
                </a:lnTo>
                <a:close/>
              </a:path>
            </a:pathLst>
          </a:custGeom>
          <a:solidFill>
            <a:srgbClr val="00BA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2" name="object 3042"/>
          <p:cNvSpPr/>
          <p:nvPr/>
        </p:nvSpPr>
        <p:spPr>
          <a:xfrm>
            <a:off x="6812471" y="1979741"/>
            <a:ext cx="0" cy="15240"/>
          </a:xfrm>
          <a:custGeom>
            <a:avLst/>
            <a:gdLst/>
            <a:ahLst/>
            <a:cxnLst/>
            <a:rect l="l" t="t" r="r" b="b"/>
            <a:pathLst>
              <a:path h="15239">
                <a:moveTo>
                  <a:pt x="0" y="0"/>
                </a:moveTo>
                <a:lnTo>
                  <a:pt x="0" y="14776"/>
                </a:lnTo>
              </a:path>
            </a:pathLst>
          </a:custGeom>
          <a:ln w="3175">
            <a:solidFill>
              <a:srgbClr val="00BA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3" name="object 3043"/>
          <p:cNvSpPr/>
          <p:nvPr/>
        </p:nvSpPr>
        <p:spPr>
          <a:xfrm>
            <a:off x="6811042" y="1978848"/>
            <a:ext cx="0" cy="17145"/>
          </a:xfrm>
          <a:custGeom>
            <a:avLst/>
            <a:gdLst/>
            <a:ahLst/>
            <a:cxnLst/>
            <a:rect l="l" t="t" r="r" b="b"/>
            <a:pathLst>
              <a:path h="17144">
                <a:moveTo>
                  <a:pt x="0" y="16540"/>
                </a:moveTo>
                <a:lnTo>
                  <a:pt x="0" y="0"/>
                </a:lnTo>
              </a:path>
            </a:pathLst>
          </a:custGeom>
          <a:ln w="3175">
            <a:solidFill>
              <a:srgbClr val="00BA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4" name="object 3044"/>
          <p:cNvSpPr/>
          <p:nvPr/>
        </p:nvSpPr>
        <p:spPr>
          <a:xfrm>
            <a:off x="6812471" y="1979741"/>
            <a:ext cx="1270" cy="15240"/>
          </a:xfrm>
          <a:custGeom>
            <a:avLst/>
            <a:gdLst/>
            <a:ahLst/>
            <a:cxnLst/>
            <a:rect l="l" t="t" r="r" b="b"/>
            <a:pathLst>
              <a:path w="1270" h="15239">
                <a:moveTo>
                  <a:pt x="0" y="0"/>
                </a:moveTo>
                <a:lnTo>
                  <a:pt x="1250" y="780"/>
                </a:lnTo>
                <a:lnTo>
                  <a:pt x="1250" y="14013"/>
                </a:lnTo>
                <a:lnTo>
                  <a:pt x="0" y="14776"/>
                </a:lnTo>
                <a:lnTo>
                  <a:pt x="0" y="0"/>
                </a:lnTo>
                <a:close/>
              </a:path>
            </a:pathLst>
          </a:custGeom>
          <a:solidFill>
            <a:srgbClr val="00BA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5" name="object 3045"/>
          <p:cNvSpPr/>
          <p:nvPr/>
        </p:nvSpPr>
        <p:spPr>
          <a:xfrm>
            <a:off x="6813722" y="1980522"/>
            <a:ext cx="0" cy="13335"/>
          </a:xfrm>
          <a:custGeom>
            <a:avLst/>
            <a:gdLst/>
            <a:ahLst/>
            <a:cxnLst/>
            <a:rect l="l" t="t" r="r" b="b"/>
            <a:pathLst>
              <a:path h="13335">
                <a:moveTo>
                  <a:pt x="0" y="0"/>
                </a:moveTo>
                <a:lnTo>
                  <a:pt x="0" y="13232"/>
                </a:lnTo>
              </a:path>
            </a:pathLst>
          </a:custGeom>
          <a:ln w="3175">
            <a:solidFill>
              <a:srgbClr val="00BA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6" name="object 3046"/>
          <p:cNvSpPr/>
          <p:nvPr/>
        </p:nvSpPr>
        <p:spPr>
          <a:xfrm>
            <a:off x="6812471" y="1979741"/>
            <a:ext cx="0" cy="15240"/>
          </a:xfrm>
          <a:custGeom>
            <a:avLst/>
            <a:gdLst/>
            <a:ahLst/>
            <a:cxnLst/>
            <a:rect l="l" t="t" r="r" b="b"/>
            <a:pathLst>
              <a:path h="15239">
                <a:moveTo>
                  <a:pt x="0" y="14776"/>
                </a:moveTo>
                <a:lnTo>
                  <a:pt x="0" y="0"/>
                </a:lnTo>
              </a:path>
            </a:pathLst>
          </a:custGeom>
          <a:ln w="3175">
            <a:solidFill>
              <a:srgbClr val="00BA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7" name="object 3047"/>
          <p:cNvSpPr/>
          <p:nvPr/>
        </p:nvSpPr>
        <p:spPr>
          <a:xfrm>
            <a:off x="6813722" y="1980522"/>
            <a:ext cx="1905" cy="13335"/>
          </a:xfrm>
          <a:custGeom>
            <a:avLst/>
            <a:gdLst/>
            <a:ahLst/>
            <a:cxnLst/>
            <a:rect l="l" t="t" r="r" b="b"/>
            <a:pathLst>
              <a:path w="1904" h="13335">
                <a:moveTo>
                  <a:pt x="0" y="0"/>
                </a:moveTo>
                <a:lnTo>
                  <a:pt x="1429" y="892"/>
                </a:lnTo>
                <a:lnTo>
                  <a:pt x="1429" y="12360"/>
                </a:lnTo>
                <a:lnTo>
                  <a:pt x="0" y="13232"/>
                </a:lnTo>
                <a:lnTo>
                  <a:pt x="0" y="0"/>
                </a:lnTo>
                <a:close/>
              </a:path>
            </a:pathLst>
          </a:custGeom>
          <a:solidFill>
            <a:srgbClr val="00BA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8" name="object 3048"/>
          <p:cNvSpPr/>
          <p:nvPr/>
        </p:nvSpPr>
        <p:spPr>
          <a:xfrm>
            <a:off x="6815151" y="1981414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0" y="0"/>
                </a:moveTo>
                <a:lnTo>
                  <a:pt x="0" y="11467"/>
                </a:lnTo>
              </a:path>
            </a:pathLst>
          </a:custGeom>
          <a:ln w="3175">
            <a:solidFill>
              <a:srgbClr val="00BA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9" name="object 3049"/>
          <p:cNvSpPr/>
          <p:nvPr/>
        </p:nvSpPr>
        <p:spPr>
          <a:xfrm>
            <a:off x="6813722" y="1980522"/>
            <a:ext cx="0" cy="13335"/>
          </a:xfrm>
          <a:custGeom>
            <a:avLst/>
            <a:gdLst/>
            <a:ahLst/>
            <a:cxnLst/>
            <a:rect l="l" t="t" r="r" b="b"/>
            <a:pathLst>
              <a:path h="13335">
                <a:moveTo>
                  <a:pt x="0" y="13232"/>
                </a:moveTo>
                <a:lnTo>
                  <a:pt x="0" y="0"/>
                </a:lnTo>
              </a:path>
            </a:pathLst>
          </a:custGeom>
          <a:ln w="3175">
            <a:solidFill>
              <a:srgbClr val="00BA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0" name="object 3050"/>
          <p:cNvSpPr/>
          <p:nvPr/>
        </p:nvSpPr>
        <p:spPr>
          <a:xfrm>
            <a:off x="6815151" y="1981414"/>
            <a:ext cx="1270" cy="12065"/>
          </a:xfrm>
          <a:custGeom>
            <a:avLst/>
            <a:gdLst/>
            <a:ahLst/>
            <a:cxnLst/>
            <a:rect l="l" t="t" r="r" b="b"/>
            <a:pathLst>
              <a:path w="1270" h="12064">
                <a:moveTo>
                  <a:pt x="0" y="0"/>
                </a:moveTo>
                <a:lnTo>
                  <a:pt x="1250" y="780"/>
                </a:lnTo>
                <a:lnTo>
                  <a:pt x="1250" y="10705"/>
                </a:lnTo>
                <a:lnTo>
                  <a:pt x="0" y="11467"/>
                </a:lnTo>
                <a:lnTo>
                  <a:pt x="0" y="0"/>
                </a:lnTo>
                <a:close/>
              </a:path>
            </a:pathLst>
          </a:custGeom>
          <a:solidFill>
            <a:srgbClr val="00BA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1" name="object 3051"/>
          <p:cNvSpPr/>
          <p:nvPr/>
        </p:nvSpPr>
        <p:spPr>
          <a:xfrm>
            <a:off x="6816402" y="1982195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0"/>
                </a:moveTo>
                <a:lnTo>
                  <a:pt x="0" y="9924"/>
                </a:lnTo>
              </a:path>
            </a:pathLst>
          </a:custGeom>
          <a:ln w="3175">
            <a:solidFill>
              <a:srgbClr val="00BA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2" name="object 3052"/>
          <p:cNvSpPr/>
          <p:nvPr/>
        </p:nvSpPr>
        <p:spPr>
          <a:xfrm>
            <a:off x="6815151" y="1981414"/>
            <a:ext cx="0" cy="12065"/>
          </a:xfrm>
          <a:custGeom>
            <a:avLst/>
            <a:gdLst/>
            <a:ahLst/>
            <a:cxnLst/>
            <a:rect l="l" t="t" r="r" b="b"/>
            <a:pathLst>
              <a:path h="12064">
                <a:moveTo>
                  <a:pt x="0" y="11467"/>
                </a:moveTo>
                <a:lnTo>
                  <a:pt x="0" y="0"/>
                </a:lnTo>
              </a:path>
            </a:pathLst>
          </a:custGeom>
          <a:ln w="3175">
            <a:solidFill>
              <a:srgbClr val="00BA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3" name="object 3053"/>
          <p:cNvSpPr/>
          <p:nvPr/>
        </p:nvSpPr>
        <p:spPr>
          <a:xfrm>
            <a:off x="6816402" y="1982195"/>
            <a:ext cx="1905" cy="10160"/>
          </a:xfrm>
          <a:custGeom>
            <a:avLst/>
            <a:gdLst/>
            <a:ahLst/>
            <a:cxnLst/>
            <a:rect l="l" t="t" r="r" b="b"/>
            <a:pathLst>
              <a:path w="1904" h="10160">
                <a:moveTo>
                  <a:pt x="0" y="0"/>
                </a:moveTo>
                <a:lnTo>
                  <a:pt x="1429" y="892"/>
                </a:lnTo>
                <a:lnTo>
                  <a:pt x="1429" y="9052"/>
                </a:lnTo>
                <a:lnTo>
                  <a:pt x="0" y="9924"/>
                </a:lnTo>
                <a:lnTo>
                  <a:pt x="0" y="0"/>
                </a:lnTo>
                <a:close/>
              </a:path>
            </a:pathLst>
          </a:custGeom>
          <a:solidFill>
            <a:srgbClr val="00B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4" name="object 3054"/>
          <p:cNvSpPr/>
          <p:nvPr/>
        </p:nvSpPr>
        <p:spPr>
          <a:xfrm>
            <a:off x="6817831" y="1983088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8159"/>
                </a:lnTo>
              </a:path>
            </a:pathLst>
          </a:custGeom>
          <a:ln w="3175">
            <a:solidFill>
              <a:srgbClr val="00B9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5" name="object 3055"/>
          <p:cNvSpPr/>
          <p:nvPr/>
        </p:nvSpPr>
        <p:spPr>
          <a:xfrm>
            <a:off x="6816402" y="1982195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9924"/>
                </a:moveTo>
                <a:lnTo>
                  <a:pt x="0" y="0"/>
                </a:lnTo>
              </a:path>
            </a:pathLst>
          </a:custGeom>
          <a:ln w="3175">
            <a:solidFill>
              <a:srgbClr val="00B9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6" name="object 3056"/>
          <p:cNvSpPr/>
          <p:nvPr/>
        </p:nvSpPr>
        <p:spPr>
          <a:xfrm>
            <a:off x="6817831" y="1983088"/>
            <a:ext cx="1270" cy="8255"/>
          </a:xfrm>
          <a:custGeom>
            <a:avLst/>
            <a:gdLst/>
            <a:ahLst/>
            <a:cxnLst/>
            <a:rect l="l" t="t" r="r" b="b"/>
            <a:pathLst>
              <a:path w="1270" h="8255">
                <a:moveTo>
                  <a:pt x="0" y="0"/>
                </a:moveTo>
                <a:lnTo>
                  <a:pt x="1250" y="780"/>
                </a:lnTo>
                <a:lnTo>
                  <a:pt x="1250" y="7397"/>
                </a:lnTo>
                <a:lnTo>
                  <a:pt x="0" y="8159"/>
                </a:lnTo>
                <a:lnTo>
                  <a:pt x="0" y="0"/>
                </a:lnTo>
                <a:close/>
              </a:path>
            </a:pathLst>
          </a:custGeom>
          <a:solidFill>
            <a:srgbClr val="00B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7" name="object 3057"/>
          <p:cNvSpPr/>
          <p:nvPr/>
        </p:nvSpPr>
        <p:spPr>
          <a:xfrm>
            <a:off x="6819082" y="1983869"/>
            <a:ext cx="0" cy="6985"/>
          </a:xfrm>
          <a:custGeom>
            <a:avLst/>
            <a:gdLst/>
            <a:ahLst/>
            <a:cxnLst/>
            <a:rect l="l" t="t" r="r" b="b"/>
            <a:pathLst>
              <a:path h="6985">
                <a:moveTo>
                  <a:pt x="0" y="0"/>
                </a:moveTo>
                <a:lnTo>
                  <a:pt x="0" y="6616"/>
                </a:lnTo>
              </a:path>
            </a:pathLst>
          </a:custGeom>
          <a:ln w="3175">
            <a:solidFill>
              <a:srgbClr val="00B9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8" name="object 3058"/>
          <p:cNvSpPr/>
          <p:nvPr/>
        </p:nvSpPr>
        <p:spPr>
          <a:xfrm>
            <a:off x="6817831" y="1983088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8159"/>
                </a:moveTo>
                <a:lnTo>
                  <a:pt x="0" y="0"/>
                </a:lnTo>
              </a:path>
            </a:pathLst>
          </a:custGeom>
          <a:ln w="3175">
            <a:solidFill>
              <a:srgbClr val="00B9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9" name="object 3059"/>
          <p:cNvSpPr/>
          <p:nvPr/>
        </p:nvSpPr>
        <p:spPr>
          <a:xfrm>
            <a:off x="6819082" y="1983869"/>
            <a:ext cx="1905" cy="6985"/>
          </a:xfrm>
          <a:custGeom>
            <a:avLst/>
            <a:gdLst/>
            <a:ahLst/>
            <a:cxnLst/>
            <a:rect l="l" t="t" r="r" b="b"/>
            <a:pathLst>
              <a:path w="1904" h="6985">
                <a:moveTo>
                  <a:pt x="0" y="0"/>
                </a:moveTo>
                <a:lnTo>
                  <a:pt x="1429" y="892"/>
                </a:lnTo>
                <a:lnTo>
                  <a:pt x="1429" y="5744"/>
                </a:lnTo>
                <a:lnTo>
                  <a:pt x="0" y="6616"/>
                </a:lnTo>
                <a:lnTo>
                  <a:pt x="0" y="0"/>
                </a:lnTo>
                <a:close/>
              </a:path>
            </a:pathLst>
          </a:custGeom>
          <a:solidFill>
            <a:srgbClr val="00B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0" name="object 3060"/>
          <p:cNvSpPr/>
          <p:nvPr/>
        </p:nvSpPr>
        <p:spPr>
          <a:xfrm>
            <a:off x="6820511" y="1984761"/>
            <a:ext cx="0" cy="5080"/>
          </a:xfrm>
          <a:custGeom>
            <a:avLst/>
            <a:gdLst/>
            <a:ahLst/>
            <a:cxnLst/>
            <a:rect l="l" t="t" r="r" b="b"/>
            <a:pathLst>
              <a:path h="5080">
                <a:moveTo>
                  <a:pt x="-1250" y="2425"/>
                </a:moveTo>
                <a:lnTo>
                  <a:pt x="1250" y="2425"/>
                </a:lnTo>
              </a:path>
            </a:pathLst>
          </a:custGeom>
          <a:ln w="4851">
            <a:solidFill>
              <a:srgbClr val="00B9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1" name="object 3061"/>
          <p:cNvSpPr/>
          <p:nvPr/>
        </p:nvSpPr>
        <p:spPr>
          <a:xfrm>
            <a:off x="6819082" y="1983869"/>
            <a:ext cx="0" cy="6985"/>
          </a:xfrm>
          <a:custGeom>
            <a:avLst/>
            <a:gdLst/>
            <a:ahLst/>
            <a:cxnLst/>
            <a:rect l="l" t="t" r="r" b="b"/>
            <a:pathLst>
              <a:path h="6985">
                <a:moveTo>
                  <a:pt x="0" y="6616"/>
                </a:moveTo>
                <a:lnTo>
                  <a:pt x="0" y="0"/>
                </a:lnTo>
              </a:path>
            </a:pathLst>
          </a:custGeom>
          <a:ln w="3175">
            <a:solidFill>
              <a:srgbClr val="00B9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2" name="object 3062"/>
          <p:cNvSpPr/>
          <p:nvPr/>
        </p:nvSpPr>
        <p:spPr>
          <a:xfrm>
            <a:off x="6820511" y="1984761"/>
            <a:ext cx="1270" cy="5080"/>
          </a:xfrm>
          <a:custGeom>
            <a:avLst/>
            <a:gdLst/>
            <a:ahLst/>
            <a:cxnLst/>
            <a:rect l="l" t="t" r="r" b="b"/>
            <a:pathLst>
              <a:path w="1270" h="5080">
                <a:moveTo>
                  <a:pt x="0" y="0"/>
                </a:moveTo>
                <a:lnTo>
                  <a:pt x="1250" y="780"/>
                </a:lnTo>
                <a:lnTo>
                  <a:pt x="1250" y="4089"/>
                </a:lnTo>
                <a:lnTo>
                  <a:pt x="0" y="4851"/>
                </a:lnTo>
                <a:lnTo>
                  <a:pt x="0" y="0"/>
                </a:lnTo>
                <a:close/>
              </a:path>
            </a:pathLst>
          </a:custGeom>
          <a:solidFill>
            <a:srgbClr val="00B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3" name="object 3063"/>
          <p:cNvSpPr/>
          <p:nvPr/>
        </p:nvSpPr>
        <p:spPr>
          <a:xfrm>
            <a:off x="6821762" y="1985542"/>
            <a:ext cx="0" cy="3810"/>
          </a:xfrm>
          <a:custGeom>
            <a:avLst/>
            <a:gdLst/>
            <a:ahLst/>
            <a:cxnLst/>
            <a:rect l="l" t="t" r="r" b="b"/>
            <a:pathLst>
              <a:path h="3810">
                <a:moveTo>
                  <a:pt x="-1250" y="1654"/>
                </a:moveTo>
                <a:lnTo>
                  <a:pt x="1250" y="1654"/>
                </a:lnTo>
              </a:path>
            </a:pathLst>
          </a:custGeom>
          <a:ln w="3308">
            <a:solidFill>
              <a:srgbClr val="00B9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4" name="object 3064"/>
          <p:cNvSpPr/>
          <p:nvPr/>
        </p:nvSpPr>
        <p:spPr>
          <a:xfrm>
            <a:off x="6820511" y="1984761"/>
            <a:ext cx="0" cy="5080"/>
          </a:xfrm>
          <a:custGeom>
            <a:avLst/>
            <a:gdLst/>
            <a:ahLst/>
            <a:cxnLst/>
            <a:rect l="l" t="t" r="r" b="b"/>
            <a:pathLst>
              <a:path h="5080">
                <a:moveTo>
                  <a:pt x="-1250" y="2425"/>
                </a:moveTo>
                <a:lnTo>
                  <a:pt x="1250" y="2425"/>
                </a:lnTo>
              </a:path>
            </a:pathLst>
          </a:custGeom>
          <a:ln w="4851">
            <a:solidFill>
              <a:srgbClr val="00B9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5" name="object 3065"/>
          <p:cNvSpPr/>
          <p:nvPr/>
        </p:nvSpPr>
        <p:spPr>
          <a:xfrm>
            <a:off x="6821762" y="1985542"/>
            <a:ext cx="1905" cy="3810"/>
          </a:xfrm>
          <a:custGeom>
            <a:avLst/>
            <a:gdLst/>
            <a:ahLst/>
            <a:cxnLst/>
            <a:rect l="l" t="t" r="r" b="b"/>
            <a:pathLst>
              <a:path w="1904" h="3810">
                <a:moveTo>
                  <a:pt x="0" y="0"/>
                </a:moveTo>
                <a:lnTo>
                  <a:pt x="1429" y="892"/>
                </a:lnTo>
                <a:lnTo>
                  <a:pt x="1429" y="2436"/>
                </a:lnTo>
                <a:lnTo>
                  <a:pt x="0" y="3308"/>
                </a:lnTo>
                <a:lnTo>
                  <a:pt x="0" y="0"/>
                </a:lnTo>
                <a:close/>
              </a:path>
            </a:pathLst>
          </a:custGeom>
          <a:solidFill>
            <a:srgbClr val="00B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6" name="object 3066"/>
          <p:cNvSpPr/>
          <p:nvPr/>
        </p:nvSpPr>
        <p:spPr>
          <a:xfrm>
            <a:off x="6823192" y="1986434"/>
            <a:ext cx="0" cy="1905"/>
          </a:xfrm>
          <a:custGeom>
            <a:avLst/>
            <a:gdLst/>
            <a:ahLst/>
            <a:cxnLst/>
            <a:rect l="l" t="t" r="r" b="b"/>
            <a:pathLst>
              <a:path h="1905">
                <a:moveTo>
                  <a:pt x="-1250" y="771"/>
                </a:moveTo>
                <a:lnTo>
                  <a:pt x="1250" y="771"/>
                </a:lnTo>
              </a:path>
            </a:pathLst>
          </a:custGeom>
          <a:ln w="3175">
            <a:solidFill>
              <a:srgbClr val="00B9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7" name="object 3067"/>
          <p:cNvSpPr/>
          <p:nvPr/>
        </p:nvSpPr>
        <p:spPr>
          <a:xfrm>
            <a:off x="6821762" y="1985542"/>
            <a:ext cx="0" cy="3810"/>
          </a:xfrm>
          <a:custGeom>
            <a:avLst/>
            <a:gdLst/>
            <a:ahLst/>
            <a:cxnLst/>
            <a:rect l="l" t="t" r="r" b="b"/>
            <a:pathLst>
              <a:path h="3810">
                <a:moveTo>
                  <a:pt x="-1250" y="1654"/>
                </a:moveTo>
                <a:lnTo>
                  <a:pt x="1250" y="1654"/>
                </a:lnTo>
              </a:path>
            </a:pathLst>
          </a:custGeom>
          <a:ln w="3308">
            <a:solidFill>
              <a:srgbClr val="00B9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8" name="object 3068"/>
          <p:cNvSpPr/>
          <p:nvPr/>
        </p:nvSpPr>
        <p:spPr>
          <a:xfrm>
            <a:off x="6823192" y="1986434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5">
                <a:moveTo>
                  <a:pt x="0" y="0"/>
                </a:moveTo>
                <a:lnTo>
                  <a:pt x="0" y="1543"/>
                </a:lnTo>
                <a:lnTo>
                  <a:pt x="1250" y="780"/>
                </a:lnTo>
                <a:lnTo>
                  <a:pt x="0" y="0"/>
                </a:lnTo>
                <a:close/>
              </a:path>
            </a:pathLst>
          </a:custGeom>
          <a:solidFill>
            <a:srgbClr val="00B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9" name="object 3069"/>
          <p:cNvSpPr/>
          <p:nvPr/>
        </p:nvSpPr>
        <p:spPr>
          <a:xfrm>
            <a:off x="6824442" y="198721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B9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0" name="object 3070"/>
          <p:cNvSpPr/>
          <p:nvPr/>
        </p:nvSpPr>
        <p:spPr>
          <a:xfrm>
            <a:off x="6823192" y="1986434"/>
            <a:ext cx="0" cy="1905"/>
          </a:xfrm>
          <a:custGeom>
            <a:avLst/>
            <a:gdLst/>
            <a:ahLst/>
            <a:cxnLst/>
            <a:rect l="l" t="t" r="r" b="b"/>
            <a:pathLst>
              <a:path h="1905">
                <a:moveTo>
                  <a:pt x="-1250" y="771"/>
                </a:moveTo>
                <a:lnTo>
                  <a:pt x="1250" y="771"/>
                </a:lnTo>
              </a:path>
            </a:pathLst>
          </a:custGeom>
          <a:ln w="3175">
            <a:solidFill>
              <a:srgbClr val="00B9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1" name="object 3071"/>
          <p:cNvSpPr/>
          <p:nvPr/>
        </p:nvSpPr>
        <p:spPr>
          <a:xfrm>
            <a:off x="6492119" y="1917712"/>
            <a:ext cx="332740" cy="137795"/>
          </a:xfrm>
          <a:custGeom>
            <a:avLst/>
            <a:gdLst/>
            <a:ahLst/>
            <a:cxnLst/>
            <a:rect l="l" t="t" r="r" b="b"/>
            <a:pathLst>
              <a:path w="332740" h="137794">
                <a:moveTo>
                  <a:pt x="332322" y="69503"/>
                </a:moveTo>
                <a:lnTo>
                  <a:pt x="221012" y="137394"/>
                </a:lnTo>
                <a:lnTo>
                  <a:pt x="221012" y="99722"/>
                </a:lnTo>
                <a:lnTo>
                  <a:pt x="0" y="98110"/>
                </a:lnTo>
                <a:lnTo>
                  <a:pt x="0" y="36262"/>
                </a:lnTo>
                <a:lnTo>
                  <a:pt x="221012" y="36262"/>
                </a:lnTo>
                <a:lnTo>
                  <a:pt x="221012" y="0"/>
                </a:lnTo>
                <a:lnTo>
                  <a:pt x="332322" y="69503"/>
                </a:lnTo>
                <a:close/>
              </a:path>
            </a:pathLst>
          </a:custGeom>
          <a:ln w="8918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2" name="object 3072"/>
          <p:cNvSpPr/>
          <p:nvPr/>
        </p:nvSpPr>
        <p:spPr>
          <a:xfrm>
            <a:off x="5156932" y="1378004"/>
            <a:ext cx="1341120" cy="1159510"/>
          </a:xfrm>
          <a:custGeom>
            <a:avLst/>
            <a:gdLst/>
            <a:ahLst/>
            <a:cxnLst/>
            <a:rect l="l" t="t" r="r" b="b"/>
            <a:pathLst>
              <a:path w="1341120" h="1159510">
                <a:moveTo>
                  <a:pt x="0" y="1159193"/>
                </a:moveTo>
                <a:lnTo>
                  <a:pt x="1340547" y="1159193"/>
                </a:lnTo>
                <a:lnTo>
                  <a:pt x="1340547" y="0"/>
                </a:lnTo>
                <a:lnTo>
                  <a:pt x="0" y="0"/>
                </a:lnTo>
                <a:lnTo>
                  <a:pt x="0" y="1159193"/>
                </a:lnTo>
                <a:close/>
              </a:path>
            </a:pathLst>
          </a:custGeom>
          <a:solidFill>
            <a:srgbClr val="C6E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3" name="object 3073"/>
          <p:cNvSpPr/>
          <p:nvPr/>
        </p:nvSpPr>
        <p:spPr>
          <a:xfrm>
            <a:off x="5156932" y="1378004"/>
            <a:ext cx="1341120" cy="1159510"/>
          </a:xfrm>
          <a:custGeom>
            <a:avLst/>
            <a:gdLst/>
            <a:ahLst/>
            <a:cxnLst/>
            <a:rect l="l" t="t" r="r" b="b"/>
            <a:pathLst>
              <a:path w="1341120" h="1159510">
                <a:moveTo>
                  <a:pt x="0" y="0"/>
                </a:moveTo>
                <a:lnTo>
                  <a:pt x="1340547" y="0"/>
                </a:lnTo>
                <a:lnTo>
                  <a:pt x="1340547" y="1159193"/>
                </a:lnTo>
                <a:lnTo>
                  <a:pt x="0" y="1159193"/>
                </a:lnTo>
                <a:lnTo>
                  <a:pt x="0" y="0"/>
                </a:lnTo>
                <a:close/>
              </a:path>
            </a:pathLst>
          </a:custGeom>
          <a:ln w="8629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4" name="object 3074"/>
          <p:cNvSpPr/>
          <p:nvPr/>
        </p:nvSpPr>
        <p:spPr>
          <a:xfrm>
            <a:off x="5371512" y="2307535"/>
            <a:ext cx="933450" cy="229870"/>
          </a:xfrm>
          <a:custGeom>
            <a:avLst/>
            <a:gdLst/>
            <a:ahLst/>
            <a:cxnLst/>
            <a:rect l="l" t="t" r="r" b="b"/>
            <a:pathLst>
              <a:path w="933450" h="229869">
                <a:moveTo>
                  <a:pt x="932826" y="0"/>
                </a:moveTo>
                <a:lnTo>
                  <a:pt x="0" y="0"/>
                </a:lnTo>
                <a:lnTo>
                  <a:pt x="0" y="229662"/>
                </a:lnTo>
                <a:lnTo>
                  <a:pt x="932826" y="229662"/>
                </a:lnTo>
                <a:lnTo>
                  <a:pt x="932826" y="0"/>
                </a:lnTo>
                <a:close/>
              </a:path>
            </a:pathLst>
          </a:custGeom>
          <a:solidFill>
            <a:srgbClr val="D1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5" name="object 3075"/>
          <p:cNvSpPr/>
          <p:nvPr/>
        </p:nvSpPr>
        <p:spPr>
          <a:xfrm>
            <a:off x="5537674" y="2126222"/>
            <a:ext cx="595630" cy="181610"/>
          </a:xfrm>
          <a:custGeom>
            <a:avLst/>
            <a:gdLst/>
            <a:ahLst/>
            <a:cxnLst/>
            <a:rect l="l" t="t" r="r" b="b"/>
            <a:pathLst>
              <a:path w="595629" h="181610">
                <a:moveTo>
                  <a:pt x="595143" y="0"/>
                </a:moveTo>
                <a:lnTo>
                  <a:pt x="0" y="0"/>
                </a:lnTo>
                <a:lnTo>
                  <a:pt x="0" y="181312"/>
                </a:lnTo>
                <a:lnTo>
                  <a:pt x="595143" y="181312"/>
                </a:lnTo>
                <a:lnTo>
                  <a:pt x="595143" y="0"/>
                </a:lnTo>
                <a:close/>
              </a:path>
            </a:pathLst>
          </a:custGeom>
          <a:solidFill>
            <a:srgbClr val="D1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6" name="object 3076"/>
          <p:cNvSpPr/>
          <p:nvPr/>
        </p:nvSpPr>
        <p:spPr>
          <a:xfrm>
            <a:off x="5371512" y="2126222"/>
            <a:ext cx="933450" cy="411480"/>
          </a:xfrm>
          <a:custGeom>
            <a:avLst/>
            <a:gdLst/>
            <a:ahLst/>
            <a:cxnLst/>
            <a:rect l="l" t="t" r="r" b="b"/>
            <a:pathLst>
              <a:path w="933450" h="411480">
                <a:moveTo>
                  <a:pt x="932826" y="410975"/>
                </a:moveTo>
                <a:lnTo>
                  <a:pt x="0" y="410975"/>
                </a:lnTo>
                <a:lnTo>
                  <a:pt x="0" y="181312"/>
                </a:lnTo>
                <a:lnTo>
                  <a:pt x="166161" y="181312"/>
                </a:lnTo>
                <a:lnTo>
                  <a:pt x="166161" y="0"/>
                </a:lnTo>
                <a:lnTo>
                  <a:pt x="761305" y="0"/>
                </a:lnTo>
                <a:lnTo>
                  <a:pt x="761305" y="181312"/>
                </a:lnTo>
                <a:lnTo>
                  <a:pt x="932826" y="181312"/>
                </a:lnTo>
                <a:lnTo>
                  <a:pt x="932826" y="410975"/>
                </a:lnTo>
                <a:close/>
              </a:path>
            </a:pathLst>
          </a:custGeom>
          <a:ln w="8901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7" name="object 3077"/>
          <p:cNvSpPr/>
          <p:nvPr/>
        </p:nvSpPr>
        <p:spPr>
          <a:xfrm>
            <a:off x="6492119" y="5222965"/>
            <a:ext cx="332740" cy="136525"/>
          </a:xfrm>
          <a:custGeom>
            <a:avLst/>
            <a:gdLst/>
            <a:ahLst/>
            <a:cxnLst/>
            <a:rect l="l" t="t" r="r" b="b"/>
            <a:pathLst>
              <a:path w="332740" h="136525">
                <a:moveTo>
                  <a:pt x="221012" y="0"/>
                </a:moveTo>
                <a:lnTo>
                  <a:pt x="221012" y="36262"/>
                </a:lnTo>
                <a:lnTo>
                  <a:pt x="0" y="36262"/>
                </a:lnTo>
                <a:lnTo>
                  <a:pt x="0" y="98231"/>
                </a:lnTo>
                <a:lnTo>
                  <a:pt x="221012" y="98231"/>
                </a:lnTo>
                <a:lnTo>
                  <a:pt x="221012" y="136024"/>
                </a:lnTo>
                <a:lnTo>
                  <a:pt x="332322" y="68012"/>
                </a:lnTo>
                <a:lnTo>
                  <a:pt x="221012" y="0"/>
                </a:lnTo>
                <a:close/>
              </a:path>
            </a:pathLst>
          </a:custGeom>
          <a:solidFill>
            <a:srgbClr val="E0F4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8" name="object 3078"/>
          <p:cNvSpPr/>
          <p:nvPr/>
        </p:nvSpPr>
        <p:spPr>
          <a:xfrm>
            <a:off x="6498104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DFF3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9" name="object 3079"/>
          <p:cNvSpPr/>
          <p:nvPr/>
        </p:nvSpPr>
        <p:spPr>
          <a:xfrm>
            <a:off x="6497479" y="5259228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DEF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0" name="object 3080"/>
          <p:cNvSpPr/>
          <p:nvPr/>
        </p:nvSpPr>
        <p:spPr>
          <a:xfrm>
            <a:off x="649873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DEF1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1" name="object 3081"/>
          <p:cNvSpPr/>
          <p:nvPr/>
        </p:nvSpPr>
        <p:spPr>
          <a:xfrm>
            <a:off x="6498104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DEF1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2" name="object 3082"/>
          <p:cNvSpPr/>
          <p:nvPr/>
        </p:nvSpPr>
        <p:spPr>
          <a:xfrm>
            <a:off x="6498730" y="5259228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DEF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3" name="object 3083"/>
          <p:cNvSpPr/>
          <p:nvPr/>
        </p:nvSpPr>
        <p:spPr>
          <a:xfrm>
            <a:off x="6500159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DEF1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4" name="object 3084"/>
          <p:cNvSpPr/>
          <p:nvPr/>
        </p:nvSpPr>
        <p:spPr>
          <a:xfrm>
            <a:off x="649873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1968"/>
                </a:moveTo>
                <a:lnTo>
                  <a:pt x="0" y="0"/>
                </a:lnTo>
              </a:path>
            </a:pathLst>
          </a:custGeom>
          <a:ln w="3175">
            <a:solidFill>
              <a:srgbClr val="DEF1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5" name="object 3085"/>
          <p:cNvSpPr/>
          <p:nvPr/>
        </p:nvSpPr>
        <p:spPr>
          <a:xfrm>
            <a:off x="6500159" y="5259228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DDF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6" name="object 3086"/>
          <p:cNvSpPr/>
          <p:nvPr/>
        </p:nvSpPr>
        <p:spPr>
          <a:xfrm>
            <a:off x="6500784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752">
            <a:solidFill>
              <a:srgbClr val="DDF1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7" name="object 3087"/>
          <p:cNvSpPr/>
          <p:nvPr/>
        </p:nvSpPr>
        <p:spPr>
          <a:xfrm>
            <a:off x="6501410" y="5259228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DCF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8" name="object 3088"/>
          <p:cNvSpPr/>
          <p:nvPr/>
        </p:nvSpPr>
        <p:spPr>
          <a:xfrm>
            <a:off x="6502839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DCF1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9" name="object 3089"/>
          <p:cNvSpPr/>
          <p:nvPr/>
        </p:nvSpPr>
        <p:spPr>
          <a:xfrm>
            <a:off x="650141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1968"/>
                </a:moveTo>
                <a:lnTo>
                  <a:pt x="0" y="0"/>
                </a:lnTo>
              </a:path>
            </a:pathLst>
          </a:custGeom>
          <a:ln w="3175">
            <a:solidFill>
              <a:srgbClr val="DCF1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0" name="object 3090"/>
          <p:cNvSpPr/>
          <p:nvPr/>
        </p:nvSpPr>
        <p:spPr>
          <a:xfrm>
            <a:off x="6502839" y="5259228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DBF0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1" name="object 3091"/>
          <p:cNvSpPr/>
          <p:nvPr/>
        </p:nvSpPr>
        <p:spPr>
          <a:xfrm>
            <a:off x="650409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DBF0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2" name="object 3092"/>
          <p:cNvSpPr/>
          <p:nvPr/>
        </p:nvSpPr>
        <p:spPr>
          <a:xfrm>
            <a:off x="6504090" y="5259228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DBF0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3" name="object 3093"/>
          <p:cNvSpPr/>
          <p:nvPr/>
        </p:nvSpPr>
        <p:spPr>
          <a:xfrm>
            <a:off x="6505519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DBF0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4" name="object 3094"/>
          <p:cNvSpPr/>
          <p:nvPr/>
        </p:nvSpPr>
        <p:spPr>
          <a:xfrm>
            <a:off x="6503465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752">
            <a:solidFill>
              <a:srgbClr val="DBF0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5" name="object 3095"/>
          <p:cNvSpPr/>
          <p:nvPr/>
        </p:nvSpPr>
        <p:spPr>
          <a:xfrm>
            <a:off x="6505519" y="5259228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DAF0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6" name="object 3096"/>
          <p:cNvSpPr/>
          <p:nvPr/>
        </p:nvSpPr>
        <p:spPr>
          <a:xfrm>
            <a:off x="6506144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752">
            <a:solidFill>
              <a:srgbClr val="DAF0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7" name="object 3097"/>
          <p:cNvSpPr/>
          <p:nvPr/>
        </p:nvSpPr>
        <p:spPr>
          <a:xfrm>
            <a:off x="6506770" y="5259228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D9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8" name="object 3098"/>
          <p:cNvSpPr/>
          <p:nvPr/>
        </p:nvSpPr>
        <p:spPr>
          <a:xfrm>
            <a:off x="6508199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D9E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9" name="object 3099"/>
          <p:cNvSpPr/>
          <p:nvPr/>
        </p:nvSpPr>
        <p:spPr>
          <a:xfrm>
            <a:off x="650677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1968"/>
                </a:moveTo>
                <a:lnTo>
                  <a:pt x="0" y="0"/>
                </a:lnTo>
              </a:path>
            </a:pathLst>
          </a:custGeom>
          <a:ln w="3175">
            <a:solidFill>
              <a:srgbClr val="D9E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0" name="object 3100"/>
          <p:cNvSpPr/>
          <p:nvPr/>
        </p:nvSpPr>
        <p:spPr>
          <a:xfrm>
            <a:off x="6508199" y="5259228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D9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1" name="object 3101"/>
          <p:cNvSpPr/>
          <p:nvPr/>
        </p:nvSpPr>
        <p:spPr>
          <a:xfrm>
            <a:off x="650945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D9E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2" name="object 3102"/>
          <p:cNvSpPr/>
          <p:nvPr/>
        </p:nvSpPr>
        <p:spPr>
          <a:xfrm>
            <a:off x="6508199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1968"/>
                </a:moveTo>
                <a:lnTo>
                  <a:pt x="0" y="0"/>
                </a:lnTo>
              </a:path>
            </a:pathLst>
          </a:custGeom>
          <a:ln w="3175">
            <a:solidFill>
              <a:srgbClr val="D9E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3" name="object 3103"/>
          <p:cNvSpPr/>
          <p:nvPr/>
        </p:nvSpPr>
        <p:spPr>
          <a:xfrm>
            <a:off x="6509450" y="5259228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D6EF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4" name="object 3104"/>
          <p:cNvSpPr/>
          <p:nvPr/>
        </p:nvSpPr>
        <p:spPr>
          <a:xfrm>
            <a:off x="651088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D6EF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5" name="object 3105"/>
          <p:cNvSpPr/>
          <p:nvPr/>
        </p:nvSpPr>
        <p:spPr>
          <a:xfrm>
            <a:off x="650945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1968"/>
                </a:moveTo>
                <a:lnTo>
                  <a:pt x="0" y="0"/>
                </a:lnTo>
              </a:path>
            </a:pathLst>
          </a:custGeom>
          <a:ln w="3175">
            <a:solidFill>
              <a:srgbClr val="D6EF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6" name="object 3106"/>
          <p:cNvSpPr/>
          <p:nvPr/>
        </p:nvSpPr>
        <p:spPr>
          <a:xfrm>
            <a:off x="6510880" y="5259228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D5EF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7" name="object 3107"/>
          <p:cNvSpPr/>
          <p:nvPr/>
        </p:nvSpPr>
        <p:spPr>
          <a:xfrm>
            <a:off x="651213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D5EF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8" name="object 3108"/>
          <p:cNvSpPr/>
          <p:nvPr/>
        </p:nvSpPr>
        <p:spPr>
          <a:xfrm>
            <a:off x="6512130" y="5259228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D5EF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9" name="object 3109"/>
          <p:cNvSpPr/>
          <p:nvPr/>
        </p:nvSpPr>
        <p:spPr>
          <a:xfrm>
            <a:off x="6513559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D5EF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0" name="object 3110"/>
          <p:cNvSpPr/>
          <p:nvPr/>
        </p:nvSpPr>
        <p:spPr>
          <a:xfrm>
            <a:off x="6511504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752">
            <a:solidFill>
              <a:srgbClr val="D5EF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1" name="object 3111"/>
          <p:cNvSpPr/>
          <p:nvPr/>
        </p:nvSpPr>
        <p:spPr>
          <a:xfrm>
            <a:off x="6513559" y="5259228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D4EE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2" name="object 3112"/>
          <p:cNvSpPr/>
          <p:nvPr/>
        </p:nvSpPr>
        <p:spPr>
          <a:xfrm>
            <a:off x="651481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D4EE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3" name="object 3113"/>
          <p:cNvSpPr/>
          <p:nvPr/>
        </p:nvSpPr>
        <p:spPr>
          <a:xfrm>
            <a:off x="6513559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1968"/>
                </a:moveTo>
                <a:lnTo>
                  <a:pt x="0" y="0"/>
                </a:lnTo>
              </a:path>
            </a:pathLst>
          </a:custGeom>
          <a:ln w="3175">
            <a:solidFill>
              <a:srgbClr val="D4EE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4" name="object 3114"/>
          <p:cNvSpPr/>
          <p:nvPr/>
        </p:nvSpPr>
        <p:spPr>
          <a:xfrm>
            <a:off x="6514810" y="5259228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D3EE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5" name="object 3115"/>
          <p:cNvSpPr/>
          <p:nvPr/>
        </p:nvSpPr>
        <p:spPr>
          <a:xfrm>
            <a:off x="651624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D3EE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6" name="object 3116"/>
          <p:cNvSpPr/>
          <p:nvPr/>
        </p:nvSpPr>
        <p:spPr>
          <a:xfrm>
            <a:off x="651481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1968"/>
                </a:moveTo>
                <a:lnTo>
                  <a:pt x="0" y="0"/>
                </a:lnTo>
              </a:path>
            </a:pathLst>
          </a:custGeom>
          <a:ln w="3175">
            <a:solidFill>
              <a:srgbClr val="D3EE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7" name="object 3117"/>
          <p:cNvSpPr/>
          <p:nvPr/>
        </p:nvSpPr>
        <p:spPr>
          <a:xfrm>
            <a:off x="651624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D2EE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8" name="object 3118"/>
          <p:cNvSpPr/>
          <p:nvPr/>
        </p:nvSpPr>
        <p:spPr>
          <a:xfrm>
            <a:off x="651624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1968"/>
                </a:moveTo>
                <a:lnTo>
                  <a:pt x="0" y="0"/>
                </a:lnTo>
              </a:path>
            </a:pathLst>
          </a:custGeom>
          <a:ln w="3175">
            <a:solidFill>
              <a:srgbClr val="D2EE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9" name="object 3119"/>
          <p:cNvSpPr/>
          <p:nvPr/>
        </p:nvSpPr>
        <p:spPr>
          <a:xfrm>
            <a:off x="6516240" y="5259228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D2EE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0" name="object 3120"/>
          <p:cNvSpPr/>
          <p:nvPr/>
        </p:nvSpPr>
        <p:spPr>
          <a:xfrm>
            <a:off x="651749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D2EE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1" name="object 3121"/>
          <p:cNvSpPr/>
          <p:nvPr/>
        </p:nvSpPr>
        <p:spPr>
          <a:xfrm>
            <a:off x="651624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1968"/>
                </a:moveTo>
                <a:lnTo>
                  <a:pt x="0" y="0"/>
                </a:lnTo>
              </a:path>
            </a:pathLst>
          </a:custGeom>
          <a:ln w="3175">
            <a:solidFill>
              <a:srgbClr val="D2EE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2" name="object 3122"/>
          <p:cNvSpPr/>
          <p:nvPr/>
        </p:nvSpPr>
        <p:spPr>
          <a:xfrm>
            <a:off x="6517490" y="5259228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D2ED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3" name="object 3123"/>
          <p:cNvSpPr/>
          <p:nvPr/>
        </p:nvSpPr>
        <p:spPr>
          <a:xfrm>
            <a:off x="6518919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D2ED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4" name="object 3124"/>
          <p:cNvSpPr/>
          <p:nvPr/>
        </p:nvSpPr>
        <p:spPr>
          <a:xfrm>
            <a:off x="651749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1968"/>
                </a:moveTo>
                <a:lnTo>
                  <a:pt x="0" y="0"/>
                </a:lnTo>
              </a:path>
            </a:pathLst>
          </a:custGeom>
          <a:ln w="3175">
            <a:solidFill>
              <a:srgbClr val="D2ED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5" name="object 3125"/>
          <p:cNvSpPr/>
          <p:nvPr/>
        </p:nvSpPr>
        <p:spPr>
          <a:xfrm>
            <a:off x="6518919" y="5259228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D1ED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6" name="object 3126"/>
          <p:cNvSpPr/>
          <p:nvPr/>
        </p:nvSpPr>
        <p:spPr>
          <a:xfrm>
            <a:off x="652017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D1ED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7" name="object 3127"/>
          <p:cNvSpPr/>
          <p:nvPr/>
        </p:nvSpPr>
        <p:spPr>
          <a:xfrm>
            <a:off x="6518919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1968"/>
                </a:moveTo>
                <a:lnTo>
                  <a:pt x="0" y="0"/>
                </a:lnTo>
              </a:path>
            </a:pathLst>
          </a:custGeom>
          <a:ln w="3175">
            <a:solidFill>
              <a:srgbClr val="D1ED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8" name="object 3128"/>
          <p:cNvSpPr/>
          <p:nvPr/>
        </p:nvSpPr>
        <p:spPr>
          <a:xfrm>
            <a:off x="6520170" y="5259228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D1ED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9" name="object 3129"/>
          <p:cNvSpPr/>
          <p:nvPr/>
        </p:nvSpPr>
        <p:spPr>
          <a:xfrm>
            <a:off x="6521599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D1ED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0" name="object 3130"/>
          <p:cNvSpPr/>
          <p:nvPr/>
        </p:nvSpPr>
        <p:spPr>
          <a:xfrm>
            <a:off x="652017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1968"/>
                </a:moveTo>
                <a:lnTo>
                  <a:pt x="0" y="0"/>
                </a:lnTo>
              </a:path>
            </a:pathLst>
          </a:custGeom>
          <a:ln w="3175">
            <a:solidFill>
              <a:srgbClr val="D1ED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1" name="object 3131"/>
          <p:cNvSpPr/>
          <p:nvPr/>
        </p:nvSpPr>
        <p:spPr>
          <a:xfrm>
            <a:off x="6521599" y="5259228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D0EC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2" name="object 3132"/>
          <p:cNvSpPr/>
          <p:nvPr/>
        </p:nvSpPr>
        <p:spPr>
          <a:xfrm>
            <a:off x="652285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D0E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3" name="object 3133"/>
          <p:cNvSpPr/>
          <p:nvPr/>
        </p:nvSpPr>
        <p:spPr>
          <a:xfrm>
            <a:off x="6521599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1968"/>
                </a:moveTo>
                <a:lnTo>
                  <a:pt x="0" y="0"/>
                </a:lnTo>
              </a:path>
            </a:pathLst>
          </a:custGeom>
          <a:ln w="3175">
            <a:solidFill>
              <a:srgbClr val="D0E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4" name="object 3134"/>
          <p:cNvSpPr/>
          <p:nvPr/>
        </p:nvSpPr>
        <p:spPr>
          <a:xfrm>
            <a:off x="6522850" y="5259228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CFEC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5" name="object 3135"/>
          <p:cNvSpPr/>
          <p:nvPr/>
        </p:nvSpPr>
        <p:spPr>
          <a:xfrm>
            <a:off x="652428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CFE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6" name="object 3136"/>
          <p:cNvSpPr/>
          <p:nvPr/>
        </p:nvSpPr>
        <p:spPr>
          <a:xfrm>
            <a:off x="652285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1968"/>
                </a:moveTo>
                <a:lnTo>
                  <a:pt x="0" y="0"/>
                </a:lnTo>
              </a:path>
            </a:pathLst>
          </a:custGeom>
          <a:ln w="3175">
            <a:solidFill>
              <a:srgbClr val="CFE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7" name="object 3137"/>
          <p:cNvSpPr/>
          <p:nvPr/>
        </p:nvSpPr>
        <p:spPr>
          <a:xfrm>
            <a:off x="6524280" y="5259228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CFEC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8" name="object 3138"/>
          <p:cNvSpPr/>
          <p:nvPr/>
        </p:nvSpPr>
        <p:spPr>
          <a:xfrm>
            <a:off x="652553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CFE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9" name="object 3139"/>
          <p:cNvSpPr/>
          <p:nvPr/>
        </p:nvSpPr>
        <p:spPr>
          <a:xfrm>
            <a:off x="652428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1968"/>
                </a:moveTo>
                <a:lnTo>
                  <a:pt x="0" y="0"/>
                </a:lnTo>
              </a:path>
            </a:pathLst>
          </a:custGeom>
          <a:ln w="3175">
            <a:solidFill>
              <a:srgbClr val="CFE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0" name="object 3140"/>
          <p:cNvSpPr/>
          <p:nvPr/>
        </p:nvSpPr>
        <p:spPr>
          <a:xfrm>
            <a:off x="6525530" y="5259228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CEEC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1" name="object 3141"/>
          <p:cNvSpPr/>
          <p:nvPr/>
        </p:nvSpPr>
        <p:spPr>
          <a:xfrm>
            <a:off x="6526959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CEE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2" name="object 3142"/>
          <p:cNvSpPr/>
          <p:nvPr/>
        </p:nvSpPr>
        <p:spPr>
          <a:xfrm>
            <a:off x="652553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1968"/>
                </a:moveTo>
                <a:lnTo>
                  <a:pt x="0" y="0"/>
                </a:lnTo>
              </a:path>
            </a:pathLst>
          </a:custGeom>
          <a:ln w="3175">
            <a:solidFill>
              <a:srgbClr val="CEE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3" name="object 3143"/>
          <p:cNvSpPr/>
          <p:nvPr/>
        </p:nvSpPr>
        <p:spPr>
          <a:xfrm>
            <a:off x="6526959" y="5259228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CDE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4" name="object 3144"/>
          <p:cNvSpPr/>
          <p:nvPr/>
        </p:nvSpPr>
        <p:spPr>
          <a:xfrm>
            <a:off x="652821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CDE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5" name="object 3145"/>
          <p:cNvSpPr/>
          <p:nvPr/>
        </p:nvSpPr>
        <p:spPr>
          <a:xfrm>
            <a:off x="6526959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1968"/>
                </a:moveTo>
                <a:lnTo>
                  <a:pt x="0" y="0"/>
                </a:lnTo>
              </a:path>
            </a:pathLst>
          </a:custGeom>
          <a:ln w="3175">
            <a:solidFill>
              <a:srgbClr val="CDE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6" name="object 3146"/>
          <p:cNvSpPr/>
          <p:nvPr/>
        </p:nvSpPr>
        <p:spPr>
          <a:xfrm>
            <a:off x="6528210" y="5259228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CCE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7" name="object 3147"/>
          <p:cNvSpPr/>
          <p:nvPr/>
        </p:nvSpPr>
        <p:spPr>
          <a:xfrm>
            <a:off x="652964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CCE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8" name="object 3148"/>
          <p:cNvSpPr/>
          <p:nvPr/>
        </p:nvSpPr>
        <p:spPr>
          <a:xfrm>
            <a:off x="652821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1968"/>
                </a:moveTo>
                <a:lnTo>
                  <a:pt x="0" y="0"/>
                </a:lnTo>
              </a:path>
            </a:pathLst>
          </a:custGeom>
          <a:ln w="3175">
            <a:solidFill>
              <a:srgbClr val="CCE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9" name="object 3149"/>
          <p:cNvSpPr/>
          <p:nvPr/>
        </p:nvSpPr>
        <p:spPr>
          <a:xfrm>
            <a:off x="6529640" y="5259228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CCE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0" name="object 3150"/>
          <p:cNvSpPr/>
          <p:nvPr/>
        </p:nvSpPr>
        <p:spPr>
          <a:xfrm>
            <a:off x="653089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CCE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1" name="object 3151"/>
          <p:cNvSpPr/>
          <p:nvPr/>
        </p:nvSpPr>
        <p:spPr>
          <a:xfrm>
            <a:off x="652964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1968"/>
                </a:moveTo>
                <a:lnTo>
                  <a:pt x="0" y="0"/>
                </a:lnTo>
              </a:path>
            </a:pathLst>
          </a:custGeom>
          <a:ln w="3175">
            <a:solidFill>
              <a:srgbClr val="CCE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2" name="object 3152"/>
          <p:cNvSpPr/>
          <p:nvPr/>
        </p:nvSpPr>
        <p:spPr>
          <a:xfrm>
            <a:off x="6530890" y="5259228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CAE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3" name="object 3153"/>
          <p:cNvSpPr/>
          <p:nvPr/>
        </p:nvSpPr>
        <p:spPr>
          <a:xfrm>
            <a:off x="6532319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CAE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4" name="object 3154"/>
          <p:cNvSpPr/>
          <p:nvPr/>
        </p:nvSpPr>
        <p:spPr>
          <a:xfrm>
            <a:off x="653089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1968"/>
                </a:moveTo>
                <a:lnTo>
                  <a:pt x="0" y="0"/>
                </a:lnTo>
              </a:path>
            </a:pathLst>
          </a:custGeom>
          <a:ln w="3175">
            <a:solidFill>
              <a:srgbClr val="CAE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5" name="object 3155"/>
          <p:cNvSpPr/>
          <p:nvPr/>
        </p:nvSpPr>
        <p:spPr>
          <a:xfrm>
            <a:off x="6532319" y="5259228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C9E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6" name="object 3156"/>
          <p:cNvSpPr/>
          <p:nvPr/>
        </p:nvSpPr>
        <p:spPr>
          <a:xfrm>
            <a:off x="653357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C9E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7" name="object 3157"/>
          <p:cNvSpPr/>
          <p:nvPr/>
        </p:nvSpPr>
        <p:spPr>
          <a:xfrm>
            <a:off x="6532319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1968"/>
                </a:moveTo>
                <a:lnTo>
                  <a:pt x="0" y="0"/>
                </a:lnTo>
              </a:path>
            </a:pathLst>
          </a:custGeom>
          <a:ln w="3175">
            <a:solidFill>
              <a:srgbClr val="C9E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8" name="object 3158"/>
          <p:cNvSpPr/>
          <p:nvPr/>
        </p:nvSpPr>
        <p:spPr>
          <a:xfrm>
            <a:off x="6533570" y="5259228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C9E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9" name="object 3159"/>
          <p:cNvSpPr/>
          <p:nvPr/>
        </p:nvSpPr>
        <p:spPr>
          <a:xfrm>
            <a:off x="653500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C9E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0" name="object 3160"/>
          <p:cNvSpPr/>
          <p:nvPr/>
        </p:nvSpPr>
        <p:spPr>
          <a:xfrm>
            <a:off x="653357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1968"/>
                </a:moveTo>
                <a:lnTo>
                  <a:pt x="0" y="0"/>
                </a:lnTo>
              </a:path>
            </a:pathLst>
          </a:custGeom>
          <a:ln w="3175">
            <a:solidFill>
              <a:srgbClr val="C9E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1" name="object 3161"/>
          <p:cNvSpPr/>
          <p:nvPr/>
        </p:nvSpPr>
        <p:spPr>
          <a:xfrm>
            <a:off x="6535000" y="5259228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C8E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2" name="object 3162"/>
          <p:cNvSpPr/>
          <p:nvPr/>
        </p:nvSpPr>
        <p:spPr>
          <a:xfrm>
            <a:off x="653625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C8E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3" name="object 3163"/>
          <p:cNvSpPr/>
          <p:nvPr/>
        </p:nvSpPr>
        <p:spPr>
          <a:xfrm>
            <a:off x="653500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1968"/>
                </a:moveTo>
                <a:lnTo>
                  <a:pt x="0" y="0"/>
                </a:lnTo>
              </a:path>
            </a:pathLst>
          </a:custGeom>
          <a:ln w="3175">
            <a:solidFill>
              <a:srgbClr val="C8E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4" name="object 3164"/>
          <p:cNvSpPr/>
          <p:nvPr/>
        </p:nvSpPr>
        <p:spPr>
          <a:xfrm>
            <a:off x="6536250" y="5259228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C7E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5" name="object 3165"/>
          <p:cNvSpPr/>
          <p:nvPr/>
        </p:nvSpPr>
        <p:spPr>
          <a:xfrm>
            <a:off x="653768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C7E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6" name="object 3166"/>
          <p:cNvSpPr/>
          <p:nvPr/>
        </p:nvSpPr>
        <p:spPr>
          <a:xfrm>
            <a:off x="653625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1968"/>
                </a:moveTo>
                <a:lnTo>
                  <a:pt x="0" y="0"/>
                </a:lnTo>
              </a:path>
            </a:pathLst>
          </a:custGeom>
          <a:ln w="3175">
            <a:solidFill>
              <a:srgbClr val="C7E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7" name="object 3167"/>
          <p:cNvSpPr/>
          <p:nvPr/>
        </p:nvSpPr>
        <p:spPr>
          <a:xfrm>
            <a:off x="6537680" y="5259228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C7E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8" name="object 3168"/>
          <p:cNvSpPr/>
          <p:nvPr/>
        </p:nvSpPr>
        <p:spPr>
          <a:xfrm>
            <a:off x="6538931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C7E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9" name="object 3169"/>
          <p:cNvSpPr/>
          <p:nvPr/>
        </p:nvSpPr>
        <p:spPr>
          <a:xfrm>
            <a:off x="653768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1968"/>
                </a:moveTo>
                <a:lnTo>
                  <a:pt x="0" y="0"/>
                </a:lnTo>
              </a:path>
            </a:pathLst>
          </a:custGeom>
          <a:ln w="3175">
            <a:solidFill>
              <a:srgbClr val="C7E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0" name="object 3170"/>
          <p:cNvSpPr/>
          <p:nvPr/>
        </p:nvSpPr>
        <p:spPr>
          <a:xfrm>
            <a:off x="6538931" y="5259228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C6E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1" name="object 3171"/>
          <p:cNvSpPr/>
          <p:nvPr/>
        </p:nvSpPr>
        <p:spPr>
          <a:xfrm>
            <a:off x="654036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C6E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2" name="object 3172"/>
          <p:cNvSpPr/>
          <p:nvPr/>
        </p:nvSpPr>
        <p:spPr>
          <a:xfrm>
            <a:off x="6538931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1968"/>
                </a:moveTo>
                <a:lnTo>
                  <a:pt x="0" y="0"/>
                </a:lnTo>
              </a:path>
            </a:pathLst>
          </a:custGeom>
          <a:ln w="3175">
            <a:solidFill>
              <a:srgbClr val="C6E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3" name="object 3173"/>
          <p:cNvSpPr/>
          <p:nvPr/>
        </p:nvSpPr>
        <p:spPr>
          <a:xfrm>
            <a:off x="6540360" y="5259228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C5E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4" name="object 3174"/>
          <p:cNvSpPr/>
          <p:nvPr/>
        </p:nvSpPr>
        <p:spPr>
          <a:xfrm>
            <a:off x="654161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C5E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5" name="object 3175"/>
          <p:cNvSpPr/>
          <p:nvPr/>
        </p:nvSpPr>
        <p:spPr>
          <a:xfrm>
            <a:off x="654036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1968"/>
                </a:moveTo>
                <a:lnTo>
                  <a:pt x="0" y="0"/>
                </a:lnTo>
              </a:path>
            </a:pathLst>
          </a:custGeom>
          <a:ln w="3175">
            <a:solidFill>
              <a:srgbClr val="C5E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6" name="object 3176"/>
          <p:cNvSpPr/>
          <p:nvPr/>
        </p:nvSpPr>
        <p:spPr>
          <a:xfrm>
            <a:off x="6541610" y="5259228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C5E9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7" name="object 3177"/>
          <p:cNvSpPr/>
          <p:nvPr/>
        </p:nvSpPr>
        <p:spPr>
          <a:xfrm>
            <a:off x="654304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C5E9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8" name="object 3178"/>
          <p:cNvSpPr/>
          <p:nvPr/>
        </p:nvSpPr>
        <p:spPr>
          <a:xfrm>
            <a:off x="654161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1968"/>
                </a:moveTo>
                <a:lnTo>
                  <a:pt x="0" y="0"/>
                </a:lnTo>
              </a:path>
            </a:pathLst>
          </a:custGeom>
          <a:ln w="3175">
            <a:solidFill>
              <a:srgbClr val="C5E9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9" name="object 3179"/>
          <p:cNvSpPr/>
          <p:nvPr/>
        </p:nvSpPr>
        <p:spPr>
          <a:xfrm>
            <a:off x="6543040" y="5259228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C5E9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0" name="object 3180"/>
          <p:cNvSpPr/>
          <p:nvPr/>
        </p:nvSpPr>
        <p:spPr>
          <a:xfrm>
            <a:off x="654429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C5E9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1" name="object 3181"/>
          <p:cNvSpPr/>
          <p:nvPr/>
        </p:nvSpPr>
        <p:spPr>
          <a:xfrm>
            <a:off x="654304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1968"/>
                </a:moveTo>
                <a:lnTo>
                  <a:pt x="0" y="0"/>
                </a:lnTo>
              </a:path>
            </a:pathLst>
          </a:custGeom>
          <a:ln w="3175">
            <a:solidFill>
              <a:srgbClr val="C5E9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2" name="object 3182"/>
          <p:cNvSpPr/>
          <p:nvPr/>
        </p:nvSpPr>
        <p:spPr>
          <a:xfrm>
            <a:off x="6544290" y="5259228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C3E9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3" name="object 3183"/>
          <p:cNvSpPr/>
          <p:nvPr/>
        </p:nvSpPr>
        <p:spPr>
          <a:xfrm>
            <a:off x="6545719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C3E9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4" name="object 3184"/>
          <p:cNvSpPr/>
          <p:nvPr/>
        </p:nvSpPr>
        <p:spPr>
          <a:xfrm>
            <a:off x="654429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1968"/>
                </a:moveTo>
                <a:lnTo>
                  <a:pt x="0" y="0"/>
                </a:lnTo>
              </a:path>
            </a:pathLst>
          </a:custGeom>
          <a:ln w="3175">
            <a:solidFill>
              <a:srgbClr val="C3E9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5" name="object 3185"/>
          <p:cNvSpPr/>
          <p:nvPr/>
        </p:nvSpPr>
        <p:spPr>
          <a:xfrm>
            <a:off x="6545719" y="5259228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C2E9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6" name="object 3186"/>
          <p:cNvSpPr/>
          <p:nvPr/>
        </p:nvSpPr>
        <p:spPr>
          <a:xfrm>
            <a:off x="654697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C2E9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7" name="object 3187"/>
          <p:cNvSpPr/>
          <p:nvPr/>
        </p:nvSpPr>
        <p:spPr>
          <a:xfrm>
            <a:off x="6545719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1968"/>
                </a:moveTo>
                <a:lnTo>
                  <a:pt x="0" y="0"/>
                </a:lnTo>
              </a:path>
            </a:pathLst>
          </a:custGeom>
          <a:ln w="3175">
            <a:solidFill>
              <a:srgbClr val="C2E9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8" name="object 3188"/>
          <p:cNvSpPr/>
          <p:nvPr/>
        </p:nvSpPr>
        <p:spPr>
          <a:xfrm>
            <a:off x="6546970" y="5259228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C2E9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9" name="object 3189"/>
          <p:cNvSpPr/>
          <p:nvPr/>
        </p:nvSpPr>
        <p:spPr>
          <a:xfrm>
            <a:off x="654840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C2E9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0" name="object 3190"/>
          <p:cNvSpPr/>
          <p:nvPr/>
        </p:nvSpPr>
        <p:spPr>
          <a:xfrm>
            <a:off x="654697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1968"/>
                </a:moveTo>
                <a:lnTo>
                  <a:pt x="0" y="0"/>
                </a:lnTo>
              </a:path>
            </a:pathLst>
          </a:custGeom>
          <a:ln w="3175">
            <a:solidFill>
              <a:srgbClr val="C2E9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1" name="object 3191"/>
          <p:cNvSpPr/>
          <p:nvPr/>
        </p:nvSpPr>
        <p:spPr>
          <a:xfrm>
            <a:off x="6548400" y="5259228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C1E8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2" name="object 3192"/>
          <p:cNvSpPr/>
          <p:nvPr/>
        </p:nvSpPr>
        <p:spPr>
          <a:xfrm>
            <a:off x="654965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C1E8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3" name="object 3193"/>
          <p:cNvSpPr/>
          <p:nvPr/>
        </p:nvSpPr>
        <p:spPr>
          <a:xfrm>
            <a:off x="654840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1968"/>
                </a:moveTo>
                <a:lnTo>
                  <a:pt x="0" y="0"/>
                </a:lnTo>
              </a:path>
            </a:pathLst>
          </a:custGeom>
          <a:ln w="3175">
            <a:solidFill>
              <a:srgbClr val="C1E8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4" name="object 3194"/>
          <p:cNvSpPr/>
          <p:nvPr/>
        </p:nvSpPr>
        <p:spPr>
          <a:xfrm>
            <a:off x="6549650" y="5259228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C0E8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5" name="object 3195"/>
          <p:cNvSpPr/>
          <p:nvPr/>
        </p:nvSpPr>
        <p:spPr>
          <a:xfrm>
            <a:off x="6551079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C0E8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6" name="object 3196"/>
          <p:cNvSpPr/>
          <p:nvPr/>
        </p:nvSpPr>
        <p:spPr>
          <a:xfrm>
            <a:off x="654965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1968"/>
                </a:moveTo>
                <a:lnTo>
                  <a:pt x="0" y="0"/>
                </a:lnTo>
              </a:path>
            </a:pathLst>
          </a:custGeom>
          <a:ln w="3175">
            <a:solidFill>
              <a:srgbClr val="C0E8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7" name="object 3197"/>
          <p:cNvSpPr/>
          <p:nvPr/>
        </p:nvSpPr>
        <p:spPr>
          <a:xfrm>
            <a:off x="6551079" y="5259228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C0E8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8" name="object 3198"/>
          <p:cNvSpPr/>
          <p:nvPr/>
        </p:nvSpPr>
        <p:spPr>
          <a:xfrm>
            <a:off x="6552331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C0E8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9" name="object 3199"/>
          <p:cNvSpPr/>
          <p:nvPr/>
        </p:nvSpPr>
        <p:spPr>
          <a:xfrm>
            <a:off x="6551079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1968"/>
                </a:moveTo>
                <a:lnTo>
                  <a:pt x="0" y="0"/>
                </a:lnTo>
              </a:path>
            </a:pathLst>
          </a:custGeom>
          <a:ln w="3175">
            <a:solidFill>
              <a:srgbClr val="C0E8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0" name="object 3200"/>
          <p:cNvSpPr/>
          <p:nvPr/>
        </p:nvSpPr>
        <p:spPr>
          <a:xfrm>
            <a:off x="6552331" y="5259228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BEE8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1" name="object 3201"/>
          <p:cNvSpPr/>
          <p:nvPr/>
        </p:nvSpPr>
        <p:spPr>
          <a:xfrm>
            <a:off x="655376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BEE8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2" name="object 3202"/>
          <p:cNvSpPr/>
          <p:nvPr/>
        </p:nvSpPr>
        <p:spPr>
          <a:xfrm>
            <a:off x="6552331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1968"/>
                </a:moveTo>
                <a:lnTo>
                  <a:pt x="0" y="0"/>
                </a:lnTo>
              </a:path>
            </a:pathLst>
          </a:custGeom>
          <a:ln w="3175">
            <a:solidFill>
              <a:srgbClr val="BEE8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3" name="object 3203"/>
          <p:cNvSpPr/>
          <p:nvPr/>
        </p:nvSpPr>
        <p:spPr>
          <a:xfrm>
            <a:off x="6553760" y="5259228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BDE7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4" name="object 3204"/>
          <p:cNvSpPr/>
          <p:nvPr/>
        </p:nvSpPr>
        <p:spPr>
          <a:xfrm>
            <a:off x="655501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BDE7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5" name="object 3205"/>
          <p:cNvSpPr/>
          <p:nvPr/>
        </p:nvSpPr>
        <p:spPr>
          <a:xfrm>
            <a:off x="655376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1968"/>
                </a:moveTo>
                <a:lnTo>
                  <a:pt x="0" y="0"/>
                </a:lnTo>
              </a:path>
            </a:pathLst>
          </a:custGeom>
          <a:ln w="3175">
            <a:solidFill>
              <a:srgbClr val="BDE7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6" name="object 3206"/>
          <p:cNvSpPr/>
          <p:nvPr/>
        </p:nvSpPr>
        <p:spPr>
          <a:xfrm>
            <a:off x="6555010" y="5259228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BCE7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7" name="object 3207"/>
          <p:cNvSpPr/>
          <p:nvPr/>
        </p:nvSpPr>
        <p:spPr>
          <a:xfrm>
            <a:off x="655644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BCE7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8" name="object 3208"/>
          <p:cNvSpPr/>
          <p:nvPr/>
        </p:nvSpPr>
        <p:spPr>
          <a:xfrm>
            <a:off x="655501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1968"/>
                </a:moveTo>
                <a:lnTo>
                  <a:pt x="0" y="0"/>
                </a:lnTo>
              </a:path>
            </a:pathLst>
          </a:custGeom>
          <a:ln w="3175">
            <a:solidFill>
              <a:srgbClr val="BCE7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9" name="object 3209"/>
          <p:cNvSpPr/>
          <p:nvPr/>
        </p:nvSpPr>
        <p:spPr>
          <a:xfrm>
            <a:off x="6556440" y="5259228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BCE7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0" name="object 3210"/>
          <p:cNvSpPr/>
          <p:nvPr/>
        </p:nvSpPr>
        <p:spPr>
          <a:xfrm>
            <a:off x="6557691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BCE7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1" name="object 3211"/>
          <p:cNvSpPr/>
          <p:nvPr/>
        </p:nvSpPr>
        <p:spPr>
          <a:xfrm>
            <a:off x="655644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1968"/>
                </a:moveTo>
                <a:lnTo>
                  <a:pt x="0" y="0"/>
                </a:lnTo>
              </a:path>
            </a:pathLst>
          </a:custGeom>
          <a:ln w="3175">
            <a:solidFill>
              <a:srgbClr val="BCE7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2" name="object 3212"/>
          <p:cNvSpPr/>
          <p:nvPr/>
        </p:nvSpPr>
        <p:spPr>
          <a:xfrm>
            <a:off x="6557691" y="5259228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BBE6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3" name="object 3213"/>
          <p:cNvSpPr/>
          <p:nvPr/>
        </p:nvSpPr>
        <p:spPr>
          <a:xfrm>
            <a:off x="655912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BBE6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4" name="object 3214"/>
          <p:cNvSpPr/>
          <p:nvPr/>
        </p:nvSpPr>
        <p:spPr>
          <a:xfrm>
            <a:off x="6557691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1968"/>
                </a:moveTo>
                <a:lnTo>
                  <a:pt x="0" y="0"/>
                </a:lnTo>
              </a:path>
            </a:pathLst>
          </a:custGeom>
          <a:ln w="3175">
            <a:solidFill>
              <a:srgbClr val="BBE6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5" name="object 3215"/>
          <p:cNvSpPr/>
          <p:nvPr/>
        </p:nvSpPr>
        <p:spPr>
          <a:xfrm>
            <a:off x="6559120" y="5259228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BAE6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6" name="object 3216"/>
          <p:cNvSpPr/>
          <p:nvPr/>
        </p:nvSpPr>
        <p:spPr>
          <a:xfrm>
            <a:off x="656037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BAE6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7" name="object 3217"/>
          <p:cNvSpPr/>
          <p:nvPr/>
        </p:nvSpPr>
        <p:spPr>
          <a:xfrm>
            <a:off x="655912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1968"/>
                </a:moveTo>
                <a:lnTo>
                  <a:pt x="0" y="0"/>
                </a:lnTo>
              </a:path>
            </a:pathLst>
          </a:custGeom>
          <a:ln w="3175">
            <a:solidFill>
              <a:srgbClr val="BAE6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8" name="object 3218"/>
          <p:cNvSpPr/>
          <p:nvPr/>
        </p:nvSpPr>
        <p:spPr>
          <a:xfrm>
            <a:off x="656037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BAE6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9" name="object 3219"/>
          <p:cNvSpPr/>
          <p:nvPr/>
        </p:nvSpPr>
        <p:spPr>
          <a:xfrm>
            <a:off x="656037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1968"/>
                </a:moveTo>
                <a:lnTo>
                  <a:pt x="0" y="0"/>
                </a:lnTo>
              </a:path>
            </a:pathLst>
          </a:custGeom>
          <a:ln w="3175">
            <a:solidFill>
              <a:srgbClr val="BAE6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0" name="object 3220"/>
          <p:cNvSpPr/>
          <p:nvPr/>
        </p:nvSpPr>
        <p:spPr>
          <a:xfrm>
            <a:off x="6560370" y="5259228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B9E6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1" name="object 3221"/>
          <p:cNvSpPr/>
          <p:nvPr/>
        </p:nvSpPr>
        <p:spPr>
          <a:xfrm>
            <a:off x="656180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B9E6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2" name="object 3222"/>
          <p:cNvSpPr/>
          <p:nvPr/>
        </p:nvSpPr>
        <p:spPr>
          <a:xfrm>
            <a:off x="656037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1968"/>
                </a:moveTo>
                <a:lnTo>
                  <a:pt x="0" y="0"/>
                </a:lnTo>
              </a:path>
            </a:pathLst>
          </a:custGeom>
          <a:ln w="3175">
            <a:solidFill>
              <a:srgbClr val="B9E6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3" name="object 3223"/>
          <p:cNvSpPr/>
          <p:nvPr/>
        </p:nvSpPr>
        <p:spPr>
          <a:xfrm>
            <a:off x="6561800" y="5259228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B8E4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4" name="object 3224"/>
          <p:cNvSpPr/>
          <p:nvPr/>
        </p:nvSpPr>
        <p:spPr>
          <a:xfrm>
            <a:off x="656305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B8E4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5" name="object 3225"/>
          <p:cNvSpPr/>
          <p:nvPr/>
        </p:nvSpPr>
        <p:spPr>
          <a:xfrm>
            <a:off x="6563051" y="5259228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B8E4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6" name="object 3226"/>
          <p:cNvSpPr/>
          <p:nvPr/>
        </p:nvSpPr>
        <p:spPr>
          <a:xfrm>
            <a:off x="6564479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B8E4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7" name="object 3227"/>
          <p:cNvSpPr/>
          <p:nvPr/>
        </p:nvSpPr>
        <p:spPr>
          <a:xfrm>
            <a:off x="6562425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752">
            <a:solidFill>
              <a:srgbClr val="B8E4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8" name="object 3228"/>
          <p:cNvSpPr/>
          <p:nvPr/>
        </p:nvSpPr>
        <p:spPr>
          <a:xfrm>
            <a:off x="6564479" y="5259228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B8E4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9" name="object 3229"/>
          <p:cNvSpPr/>
          <p:nvPr/>
        </p:nvSpPr>
        <p:spPr>
          <a:xfrm>
            <a:off x="6565105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752">
            <a:solidFill>
              <a:srgbClr val="B8E4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0" name="object 3230"/>
          <p:cNvSpPr/>
          <p:nvPr/>
        </p:nvSpPr>
        <p:spPr>
          <a:xfrm>
            <a:off x="6565731" y="5259228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B7E4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1" name="object 3231"/>
          <p:cNvSpPr/>
          <p:nvPr/>
        </p:nvSpPr>
        <p:spPr>
          <a:xfrm>
            <a:off x="656716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B7E4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2" name="object 3232"/>
          <p:cNvSpPr/>
          <p:nvPr/>
        </p:nvSpPr>
        <p:spPr>
          <a:xfrm>
            <a:off x="6565731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1968"/>
                </a:moveTo>
                <a:lnTo>
                  <a:pt x="0" y="0"/>
                </a:lnTo>
              </a:path>
            </a:pathLst>
          </a:custGeom>
          <a:ln w="3175">
            <a:solidFill>
              <a:srgbClr val="B7E4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3" name="object 3233"/>
          <p:cNvSpPr/>
          <p:nvPr/>
        </p:nvSpPr>
        <p:spPr>
          <a:xfrm>
            <a:off x="6567160" y="5259228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B7E4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4" name="object 3234"/>
          <p:cNvSpPr/>
          <p:nvPr/>
        </p:nvSpPr>
        <p:spPr>
          <a:xfrm>
            <a:off x="656841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B7E4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5" name="object 3235"/>
          <p:cNvSpPr/>
          <p:nvPr/>
        </p:nvSpPr>
        <p:spPr>
          <a:xfrm>
            <a:off x="656716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1968"/>
                </a:moveTo>
                <a:lnTo>
                  <a:pt x="0" y="0"/>
                </a:lnTo>
              </a:path>
            </a:pathLst>
          </a:custGeom>
          <a:ln w="3175">
            <a:solidFill>
              <a:srgbClr val="B7E4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6" name="object 3236"/>
          <p:cNvSpPr/>
          <p:nvPr/>
        </p:nvSpPr>
        <p:spPr>
          <a:xfrm>
            <a:off x="6568410" y="5259228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B5E3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7" name="object 3237"/>
          <p:cNvSpPr/>
          <p:nvPr/>
        </p:nvSpPr>
        <p:spPr>
          <a:xfrm>
            <a:off x="656984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B5E3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8" name="object 3238"/>
          <p:cNvSpPr/>
          <p:nvPr/>
        </p:nvSpPr>
        <p:spPr>
          <a:xfrm>
            <a:off x="656841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1968"/>
                </a:moveTo>
                <a:lnTo>
                  <a:pt x="0" y="0"/>
                </a:lnTo>
              </a:path>
            </a:pathLst>
          </a:custGeom>
          <a:ln w="3175">
            <a:solidFill>
              <a:srgbClr val="B5E3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9" name="object 3239"/>
          <p:cNvSpPr/>
          <p:nvPr/>
        </p:nvSpPr>
        <p:spPr>
          <a:xfrm>
            <a:off x="6569840" y="5259228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B4E3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0" name="object 3240"/>
          <p:cNvSpPr/>
          <p:nvPr/>
        </p:nvSpPr>
        <p:spPr>
          <a:xfrm>
            <a:off x="6570465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752">
            <a:solidFill>
              <a:srgbClr val="B4E3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1" name="object 3241"/>
          <p:cNvSpPr/>
          <p:nvPr/>
        </p:nvSpPr>
        <p:spPr>
          <a:xfrm>
            <a:off x="6571091" y="5259228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B3E2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2" name="object 3242"/>
          <p:cNvSpPr/>
          <p:nvPr/>
        </p:nvSpPr>
        <p:spPr>
          <a:xfrm>
            <a:off x="657252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B3E2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3" name="object 3243"/>
          <p:cNvSpPr/>
          <p:nvPr/>
        </p:nvSpPr>
        <p:spPr>
          <a:xfrm>
            <a:off x="6571091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1968"/>
                </a:moveTo>
                <a:lnTo>
                  <a:pt x="0" y="0"/>
                </a:lnTo>
              </a:path>
            </a:pathLst>
          </a:custGeom>
          <a:ln w="3175">
            <a:solidFill>
              <a:srgbClr val="B3E2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4" name="object 3244"/>
          <p:cNvSpPr/>
          <p:nvPr/>
        </p:nvSpPr>
        <p:spPr>
          <a:xfrm>
            <a:off x="6572520" y="5259228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B3E2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5" name="object 3245"/>
          <p:cNvSpPr/>
          <p:nvPr/>
        </p:nvSpPr>
        <p:spPr>
          <a:xfrm>
            <a:off x="657377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B3E2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6" name="object 3246"/>
          <p:cNvSpPr/>
          <p:nvPr/>
        </p:nvSpPr>
        <p:spPr>
          <a:xfrm>
            <a:off x="657252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1968"/>
                </a:moveTo>
                <a:lnTo>
                  <a:pt x="0" y="0"/>
                </a:lnTo>
              </a:path>
            </a:pathLst>
          </a:custGeom>
          <a:ln w="3175">
            <a:solidFill>
              <a:srgbClr val="B3E2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7" name="object 3247"/>
          <p:cNvSpPr/>
          <p:nvPr/>
        </p:nvSpPr>
        <p:spPr>
          <a:xfrm>
            <a:off x="6573770" y="5259228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B1E2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8" name="object 3248"/>
          <p:cNvSpPr/>
          <p:nvPr/>
        </p:nvSpPr>
        <p:spPr>
          <a:xfrm>
            <a:off x="657520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B1E2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9" name="object 3249"/>
          <p:cNvSpPr/>
          <p:nvPr/>
        </p:nvSpPr>
        <p:spPr>
          <a:xfrm>
            <a:off x="657377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1968"/>
                </a:moveTo>
                <a:lnTo>
                  <a:pt x="0" y="0"/>
                </a:lnTo>
              </a:path>
            </a:pathLst>
          </a:custGeom>
          <a:ln w="3175">
            <a:solidFill>
              <a:srgbClr val="B1E2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0" name="object 3250"/>
          <p:cNvSpPr/>
          <p:nvPr/>
        </p:nvSpPr>
        <p:spPr>
          <a:xfrm>
            <a:off x="6575200" y="5259228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B0E2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1" name="object 3251"/>
          <p:cNvSpPr/>
          <p:nvPr/>
        </p:nvSpPr>
        <p:spPr>
          <a:xfrm>
            <a:off x="6576451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B0E2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2" name="object 3252"/>
          <p:cNvSpPr/>
          <p:nvPr/>
        </p:nvSpPr>
        <p:spPr>
          <a:xfrm>
            <a:off x="6576451" y="5259228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B0E2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3" name="object 3253"/>
          <p:cNvSpPr/>
          <p:nvPr/>
        </p:nvSpPr>
        <p:spPr>
          <a:xfrm>
            <a:off x="657788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B0E2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4" name="object 3254"/>
          <p:cNvSpPr/>
          <p:nvPr/>
        </p:nvSpPr>
        <p:spPr>
          <a:xfrm>
            <a:off x="6575825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752">
            <a:solidFill>
              <a:srgbClr val="B0E2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5" name="object 3255"/>
          <p:cNvSpPr/>
          <p:nvPr/>
        </p:nvSpPr>
        <p:spPr>
          <a:xfrm>
            <a:off x="6577880" y="5259228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AFE1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6" name="object 3256"/>
          <p:cNvSpPr/>
          <p:nvPr/>
        </p:nvSpPr>
        <p:spPr>
          <a:xfrm>
            <a:off x="6578505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752">
            <a:solidFill>
              <a:srgbClr val="AFE1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7" name="object 3257"/>
          <p:cNvSpPr/>
          <p:nvPr/>
        </p:nvSpPr>
        <p:spPr>
          <a:xfrm>
            <a:off x="6579130" y="5259228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AEE1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8" name="object 3258"/>
          <p:cNvSpPr/>
          <p:nvPr/>
        </p:nvSpPr>
        <p:spPr>
          <a:xfrm>
            <a:off x="658056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AEE1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9" name="object 3259"/>
          <p:cNvSpPr/>
          <p:nvPr/>
        </p:nvSpPr>
        <p:spPr>
          <a:xfrm>
            <a:off x="657913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1968"/>
                </a:moveTo>
                <a:lnTo>
                  <a:pt x="0" y="0"/>
                </a:lnTo>
              </a:path>
            </a:pathLst>
          </a:custGeom>
          <a:ln w="3175">
            <a:solidFill>
              <a:srgbClr val="AEE1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0" name="object 3260"/>
          <p:cNvSpPr/>
          <p:nvPr/>
        </p:nvSpPr>
        <p:spPr>
          <a:xfrm>
            <a:off x="6580560" y="5259228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AEE1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1" name="object 3261"/>
          <p:cNvSpPr/>
          <p:nvPr/>
        </p:nvSpPr>
        <p:spPr>
          <a:xfrm>
            <a:off x="6581811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AEE1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2" name="object 3262"/>
          <p:cNvSpPr/>
          <p:nvPr/>
        </p:nvSpPr>
        <p:spPr>
          <a:xfrm>
            <a:off x="658056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1968"/>
                </a:moveTo>
                <a:lnTo>
                  <a:pt x="0" y="0"/>
                </a:lnTo>
              </a:path>
            </a:pathLst>
          </a:custGeom>
          <a:ln w="3175">
            <a:solidFill>
              <a:srgbClr val="AEE1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3" name="object 3263"/>
          <p:cNvSpPr/>
          <p:nvPr/>
        </p:nvSpPr>
        <p:spPr>
          <a:xfrm>
            <a:off x="6581811" y="5259228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ADE1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4" name="object 3264"/>
          <p:cNvSpPr/>
          <p:nvPr/>
        </p:nvSpPr>
        <p:spPr>
          <a:xfrm>
            <a:off x="658324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ADE1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5" name="object 3265"/>
          <p:cNvSpPr/>
          <p:nvPr/>
        </p:nvSpPr>
        <p:spPr>
          <a:xfrm>
            <a:off x="6581811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1968"/>
                </a:moveTo>
                <a:lnTo>
                  <a:pt x="0" y="0"/>
                </a:lnTo>
              </a:path>
            </a:pathLst>
          </a:custGeom>
          <a:ln w="3175">
            <a:solidFill>
              <a:srgbClr val="ADE1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6" name="object 3266"/>
          <p:cNvSpPr/>
          <p:nvPr/>
        </p:nvSpPr>
        <p:spPr>
          <a:xfrm>
            <a:off x="6583240" y="5259228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ACE0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7" name="object 3267"/>
          <p:cNvSpPr/>
          <p:nvPr/>
        </p:nvSpPr>
        <p:spPr>
          <a:xfrm>
            <a:off x="6584491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ACE0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8" name="object 3268"/>
          <p:cNvSpPr/>
          <p:nvPr/>
        </p:nvSpPr>
        <p:spPr>
          <a:xfrm>
            <a:off x="6584491" y="5259228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ACE0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9" name="object 3269"/>
          <p:cNvSpPr/>
          <p:nvPr/>
        </p:nvSpPr>
        <p:spPr>
          <a:xfrm>
            <a:off x="658592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ACE0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0" name="object 3270"/>
          <p:cNvSpPr/>
          <p:nvPr/>
        </p:nvSpPr>
        <p:spPr>
          <a:xfrm>
            <a:off x="6583865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752">
            <a:solidFill>
              <a:srgbClr val="ACE0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1" name="object 3271"/>
          <p:cNvSpPr/>
          <p:nvPr/>
        </p:nvSpPr>
        <p:spPr>
          <a:xfrm>
            <a:off x="6585920" y="5259228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ACE0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2" name="object 3272"/>
          <p:cNvSpPr/>
          <p:nvPr/>
        </p:nvSpPr>
        <p:spPr>
          <a:xfrm>
            <a:off x="658717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ACE0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3" name="object 3273"/>
          <p:cNvSpPr/>
          <p:nvPr/>
        </p:nvSpPr>
        <p:spPr>
          <a:xfrm>
            <a:off x="658592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1968"/>
                </a:moveTo>
                <a:lnTo>
                  <a:pt x="0" y="0"/>
                </a:lnTo>
              </a:path>
            </a:pathLst>
          </a:custGeom>
          <a:ln w="3175">
            <a:solidFill>
              <a:srgbClr val="ACE0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4" name="object 3274"/>
          <p:cNvSpPr/>
          <p:nvPr/>
        </p:nvSpPr>
        <p:spPr>
          <a:xfrm>
            <a:off x="6587170" y="5259228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AAE0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5" name="object 3275"/>
          <p:cNvSpPr/>
          <p:nvPr/>
        </p:nvSpPr>
        <p:spPr>
          <a:xfrm>
            <a:off x="658860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AAE0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6" name="object 3276"/>
          <p:cNvSpPr/>
          <p:nvPr/>
        </p:nvSpPr>
        <p:spPr>
          <a:xfrm>
            <a:off x="658717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1968"/>
                </a:moveTo>
                <a:lnTo>
                  <a:pt x="0" y="0"/>
                </a:lnTo>
              </a:path>
            </a:pathLst>
          </a:custGeom>
          <a:ln w="3175">
            <a:solidFill>
              <a:srgbClr val="AAE0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7" name="object 3277"/>
          <p:cNvSpPr/>
          <p:nvPr/>
        </p:nvSpPr>
        <p:spPr>
          <a:xfrm>
            <a:off x="6588600" y="5259228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A9DF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8" name="object 3278"/>
          <p:cNvSpPr/>
          <p:nvPr/>
        </p:nvSpPr>
        <p:spPr>
          <a:xfrm>
            <a:off x="6589851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A9DF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9" name="object 3279"/>
          <p:cNvSpPr/>
          <p:nvPr/>
        </p:nvSpPr>
        <p:spPr>
          <a:xfrm>
            <a:off x="6589851" y="5259228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A9DF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0" name="object 3280"/>
          <p:cNvSpPr/>
          <p:nvPr/>
        </p:nvSpPr>
        <p:spPr>
          <a:xfrm>
            <a:off x="659128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A9DF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1" name="object 3281"/>
          <p:cNvSpPr/>
          <p:nvPr/>
        </p:nvSpPr>
        <p:spPr>
          <a:xfrm>
            <a:off x="6589225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752">
            <a:solidFill>
              <a:srgbClr val="A9DF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2" name="object 3282"/>
          <p:cNvSpPr/>
          <p:nvPr/>
        </p:nvSpPr>
        <p:spPr>
          <a:xfrm>
            <a:off x="6591280" y="5259228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A8D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3" name="object 3283"/>
          <p:cNvSpPr/>
          <p:nvPr/>
        </p:nvSpPr>
        <p:spPr>
          <a:xfrm>
            <a:off x="6591906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752">
            <a:solidFill>
              <a:srgbClr val="A8DF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4" name="object 3284"/>
          <p:cNvSpPr/>
          <p:nvPr/>
        </p:nvSpPr>
        <p:spPr>
          <a:xfrm>
            <a:off x="6592530" y="5259228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A7D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5" name="object 3285"/>
          <p:cNvSpPr/>
          <p:nvPr/>
        </p:nvSpPr>
        <p:spPr>
          <a:xfrm>
            <a:off x="659396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A7DF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6" name="object 3286"/>
          <p:cNvSpPr/>
          <p:nvPr/>
        </p:nvSpPr>
        <p:spPr>
          <a:xfrm>
            <a:off x="659253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1968"/>
                </a:moveTo>
                <a:lnTo>
                  <a:pt x="0" y="0"/>
                </a:lnTo>
              </a:path>
            </a:pathLst>
          </a:custGeom>
          <a:ln w="3175">
            <a:solidFill>
              <a:srgbClr val="A7DF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7" name="object 3287"/>
          <p:cNvSpPr/>
          <p:nvPr/>
        </p:nvSpPr>
        <p:spPr>
          <a:xfrm>
            <a:off x="6593960" y="5259228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A7D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8" name="object 3288"/>
          <p:cNvSpPr/>
          <p:nvPr/>
        </p:nvSpPr>
        <p:spPr>
          <a:xfrm>
            <a:off x="6595211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A7DF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9" name="object 3289"/>
          <p:cNvSpPr/>
          <p:nvPr/>
        </p:nvSpPr>
        <p:spPr>
          <a:xfrm>
            <a:off x="659396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1968"/>
                </a:moveTo>
                <a:lnTo>
                  <a:pt x="0" y="0"/>
                </a:lnTo>
              </a:path>
            </a:pathLst>
          </a:custGeom>
          <a:ln w="3175">
            <a:solidFill>
              <a:srgbClr val="A7DF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0" name="object 3290"/>
          <p:cNvSpPr/>
          <p:nvPr/>
        </p:nvSpPr>
        <p:spPr>
          <a:xfrm>
            <a:off x="6595211" y="5259228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A6D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1" name="object 3291"/>
          <p:cNvSpPr/>
          <p:nvPr/>
        </p:nvSpPr>
        <p:spPr>
          <a:xfrm>
            <a:off x="659664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A6DF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2" name="object 3292"/>
          <p:cNvSpPr/>
          <p:nvPr/>
        </p:nvSpPr>
        <p:spPr>
          <a:xfrm>
            <a:off x="6595211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1968"/>
                </a:moveTo>
                <a:lnTo>
                  <a:pt x="0" y="0"/>
                </a:lnTo>
              </a:path>
            </a:pathLst>
          </a:custGeom>
          <a:ln w="3175">
            <a:solidFill>
              <a:srgbClr val="A6DF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3" name="object 3293"/>
          <p:cNvSpPr/>
          <p:nvPr/>
        </p:nvSpPr>
        <p:spPr>
          <a:xfrm>
            <a:off x="6596640" y="5259228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A4D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4" name="object 3294"/>
          <p:cNvSpPr/>
          <p:nvPr/>
        </p:nvSpPr>
        <p:spPr>
          <a:xfrm>
            <a:off x="6597265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752">
            <a:solidFill>
              <a:srgbClr val="A4DF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5" name="object 3295"/>
          <p:cNvSpPr/>
          <p:nvPr/>
        </p:nvSpPr>
        <p:spPr>
          <a:xfrm>
            <a:off x="6597891" y="5259228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A3DE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6" name="object 3296"/>
          <p:cNvSpPr/>
          <p:nvPr/>
        </p:nvSpPr>
        <p:spPr>
          <a:xfrm>
            <a:off x="659932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A3DE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7" name="object 3297"/>
          <p:cNvSpPr/>
          <p:nvPr/>
        </p:nvSpPr>
        <p:spPr>
          <a:xfrm>
            <a:off x="6597891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1968"/>
                </a:moveTo>
                <a:lnTo>
                  <a:pt x="0" y="0"/>
                </a:lnTo>
              </a:path>
            </a:pathLst>
          </a:custGeom>
          <a:ln w="3175">
            <a:solidFill>
              <a:srgbClr val="A3DE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8" name="object 3298"/>
          <p:cNvSpPr/>
          <p:nvPr/>
        </p:nvSpPr>
        <p:spPr>
          <a:xfrm>
            <a:off x="6599320" y="5259228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A3DE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9" name="object 3299"/>
          <p:cNvSpPr/>
          <p:nvPr/>
        </p:nvSpPr>
        <p:spPr>
          <a:xfrm>
            <a:off x="6600571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A3DE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0" name="object 3300"/>
          <p:cNvSpPr/>
          <p:nvPr/>
        </p:nvSpPr>
        <p:spPr>
          <a:xfrm>
            <a:off x="659932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1968"/>
                </a:moveTo>
                <a:lnTo>
                  <a:pt x="0" y="0"/>
                </a:lnTo>
              </a:path>
            </a:pathLst>
          </a:custGeom>
          <a:ln w="3175">
            <a:solidFill>
              <a:srgbClr val="A3DE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1" name="object 3301"/>
          <p:cNvSpPr/>
          <p:nvPr/>
        </p:nvSpPr>
        <p:spPr>
          <a:xfrm>
            <a:off x="6600571" y="5259228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A2DE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2" name="object 3302"/>
          <p:cNvSpPr/>
          <p:nvPr/>
        </p:nvSpPr>
        <p:spPr>
          <a:xfrm>
            <a:off x="660200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A2DE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3" name="object 3303"/>
          <p:cNvSpPr/>
          <p:nvPr/>
        </p:nvSpPr>
        <p:spPr>
          <a:xfrm>
            <a:off x="6600571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1968"/>
                </a:moveTo>
                <a:lnTo>
                  <a:pt x="0" y="0"/>
                </a:lnTo>
              </a:path>
            </a:pathLst>
          </a:custGeom>
          <a:ln w="3175">
            <a:solidFill>
              <a:srgbClr val="A2DE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4" name="object 3304"/>
          <p:cNvSpPr/>
          <p:nvPr/>
        </p:nvSpPr>
        <p:spPr>
          <a:xfrm>
            <a:off x="6602000" y="5259228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A0DE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5" name="object 3305"/>
          <p:cNvSpPr/>
          <p:nvPr/>
        </p:nvSpPr>
        <p:spPr>
          <a:xfrm>
            <a:off x="6603251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A0DE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6" name="object 3306"/>
          <p:cNvSpPr/>
          <p:nvPr/>
        </p:nvSpPr>
        <p:spPr>
          <a:xfrm>
            <a:off x="6603251" y="5259228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A0DE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7" name="object 3307"/>
          <p:cNvSpPr/>
          <p:nvPr/>
        </p:nvSpPr>
        <p:spPr>
          <a:xfrm>
            <a:off x="660468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A0DE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8" name="object 3308"/>
          <p:cNvSpPr/>
          <p:nvPr/>
        </p:nvSpPr>
        <p:spPr>
          <a:xfrm>
            <a:off x="6602625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752">
            <a:solidFill>
              <a:srgbClr val="A0DE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9" name="object 3309"/>
          <p:cNvSpPr/>
          <p:nvPr/>
        </p:nvSpPr>
        <p:spPr>
          <a:xfrm>
            <a:off x="6604680" y="5259228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9FDD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0" name="object 3310"/>
          <p:cNvSpPr/>
          <p:nvPr/>
        </p:nvSpPr>
        <p:spPr>
          <a:xfrm>
            <a:off x="6605931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9FDD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1" name="object 3311"/>
          <p:cNvSpPr/>
          <p:nvPr/>
        </p:nvSpPr>
        <p:spPr>
          <a:xfrm>
            <a:off x="6605931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9FDD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2" name="object 3312"/>
          <p:cNvSpPr/>
          <p:nvPr/>
        </p:nvSpPr>
        <p:spPr>
          <a:xfrm>
            <a:off x="6605931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1968"/>
                </a:moveTo>
                <a:lnTo>
                  <a:pt x="0" y="0"/>
                </a:lnTo>
              </a:path>
            </a:pathLst>
          </a:custGeom>
          <a:ln w="3175">
            <a:solidFill>
              <a:srgbClr val="9FDD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3" name="object 3313"/>
          <p:cNvSpPr/>
          <p:nvPr/>
        </p:nvSpPr>
        <p:spPr>
          <a:xfrm>
            <a:off x="6605931" y="5259228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9FDD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4" name="object 3314"/>
          <p:cNvSpPr/>
          <p:nvPr/>
        </p:nvSpPr>
        <p:spPr>
          <a:xfrm>
            <a:off x="6607361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9FDD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5" name="object 3315"/>
          <p:cNvSpPr/>
          <p:nvPr/>
        </p:nvSpPr>
        <p:spPr>
          <a:xfrm>
            <a:off x="6605306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752">
            <a:solidFill>
              <a:srgbClr val="9FDD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6" name="object 3316"/>
          <p:cNvSpPr/>
          <p:nvPr/>
        </p:nvSpPr>
        <p:spPr>
          <a:xfrm>
            <a:off x="6607361" y="5259228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9EDD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7" name="object 3317"/>
          <p:cNvSpPr/>
          <p:nvPr/>
        </p:nvSpPr>
        <p:spPr>
          <a:xfrm>
            <a:off x="6607985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752">
            <a:solidFill>
              <a:srgbClr val="9EDD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8" name="object 3318"/>
          <p:cNvSpPr/>
          <p:nvPr/>
        </p:nvSpPr>
        <p:spPr>
          <a:xfrm>
            <a:off x="6608611" y="5259228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9DDC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9" name="object 3319"/>
          <p:cNvSpPr/>
          <p:nvPr/>
        </p:nvSpPr>
        <p:spPr>
          <a:xfrm>
            <a:off x="661004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9DDC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0" name="object 3320"/>
          <p:cNvSpPr/>
          <p:nvPr/>
        </p:nvSpPr>
        <p:spPr>
          <a:xfrm>
            <a:off x="6608611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1968"/>
                </a:moveTo>
                <a:lnTo>
                  <a:pt x="0" y="0"/>
                </a:lnTo>
              </a:path>
            </a:pathLst>
          </a:custGeom>
          <a:ln w="3175">
            <a:solidFill>
              <a:srgbClr val="9DDC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1" name="object 3321"/>
          <p:cNvSpPr/>
          <p:nvPr/>
        </p:nvSpPr>
        <p:spPr>
          <a:xfrm>
            <a:off x="6610040" y="5259228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9CDC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2" name="object 3322"/>
          <p:cNvSpPr/>
          <p:nvPr/>
        </p:nvSpPr>
        <p:spPr>
          <a:xfrm>
            <a:off x="6611291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9CDC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3" name="object 3323"/>
          <p:cNvSpPr/>
          <p:nvPr/>
        </p:nvSpPr>
        <p:spPr>
          <a:xfrm>
            <a:off x="6611291" y="5259228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9CDC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4" name="object 3324"/>
          <p:cNvSpPr/>
          <p:nvPr/>
        </p:nvSpPr>
        <p:spPr>
          <a:xfrm>
            <a:off x="661272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9CDC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5" name="object 3325"/>
          <p:cNvSpPr/>
          <p:nvPr/>
        </p:nvSpPr>
        <p:spPr>
          <a:xfrm>
            <a:off x="6610666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752">
            <a:solidFill>
              <a:srgbClr val="9CDC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6" name="object 3326"/>
          <p:cNvSpPr/>
          <p:nvPr/>
        </p:nvSpPr>
        <p:spPr>
          <a:xfrm>
            <a:off x="6612720" y="5259228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9ADC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7" name="object 3327"/>
          <p:cNvSpPr/>
          <p:nvPr/>
        </p:nvSpPr>
        <p:spPr>
          <a:xfrm>
            <a:off x="6613345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752">
            <a:solidFill>
              <a:srgbClr val="9ADC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8" name="object 3328"/>
          <p:cNvSpPr/>
          <p:nvPr/>
        </p:nvSpPr>
        <p:spPr>
          <a:xfrm>
            <a:off x="6613971" y="5259228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99DB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9" name="object 3329"/>
          <p:cNvSpPr/>
          <p:nvPr/>
        </p:nvSpPr>
        <p:spPr>
          <a:xfrm>
            <a:off x="661540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99DB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0" name="object 3330"/>
          <p:cNvSpPr/>
          <p:nvPr/>
        </p:nvSpPr>
        <p:spPr>
          <a:xfrm>
            <a:off x="6613971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1968"/>
                </a:moveTo>
                <a:lnTo>
                  <a:pt x="0" y="0"/>
                </a:lnTo>
              </a:path>
            </a:pathLst>
          </a:custGeom>
          <a:ln w="3175">
            <a:solidFill>
              <a:srgbClr val="99DB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1" name="object 3331"/>
          <p:cNvSpPr/>
          <p:nvPr/>
        </p:nvSpPr>
        <p:spPr>
          <a:xfrm>
            <a:off x="6615400" y="5259228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99DB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2" name="object 3332"/>
          <p:cNvSpPr/>
          <p:nvPr/>
        </p:nvSpPr>
        <p:spPr>
          <a:xfrm>
            <a:off x="6616651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99DB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3" name="object 3333"/>
          <p:cNvSpPr/>
          <p:nvPr/>
        </p:nvSpPr>
        <p:spPr>
          <a:xfrm>
            <a:off x="661540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1968"/>
                </a:moveTo>
                <a:lnTo>
                  <a:pt x="0" y="0"/>
                </a:lnTo>
              </a:path>
            </a:pathLst>
          </a:custGeom>
          <a:ln w="3175">
            <a:solidFill>
              <a:srgbClr val="99DB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4" name="object 3334"/>
          <p:cNvSpPr/>
          <p:nvPr/>
        </p:nvSpPr>
        <p:spPr>
          <a:xfrm>
            <a:off x="6616651" y="5259228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97DB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5" name="object 3335"/>
          <p:cNvSpPr/>
          <p:nvPr/>
        </p:nvSpPr>
        <p:spPr>
          <a:xfrm>
            <a:off x="661808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97DB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6" name="object 3336"/>
          <p:cNvSpPr/>
          <p:nvPr/>
        </p:nvSpPr>
        <p:spPr>
          <a:xfrm>
            <a:off x="6616651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1968"/>
                </a:moveTo>
                <a:lnTo>
                  <a:pt x="0" y="0"/>
                </a:lnTo>
              </a:path>
            </a:pathLst>
          </a:custGeom>
          <a:ln w="3175">
            <a:solidFill>
              <a:srgbClr val="97DB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7" name="object 3337"/>
          <p:cNvSpPr/>
          <p:nvPr/>
        </p:nvSpPr>
        <p:spPr>
          <a:xfrm>
            <a:off x="6618080" y="5259228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96D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8" name="object 3338"/>
          <p:cNvSpPr/>
          <p:nvPr/>
        </p:nvSpPr>
        <p:spPr>
          <a:xfrm>
            <a:off x="6619331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96D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9" name="object 3339"/>
          <p:cNvSpPr/>
          <p:nvPr/>
        </p:nvSpPr>
        <p:spPr>
          <a:xfrm>
            <a:off x="6619331" y="5259228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96D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0" name="object 3340"/>
          <p:cNvSpPr/>
          <p:nvPr/>
        </p:nvSpPr>
        <p:spPr>
          <a:xfrm>
            <a:off x="662076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96D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1" name="object 3341"/>
          <p:cNvSpPr/>
          <p:nvPr/>
        </p:nvSpPr>
        <p:spPr>
          <a:xfrm>
            <a:off x="6618706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752">
            <a:solidFill>
              <a:srgbClr val="96D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2" name="object 3342"/>
          <p:cNvSpPr/>
          <p:nvPr/>
        </p:nvSpPr>
        <p:spPr>
          <a:xfrm>
            <a:off x="6620760" y="5259228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95D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3" name="object 3343"/>
          <p:cNvSpPr/>
          <p:nvPr/>
        </p:nvSpPr>
        <p:spPr>
          <a:xfrm>
            <a:off x="6621385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752">
            <a:solidFill>
              <a:srgbClr val="95D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4" name="object 3344"/>
          <p:cNvSpPr/>
          <p:nvPr/>
        </p:nvSpPr>
        <p:spPr>
          <a:xfrm>
            <a:off x="6622011" y="5259228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94D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5" name="object 3345"/>
          <p:cNvSpPr/>
          <p:nvPr/>
        </p:nvSpPr>
        <p:spPr>
          <a:xfrm>
            <a:off x="662344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94D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6" name="object 3346"/>
          <p:cNvSpPr/>
          <p:nvPr/>
        </p:nvSpPr>
        <p:spPr>
          <a:xfrm>
            <a:off x="6622011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1968"/>
                </a:moveTo>
                <a:lnTo>
                  <a:pt x="0" y="0"/>
                </a:lnTo>
              </a:path>
            </a:pathLst>
          </a:custGeom>
          <a:ln w="3175">
            <a:solidFill>
              <a:srgbClr val="94D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7" name="object 3347"/>
          <p:cNvSpPr/>
          <p:nvPr/>
        </p:nvSpPr>
        <p:spPr>
          <a:xfrm>
            <a:off x="6623440" y="5259228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93D9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8" name="object 3348"/>
          <p:cNvSpPr/>
          <p:nvPr/>
        </p:nvSpPr>
        <p:spPr>
          <a:xfrm>
            <a:off x="6624691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93D9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9" name="object 3349"/>
          <p:cNvSpPr/>
          <p:nvPr/>
        </p:nvSpPr>
        <p:spPr>
          <a:xfrm>
            <a:off x="6624691" y="5259228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93D9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0" name="object 3350"/>
          <p:cNvSpPr/>
          <p:nvPr/>
        </p:nvSpPr>
        <p:spPr>
          <a:xfrm>
            <a:off x="6626121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93D9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1" name="object 3351"/>
          <p:cNvSpPr/>
          <p:nvPr/>
        </p:nvSpPr>
        <p:spPr>
          <a:xfrm>
            <a:off x="6624066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752">
            <a:solidFill>
              <a:srgbClr val="93D9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2" name="object 3352"/>
          <p:cNvSpPr/>
          <p:nvPr/>
        </p:nvSpPr>
        <p:spPr>
          <a:xfrm>
            <a:off x="6626121" y="5259228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92D9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3" name="object 3353"/>
          <p:cNvSpPr/>
          <p:nvPr/>
        </p:nvSpPr>
        <p:spPr>
          <a:xfrm>
            <a:off x="6626745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752">
            <a:solidFill>
              <a:srgbClr val="92D9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4" name="object 3354"/>
          <p:cNvSpPr/>
          <p:nvPr/>
        </p:nvSpPr>
        <p:spPr>
          <a:xfrm>
            <a:off x="6627371" y="5259228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91D9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5" name="object 3355"/>
          <p:cNvSpPr/>
          <p:nvPr/>
        </p:nvSpPr>
        <p:spPr>
          <a:xfrm>
            <a:off x="662880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91D9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6" name="object 3356"/>
          <p:cNvSpPr/>
          <p:nvPr/>
        </p:nvSpPr>
        <p:spPr>
          <a:xfrm>
            <a:off x="6627371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1968"/>
                </a:moveTo>
                <a:lnTo>
                  <a:pt x="0" y="0"/>
                </a:lnTo>
              </a:path>
            </a:pathLst>
          </a:custGeom>
          <a:ln w="3175">
            <a:solidFill>
              <a:srgbClr val="91D9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7" name="object 3357"/>
          <p:cNvSpPr/>
          <p:nvPr/>
        </p:nvSpPr>
        <p:spPr>
          <a:xfrm>
            <a:off x="6628800" y="5259228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91D9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8" name="object 3358"/>
          <p:cNvSpPr/>
          <p:nvPr/>
        </p:nvSpPr>
        <p:spPr>
          <a:xfrm>
            <a:off x="6630051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91D9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9" name="object 3359"/>
          <p:cNvSpPr/>
          <p:nvPr/>
        </p:nvSpPr>
        <p:spPr>
          <a:xfrm>
            <a:off x="662880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1968"/>
                </a:moveTo>
                <a:lnTo>
                  <a:pt x="0" y="0"/>
                </a:lnTo>
              </a:path>
            </a:pathLst>
          </a:custGeom>
          <a:ln w="3175">
            <a:solidFill>
              <a:srgbClr val="91D9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0" name="object 3360"/>
          <p:cNvSpPr/>
          <p:nvPr/>
        </p:nvSpPr>
        <p:spPr>
          <a:xfrm>
            <a:off x="6630051" y="5259228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90D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1" name="object 3361"/>
          <p:cNvSpPr/>
          <p:nvPr/>
        </p:nvSpPr>
        <p:spPr>
          <a:xfrm>
            <a:off x="663148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90D7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2" name="object 3362"/>
          <p:cNvSpPr/>
          <p:nvPr/>
        </p:nvSpPr>
        <p:spPr>
          <a:xfrm>
            <a:off x="6630051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1968"/>
                </a:moveTo>
                <a:lnTo>
                  <a:pt x="0" y="0"/>
                </a:lnTo>
              </a:path>
            </a:pathLst>
          </a:custGeom>
          <a:ln w="3175">
            <a:solidFill>
              <a:srgbClr val="90D7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3" name="object 3363"/>
          <p:cNvSpPr/>
          <p:nvPr/>
        </p:nvSpPr>
        <p:spPr>
          <a:xfrm>
            <a:off x="6631480" y="5259228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8FD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4" name="object 3364"/>
          <p:cNvSpPr/>
          <p:nvPr/>
        </p:nvSpPr>
        <p:spPr>
          <a:xfrm>
            <a:off x="6632731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8FD7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5" name="object 3365"/>
          <p:cNvSpPr/>
          <p:nvPr/>
        </p:nvSpPr>
        <p:spPr>
          <a:xfrm>
            <a:off x="6632731" y="5259228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8FD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6" name="object 3366"/>
          <p:cNvSpPr/>
          <p:nvPr/>
        </p:nvSpPr>
        <p:spPr>
          <a:xfrm>
            <a:off x="663416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8FD7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7" name="object 3367"/>
          <p:cNvSpPr/>
          <p:nvPr/>
        </p:nvSpPr>
        <p:spPr>
          <a:xfrm>
            <a:off x="6632106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752">
            <a:solidFill>
              <a:srgbClr val="8FD7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8" name="object 3368"/>
          <p:cNvSpPr/>
          <p:nvPr/>
        </p:nvSpPr>
        <p:spPr>
          <a:xfrm>
            <a:off x="6634160" y="5259228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8ED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9" name="object 3369"/>
          <p:cNvSpPr/>
          <p:nvPr/>
        </p:nvSpPr>
        <p:spPr>
          <a:xfrm>
            <a:off x="6634786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752">
            <a:solidFill>
              <a:srgbClr val="8ED7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0" name="object 3370"/>
          <p:cNvSpPr/>
          <p:nvPr/>
        </p:nvSpPr>
        <p:spPr>
          <a:xfrm>
            <a:off x="6635411" y="5259228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8BD6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1" name="object 3371"/>
          <p:cNvSpPr/>
          <p:nvPr/>
        </p:nvSpPr>
        <p:spPr>
          <a:xfrm>
            <a:off x="663684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8BD6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2" name="object 3372"/>
          <p:cNvSpPr/>
          <p:nvPr/>
        </p:nvSpPr>
        <p:spPr>
          <a:xfrm>
            <a:off x="6635411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1968"/>
                </a:moveTo>
                <a:lnTo>
                  <a:pt x="0" y="0"/>
                </a:lnTo>
              </a:path>
            </a:pathLst>
          </a:custGeom>
          <a:ln w="3175">
            <a:solidFill>
              <a:srgbClr val="8BD6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3" name="object 3373"/>
          <p:cNvSpPr/>
          <p:nvPr/>
        </p:nvSpPr>
        <p:spPr>
          <a:xfrm>
            <a:off x="6636840" y="5259228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8BD6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4" name="object 3374"/>
          <p:cNvSpPr/>
          <p:nvPr/>
        </p:nvSpPr>
        <p:spPr>
          <a:xfrm>
            <a:off x="6638091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8BD6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5" name="object 3375"/>
          <p:cNvSpPr/>
          <p:nvPr/>
        </p:nvSpPr>
        <p:spPr>
          <a:xfrm>
            <a:off x="663684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1968"/>
                </a:moveTo>
                <a:lnTo>
                  <a:pt x="0" y="0"/>
                </a:lnTo>
              </a:path>
            </a:pathLst>
          </a:custGeom>
          <a:ln w="3175">
            <a:solidFill>
              <a:srgbClr val="8BD6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6" name="object 3376"/>
          <p:cNvSpPr/>
          <p:nvPr/>
        </p:nvSpPr>
        <p:spPr>
          <a:xfrm>
            <a:off x="6638091" y="5259228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8AD6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7" name="object 3377"/>
          <p:cNvSpPr/>
          <p:nvPr/>
        </p:nvSpPr>
        <p:spPr>
          <a:xfrm>
            <a:off x="6639521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8AD6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8" name="object 3378"/>
          <p:cNvSpPr/>
          <p:nvPr/>
        </p:nvSpPr>
        <p:spPr>
          <a:xfrm>
            <a:off x="6638091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1968"/>
                </a:moveTo>
                <a:lnTo>
                  <a:pt x="0" y="0"/>
                </a:lnTo>
              </a:path>
            </a:pathLst>
          </a:custGeom>
          <a:ln w="3175">
            <a:solidFill>
              <a:srgbClr val="8AD6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9" name="object 3379"/>
          <p:cNvSpPr/>
          <p:nvPr/>
        </p:nvSpPr>
        <p:spPr>
          <a:xfrm>
            <a:off x="6639521" y="5259228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89D6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0" name="object 3380"/>
          <p:cNvSpPr/>
          <p:nvPr/>
        </p:nvSpPr>
        <p:spPr>
          <a:xfrm>
            <a:off x="6640145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752">
            <a:solidFill>
              <a:srgbClr val="89D6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1" name="object 3381"/>
          <p:cNvSpPr/>
          <p:nvPr/>
        </p:nvSpPr>
        <p:spPr>
          <a:xfrm>
            <a:off x="6640771" y="5259228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88D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2" name="object 3382"/>
          <p:cNvSpPr/>
          <p:nvPr/>
        </p:nvSpPr>
        <p:spPr>
          <a:xfrm>
            <a:off x="664220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88D5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3" name="object 3383"/>
          <p:cNvSpPr/>
          <p:nvPr/>
        </p:nvSpPr>
        <p:spPr>
          <a:xfrm>
            <a:off x="6640771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1968"/>
                </a:moveTo>
                <a:lnTo>
                  <a:pt x="0" y="0"/>
                </a:lnTo>
              </a:path>
            </a:pathLst>
          </a:custGeom>
          <a:ln w="3175">
            <a:solidFill>
              <a:srgbClr val="88D5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4" name="object 3384"/>
          <p:cNvSpPr/>
          <p:nvPr/>
        </p:nvSpPr>
        <p:spPr>
          <a:xfrm>
            <a:off x="6642200" y="5259228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88D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5" name="object 3385"/>
          <p:cNvSpPr/>
          <p:nvPr/>
        </p:nvSpPr>
        <p:spPr>
          <a:xfrm>
            <a:off x="6643451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88D5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6" name="object 3386"/>
          <p:cNvSpPr/>
          <p:nvPr/>
        </p:nvSpPr>
        <p:spPr>
          <a:xfrm>
            <a:off x="664220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1968"/>
                </a:moveTo>
                <a:lnTo>
                  <a:pt x="0" y="0"/>
                </a:lnTo>
              </a:path>
            </a:pathLst>
          </a:custGeom>
          <a:ln w="3175">
            <a:solidFill>
              <a:srgbClr val="88D5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7" name="object 3387"/>
          <p:cNvSpPr/>
          <p:nvPr/>
        </p:nvSpPr>
        <p:spPr>
          <a:xfrm>
            <a:off x="6643451" y="5259228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87D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8" name="object 3388"/>
          <p:cNvSpPr/>
          <p:nvPr/>
        </p:nvSpPr>
        <p:spPr>
          <a:xfrm>
            <a:off x="6644881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87D5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9" name="object 3389"/>
          <p:cNvSpPr/>
          <p:nvPr/>
        </p:nvSpPr>
        <p:spPr>
          <a:xfrm>
            <a:off x="6643451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1968"/>
                </a:moveTo>
                <a:lnTo>
                  <a:pt x="0" y="0"/>
                </a:lnTo>
              </a:path>
            </a:pathLst>
          </a:custGeom>
          <a:ln w="3175">
            <a:solidFill>
              <a:srgbClr val="87D5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0" name="object 3390"/>
          <p:cNvSpPr/>
          <p:nvPr/>
        </p:nvSpPr>
        <p:spPr>
          <a:xfrm>
            <a:off x="6644881" y="5259228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85D5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1" name="object 3391"/>
          <p:cNvSpPr/>
          <p:nvPr/>
        </p:nvSpPr>
        <p:spPr>
          <a:xfrm>
            <a:off x="6646131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85D5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2" name="object 3392"/>
          <p:cNvSpPr/>
          <p:nvPr/>
        </p:nvSpPr>
        <p:spPr>
          <a:xfrm>
            <a:off x="6646131" y="5259228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85D5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3" name="object 3393"/>
          <p:cNvSpPr/>
          <p:nvPr/>
        </p:nvSpPr>
        <p:spPr>
          <a:xfrm>
            <a:off x="664756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85D5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4" name="object 3394"/>
          <p:cNvSpPr/>
          <p:nvPr/>
        </p:nvSpPr>
        <p:spPr>
          <a:xfrm>
            <a:off x="6645505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752">
            <a:solidFill>
              <a:srgbClr val="85D5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5" name="object 3395"/>
          <p:cNvSpPr/>
          <p:nvPr/>
        </p:nvSpPr>
        <p:spPr>
          <a:xfrm>
            <a:off x="6647560" y="5259228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85D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6" name="object 3396"/>
          <p:cNvSpPr/>
          <p:nvPr/>
        </p:nvSpPr>
        <p:spPr>
          <a:xfrm>
            <a:off x="6648186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752">
            <a:solidFill>
              <a:srgbClr val="85D4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7" name="object 3397"/>
          <p:cNvSpPr/>
          <p:nvPr/>
        </p:nvSpPr>
        <p:spPr>
          <a:xfrm>
            <a:off x="6648811" y="5259228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84D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8" name="object 3398"/>
          <p:cNvSpPr/>
          <p:nvPr/>
        </p:nvSpPr>
        <p:spPr>
          <a:xfrm>
            <a:off x="6650241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84D4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9" name="object 3399"/>
          <p:cNvSpPr/>
          <p:nvPr/>
        </p:nvSpPr>
        <p:spPr>
          <a:xfrm>
            <a:off x="6648811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1968"/>
                </a:moveTo>
                <a:lnTo>
                  <a:pt x="0" y="0"/>
                </a:lnTo>
              </a:path>
            </a:pathLst>
          </a:custGeom>
          <a:ln w="3175">
            <a:solidFill>
              <a:srgbClr val="84D4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0" name="object 3400"/>
          <p:cNvSpPr/>
          <p:nvPr/>
        </p:nvSpPr>
        <p:spPr>
          <a:xfrm>
            <a:off x="6650241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84D4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1" name="object 3401"/>
          <p:cNvSpPr/>
          <p:nvPr/>
        </p:nvSpPr>
        <p:spPr>
          <a:xfrm>
            <a:off x="6650241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1968"/>
                </a:moveTo>
                <a:lnTo>
                  <a:pt x="0" y="0"/>
                </a:lnTo>
              </a:path>
            </a:pathLst>
          </a:custGeom>
          <a:ln w="3175">
            <a:solidFill>
              <a:srgbClr val="84D4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2" name="object 3402"/>
          <p:cNvSpPr/>
          <p:nvPr/>
        </p:nvSpPr>
        <p:spPr>
          <a:xfrm>
            <a:off x="6650241" y="5259228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83D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3" name="object 3403"/>
          <p:cNvSpPr/>
          <p:nvPr/>
        </p:nvSpPr>
        <p:spPr>
          <a:xfrm>
            <a:off x="6650866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752">
            <a:solidFill>
              <a:srgbClr val="83D4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4" name="object 3404"/>
          <p:cNvSpPr/>
          <p:nvPr/>
        </p:nvSpPr>
        <p:spPr>
          <a:xfrm>
            <a:off x="6651491" y="5259228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81D3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5" name="object 3405"/>
          <p:cNvSpPr/>
          <p:nvPr/>
        </p:nvSpPr>
        <p:spPr>
          <a:xfrm>
            <a:off x="6652921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81D3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6" name="object 3406"/>
          <p:cNvSpPr/>
          <p:nvPr/>
        </p:nvSpPr>
        <p:spPr>
          <a:xfrm>
            <a:off x="6651491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1968"/>
                </a:moveTo>
                <a:lnTo>
                  <a:pt x="0" y="0"/>
                </a:lnTo>
              </a:path>
            </a:pathLst>
          </a:custGeom>
          <a:ln w="3175">
            <a:solidFill>
              <a:srgbClr val="81D3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7" name="object 3407"/>
          <p:cNvSpPr/>
          <p:nvPr/>
        </p:nvSpPr>
        <p:spPr>
          <a:xfrm>
            <a:off x="6652921" y="5259228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80D3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8" name="object 3408"/>
          <p:cNvSpPr/>
          <p:nvPr/>
        </p:nvSpPr>
        <p:spPr>
          <a:xfrm>
            <a:off x="6654171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80D3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9" name="object 3409"/>
          <p:cNvSpPr/>
          <p:nvPr/>
        </p:nvSpPr>
        <p:spPr>
          <a:xfrm>
            <a:off x="6654171" y="5259228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80D3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0" name="object 3410"/>
          <p:cNvSpPr/>
          <p:nvPr/>
        </p:nvSpPr>
        <p:spPr>
          <a:xfrm>
            <a:off x="665560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80D3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1" name="object 3411"/>
          <p:cNvSpPr/>
          <p:nvPr/>
        </p:nvSpPr>
        <p:spPr>
          <a:xfrm>
            <a:off x="6653546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752">
            <a:solidFill>
              <a:srgbClr val="80D3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2" name="object 3412"/>
          <p:cNvSpPr/>
          <p:nvPr/>
        </p:nvSpPr>
        <p:spPr>
          <a:xfrm>
            <a:off x="6655600" y="5259228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7ED3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3" name="object 3413"/>
          <p:cNvSpPr/>
          <p:nvPr/>
        </p:nvSpPr>
        <p:spPr>
          <a:xfrm>
            <a:off x="6656226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752">
            <a:solidFill>
              <a:srgbClr val="7ED3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4" name="object 3414"/>
          <p:cNvSpPr/>
          <p:nvPr/>
        </p:nvSpPr>
        <p:spPr>
          <a:xfrm>
            <a:off x="6656851" y="5259228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7DD2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5" name="object 3415"/>
          <p:cNvSpPr/>
          <p:nvPr/>
        </p:nvSpPr>
        <p:spPr>
          <a:xfrm>
            <a:off x="6658281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7DD2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6" name="object 3416"/>
          <p:cNvSpPr/>
          <p:nvPr/>
        </p:nvSpPr>
        <p:spPr>
          <a:xfrm>
            <a:off x="6656851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1968"/>
                </a:moveTo>
                <a:lnTo>
                  <a:pt x="0" y="0"/>
                </a:lnTo>
              </a:path>
            </a:pathLst>
          </a:custGeom>
          <a:ln w="3175">
            <a:solidFill>
              <a:srgbClr val="7DD2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7" name="object 3417"/>
          <p:cNvSpPr/>
          <p:nvPr/>
        </p:nvSpPr>
        <p:spPr>
          <a:xfrm>
            <a:off x="6658281" y="5259228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7DD2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8" name="object 3418"/>
          <p:cNvSpPr/>
          <p:nvPr/>
        </p:nvSpPr>
        <p:spPr>
          <a:xfrm>
            <a:off x="6659531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7DD2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9" name="object 3419"/>
          <p:cNvSpPr/>
          <p:nvPr/>
        </p:nvSpPr>
        <p:spPr>
          <a:xfrm>
            <a:off x="6658281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1968"/>
                </a:moveTo>
                <a:lnTo>
                  <a:pt x="0" y="0"/>
                </a:lnTo>
              </a:path>
            </a:pathLst>
          </a:custGeom>
          <a:ln w="3175">
            <a:solidFill>
              <a:srgbClr val="7DD2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0" name="object 3420"/>
          <p:cNvSpPr/>
          <p:nvPr/>
        </p:nvSpPr>
        <p:spPr>
          <a:xfrm>
            <a:off x="6659531" y="5259228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7BD2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1" name="object 3421"/>
          <p:cNvSpPr/>
          <p:nvPr/>
        </p:nvSpPr>
        <p:spPr>
          <a:xfrm>
            <a:off x="666096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7BD2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2" name="object 3422"/>
          <p:cNvSpPr/>
          <p:nvPr/>
        </p:nvSpPr>
        <p:spPr>
          <a:xfrm>
            <a:off x="6659531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1968"/>
                </a:moveTo>
                <a:lnTo>
                  <a:pt x="0" y="0"/>
                </a:lnTo>
              </a:path>
            </a:pathLst>
          </a:custGeom>
          <a:ln w="3175">
            <a:solidFill>
              <a:srgbClr val="7BD2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3" name="object 3423"/>
          <p:cNvSpPr/>
          <p:nvPr/>
        </p:nvSpPr>
        <p:spPr>
          <a:xfrm>
            <a:off x="6660960" y="5259228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7AD2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4" name="object 3424"/>
          <p:cNvSpPr/>
          <p:nvPr/>
        </p:nvSpPr>
        <p:spPr>
          <a:xfrm>
            <a:off x="6662211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7AD2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5" name="object 3425"/>
          <p:cNvSpPr/>
          <p:nvPr/>
        </p:nvSpPr>
        <p:spPr>
          <a:xfrm>
            <a:off x="6662211" y="5259228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7AD2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6" name="object 3426"/>
          <p:cNvSpPr/>
          <p:nvPr/>
        </p:nvSpPr>
        <p:spPr>
          <a:xfrm>
            <a:off x="6663641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7AD2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7" name="object 3427"/>
          <p:cNvSpPr/>
          <p:nvPr/>
        </p:nvSpPr>
        <p:spPr>
          <a:xfrm>
            <a:off x="6661586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752">
            <a:solidFill>
              <a:srgbClr val="7AD2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8" name="object 3428"/>
          <p:cNvSpPr/>
          <p:nvPr/>
        </p:nvSpPr>
        <p:spPr>
          <a:xfrm>
            <a:off x="6663641" y="5259228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79D2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9" name="object 3429"/>
          <p:cNvSpPr/>
          <p:nvPr/>
        </p:nvSpPr>
        <p:spPr>
          <a:xfrm>
            <a:off x="6664891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79D2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0" name="object 3430"/>
          <p:cNvSpPr/>
          <p:nvPr/>
        </p:nvSpPr>
        <p:spPr>
          <a:xfrm>
            <a:off x="6664891" y="5259228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79D2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1" name="object 3431"/>
          <p:cNvSpPr/>
          <p:nvPr/>
        </p:nvSpPr>
        <p:spPr>
          <a:xfrm>
            <a:off x="6666321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79D2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2" name="object 3432"/>
          <p:cNvSpPr/>
          <p:nvPr/>
        </p:nvSpPr>
        <p:spPr>
          <a:xfrm>
            <a:off x="6664266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752">
            <a:solidFill>
              <a:srgbClr val="79D2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3" name="object 3433"/>
          <p:cNvSpPr/>
          <p:nvPr/>
        </p:nvSpPr>
        <p:spPr>
          <a:xfrm>
            <a:off x="6666321" y="5259228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77D2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4" name="object 3434"/>
          <p:cNvSpPr/>
          <p:nvPr/>
        </p:nvSpPr>
        <p:spPr>
          <a:xfrm>
            <a:off x="6667572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77D2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5" name="object 3435"/>
          <p:cNvSpPr/>
          <p:nvPr/>
        </p:nvSpPr>
        <p:spPr>
          <a:xfrm>
            <a:off x="6667572" y="5259228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77D2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6" name="object 3436"/>
          <p:cNvSpPr/>
          <p:nvPr/>
        </p:nvSpPr>
        <p:spPr>
          <a:xfrm>
            <a:off x="6669001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77D2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7" name="object 3437"/>
          <p:cNvSpPr/>
          <p:nvPr/>
        </p:nvSpPr>
        <p:spPr>
          <a:xfrm>
            <a:off x="6666946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752">
            <a:solidFill>
              <a:srgbClr val="77D2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8" name="object 3438"/>
          <p:cNvSpPr/>
          <p:nvPr/>
        </p:nvSpPr>
        <p:spPr>
          <a:xfrm>
            <a:off x="6669001" y="5259228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76D1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9" name="object 3439"/>
          <p:cNvSpPr/>
          <p:nvPr/>
        </p:nvSpPr>
        <p:spPr>
          <a:xfrm>
            <a:off x="6669626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752">
            <a:solidFill>
              <a:srgbClr val="76D1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0" name="object 3440"/>
          <p:cNvSpPr/>
          <p:nvPr/>
        </p:nvSpPr>
        <p:spPr>
          <a:xfrm>
            <a:off x="6670251" y="5259228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75D1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1" name="object 3441"/>
          <p:cNvSpPr/>
          <p:nvPr/>
        </p:nvSpPr>
        <p:spPr>
          <a:xfrm>
            <a:off x="6671681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75D1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2" name="object 3442"/>
          <p:cNvSpPr/>
          <p:nvPr/>
        </p:nvSpPr>
        <p:spPr>
          <a:xfrm>
            <a:off x="6670251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1968"/>
                </a:moveTo>
                <a:lnTo>
                  <a:pt x="0" y="0"/>
                </a:lnTo>
              </a:path>
            </a:pathLst>
          </a:custGeom>
          <a:ln w="3175">
            <a:solidFill>
              <a:srgbClr val="75D1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3" name="object 3443"/>
          <p:cNvSpPr/>
          <p:nvPr/>
        </p:nvSpPr>
        <p:spPr>
          <a:xfrm>
            <a:off x="6671681" y="5259228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75D1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4" name="object 3444"/>
          <p:cNvSpPr/>
          <p:nvPr/>
        </p:nvSpPr>
        <p:spPr>
          <a:xfrm>
            <a:off x="6672932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75D1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5" name="object 3445"/>
          <p:cNvSpPr/>
          <p:nvPr/>
        </p:nvSpPr>
        <p:spPr>
          <a:xfrm>
            <a:off x="6671681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1968"/>
                </a:moveTo>
                <a:lnTo>
                  <a:pt x="0" y="0"/>
                </a:lnTo>
              </a:path>
            </a:pathLst>
          </a:custGeom>
          <a:ln w="3175">
            <a:solidFill>
              <a:srgbClr val="75D1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6" name="object 3446"/>
          <p:cNvSpPr/>
          <p:nvPr/>
        </p:nvSpPr>
        <p:spPr>
          <a:xfrm>
            <a:off x="6672932" y="5259228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73D1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7" name="object 3447"/>
          <p:cNvSpPr/>
          <p:nvPr/>
        </p:nvSpPr>
        <p:spPr>
          <a:xfrm>
            <a:off x="6674361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73D1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8" name="object 3448"/>
          <p:cNvSpPr/>
          <p:nvPr/>
        </p:nvSpPr>
        <p:spPr>
          <a:xfrm>
            <a:off x="6672932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1968"/>
                </a:moveTo>
                <a:lnTo>
                  <a:pt x="0" y="0"/>
                </a:lnTo>
              </a:path>
            </a:pathLst>
          </a:custGeom>
          <a:ln w="3175">
            <a:solidFill>
              <a:srgbClr val="73D1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9" name="object 3449"/>
          <p:cNvSpPr/>
          <p:nvPr/>
        </p:nvSpPr>
        <p:spPr>
          <a:xfrm>
            <a:off x="6674361" y="5259228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71D0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0" name="object 3450"/>
          <p:cNvSpPr/>
          <p:nvPr/>
        </p:nvSpPr>
        <p:spPr>
          <a:xfrm>
            <a:off x="6675611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71D0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1" name="object 3451"/>
          <p:cNvSpPr/>
          <p:nvPr/>
        </p:nvSpPr>
        <p:spPr>
          <a:xfrm>
            <a:off x="6675611" y="5259228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71D0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2" name="object 3452"/>
          <p:cNvSpPr/>
          <p:nvPr/>
        </p:nvSpPr>
        <p:spPr>
          <a:xfrm>
            <a:off x="6677041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71D0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3" name="object 3453"/>
          <p:cNvSpPr/>
          <p:nvPr/>
        </p:nvSpPr>
        <p:spPr>
          <a:xfrm>
            <a:off x="6674986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752">
            <a:solidFill>
              <a:srgbClr val="71D0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4" name="object 3454"/>
          <p:cNvSpPr/>
          <p:nvPr/>
        </p:nvSpPr>
        <p:spPr>
          <a:xfrm>
            <a:off x="6677041" y="5259228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70D0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5" name="object 3455"/>
          <p:cNvSpPr/>
          <p:nvPr/>
        </p:nvSpPr>
        <p:spPr>
          <a:xfrm>
            <a:off x="6677666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752">
            <a:solidFill>
              <a:srgbClr val="70D0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6" name="object 3456"/>
          <p:cNvSpPr/>
          <p:nvPr/>
        </p:nvSpPr>
        <p:spPr>
          <a:xfrm>
            <a:off x="6678291" y="5259228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6ED0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7" name="object 3457"/>
          <p:cNvSpPr/>
          <p:nvPr/>
        </p:nvSpPr>
        <p:spPr>
          <a:xfrm>
            <a:off x="6679720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6ED0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8" name="object 3458"/>
          <p:cNvSpPr/>
          <p:nvPr/>
        </p:nvSpPr>
        <p:spPr>
          <a:xfrm>
            <a:off x="6678291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1968"/>
                </a:moveTo>
                <a:lnTo>
                  <a:pt x="0" y="0"/>
                </a:lnTo>
              </a:path>
            </a:pathLst>
          </a:custGeom>
          <a:ln w="3175">
            <a:solidFill>
              <a:srgbClr val="6ED0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9" name="object 3459"/>
          <p:cNvSpPr/>
          <p:nvPr/>
        </p:nvSpPr>
        <p:spPr>
          <a:xfrm>
            <a:off x="6679720" y="5259228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6DCF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0" name="object 3460"/>
          <p:cNvSpPr/>
          <p:nvPr/>
        </p:nvSpPr>
        <p:spPr>
          <a:xfrm>
            <a:off x="6680972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6DCF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1" name="object 3461"/>
          <p:cNvSpPr/>
          <p:nvPr/>
        </p:nvSpPr>
        <p:spPr>
          <a:xfrm>
            <a:off x="6680972" y="5259228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6DCF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2" name="object 3462"/>
          <p:cNvSpPr/>
          <p:nvPr/>
        </p:nvSpPr>
        <p:spPr>
          <a:xfrm>
            <a:off x="6682401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6DCF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3" name="object 3463"/>
          <p:cNvSpPr/>
          <p:nvPr/>
        </p:nvSpPr>
        <p:spPr>
          <a:xfrm>
            <a:off x="6680346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752">
            <a:solidFill>
              <a:srgbClr val="6DCF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4" name="object 3464"/>
          <p:cNvSpPr/>
          <p:nvPr/>
        </p:nvSpPr>
        <p:spPr>
          <a:xfrm>
            <a:off x="6682401" y="5259228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6CCF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5" name="object 3465"/>
          <p:cNvSpPr/>
          <p:nvPr/>
        </p:nvSpPr>
        <p:spPr>
          <a:xfrm>
            <a:off x="6683026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752">
            <a:solidFill>
              <a:srgbClr val="6CCF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6" name="object 3466"/>
          <p:cNvSpPr/>
          <p:nvPr/>
        </p:nvSpPr>
        <p:spPr>
          <a:xfrm>
            <a:off x="6683651" y="5259228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6BCF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7" name="object 3467"/>
          <p:cNvSpPr/>
          <p:nvPr/>
        </p:nvSpPr>
        <p:spPr>
          <a:xfrm>
            <a:off x="6685081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6BCF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8" name="object 3468"/>
          <p:cNvSpPr/>
          <p:nvPr/>
        </p:nvSpPr>
        <p:spPr>
          <a:xfrm>
            <a:off x="6683651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1968"/>
                </a:moveTo>
                <a:lnTo>
                  <a:pt x="0" y="0"/>
                </a:lnTo>
              </a:path>
            </a:pathLst>
          </a:custGeom>
          <a:ln w="3175">
            <a:solidFill>
              <a:srgbClr val="6BCF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9" name="object 3469"/>
          <p:cNvSpPr/>
          <p:nvPr/>
        </p:nvSpPr>
        <p:spPr>
          <a:xfrm>
            <a:off x="6685081" y="5259228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6BCF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0" name="object 3470"/>
          <p:cNvSpPr/>
          <p:nvPr/>
        </p:nvSpPr>
        <p:spPr>
          <a:xfrm>
            <a:off x="6686332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6BCF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1" name="object 3471"/>
          <p:cNvSpPr/>
          <p:nvPr/>
        </p:nvSpPr>
        <p:spPr>
          <a:xfrm>
            <a:off x="6685081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1968"/>
                </a:moveTo>
                <a:lnTo>
                  <a:pt x="0" y="0"/>
                </a:lnTo>
              </a:path>
            </a:pathLst>
          </a:custGeom>
          <a:ln w="3175">
            <a:solidFill>
              <a:srgbClr val="6BCF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2" name="object 3472"/>
          <p:cNvSpPr/>
          <p:nvPr/>
        </p:nvSpPr>
        <p:spPr>
          <a:xfrm>
            <a:off x="6686332" y="5259228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6ACF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3" name="object 3473"/>
          <p:cNvSpPr/>
          <p:nvPr/>
        </p:nvSpPr>
        <p:spPr>
          <a:xfrm>
            <a:off x="6687761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6ACF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4" name="object 3474"/>
          <p:cNvSpPr/>
          <p:nvPr/>
        </p:nvSpPr>
        <p:spPr>
          <a:xfrm>
            <a:off x="6686332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1968"/>
                </a:moveTo>
                <a:lnTo>
                  <a:pt x="0" y="0"/>
                </a:lnTo>
              </a:path>
            </a:pathLst>
          </a:custGeom>
          <a:ln w="3175">
            <a:solidFill>
              <a:srgbClr val="6ACF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5" name="object 3475"/>
          <p:cNvSpPr/>
          <p:nvPr/>
        </p:nvSpPr>
        <p:spPr>
          <a:xfrm>
            <a:off x="6687761" y="5259228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68CE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6" name="object 3476"/>
          <p:cNvSpPr/>
          <p:nvPr/>
        </p:nvSpPr>
        <p:spPr>
          <a:xfrm>
            <a:off x="6689011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68CE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7" name="object 3477"/>
          <p:cNvSpPr/>
          <p:nvPr/>
        </p:nvSpPr>
        <p:spPr>
          <a:xfrm>
            <a:off x="6689011" y="5259228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68CE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8" name="object 3478"/>
          <p:cNvSpPr/>
          <p:nvPr/>
        </p:nvSpPr>
        <p:spPr>
          <a:xfrm>
            <a:off x="6690441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68CE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9" name="object 3479"/>
          <p:cNvSpPr/>
          <p:nvPr/>
        </p:nvSpPr>
        <p:spPr>
          <a:xfrm>
            <a:off x="6688386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752">
            <a:solidFill>
              <a:srgbClr val="68CE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0" name="object 3480"/>
          <p:cNvSpPr/>
          <p:nvPr/>
        </p:nvSpPr>
        <p:spPr>
          <a:xfrm>
            <a:off x="6690441" y="5259228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67CE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1" name="object 3481"/>
          <p:cNvSpPr/>
          <p:nvPr/>
        </p:nvSpPr>
        <p:spPr>
          <a:xfrm>
            <a:off x="6691066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752">
            <a:solidFill>
              <a:srgbClr val="67CE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2" name="object 3482"/>
          <p:cNvSpPr/>
          <p:nvPr/>
        </p:nvSpPr>
        <p:spPr>
          <a:xfrm>
            <a:off x="6691692" y="5259228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66CE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3" name="object 3483"/>
          <p:cNvSpPr/>
          <p:nvPr/>
        </p:nvSpPr>
        <p:spPr>
          <a:xfrm>
            <a:off x="6693121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66CE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4" name="object 3484"/>
          <p:cNvSpPr/>
          <p:nvPr/>
        </p:nvSpPr>
        <p:spPr>
          <a:xfrm>
            <a:off x="6691692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1968"/>
                </a:moveTo>
                <a:lnTo>
                  <a:pt x="0" y="0"/>
                </a:lnTo>
              </a:path>
            </a:pathLst>
          </a:custGeom>
          <a:ln w="3175">
            <a:solidFill>
              <a:srgbClr val="66CE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5" name="object 3485"/>
          <p:cNvSpPr/>
          <p:nvPr/>
        </p:nvSpPr>
        <p:spPr>
          <a:xfrm>
            <a:off x="6693121" y="5259228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66CE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6" name="object 3486"/>
          <p:cNvSpPr/>
          <p:nvPr/>
        </p:nvSpPr>
        <p:spPr>
          <a:xfrm>
            <a:off x="6694372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66CE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7" name="object 3487"/>
          <p:cNvSpPr/>
          <p:nvPr/>
        </p:nvSpPr>
        <p:spPr>
          <a:xfrm>
            <a:off x="6693121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1968"/>
                </a:moveTo>
                <a:lnTo>
                  <a:pt x="0" y="0"/>
                </a:lnTo>
              </a:path>
            </a:pathLst>
          </a:custGeom>
          <a:ln w="3175">
            <a:solidFill>
              <a:srgbClr val="66CE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8" name="object 3488"/>
          <p:cNvSpPr/>
          <p:nvPr/>
        </p:nvSpPr>
        <p:spPr>
          <a:xfrm>
            <a:off x="6694372" y="5259228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63CD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9" name="object 3489"/>
          <p:cNvSpPr/>
          <p:nvPr/>
        </p:nvSpPr>
        <p:spPr>
          <a:xfrm>
            <a:off x="6695801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63CD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0" name="object 3490"/>
          <p:cNvSpPr/>
          <p:nvPr/>
        </p:nvSpPr>
        <p:spPr>
          <a:xfrm>
            <a:off x="6694372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1968"/>
                </a:moveTo>
                <a:lnTo>
                  <a:pt x="0" y="0"/>
                </a:lnTo>
              </a:path>
            </a:pathLst>
          </a:custGeom>
          <a:ln w="3175">
            <a:solidFill>
              <a:srgbClr val="63CD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1" name="object 3491"/>
          <p:cNvSpPr/>
          <p:nvPr/>
        </p:nvSpPr>
        <p:spPr>
          <a:xfrm>
            <a:off x="6695801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62CD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2" name="object 3492"/>
          <p:cNvSpPr/>
          <p:nvPr/>
        </p:nvSpPr>
        <p:spPr>
          <a:xfrm>
            <a:off x="6695801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1968"/>
                </a:moveTo>
                <a:lnTo>
                  <a:pt x="0" y="0"/>
                </a:lnTo>
              </a:path>
            </a:pathLst>
          </a:custGeom>
          <a:ln w="3175">
            <a:solidFill>
              <a:srgbClr val="62CD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3" name="object 3493"/>
          <p:cNvSpPr/>
          <p:nvPr/>
        </p:nvSpPr>
        <p:spPr>
          <a:xfrm>
            <a:off x="6695801" y="5259228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60CD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4" name="object 3494"/>
          <p:cNvSpPr/>
          <p:nvPr/>
        </p:nvSpPr>
        <p:spPr>
          <a:xfrm>
            <a:off x="6697051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60CD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5" name="object 3495"/>
          <p:cNvSpPr/>
          <p:nvPr/>
        </p:nvSpPr>
        <p:spPr>
          <a:xfrm>
            <a:off x="6697052" y="5259228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60CD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6" name="object 3496"/>
          <p:cNvSpPr/>
          <p:nvPr/>
        </p:nvSpPr>
        <p:spPr>
          <a:xfrm>
            <a:off x="6698481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60CD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7" name="object 3497"/>
          <p:cNvSpPr/>
          <p:nvPr/>
        </p:nvSpPr>
        <p:spPr>
          <a:xfrm>
            <a:off x="6696426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752">
            <a:solidFill>
              <a:srgbClr val="60CD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8" name="object 3498"/>
          <p:cNvSpPr/>
          <p:nvPr/>
        </p:nvSpPr>
        <p:spPr>
          <a:xfrm>
            <a:off x="6698481" y="5259228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5FCC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9" name="object 3499"/>
          <p:cNvSpPr/>
          <p:nvPr/>
        </p:nvSpPr>
        <p:spPr>
          <a:xfrm>
            <a:off x="6699106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752">
            <a:solidFill>
              <a:srgbClr val="5FCC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0" name="object 3500"/>
          <p:cNvSpPr/>
          <p:nvPr/>
        </p:nvSpPr>
        <p:spPr>
          <a:xfrm>
            <a:off x="6699732" y="5259228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5ECC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1" name="object 3501"/>
          <p:cNvSpPr/>
          <p:nvPr/>
        </p:nvSpPr>
        <p:spPr>
          <a:xfrm>
            <a:off x="6701161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5ECC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2" name="object 3502"/>
          <p:cNvSpPr/>
          <p:nvPr/>
        </p:nvSpPr>
        <p:spPr>
          <a:xfrm>
            <a:off x="6699732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1968"/>
                </a:moveTo>
                <a:lnTo>
                  <a:pt x="0" y="0"/>
                </a:lnTo>
              </a:path>
            </a:pathLst>
          </a:custGeom>
          <a:ln w="3175">
            <a:solidFill>
              <a:srgbClr val="5ECC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3" name="object 3503"/>
          <p:cNvSpPr/>
          <p:nvPr/>
        </p:nvSpPr>
        <p:spPr>
          <a:xfrm>
            <a:off x="6701161" y="5259228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5ECC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4" name="object 3504"/>
          <p:cNvSpPr/>
          <p:nvPr/>
        </p:nvSpPr>
        <p:spPr>
          <a:xfrm>
            <a:off x="6701787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752">
            <a:solidFill>
              <a:srgbClr val="5ECC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5" name="object 3505"/>
          <p:cNvSpPr/>
          <p:nvPr/>
        </p:nvSpPr>
        <p:spPr>
          <a:xfrm>
            <a:off x="6702411" y="5259228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5DCC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6" name="object 3506"/>
          <p:cNvSpPr/>
          <p:nvPr/>
        </p:nvSpPr>
        <p:spPr>
          <a:xfrm>
            <a:off x="6703841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5DCC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7" name="object 3507"/>
          <p:cNvSpPr/>
          <p:nvPr/>
        </p:nvSpPr>
        <p:spPr>
          <a:xfrm>
            <a:off x="6702411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1968"/>
                </a:moveTo>
                <a:lnTo>
                  <a:pt x="0" y="0"/>
                </a:lnTo>
              </a:path>
            </a:pathLst>
          </a:custGeom>
          <a:ln w="3175">
            <a:solidFill>
              <a:srgbClr val="5DCC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8" name="object 3508"/>
          <p:cNvSpPr/>
          <p:nvPr/>
        </p:nvSpPr>
        <p:spPr>
          <a:xfrm>
            <a:off x="6703841" y="5259228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5BCA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9" name="object 3509"/>
          <p:cNvSpPr/>
          <p:nvPr/>
        </p:nvSpPr>
        <p:spPr>
          <a:xfrm>
            <a:off x="6705092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5BCA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0" name="object 3510"/>
          <p:cNvSpPr/>
          <p:nvPr/>
        </p:nvSpPr>
        <p:spPr>
          <a:xfrm>
            <a:off x="6705092" y="5259228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5BCA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1" name="object 3511"/>
          <p:cNvSpPr/>
          <p:nvPr/>
        </p:nvSpPr>
        <p:spPr>
          <a:xfrm>
            <a:off x="6706521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5BCA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2" name="object 3512"/>
          <p:cNvSpPr/>
          <p:nvPr/>
        </p:nvSpPr>
        <p:spPr>
          <a:xfrm>
            <a:off x="6704466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752">
            <a:solidFill>
              <a:srgbClr val="5BCA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3" name="object 3513"/>
          <p:cNvSpPr/>
          <p:nvPr/>
        </p:nvSpPr>
        <p:spPr>
          <a:xfrm>
            <a:off x="6706521" y="5259228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58CA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4" name="object 3514"/>
          <p:cNvSpPr/>
          <p:nvPr/>
        </p:nvSpPr>
        <p:spPr>
          <a:xfrm>
            <a:off x="6707146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752">
            <a:solidFill>
              <a:srgbClr val="58CA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5" name="object 3515"/>
          <p:cNvSpPr/>
          <p:nvPr/>
        </p:nvSpPr>
        <p:spPr>
          <a:xfrm>
            <a:off x="6707771" y="5259228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57CA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6" name="object 3516"/>
          <p:cNvSpPr/>
          <p:nvPr/>
        </p:nvSpPr>
        <p:spPr>
          <a:xfrm>
            <a:off x="6709201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57CA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7" name="object 3517"/>
          <p:cNvSpPr/>
          <p:nvPr/>
        </p:nvSpPr>
        <p:spPr>
          <a:xfrm>
            <a:off x="6707771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1968"/>
                </a:moveTo>
                <a:lnTo>
                  <a:pt x="0" y="0"/>
                </a:lnTo>
              </a:path>
            </a:pathLst>
          </a:custGeom>
          <a:ln w="3175">
            <a:solidFill>
              <a:srgbClr val="57CA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8" name="object 3518"/>
          <p:cNvSpPr/>
          <p:nvPr/>
        </p:nvSpPr>
        <p:spPr>
          <a:xfrm>
            <a:off x="6709201" y="5259228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55CA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9" name="object 3519"/>
          <p:cNvSpPr/>
          <p:nvPr/>
        </p:nvSpPr>
        <p:spPr>
          <a:xfrm>
            <a:off x="6710452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55CA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0" name="object 3520"/>
          <p:cNvSpPr/>
          <p:nvPr/>
        </p:nvSpPr>
        <p:spPr>
          <a:xfrm>
            <a:off x="6710452" y="5259228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55CA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1" name="object 3521"/>
          <p:cNvSpPr/>
          <p:nvPr/>
        </p:nvSpPr>
        <p:spPr>
          <a:xfrm>
            <a:off x="6711881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175">
            <a:solidFill>
              <a:srgbClr val="55CA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2" name="object 3522"/>
          <p:cNvSpPr/>
          <p:nvPr/>
        </p:nvSpPr>
        <p:spPr>
          <a:xfrm>
            <a:off x="6709826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752">
            <a:solidFill>
              <a:srgbClr val="55CA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3" name="object 3523"/>
          <p:cNvSpPr/>
          <p:nvPr/>
        </p:nvSpPr>
        <p:spPr>
          <a:xfrm>
            <a:off x="6711881" y="5259228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1968"/>
                </a:lnTo>
                <a:lnTo>
                  <a:pt x="0" y="61968"/>
                </a:lnTo>
                <a:lnTo>
                  <a:pt x="0" y="0"/>
                </a:lnTo>
                <a:close/>
              </a:path>
            </a:pathLst>
          </a:custGeom>
          <a:solidFill>
            <a:srgbClr val="54C9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4" name="object 3524"/>
          <p:cNvSpPr/>
          <p:nvPr/>
        </p:nvSpPr>
        <p:spPr>
          <a:xfrm>
            <a:off x="6712506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1968"/>
                </a:lnTo>
              </a:path>
            </a:pathLst>
          </a:custGeom>
          <a:ln w="3752">
            <a:solidFill>
              <a:srgbClr val="54C9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5" name="object 3525"/>
          <p:cNvSpPr/>
          <p:nvPr/>
        </p:nvSpPr>
        <p:spPr>
          <a:xfrm>
            <a:off x="6713846" y="5222965"/>
            <a:ext cx="0" cy="136525"/>
          </a:xfrm>
          <a:custGeom>
            <a:avLst/>
            <a:gdLst/>
            <a:ahLst/>
            <a:cxnLst/>
            <a:rect l="l" t="t" r="r" b="b"/>
            <a:pathLst>
              <a:path h="136525">
                <a:moveTo>
                  <a:pt x="0" y="0"/>
                </a:moveTo>
                <a:lnTo>
                  <a:pt x="0" y="136024"/>
                </a:lnTo>
              </a:path>
            </a:pathLst>
          </a:custGeom>
          <a:ln w="3175">
            <a:solidFill>
              <a:srgbClr val="52C9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6" name="object 3526"/>
          <p:cNvSpPr/>
          <p:nvPr/>
        </p:nvSpPr>
        <p:spPr>
          <a:xfrm>
            <a:off x="6714561" y="5223838"/>
            <a:ext cx="0" cy="134620"/>
          </a:xfrm>
          <a:custGeom>
            <a:avLst/>
            <a:gdLst/>
            <a:ahLst/>
            <a:cxnLst/>
            <a:rect l="l" t="t" r="r" b="b"/>
            <a:pathLst>
              <a:path h="134620">
                <a:moveTo>
                  <a:pt x="0" y="0"/>
                </a:moveTo>
                <a:lnTo>
                  <a:pt x="0" y="134278"/>
                </a:lnTo>
              </a:path>
            </a:pathLst>
          </a:custGeom>
          <a:ln w="3175">
            <a:solidFill>
              <a:srgbClr val="52C9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7" name="object 3527"/>
          <p:cNvSpPr/>
          <p:nvPr/>
        </p:nvSpPr>
        <p:spPr>
          <a:xfrm>
            <a:off x="6713132" y="53589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52C9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8" name="object 3528"/>
          <p:cNvSpPr/>
          <p:nvPr/>
        </p:nvSpPr>
        <p:spPr>
          <a:xfrm>
            <a:off x="6713132" y="525922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1968"/>
                </a:moveTo>
                <a:lnTo>
                  <a:pt x="0" y="0"/>
                </a:lnTo>
              </a:path>
            </a:pathLst>
          </a:custGeom>
          <a:ln w="3175">
            <a:solidFill>
              <a:srgbClr val="52C9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9" name="object 3529"/>
          <p:cNvSpPr/>
          <p:nvPr/>
        </p:nvSpPr>
        <p:spPr>
          <a:xfrm>
            <a:off x="6715187" y="5223838"/>
            <a:ext cx="0" cy="134620"/>
          </a:xfrm>
          <a:custGeom>
            <a:avLst/>
            <a:gdLst/>
            <a:ahLst/>
            <a:cxnLst/>
            <a:rect l="l" t="t" r="r" b="b"/>
            <a:pathLst>
              <a:path h="134620">
                <a:moveTo>
                  <a:pt x="0" y="0"/>
                </a:moveTo>
                <a:lnTo>
                  <a:pt x="0" y="134278"/>
                </a:lnTo>
              </a:path>
            </a:pathLst>
          </a:custGeom>
          <a:ln w="3175">
            <a:solidFill>
              <a:srgbClr val="52C9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0" name="object 3530"/>
          <p:cNvSpPr/>
          <p:nvPr/>
        </p:nvSpPr>
        <p:spPr>
          <a:xfrm>
            <a:off x="6715812" y="5224603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749"/>
                </a:lnTo>
              </a:path>
            </a:pathLst>
          </a:custGeom>
          <a:ln w="3175">
            <a:solidFill>
              <a:srgbClr val="52C9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1" name="object 3531"/>
          <p:cNvSpPr/>
          <p:nvPr/>
        </p:nvSpPr>
        <p:spPr>
          <a:xfrm>
            <a:off x="6714561" y="5223838"/>
            <a:ext cx="0" cy="134620"/>
          </a:xfrm>
          <a:custGeom>
            <a:avLst/>
            <a:gdLst/>
            <a:ahLst/>
            <a:cxnLst/>
            <a:rect l="l" t="t" r="r" b="b"/>
            <a:pathLst>
              <a:path h="134620">
                <a:moveTo>
                  <a:pt x="0" y="134278"/>
                </a:moveTo>
                <a:lnTo>
                  <a:pt x="0" y="0"/>
                </a:lnTo>
              </a:path>
            </a:pathLst>
          </a:custGeom>
          <a:ln w="3175">
            <a:solidFill>
              <a:srgbClr val="52C9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2" name="object 3532"/>
          <p:cNvSpPr/>
          <p:nvPr/>
        </p:nvSpPr>
        <p:spPr>
          <a:xfrm>
            <a:off x="6716527" y="5224603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749"/>
                </a:lnTo>
              </a:path>
            </a:pathLst>
          </a:custGeom>
          <a:ln w="3175">
            <a:solidFill>
              <a:srgbClr val="51C9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3" name="object 3533"/>
          <p:cNvSpPr/>
          <p:nvPr/>
        </p:nvSpPr>
        <p:spPr>
          <a:xfrm>
            <a:off x="6717241" y="5225476"/>
            <a:ext cx="0" cy="131445"/>
          </a:xfrm>
          <a:custGeom>
            <a:avLst/>
            <a:gdLst/>
            <a:ahLst/>
            <a:cxnLst/>
            <a:rect l="l" t="t" r="r" b="b"/>
            <a:pathLst>
              <a:path h="131445">
                <a:moveTo>
                  <a:pt x="0" y="0"/>
                </a:moveTo>
                <a:lnTo>
                  <a:pt x="0" y="131003"/>
                </a:lnTo>
              </a:path>
            </a:pathLst>
          </a:custGeom>
          <a:ln w="3175">
            <a:solidFill>
              <a:srgbClr val="51C9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4" name="object 3534"/>
          <p:cNvSpPr/>
          <p:nvPr/>
        </p:nvSpPr>
        <p:spPr>
          <a:xfrm>
            <a:off x="6715812" y="5224603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132749"/>
                </a:moveTo>
                <a:lnTo>
                  <a:pt x="0" y="0"/>
                </a:lnTo>
              </a:path>
            </a:pathLst>
          </a:custGeom>
          <a:ln w="3175">
            <a:solidFill>
              <a:srgbClr val="51C9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5" name="object 3535"/>
          <p:cNvSpPr/>
          <p:nvPr/>
        </p:nvSpPr>
        <p:spPr>
          <a:xfrm>
            <a:off x="6717866" y="5225476"/>
            <a:ext cx="0" cy="131445"/>
          </a:xfrm>
          <a:custGeom>
            <a:avLst/>
            <a:gdLst/>
            <a:ahLst/>
            <a:cxnLst/>
            <a:rect l="l" t="t" r="r" b="b"/>
            <a:pathLst>
              <a:path h="131445">
                <a:moveTo>
                  <a:pt x="0" y="0"/>
                </a:moveTo>
                <a:lnTo>
                  <a:pt x="0" y="131003"/>
                </a:lnTo>
              </a:path>
            </a:pathLst>
          </a:custGeom>
          <a:ln w="3175">
            <a:solidFill>
              <a:srgbClr val="4FC8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6" name="object 3536"/>
          <p:cNvSpPr/>
          <p:nvPr/>
        </p:nvSpPr>
        <p:spPr>
          <a:xfrm>
            <a:off x="6718492" y="5226240"/>
            <a:ext cx="0" cy="129539"/>
          </a:xfrm>
          <a:custGeom>
            <a:avLst/>
            <a:gdLst/>
            <a:ahLst/>
            <a:cxnLst/>
            <a:rect l="l" t="t" r="r" b="b"/>
            <a:pathLst>
              <a:path h="129539">
                <a:moveTo>
                  <a:pt x="0" y="0"/>
                </a:moveTo>
                <a:lnTo>
                  <a:pt x="0" y="129474"/>
                </a:lnTo>
              </a:path>
            </a:pathLst>
          </a:custGeom>
          <a:ln w="3175">
            <a:solidFill>
              <a:srgbClr val="4FC8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7" name="object 3537"/>
          <p:cNvSpPr/>
          <p:nvPr/>
        </p:nvSpPr>
        <p:spPr>
          <a:xfrm>
            <a:off x="6717241" y="5225476"/>
            <a:ext cx="0" cy="131445"/>
          </a:xfrm>
          <a:custGeom>
            <a:avLst/>
            <a:gdLst/>
            <a:ahLst/>
            <a:cxnLst/>
            <a:rect l="l" t="t" r="r" b="b"/>
            <a:pathLst>
              <a:path h="131445">
                <a:moveTo>
                  <a:pt x="0" y="131003"/>
                </a:moveTo>
                <a:lnTo>
                  <a:pt x="0" y="0"/>
                </a:lnTo>
              </a:path>
            </a:pathLst>
          </a:custGeom>
          <a:ln w="3175">
            <a:solidFill>
              <a:srgbClr val="4FC8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8" name="object 3538"/>
          <p:cNvSpPr/>
          <p:nvPr/>
        </p:nvSpPr>
        <p:spPr>
          <a:xfrm>
            <a:off x="6719206" y="5226240"/>
            <a:ext cx="0" cy="129539"/>
          </a:xfrm>
          <a:custGeom>
            <a:avLst/>
            <a:gdLst/>
            <a:ahLst/>
            <a:cxnLst/>
            <a:rect l="l" t="t" r="r" b="b"/>
            <a:pathLst>
              <a:path h="129539">
                <a:moveTo>
                  <a:pt x="0" y="0"/>
                </a:moveTo>
                <a:lnTo>
                  <a:pt x="0" y="129474"/>
                </a:lnTo>
              </a:path>
            </a:pathLst>
          </a:custGeom>
          <a:ln w="3175">
            <a:solidFill>
              <a:srgbClr val="4FC8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9" name="object 3539"/>
          <p:cNvSpPr/>
          <p:nvPr/>
        </p:nvSpPr>
        <p:spPr>
          <a:xfrm>
            <a:off x="6719921" y="5227114"/>
            <a:ext cx="0" cy="128270"/>
          </a:xfrm>
          <a:custGeom>
            <a:avLst/>
            <a:gdLst/>
            <a:ahLst/>
            <a:cxnLst/>
            <a:rect l="l" t="t" r="r" b="b"/>
            <a:pathLst>
              <a:path h="128270">
                <a:moveTo>
                  <a:pt x="0" y="0"/>
                </a:moveTo>
                <a:lnTo>
                  <a:pt x="0" y="127728"/>
                </a:lnTo>
              </a:path>
            </a:pathLst>
          </a:custGeom>
          <a:ln w="3175">
            <a:solidFill>
              <a:srgbClr val="4FC8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0" name="object 3540"/>
          <p:cNvSpPr/>
          <p:nvPr/>
        </p:nvSpPr>
        <p:spPr>
          <a:xfrm>
            <a:off x="6718492" y="5226240"/>
            <a:ext cx="0" cy="129539"/>
          </a:xfrm>
          <a:custGeom>
            <a:avLst/>
            <a:gdLst/>
            <a:ahLst/>
            <a:cxnLst/>
            <a:rect l="l" t="t" r="r" b="b"/>
            <a:pathLst>
              <a:path h="129539">
                <a:moveTo>
                  <a:pt x="0" y="129474"/>
                </a:moveTo>
                <a:lnTo>
                  <a:pt x="0" y="0"/>
                </a:lnTo>
              </a:path>
            </a:pathLst>
          </a:custGeom>
          <a:ln w="3175">
            <a:solidFill>
              <a:srgbClr val="4FC8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1" name="object 3541"/>
          <p:cNvSpPr/>
          <p:nvPr/>
        </p:nvSpPr>
        <p:spPr>
          <a:xfrm>
            <a:off x="6720547" y="5227114"/>
            <a:ext cx="0" cy="128270"/>
          </a:xfrm>
          <a:custGeom>
            <a:avLst/>
            <a:gdLst/>
            <a:ahLst/>
            <a:cxnLst/>
            <a:rect l="l" t="t" r="r" b="b"/>
            <a:pathLst>
              <a:path h="128270">
                <a:moveTo>
                  <a:pt x="0" y="0"/>
                </a:moveTo>
                <a:lnTo>
                  <a:pt x="0" y="127728"/>
                </a:lnTo>
              </a:path>
            </a:pathLst>
          </a:custGeom>
          <a:ln w="3175">
            <a:solidFill>
              <a:srgbClr val="4EC8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2" name="object 3542"/>
          <p:cNvSpPr/>
          <p:nvPr/>
        </p:nvSpPr>
        <p:spPr>
          <a:xfrm>
            <a:off x="6721171" y="5227878"/>
            <a:ext cx="0" cy="126364"/>
          </a:xfrm>
          <a:custGeom>
            <a:avLst/>
            <a:gdLst/>
            <a:ahLst/>
            <a:cxnLst/>
            <a:rect l="l" t="t" r="r" b="b"/>
            <a:pathLst>
              <a:path h="126364">
                <a:moveTo>
                  <a:pt x="0" y="0"/>
                </a:moveTo>
                <a:lnTo>
                  <a:pt x="0" y="126199"/>
                </a:lnTo>
              </a:path>
            </a:pathLst>
          </a:custGeom>
          <a:ln w="3175">
            <a:solidFill>
              <a:srgbClr val="4EC8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3" name="object 3543"/>
          <p:cNvSpPr/>
          <p:nvPr/>
        </p:nvSpPr>
        <p:spPr>
          <a:xfrm>
            <a:off x="6719921" y="5227114"/>
            <a:ext cx="0" cy="128270"/>
          </a:xfrm>
          <a:custGeom>
            <a:avLst/>
            <a:gdLst/>
            <a:ahLst/>
            <a:cxnLst/>
            <a:rect l="l" t="t" r="r" b="b"/>
            <a:pathLst>
              <a:path h="128270">
                <a:moveTo>
                  <a:pt x="0" y="127728"/>
                </a:moveTo>
                <a:lnTo>
                  <a:pt x="0" y="0"/>
                </a:lnTo>
              </a:path>
            </a:pathLst>
          </a:custGeom>
          <a:ln w="3175">
            <a:solidFill>
              <a:srgbClr val="4EC8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4" name="object 3544"/>
          <p:cNvSpPr/>
          <p:nvPr/>
        </p:nvSpPr>
        <p:spPr>
          <a:xfrm>
            <a:off x="6721886" y="5227878"/>
            <a:ext cx="0" cy="126364"/>
          </a:xfrm>
          <a:custGeom>
            <a:avLst/>
            <a:gdLst/>
            <a:ahLst/>
            <a:cxnLst/>
            <a:rect l="l" t="t" r="r" b="b"/>
            <a:pathLst>
              <a:path h="126364">
                <a:moveTo>
                  <a:pt x="0" y="0"/>
                </a:moveTo>
                <a:lnTo>
                  <a:pt x="0" y="126199"/>
                </a:lnTo>
              </a:path>
            </a:pathLst>
          </a:custGeom>
          <a:ln w="3175">
            <a:solidFill>
              <a:srgbClr val="4BC8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5" name="object 3545"/>
          <p:cNvSpPr/>
          <p:nvPr/>
        </p:nvSpPr>
        <p:spPr>
          <a:xfrm>
            <a:off x="6722601" y="5228751"/>
            <a:ext cx="0" cy="124460"/>
          </a:xfrm>
          <a:custGeom>
            <a:avLst/>
            <a:gdLst/>
            <a:ahLst/>
            <a:cxnLst/>
            <a:rect l="l" t="t" r="r" b="b"/>
            <a:pathLst>
              <a:path h="124460">
                <a:moveTo>
                  <a:pt x="0" y="0"/>
                </a:moveTo>
                <a:lnTo>
                  <a:pt x="0" y="124453"/>
                </a:lnTo>
              </a:path>
            </a:pathLst>
          </a:custGeom>
          <a:ln w="3175">
            <a:solidFill>
              <a:srgbClr val="4BC8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6" name="object 3546"/>
          <p:cNvSpPr/>
          <p:nvPr/>
        </p:nvSpPr>
        <p:spPr>
          <a:xfrm>
            <a:off x="6721171" y="5227878"/>
            <a:ext cx="0" cy="126364"/>
          </a:xfrm>
          <a:custGeom>
            <a:avLst/>
            <a:gdLst/>
            <a:ahLst/>
            <a:cxnLst/>
            <a:rect l="l" t="t" r="r" b="b"/>
            <a:pathLst>
              <a:path h="126364">
                <a:moveTo>
                  <a:pt x="0" y="126199"/>
                </a:moveTo>
                <a:lnTo>
                  <a:pt x="0" y="0"/>
                </a:lnTo>
              </a:path>
            </a:pathLst>
          </a:custGeom>
          <a:ln w="3175">
            <a:solidFill>
              <a:srgbClr val="4BC8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7" name="object 3547"/>
          <p:cNvSpPr/>
          <p:nvPr/>
        </p:nvSpPr>
        <p:spPr>
          <a:xfrm>
            <a:off x="6723226" y="5228751"/>
            <a:ext cx="0" cy="124460"/>
          </a:xfrm>
          <a:custGeom>
            <a:avLst/>
            <a:gdLst/>
            <a:ahLst/>
            <a:cxnLst/>
            <a:rect l="l" t="t" r="r" b="b"/>
            <a:pathLst>
              <a:path h="124460">
                <a:moveTo>
                  <a:pt x="0" y="0"/>
                </a:moveTo>
                <a:lnTo>
                  <a:pt x="0" y="124453"/>
                </a:lnTo>
              </a:path>
            </a:pathLst>
          </a:custGeom>
          <a:ln w="3175">
            <a:solidFill>
              <a:srgbClr val="49C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8" name="object 3548"/>
          <p:cNvSpPr/>
          <p:nvPr/>
        </p:nvSpPr>
        <p:spPr>
          <a:xfrm>
            <a:off x="6723852" y="5229515"/>
            <a:ext cx="0" cy="123189"/>
          </a:xfrm>
          <a:custGeom>
            <a:avLst/>
            <a:gdLst/>
            <a:ahLst/>
            <a:cxnLst/>
            <a:rect l="l" t="t" r="r" b="b"/>
            <a:pathLst>
              <a:path h="123189">
                <a:moveTo>
                  <a:pt x="0" y="0"/>
                </a:moveTo>
                <a:lnTo>
                  <a:pt x="0" y="122924"/>
                </a:lnTo>
              </a:path>
            </a:pathLst>
          </a:custGeom>
          <a:ln w="3175">
            <a:solidFill>
              <a:srgbClr val="49C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9" name="object 3549"/>
          <p:cNvSpPr/>
          <p:nvPr/>
        </p:nvSpPr>
        <p:spPr>
          <a:xfrm>
            <a:off x="6722601" y="5228751"/>
            <a:ext cx="0" cy="124460"/>
          </a:xfrm>
          <a:custGeom>
            <a:avLst/>
            <a:gdLst/>
            <a:ahLst/>
            <a:cxnLst/>
            <a:rect l="l" t="t" r="r" b="b"/>
            <a:pathLst>
              <a:path h="124460">
                <a:moveTo>
                  <a:pt x="0" y="124453"/>
                </a:moveTo>
                <a:lnTo>
                  <a:pt x="0" y="0"/>
                </a:lnTo>
              </a:path>
            </a:pathLst>
          </a:custGeom>
          <a:ln w="3175">
            <a:solidFill>
              <a:srgbClr val="49C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0" name="object 3550"/>
          <p:cNvSpPr/>
          <p:nvPr/>
        </p:nvSpPr>
        <p:spPr>
          <a:xfrm>
            <a:off x="6724567" y="5229515"/>
            <a:ext cx="0" cy="123189"/>
          </a:xfrm>
          <a:custGeom>
            <a:avLst/>
            <a:gdLst/>
            <a:ahLst/>
            <a:cxnLst/>
            <a:rect l="l" t="t" r="r" b="b"/>
            <a:pathLst>
              <a:path h="123189">
                <a:moveTo>
                  <a:pt x="0" y="0"/>
                </a:moveTo>
                <a:lnTo>
                  <a:pt x="0" y="122924"/>
                </a:lnTo>
              </a:path>
            </a:pathLst>
          </a:custGeom>
          <a:ln w="3175">
            <a:solidFill>
              <a:srgbClr val="49C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1" name="object 3551"/>
          <p:cNvSpPr/>
          <p:nvPr/>
        </p:nvSpPr>
        <p:spPr>
          <a:xfrm>
            <a:off x="6725281" y="5230389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1177"/>
                </a:lnTo>
              </a:path>
            </a:pathLst>
          </a:custGeom>
          <a:ln w="3175">
            <a:solidFill>
              <a:srgbClr val="49C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2" name="object 3552"/>
          <p:cNvSpPr/>
          <p:nvPr/>
        </p:nvSpPr>
        <p:spPr>
          <a:xfrm>
            <a:off x="6723852" y="5229515"/>
            <a:ext cx="0" cy="123189"/>
          </a:xfrm>
          <a:custGeom>
            <a:avLst/>
            <a:gdLst/>
            <a:ahLst/>
            <a:cxnLst/>
            <a:rect l="l" t="t" r="r" b="b"/>
            <a:pathLst>
              <a:path h="123189">
                <a:moveTo>
                  <a:pt x="0" y="122924"/>
                </a:moveTo>
                <a:lnTo>
                  <a:pt x="0" y="0"/>
                </a:lnTo>
              </a:path>
            </a:pathLst>
          </a:custGeom>
          <a:ln w="3175">
            <a:solidFill>
              <a:srgbClr val="49C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3" name="object 3553"/>
          <p:cNvSpPr/>
          <p:nvPr/>
        </p:nvSpPr>
        <p:spPr>
          <a:xfrm>
            <a:off x="6725907" y="5230389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1177"/>
                </a:lnTo>
              </a:path>
            </a:pathLst>
          </a:custGeom>
          <a:ln w="3175">
            <a:solidFill>
              <a:srgbClr val="47C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4" name="object 3554"/>
          <p:cNvSpPr/>
          <p:nvPr/>
        </p:nvSpPr>
        <p:spPr>
          <a:xfrm>
            <a:off x="6726532" y="5231153"/>
            <a:ext cx="0" cy="120014"/>
          </a:xfrm>
          <a:custGeom>
            <a:avLst/>
            <a:gdLst/>
            <a:ahLst/>
            <a:cxnLst/>
            <a:rect l="l" t="t" r="r" b="b"/>
            <a:pathLst>
              <a:path h="120014">
                <a:moveTo>
                  <a:pt x="0" y="0"/>
                </a:moveTo>
                <a:lnTo>
                  <a:pt x="0" y="119649"/>
                </a:lnTo>
              </a:path>
            </a:pathLst>
          </a:custGeom>
          <a:ln w="3175">
            <a:solidFill>
              <a:srgbClr val="47C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5" name="object 3555"/>
          <p:cNvSpPr/>
          <p:nvPr/>
        </p:nvSpPr>
        <p:spPr>
          <a:xfrm>
            <a:off x="6725281" y="5230389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121177"/>
                </a:moveTo>
                <a:lnTo>
                  <a:pt x="0" y="0"/>
                </a:lnTo>
              </a:path>
            </a:pathLst>
          </a:custGeom>
          <a:ln w="3175">
            <a:solidFill>
              <a:srgbClr val="47C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6" name="object 3556"/>
          <p:cNvSpPr/>
          <p:nvPr/>
        </p:nvSpPr>
        <p:spPr>
          <a:xfrm>
            <a:off x="6727246" y="5231153"/>
            <a:ext cx="0" cy="120014"/>
          </a:xfrm>
          <a:custGeom>
            <a:avLst/>
            <a:gdLst/>
            <a:ahLst/>
            <a:cxnLst/>
            <a:rect l="l" t="t" r="r" b="b"/>
            <a:pathLst>
              <a:path h="120014">
                <a:moveTo>
                  <a:pt x="0" y="0"/>
                </a:moveTo>
                <a:lnTo>
                  <a:pt x="0" y="119649"/>
                </a:lnTo>
              </a:path>
            </a:pathLst>
          </a:custGeom>
          <a:ln w="3175">
            <a:solidFill>
              <a:srgbClr val="46C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7" name="object 3557"/>
          <p:cNvSpPr/>
          <p:nvPr/>
        </p:nvSpPr>
        <p:spPr>
          <a:xfrm>
            <a:off x="6727961" y="5232026"/>
            <a:ext cx="0" cy="118110"/>
          </a:xfrm>
          <a:custGeom>
            <a:avLst/>
            <a:gdLst/>
            <a:ahLst/>
            <a:cxnLst/>
            <a:rect l="l" t="t" r="r" b="b"/>
            <a:pathLst>
              <a:path h="118110">
                <a:moveTo>
                  <a:pt x="0" y="0"/>
                </a:moveTo>
                <a:lnTo>
                  <a:pt x="0" y="117902"/>
                </a:lnTo>
              </a:path>
            </a:pathLst>
          </a:custGeom>
          <a:ln w="3175">
            <a:solidFill>
              <a:srgbClr val="46C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8" name="object 3558"/>
          <p:cNvSpPr/>
          <p:nvPr/>
        </p:nvSpPr>
        <p:spPr>
          <a:xfrm>
            <a:off x="6726532" y="5231153"/>
            <a:ext cx="0" cy="120014"/>
          </a:xfrm>
          <a:custGeom>
            <a:avLst/>
            <a:gdLst/>
            <a:ahLst/>
            <a:cxnLst/>
            <a:rect l="l" t="t" r="r" b="b"/>
            <a:pathLst>
              <a:path h="120014">
                <a:moveTo>
                  <a:pt x="0" y="119649"/>
                </a:moveTo>
                <a:lnTo>
                  <a:pt x="0" y="0"/>
                </a:lnTo>
              </a:path>
            </a:pathLst>
          </a:custGeom>
          <a:ln w="3175">
            <a:solidFill>
              <a:srgbClr val="46C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9" name="object 3559"/>
          <p:cNvSpPr/>
          <p:nvPr/>
        </p:nvSpPr>
        <p:spPr>
          <a:xfrm>
            <a:off x="6728586" y="5232026"/>
            <a:ext cx="0" cy="118110"/>
          </a:xfrm>
          <a:custGeom>
            <a:avLst/>
            <a:gdLst/>
            <a:ahLst/>
            <a:cxnLst/>
            <a:rect l="l" t="t" r="r" b="b"/>
            <a:pathLst>
              <a:path h="118110">
                <a:moveTo>
                  <a:pt x="0" y="0"/>
                </a:moveTo>
                <a:lnTo>
                  <a:pt x="0" y="117902"/>
                </a:lnTo>
              </a:path>
            </a:pathLst>
          </a:custGeom>
          <a:ln w="3175">
            <a:solidFill>
              <a:srgbClr val="46C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0" name="object 3560"/>
          <p:cNvSpPr/>
          <p:nvPr/>
        </p:nvSpPr>
        <p:spPr>
          <a:xfrm>
            <a:off x="6729212" y="5232791"/>
            <a:ext cx="0" cy="116839"/>
          </a:xfrm>
          <a:custGeom>
            <a:avLst/>
            <a:gdLst/>
            <a:ahLst/>
            <a:cxnLst/>
            <a:rect l="l" t="t" r="r" b="b"/>
            <a:pathLst>
              <a:path h="116839">
                <a:moveTo>
                  <a:pt x="0" y="0"/>
                </a:moveTo>
                <a:lnTo>
                  <a:pt x="0" y="116374"/>
                </a:lnTo>
              </a:path>
            </a:pathLst>
          </a:custGeom>
          <a:ln w="3175">
            <a:solidFill>
              <a:srgbClr val="46C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1" name="object 3561"/>
          <p:cNvSpPr/>
          <p:nvPr/>
        </p:nvSpPr>
        <p:spPr>
          <a:xfrm>
            <a:off x="6727961" y="5232026"/>
            <a:ext cx="0" cy="118110"/>
          </a:xfrm>
          <a:custGeom>
            <a:avLst/>
            <a:gdLst/>
            <a:ahLst/>
            <a:cxnLst/>
            <a:rect l="l" t="t" r="r" b="b"/>
            <a:pathLst>
              <a:path h="118110">
                <a:moveTo>
                  <a:pt x="0" y="117902"/>
                </a:moveTo>
                <a:lnTo>
                  <a:pt x="0" y="0"/>
                </a:lnTo>
              </a:path>
            </a:pathLst>
          </a:custGeom>
          <a:ln w="3175">
            <a:solidFill>
              <a:srgbClr val="46C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2" name="object 3562"/>
          <p:cNvSpPr/>
          <p:nvPr/>
        </p:nvSpPr>
        <p:spPr>
          <a:xfrm>
            <a:off x="6729927" y="5232791"/>
            <a:ext cx="0" cy="116839"/>
          </a:xfrm>
          <a:custGeom>
            <a:avLst/>
            <a:gdLst/>
            <a:ahLst/>
            <a:cxnLst/>
            <a:rect l="l" t="t" r="r" b="b"/>
            <a:pathLst>
              <a:path h="116839">
                <a:moveTo>
                  <a:pt x="0" y="0"/>
                </a:moveTo>
                <a:lnTo>
                  <a:pt x="0" y="116374"/>
                </a:lnTo>
              </a:path>
            </a:pathLst>
          </a:custGeom>
          <a:ln w="3175">
            <a:solidFill>
              <a:srgbClr val="44C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3" name="object 3563"/>
          <p:cNvSpPr/>
          <p:nvPr/>
        </p:nvSpPr>
        <p:spPr>
          <a:xfrm>
            <a:off x="6730641" y="5233664"/>
            <a:ext cx="0" cy="114935"/>
          </a:xfrm>
          <a:custGeom>
            <a:avLst/>
            <a:gdLst/>
            <a:ahLst/>
            <a:cxnLst/>
            <a:rect l="l" t="t" r="r" b="b"/>
            <a:pathLst>
              <a:path h="114935">
                <a:moveTo>
                  <a:pt x="0" y="0"/>
                </a:moveTo>
                <a:lnTo>
                  <a:pt x="0" y="114627"/>
                </a:lnTo>
              </a:path>
            </a:pathLst>
          </a:custGeom>
          <a:ln w="3175">
            <a:solidFill>
              <a:srgbClr val="44C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4" name="object 3564"/>
          <p:cNvSpPr/>
          <p:nvPr/>
        </p:nvSpPr>
        <p:spPr>
          <a:xfrm>
            <a:off x="6729212" y="5232791"/>
            <a:ext cx="0" cy="116839"/>
          </a:xfrm>
          <a:custGeom>
            <a:avLst/>
            <a:gdLst/>
            <a:ahLst/>
            <a:cxnLst/>
            <a:rect l="l" t="t" r="r" b="b"/>
            <a:pathLst>
              <a:path h="116839">
                <a:moveTo>
                  <a:pt x="0" y="116374"/>
                </a:moveTo>
                <a:lnTo>
                  <a:pt x="0" y="0"/>
                </a:lnTo>
              </a:path>
            </a:pathLst>
          </a:custGeom>
          <a:ln w="3175">
            <a:solidFill>
              <a:srgbClr val="44C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5" name="object 3565"/>
          <p:cNvSpPr/>
          <p:nvPr/>
        </p:nvSpPr>
        <p:spPr>
          <a:xfrm>
            <a:off x="6731267" y="5233664"/>
            <a:ext cx="0" cy="114935"/>
          </a:xfrm>
          <a:custGeom>
            <a:avLst/>
            <a:gdLst/>
            <a:ahLst/>
            <a:cxnLst/>
            <a:rect l="l" t="t" r="r" b="b"/>
            <a:pathLst>
              <a:path h="114935">
                <a:moveTo>
                  <a:pt x="0" y="0"/>
                </a:moveTo>
                <a:lnTo>
                  <a:pt x="0" y="114627"/>
                </a:lnTo>
              </a:path>
            </a:pathLst>
          </a:custGeom>
          <a:ln w="3175">
            <a:solidFill>
              <a:srgbClr val="42C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6" name="object 3566"/>
          <p:cNvSpPr/>
          <p:nvPr/>
        </p:nvSpPr>
        <p:spPr>
          <a:xfrm>
            <a:off x="6731892" y="5234428"/>
            <a:ext cx="0" cy="113664"/>
          </a:xfrm>
          <a:custGeom>
            <a:avLst/>
            <a:gdLst/>
            <a:ahLst/>
            <a:cxnLst/>
            <a:rect l="l" t="t" r="r" b="b"/>
            <a:pathLst>
              <a:path h="113664">
                <a:moveTo>
                  <a:pt x="0" y="0"/>
                </a:moveTo>
                <a:lnTo>
                  <a:pt x="0" y="113099"/>
                </a:lnTo>
              </a:path>
            </a:pathLst>
          </a:custGeom>
          <a:ln w="3175">
            <a:solidFill>
              <a:srgbClr val="42C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7" name="object 3567"/>
          <p:cNvSpPr/>
          <p:nvPr/>
        </p:nvSpPr>
        <p:spPr>
          <a:xfrm>
            <a:off x="6730641" y="5233664"/>
            <a:ext cx="0" cy="114935"/>
          </a:xfrm>
          <a:custGeom>
            <a:avLst/>
            <a:gdLst/>
            <a:ahLst/>
            <a:cxnLst/>
            <a:rect l="l" t="t" r="r" b="b"/>
            <a:pathLst>
              <a:path h="114935">
                <a:moveTo>
                  <a:pt x="0" y="114627"/>
                </a:moveTo>
                <a:lnTo>
                  <a:pt x="0" y="0"/>
                </a:lnTo>
              </a:path>
            </a:pathLst>
          </a:custGeom>
          <a:ln w="3175">
            <a:solidFill>
              <a:srgbClr val="42C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8" name="object 3568"/>
          <p:cNvSpPr/>
          <p:nvPr/>
        </p:nvSpPr>
        <p:spPr>
          <a:xfrm>
            <a:off x="6732606" y="5234428"/>
            <a:ext cx="0" cy="113664"/>
          </a:xfrm>
          <a:custGeom>
            <a:avLst/>
            <a:gdLst/>
            <a:ahLst/>
            <a:cxnLst/>
            <a:rect l="l" t="t" r="r" b="b"/>
            <a:pathLst>
              <a:path h="113664">
                <a:moveTo>
                  <a:pt x="0" y="0"/>
                </a:moveTo>
                <a:lnTo>
                  <a:pt x="0" y="113099"/>
                </a:lnTo>
              </a:path>
            </a:pathLst>
          </a:custGeom>
          <a:ln w="3175">
            <a:solidFill>
              <a:srgbClr val="42C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9" name="object 3569"/>
          <p:cNvSpPr/>
          <p:nvPr/>
        </p:nvSpPr>
        <p:spPr>
          <a:xfrm>
            <a:off x="6733321" y="5235301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0"/>
                </a:moveTo>
                <a:lnTo>
                  <a:pt x="0" y="111352"/>
                </a:lnTo>
              </a:path>
            </a:pathLst>
          </a:custGeom>
          <a:ln w="3175">
            <a:solidFill>
              <a:srgbClr val="42C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0" name="object 3570"/>
          <p:cNvSpPr/>
          <p:nvPr/>
        </p:nvSpPr>
        <p:spPr>
          <a:xfrm>
            <a:off x="6731892" y="5234428"/>
            <a:ext cx="0" cy="113664"/>
          </a:xfrm>
          <a:custGeom>
            <a:avLst/>
            <a:gdLst/>
            <a:ahLst/>
            <a:cxnLst/>
            <a:rect l="l" t="t" r="r" b="b"/>
            <a:pathLst>
              <a:path h="113664">
                <a:moveTo>
                  <a:pt x="0" y="113099"/>
                </a:moveTo>
                <a:lnTo>
                  <a:pt x="0" y="0"/>
                </a:lnTo>
              </a:path>
            </a:pathLst>
          </a:custGeom>
          <a:ln w="3175">
            <a:solidFill>
              <a:srgbClr val="42C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1" name="object 3571"/>
          <p:cNvSpPr/>
          <p:nvPr/>
        </p:nvSpPr>
        <p:spPr>
          <a:xfrm>
            <a:off x="6733947" y="5235301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0"/>
                </a:moveTo>
                <a:lnTo>
                  <a:pt x="0" y="111352"/>
                </a:lnTo>
              </a:path>
            </a:pathLst>
          </a:custGeom>
          <a:ln w="3175">
            <a:solidFill>
              <a:srgbClr val="40C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2" name="object 3572"/>
          <p:cNvSpPr/>
          <p:nvPr/>
        </p:nvSpPr>
        <p:spPr>
          <a:xfrm>
            <a:off x="6734572" y="5236066"/>
            <a:ext cx="0" cy="109855"/>
          </a:xfrm>
          <a:custGeom>
            <a:avLst/>
            <a:gdLst/>
            <a:ahLst/>
            <a:cxnLst/>
            <a:rect l="l" t="t" r="r" b="b"/>
            <a:pathLst>
              <a:path h="109854">
                <a:moveTo>
                  <a:pt x="0" y="0"/>
                </a:moveTo>
                <a:lnTo>
                  <a:pt x="0" y="109824"/>
                </a:lnTo>
              </a:path>
            </a:pathLst>
          </a:custGeom>
          <a:ln w="3175">
            <a:solidFill>
              <a:srgbClr val="40C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3" name="object 3573"/>
          <p:cNvSpPr/>
          <p:nvPr/>
        </p:nvSpPr>
        <p:spPr>
          <a:xfrm>
            <a:off x="6733321" y="5235301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111352"/>
                </a:moveTo>
                <a:lnTo>
                  <a:pt x="0" y="0"/>
                </a:lnTo>
              </a:path>
            </a:pathLst>
          </a:custGeom>
          <a:ln w="3175">
            <a:solidFill>
              <a:srgbClr val="40C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4" name="object 3574"/>
          <p:cNvSpPr/>
          <p:nvPr/>
        </p:nvSpPr>
        <p:spPr>
          <a:xfrm>
            <a:off x="6735287" y="5236066"/>
            <a:ext cx="0" cy="109855"/>
          </a:xfrm>
          <a:custGeom>
            <a:avLst/>
            <a:gdLst/>
            <a:ahLst/>
            <a:cxnLst/>
            <a:rect l="l" t="t" r="r" b="b"/>
            <a:pathLst>
              <a:path h="109854">
                <a:moveTo>
                  <a:pt x="0" y="0"/>
                </a:moveTo>
                <a:lnTo>
                  <a:pt x="0" y="109824"/>
                </a:lnTo>
              </a:path>
            </a:pathLst>
          </a:custGeom>
          <a:ln w="3175">
            <a:solidFill>
              <a:srgbClr val="3CC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5" name="object 3575"/>
          <p:cNvSpPr/>
          <p:nvPr/>
        </p:nvSpPr>
        <p:spPr>
          <a:xfrm>
            <a:off x="6736002" y="5236939"/>
            <a:ext cx="0" cy="108585"/>
          </a:xfrm>
          <a:custGeom>
            <a:avLst/>
            <a:gdLst/>
            <a:ahLst/>
            <a:cxnLst/>
            <a:rect l="l" t="t" r="r" b="b"/>
            <a:pathLst>
              <a:path h="108585">
                <a:moveTo>
                  <a:pt x="0" y="0"/>
                </a:moveTo>
                <a:lnTo>
                  <a:pt x="0" y="108077"/>
                </a:lnTo>
              </a:path>
            </a:pathLst>
          </a:custGeom>
          <a:ln w="3175">
            <a:solidFill>
              <a:srgbClr val="3CC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6" name="object 3576"/>
          <p:cNvSpPr/>
          <p:nvPr/>
        </p:nvSpPr>
        <p:spPr>
          <a:xfrm>
            <a:off x="6734572" y="5236066"/>
            <a:ext cx="0" cy="109855"/>
          </a:xfrm>
          <a:custGeom>
            <a:avLst/>
            <a:gdLst/>
            <a:ahLst/>
            <a:cxnLst/>
            <a:rect l="l" t="t" r="r" b="b"/>
            <a:pathLst>
              <a:path h="109854">
                <a:moveTo>
                  <a:pt x="0" y="109824"/>
                </a:moveTo>
                <a:lnTo>
                  <a:pt x="0" y="0"/>
                </a:lnTo>
              </a:path>
            </a:pathLst>
          </a:custGeom>
          <a:ln w="3175">
            <a:solidFill>
              <a:srgbClr val="3CC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7" name="object 3577"/>
          <p:cNvSpPr/>
          <p:nvPr/>
        </p:nvSpPr>
        <p:spPr>
          <a:xfrm>
            <a:off x="6736716" y="5236939"/>
            <a:ext cx="0" cy="108585"/>
          </a:xfrm>
          <a:custGeom>
            <a:avLst/>
            <a:gdLst/>
            <a:ahLst/>
            <a:cxnLst/>
            <a:rect l="l" t="t" r="r" b="b"/>
            <a:pathLst>
              <a:path h="108585">
                <a:moveTo>
                  <a:pt x="0" y="0"/>
                </a:moveTo>
                <a:lnTo>
                  <a:pt x="0" y="108077"/>
                </a:lnTo>
              </a:path>
            </a:pathLst>
          </a:custGeom>
          <a:ln w="3175">
            <a:solidFill>
              <a:srgbClr val="3A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8" name="object 3578"/>
          <p:cNvSpPr/>
          <p:nvPr/>
        </p:nvSpPr>
        <p:spPr>
          <a:xfrm>
            <a:off x="6737431" y="5237812"/>
            <a:ext cx="0" cy="106680"/>
          </a:xfrm>
          <a:custGeom>
            <a:avLst/>
            <a:gdLst/>
            <a:ahLst/>
            <a:cxnLst/>
            <a:rect l="l" t="t" r="r" b="b"/>
            <a:pathLst>
              <a:path h="106679">
                <a:moveTo>
                  <a:pt x="0" y="0"/>
                </a:moveTo>
                <a:lnTo>
                  <a:pt x="0" y="106330"/>
                </a:lnTo>
              </a:path>
            </a:pathLst>
          </a:custGeom>
          <a:ln w="3175">
            <a:solidFill>
              <a:srgbClr val="3A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9" name="object 3579"/>
          <p:cNvSpPr/>
          <p:nvPr/>
        </p:nvSpPr>
        <p:spPr>
          <a:xfrm>
            <a:off x="6736002" y="5236939"/>
            <a:ext cx="0" cy="108585"/>
          </a:xfrm>
          <a:custGeom>
            <a:avLst/>
            <a:gdLst/>
            <a:ahLst/>
            <a:cxnLst/>
            <a:rect l="l" t="t" r="r" b="b"/>
            <a:pathLst>
              <a:path h="108585">
                <a:moveTo>
                  <a:pt x="0" y="108077"/>
                </a:moveTo>
                <a:lnTo>
                  <a:pt x="0" y="0"/>
                </a:lnTo>
              </a:path>
            </a:pathLst>
          </a:custGeom>
          <a:ln w="3175">
            <a:solidFill>
              <a:srgbClr val="3A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0" name="object 3580"/>
          <p:cNvSpPr/>
          <p:nvPr/>
        </p:nvSpPr>
        <p:spPr>
          <a:xfrm>
            <a:off x="6738056" y="5237812"/>
            <a:ext cx="0" cy="106680"/>
          </a:xfrm>
          <a:custGeom>
            <a:avLst/>
            <a:gdLst/>
            <a:ahLst/>
            <a:cxnLst/>
            <a:rect l="l" t="t" r="r" b="b"/>
            <a:pathLst>
              <a:path h="106679">
                <a:moveTo>
                  <a:pt x="0" y="0"/>
                </a:moveTo>
                <a:lnTo>
                  <a:pt x="0" y="106330"/>
                </a:lnTo>
              </a:path>
            </a:pathLst>
          </a:custGeom>
          <a:ln w="3175">
            <a:solidFill>
              <a:srgbClr val="3A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1" name="object 3581"/>
          <p:cNvSpPr/>
          <p:nvPr/>
        </p:nvSpPr>
        <p:spPr>
          <a:xfrm>
            <a:off x="6738681" y="5238576"/>
            <a:ext cx="0" cy="105410"/>
          </a:xfrm>
          <a:custGeom>
            <a:avLst/>
            <a:gdLst/>
            <a:ahLst/>
            <a:cxnLst/>
            <a:rect l="l" t="t" r="r" b="b"/>
            <a:pathLst>
              <a:path h="105410">
                <a:moveTo>
                  <a:pt x="0" y="0"/>
                </a:moveTo>
                <a:lnTo>
                  <a:pt x="0" y="104802"/>
                </a:lnTo>
              </a:path>
            </a:pathLst>
          </a:custGeom>
          <a:ln w="3175">
            <a:solidFill>
              <a:srgbClr val="3A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2" name="object 3582"/>
          <p:cNvSpPr/>
          <p:nvPr/>
        </p:nvSpPr>
        <p:spPr>
          <a:xfrm>
            <a:off x="6737431" y="5237812"/>
            <a:ext cx="0" cy="106680"/>
          </a:xfrm>
          <a:custGeom>
            <a:avLst/>
            <a:gdLst/>
            <a:ahLst/>
            <a:cxnLst/>
            <a:rect l="l" t="t" r="r" b="b"/>
            <a:pathLst>
              <a:path h="106679">
                <a:moveTo>
                  <a:pt x="0" y="106330"/>
                </a:moveTo>
                <a:lnTo>
                  <a:pt x="0" y="0"/>
                </a:lnTo>
              </a:path>
            </a:pathLst>
          </a:custGeom>
          <a:ln w="3175">
            <a:solidFill>
              <a:srgbClr val="3A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3" name="object 3583"/>
          <p:cNvSpPr/>
          <p:nvPr/>
        </p:nvSpPr>
        <p:spPr>
          <a:xfrm>
            <a:off x="6739396" y="5238576"/>
            <a:ext cx="0" cy="105410"/>
          </a:xfrm>
          <a:custGeom>
            <a:avLst/>
            <a:gdLst/>
            <a:ahLst/>
            <a:cxnLst/>
            <a:rect l="l" t="t" r="r" b="b"/>
            <a:pathLst>
              <a:path h="105410">
                <a:moveTo>
                  <a:pt x="0" y="0"/>
                </a:moveTo>
                <a:lnTo>
                  <a:pt x="0" y="104802"/>
                </a:lnTo>
              </a:path>
            </a:pathLst>
          </a:custGeom>
          <a:ln w="3175">
            <a:solidFill>
              <a:srgbClr val="38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4" name="object 3584"/>
          <p:cNvSpPr/>
          <p:nvPr/>
        </p:nvSpPr>
        <p:spPr>
          <a:xfrm>
            <a:off x="6740111" y="5239450"/>
            <a:ext cx="0" cy="103505"/>
          </a:xfrm>
          <a:custGeom>
            <a:avLst/>
            <a:gdLst/>
            <a:ahLst/>
            <a:cxnLst/>
            <a:rect l="l" t="t" r="r" b="b"/>
            <a:pathLst>
              <a:path h="103504">
                <a:moveTo>
                  <a:pt x="0" y="0"/>
                </a:moveTo>
                <a:lnTo>
                  <a:pt x="0" y="103055"/>
                </a:lnTo>
              </a:path>
            </a:pathLst>
          </a:custGeom>
          <a:ln w="3175">
            <a:solidFill>
              <a:srgbClr val="38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5" name="object 3585"/>
          <p:cNvSpPr/>
          <p:nvPr/>
        </p:nvSpPr>
        <p:spPr>
          <a:xfrm>
            <a:off x="6738681" y="5238576"/>
            <a:ext cx="0" cy="105410"/>
          </a:xfrm>
          <a:custGeom>
            <a:avLst/>
            <a:gdLst/>
            <a:ahLst/>
            <a:cxnLst/>
            <a:rect l="l" t="t" r="r" b="b"/>
            <a:pathLst>
              <a:path h="105410">
                <a:moveTo>
                  <a:pt x="0" y="104802"/>
                </a:moveTo>
                <a:lnTo>
                  <a:pt x="0" y="0"/>
                </a:lnTo>
              </a:path>
            </a:pathLst>
          </a:custGeom>
          <a:ln w="3175">
            <a:solidFill>
              <a:srgbClr val="38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6" name="object 3586"/>
          <p:cNvSpPr/>
          <p:nvPr/>
        </p:nvSpPr>
        <p:spPr>
          <a:xfrm>
            <a:off x="6740111" y="5239450"/>
            <a:ext cx="0" cy="103505"/>
          </a:xfrm>
          <a:custGeom>
            <a:avLst/>
            <a:gdLst/>
            <a:ahLst/>
            <a:cxnLst/>
            <a:rect l="l" t="t" r="r" b="b"/>
            <a:pathLst>
              <a:path h="103504">
                <a:moveTo>
                  <a:pt x="0" y="0"/>
                </a:moveTo>
                <a:lnTo>
                  <a:pt x="0" y="103055"/>
                </a:lnTo>
              </a:path>
            </a:pathLst>
          </a:custGeom>
          <a:ln w="3175">
            <a:solidFill>
              <a:srgbClr val="36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7" name="object 3587"/>
          <p:cNvSpPr/>
          <p:nvPr/>
        </p:nvSpPr>
        <p:spPr>
          <a:xfrm>
            <a:off x="6740111" y="5239450"/>
            <a:ext cx="0" cy="103505"/>
          </a:xfrm>
          <a:custGeom>
            <a:avLst/>
            <a:gdLst/>
            <a:ahLst/>
            <a:cxnLst/>
            <a:rect l="l" t="t" r="r" b="b"/>
            <a:pathLst>
              <a:path h="103504">
                <a:moveTo>
                  <a:pt x="0" y="103055"/>
                </a:moveTo>
                <a:lnTo>
                  <a:pt x="0" y="0"/>
                </a:lnTo>
              </a:path>
            </a:pathLst>
          </a:custGeom>
          <a:ln w="3175">
            <a:solidFill>
              <a:srgbClr val="36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8" name="object 3588"/>
          <p:cNvSpPr/>
          <p:nvPr/>
        </p:nvSpPr>
        <p:spPr>
          <a:xfrm>
            <a:off x="6740736" y="5239450"/>
            <a:ext cx="0" cy="103505"/>
          </a:xfrm>
          <a:custGeom>
            <a:avLst/>
            <a:gdLst/>
            <a:ahLst/>
            <a:cxnLst/>
            <a:rect l="l" t="t" r="r" b="b"/>
            <a:pathLst>
              <a:path h="103504">
                <a:moveTo>
                  <a:pt x="0" y="0"/>
                </a:moveTo>
                <a:lnTo>
                  <a:pt x="0" y="103055"/>
                </a:lnTo>
              </a:path>
            </a:pathLst>
          </a:custGeom>
          <a:ln w="3175">
            <a:solidFill>
              <a:srgbClr val="36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9" name="object 3589"/>
          <p:cNvSpPr/>
          <p:nvPr/>
        </p:nvSpPr>
        <p:spPr>
          <a:xfrm>
            <a:off x="6741362" y="5240214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527"/>
                </a:lnTo>
              </a:path>
            </a:pathLst>
          </a:custGeom>
          <a:ln w="3175">
            <a:solidFill>
              <a:srgbClr val="36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0" name="object 3590"/>
          <p:cNvSpPr/>
          <p:nvPr/>
        </p:nvSpPr>
        <p:spPr>
          <a:xfrm>
            <a:off x="6740111" y="5239450"/>
            <a:ext cx="0" cy="103505"/>
          </a:xfrm>
          <a:custGeom>
            <a:avLst/>
            <a:gdLst/>
            <a:ahLst/>
            <a:cxnLst/>
            <a:rect l="l" t="t" r="r" b="b"/>
            <a:pathLst>
              <a:path h="103504">
                <a:moveTo>
                  <a:pt x="0" y="103055"/>
                </a:moveTo>
                <a:lnTo>
                  <a:pt x="0" y="0"/>
                </a:lnTo>
              </a:path>
            </a:pathLst>
          </a:custGeom>
          <a:ln w="3175">
            <a:solidFill>
              <a:srgbClr val="36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1" name="object 3591"/>
          <p:cNvSpPr/>
          <p:nvPr/>
        </p:nvSpPr>
        <p:spPr>
          <a:xfrm>
            <a:off x="6742076" y="5240214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527"/>
                </a:lnTo>
              </a:path>
            </a:pathLst>
          </a:custGeom>
          <a:ln w="3175">
            <a:solidFill>
              <a:srgbClr val="33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2" name="object 3592"/>
          <p:cNvSpPr/>
          <p:nvPr/>
        </p:nvSpPr>
        <p:spPr>
          <a:xfrm>
            <a:off x="6742790" y="5241087"/>
            <a:ext cx="0" cy="100330"/>
          </a:xfrm>
          <a:custGeom>
            <a:avLst/>
            <a:gdLst/>
            <a:ahLst/>
            <a:cxnLst/>
            <a:rect l="l" t="t" r="r" b="b"/>
            <a:pathLst>
              <a:path h="100329">
                <a:moveTo>
                  <a:pt x="0" y="0"/>
                </a:moveTo>
                <a:lnTo>
                  <a:pt x="0" y="99780"/>
                </a:lnTo>
              </a:path>
            </a:pathLst>
          </a:custGeom>
          <a:ln w="3175">
            <a:solidFill>
              <a:srgbClr val="33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3" name="object 3593"/>
          <p:cNvSpPr/>
          <p:nvPr/>
        </p:nvSpPr>
        <p:spPr>
          <a:xfrm>
            <a:off x="6741362" y="5240214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101527"/>
                </a:moveTo>
                <a:lnTo>
                  <a:pt x="0" y="0"/>
                </a:lnTo>
              </a:path>
            </a:pathLst>
          </a:custGeom>
          <a:ln w="3175">
            <a:solidFill>
              <a:srgbClr val="33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4" name="object 3594"/>
          <p:cNvSpPr/>
          <p:nvPr/>
        </p:nvSpPr>
        <p:spPr>
          <a:xfrm>
            <a:off x="6743416" y="5241087"/>
            <a:ext cx="0" cy="100330"/>
          </a:xfrm>
          <a:custGeom>
            <a:avLst/>
            <a:gdLst/>
            <a:ahLst/>
            <a:cxnLst/>
            <a:rect l="l" t="t" r="r" b="b"/>
            <a:pathLst>
              <a:path h="100329">
                <a:moveTo>
                  <a:pt x="0" y="0"/>
                </a:moveTo>
                <a:lnTo>
                  <a:pt x="0" y="99780"/>
                </a:lnTo>
              </a:path>
            </a:pathLst>
          </a:custGeom>
          <a:ln w="3175">
            <a:solidFill>
              <a:srgbClr val="2F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5" name="object 3595"/>
          <p:cNvSpPr/>
          <p:nvPr/>
        </p:nvSpPr>
        <p:spPr>
          <a:xfrm>
            <a:off x="6744041" y="5241852"/>
            <a:ext cx="0" cy="98425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8252"/>
                </a:lnTo>
              </a:path>
            </a:pathLst>
          </a:custGeom>
          <a:ln w="3175">
            <a:solidFill>
              <a:srgbClr val="2F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6" name="object 3596"/>
          <p:cNvSpPr/>
          <p:nvPr/>
        </p:nvSpPr>
        <p:spPr>
          <a:xfrm>
            <a:off x="6742790" y="5241087"/>
            <a:ext cx="0" cy="100330"/>
          </a:xfrm>
          <a:custGeom>
            <a:avLst/>
            <a:gdLst/>
            <a:ahLst/>
            <a:cxnLst/>
            <a:rect l="l" t="t" r="r" b="b"/>
            <a:pathLst>
              <a:path h="100329">
                <a:moveTo>
                  <a:pt x="0" y="99780"/>
                </a:moveTo>
                <a:lnTo>
                  <a:pt x="0" y="0"/>
                </a:lnTo>
              </a:path>
            </a:pathLst>
          </a:custGeom>
          <a:ln w="3175">
            <a:solidFill>
              <a:srgbClr val="2F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7" name="object 3597"/>
          <p:cNvSpPr/>
          <p:nvPr/>
        </p:nvSpPr>
        <p:spPr>
          <a:xfrm>
            <a:off x="6744756" y="5241852"/>
            <a:ext cx="0" cy="98425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8252"/>
                </a:lnTo>
              </a:path>
            </a:pathLst>
          </a:custGeom>
          <a:ln w="3175">
            <a:solidFill>
              <a:srgbClr val="2F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8" name="object 3598"/>
          <p:cNvSpPr/>
          <p:nvPr/>
        </p:nvSpPr>
        <p:spPr>
          <a:xfrm>
            <a:off x="6745471" y="5242725"/>
            <a:ext cx="0" cy="96520"/>
          </a:xfrm>
          <a:custGeom>
            <a:avLst/>
            <a:gdLst/>
            <a:ahLst/>
            <a:cxnLst/>
            <a:rect l="l" t="t" r="r" b="b"/>
            <a:pathLst>
              <a:path h="96520">
                <a:moveTo>
                  <a:pt x="0" y="0"/>
                </a:moveTo>
                <a:lnTo>
                  <a:pt x="0" y="96505"/>
                </a:lnTo>
              </a:path>
            </a:pathLst>
          </a:custGeom>
          <a:ln w="3175">
            <a:solidFill>
              <a:srgbClr val="2F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9" name="object 3599"/>
          <p:cNvSpPr/>
          <p:nvPr/>
        </p:nvSpPr>
        <p:spPr>
          <a:xfrm>
            <a:off x="6744041" y="5241852"/>
            <a:ext cx="0" cy="98425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98252"/>
                </a:moveTo>
                <a:lnTo>
                  <a:pt x="0" y="0"/>
                </a:lnTo>
              </a:path>
            </a:pathLst>
          </a:custGeom>
          <a:ln w="3175">
            <a:solidFill>
              <a:srgbClr val="2F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0" name="object 3600"/>
          <p:cNvSpPr/>
          <p:nvPr/>
        </p:nvSpPr>
        <p:spPr>
          <a:xfrm>
            <a:off x="6746096" y="5242725"/>
            <a:ext cx="0" cy="96520"/>
          </a:xfrm>
          <a:custGeom>
            <a:avLst/>
            <a:gdLst/>
            <a:ahLst/>
            <a:cxnLst/>
            <a:rect l="l" t="t" r="r" b="b"/>
            <a:pathLst>
              <a:path h="96520">
                <a:moveTo>
                  <a:pt x="0" y="0"/>
                </a:moveTo>
                <a:lnTo>
                  <a:pt x="0" y="96505"/>
                </a:lnTo>
              </a:path>
            </a:pathLst>
          </a:custGeom>
          <a:ln w="3175">
            <a:solidFill>
              <a:srgbClr val="2C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1" name="object 3601"/>
          <p:cNvSpPr/>
          <p:nvPr/>
        </p:nvSpPr>
        <p:spPr>
          <a:xfrm>
            <a:off x="6746721" y="5243489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4977"/>
                </a:lnTo>
              </a:path>
            </a:pathLst>
          </a:custGeom>
          <a:ln w="3175">
            <a:solidFill>
              <a:srgbClr val="2C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2" name="object 3602"/>
          <p:cNvSpPr/>
          <p:nvPr/>
        </p:nvSpPr>
        <p:spPr>
          <a:xfrm>
            <a:off x="6745471" y="5242725"/>
            <a:ext cx="0" cy="96520"/>
          </a:xfrm>
          <a:custGeom>
            <a:avLst/>
            <a:gdLst/>
            <a:ahLst/>
            <a:cxnLst/>
            <a:rect l="l" t="t" r="r" b="b"/>
            <a:pathLst>
              <a:path h="96520">
                <a:moveTo>
                  <a:pt x="0" y="96505"/>
                </a:moveTo>
                <a:lnTo>
                  <a:pt x="0" y="0"/>
                </a:lnTo>
              </a:path>
            </a:pathLst>
          </a:custGeom>
          <a:ln w="3175">
            <a:solidFill>
              <a:srgbClr val="2C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3" name="object 3603"/>
          <p:cNvSpPr/>
          <p:nvPr/>
        </p:nvSpPr>
        <p:spPr>
          <a:xfrm>
            <a:off x="6747436" y="5243489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4977"/>
                </a:lnTo>
              </a:path>
            </a:pathLst>
          </a:custGeom>
          <a:ln w="3175">
            <a:solidFill>
              <a:srgbClr val="2A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4" name="object 3604"/>
          <p:cNvSpPr/>
          <p:nvPr/>
        </p:nvSpPr>
        <p:spPr>
          <a:xfrm>
            <a:off x="6748150" y="5244362"/>
            <a:ext cx="0" cy="93345"/>
          </a:xfrm>
          <a:custGeom>
            <a:avLst/>
            <a:gdLst/>
            <a:ahLst/>
            <a:cxnLst/>
            <a:rect l="l" t="t" r="r" b="b"/>
            <a:pathLst>
              <a:path h="93345">
                <a:moveTo>
                  <a:pt x="0" y="0"/>
                </a:moveTo>
                <a:lnTo>
                  <a:pt x="0" y="93230"/>
                </a:lnTo>
              </a:path>
            </a:pathLst>
          </a:custGeom>
          <a:ln w="3175">
            <a:solidFill>
              <a:srgbClr val="2A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5" name="object 3605"/>
          <p:cNvSpPr/>
          <p:nvPr/>
        </p:nvSpPr>
        <p:spPr>
          <a:xfrm>
            <a:off x="6746721" y="5243489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94977"/>
                </a:moveTo>
                <a:lnTo>
                  <a:pt x="0" y="0"/>
                </a:lnTo>
              </a:path>
            </a:pathLst>
          </a:custGeom>
          <a:ln w="3175">
            <a:solidFill>
              <a:srgbClr val="2A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6" name="object 3606"/>
          <p:cNvSpPr/>
          <p:nvPr/>
        </p:nvSpPr>
        <p:spPr>
          <a:xfrm>
            <a:off x="6748776" y="5244362"/>
            <a:ext cx="0" cy="93345"/>
          </a:xfrm>
          <a:custGeom>
            <a:avLst/>
            <a:gdLst/>
            <a:ahLst/>
            <a:cxnLst/>
            <a:rect l="l" t="t" r="r" b="b"/>
            <a:pathLst>
              <a:path h="93345">
                <a:moveTo>
                  <a:pt x="0" y="0"/>
                </a:moveTo>
                <a:lnTo>
                  <a:pt x="0" y="93230"/>
                </a:lnTo>
              </a:path>
            </a:pathLst>
          </a:custGeom>
          <a:ln w="3175">
            <a:solidFill>
              <a:srgbClr val="27C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7" name="object 3607"/>
          <p:cNvSpPr/>
          <p:nvPr/>
        </p:nvSpPr>
        <p:spPr>
          <a:xfrm>
            <a:off x="6749401" y="5245127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702"/>
                </a:lnTo>
              </a:path>
            </a:pathLst>
          </a:custGeom>
          <a:ln w="3175">
            <a:solidFill>
              <a:srgbClr val="27C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8" name="object 3608"/>
          <p:cNvSpPr/>
          <p:nvPr/>
        </p:nvSpPr>
        <p:spPr>
          <a:xfrm>
            <a:off x="6748150" y="5244362"/>
            <a:ext cx="0" cy="93345"/>
          </a:xfrm>
          <a:custGeom>
            <a:avLst/>
            <a:gdLst/>
            <a:ahLst/>
            <a:cxnLst/>
            <a:rect l="l" t="t" r="r" b="b"/>
            <a:pathLst>
              <a:path h="93345">
                <a:moveTo>
                  <a:pt x="0" y="93230"/>
                </a:moveTo>
                <a:lnTo>
                  <a:pt x="0" y="0"/>
                </a:lnTo>
              </a:path>
            </a:pathLst>
          </a:custGeom>
          <a:ln w="3175">
            <a:solidFill>
              <a:srgbClr val="27C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9" name="object 3609"/>
          <p:cNvSpPr/>
          <p:nvPr/>
        </p:nvSpPr>
        <p:spPr>
          <a:xfrm>
            <a:off x="6750116" y="5245127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702"/>
                </a:lnTo>
              </a:path>
            </a:pathLst>
          </a:custGeom>
          <a:ln w="3175">
            <a:solidFill>
              <a:srgbClr val="27C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0" name="object 3610"/>
          <p:cNvSpPr/>
          <p:nvPr/>
        </p:nvSpPr>
        <p:spPr>
          <a:xfrm>
            <a:off x="6750831" y="5246000"/>
            <a:ext cx="0" cy="90170"/>
          </a:xfrm>
          <a:custGeom>
            <a:avLst/>
            <a:gdLst/>
            <a:ahLst/>
            <a:cxnLst/>
            <a:rect l="l" t="t" r="r" b="b"/>
            <a:pathLst>
              <a:path h="90170">
                <a:moveTo>
                  <a:pt x="0" y="0"/>
                </a:moveTo>
                <a:lnTo>
                  <a:pt x="0" y="89955"/>
                </a:lnTo>
              </a:path>
            </a:pathLst>
          </a:custGeom>
          <a:ln w="3175">
            <a:solidFill>
              <a:srgbClr val="27C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1" name="object 3611"/>
          <p:cNvSpPr/>
          <p:nvPr/>
        </p:nvSpPr>
        <p:spPr>
          <a:xfrm>
            <a:off x="6749401" y="5245127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91702"/>
                </a:moveTo>
                <a:lnTo>
                  <a:pt x="0" y="0"/>
                </a:lnTo>
              </a:path>
            </a:pathLst>
          </a:custGeom>
          <a:ln w="3175">
            <a:solidFill>
              <a:srgbClr val="27C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2" name="object 3612"/>
          <p:cNvSpPr/>
          <p:nvPr/>
        </p:nvSpPr>
        <p:spPr>
          <a:xfrm>
            <a:off x="6751456" y="5246000"/>
            <a:ext cx="0" cy="90170"/>
          </a:xfrm>
          <a:custGeom>
            <a:avLst/>
            <a:gdLst/>
            <a:ahLst/>
            <a:cxnLst/>
            <a:rect l="l" t="t" r="r" b="b"/>
            <a:pathLst>
              <a:path h="90170">
                <a:moveTo>
                  <a:pt x="0" y="0"/>
                </a:moveTo>
                <a:lnTo>
                  <a:pt x="0" y="89955"/>
                </a:lnTo>
              </a:path>
            </a:pathLst>
          </a:custGeom>
          <a:ln w="3175">
            <a:solidFill>
              <a:srgbClr val="22C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3" name="object 3613"/>
          <p:cNvSpPr/>
          <p:nvPr/>
        </p:nvSpPr>
        <p:spPr>
          <a:xfrm>
            <a:off x="6752081" y="5246764"/>
            <a:ext cx="0" cy="88900"/>
          </a:xfrm>
          <a:custGeom>
            <a:avLst/>
            <a:gdLst/>
            <a:ahLst/>
            <a:cxnLst/>
            <a:rect l="l" t="t" r="r" b="b"/>
            <a:pathLst>
              <a:path h="88900">
                <a:moveTo>
                  <a:pt x="0" y="0"/>
                </a:moveTo>
                <a:lnTo>
                  <a:pt x="0" y="88427"/>
                </a:lnTo>
              </a:path>
            </a:pathLst>
          </a:custGeom>
          <a:ln w="3175">
            <a:solidFill>
              <a:srgbClr val="22C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4" name="object 3614"/>
          <p:cNvSpPr/>
          <p:nvPr/>
        </p:nvSpPr>
        <p:spPr>
          <a:xfrm>
            <a:off x="6750831" y="5246000"/>
            <a:ext cx="0" cy="90170"/>
          </a:xfrm>
          <a:custGeom>
            <a:avLst/>
            <a:gdLst/>
            <a:ahLst/>
            <a:cxnLst/>
            <a:rect l="l" t="t" r="r" b="b"/>
            <a:pathLst>
              <a:path h="90170">
                <a:moveTo>
                  <a:pt x="0" y="89955"/>
                </a:moveTo>
                <a:lnTo>
                  <a:pt x="0" y="0"/>
                </a:lnTo>
              </a:path>
            </a:pathLst>
          </a:custGeom>
          <a:ln w="3175">
            <a:solidFill>
              <a:srgbClr val="22C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5" name="object 3615"/>
          <p:cNvSpPr/>
          <p:nvPr/>
        </p:nvSpPr>
        <p:spPr>
          <a:xfrm>
            <a:off x="6752796" y="5246764"/>
            <a:ext cx="0" cy="88900"/>
          </a:xfrm>
          <a:custGeom>
            <a:avLst/>
            <a:gdLst/>
            <a:ahLst/>
            <a:cxnLst/>
            <a:rect l="l" t="t" r="r" b="b"/>
            <a:pathLst>
              <a:path h="88900">
                <a:moveTo>
                  <a:pt x="0" y="0"/>
                </a:moveTo>
                <a:lnTo>
                  <a:pt x="0" y="88427"/>
                </a:lnTo>
              </a:path>
            </a:pathLst>
          </a:custGeom>
          <a:ln w="3175">
            <a:solidFill>
              <a:srgbClr val="1FC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6" name="object 3616"/>
          <p:cNvSpPr/>
          <p:nvPr/>
        </p:nvSpPr>
        <p:spPr>
          <a:xfrm>
            <a:off x="6753511" y="5247637"/>
            <a:ext cx="0" cy="86995"/>
          </a:xfrm>
          <a:custGeom>
            <a:avLst/>
            <a:gdLst/>
            <a:ahLst/>
            <a:cxnLst/>
            <a:rect l="l" t="t" r="r" b="b"/>
            <a:pathLst>
              <a:path h="86995">
                <a:moveTo>
                  <a:pt x="0" y="0"/>
                </a:moveTo>
                <a:lnTo>
                  <a:pt x="0" y="86680"/>
                </a:lnTo>
              </a:path>
            </a:pathLst>
          </a:custGeom>
          <a:ln w="3175">
            <a:solidFill>
              <a:srgbClr val="1FC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7" name="object 3617"/>
          <p:cNvSpPr/>
          <p:nvPr/>
        </p:nvSpPr>
        <p:spPr>
          <a:xfrm>
            <a:off x="6752081" y="5246764"/>
            <a:ext cx="0" cy="88900"/>
          </a:xfrm>
          <a:custGeom>
            <a:avLst/>
            <a:gdLst/>
            <a:ahLst/>
            <a:cxnLst/>
            <a:rect l="l" t="t" r="r" b="b"/>
            <a:pathLst>
              <a:path h="88900">
                <a:moveTo>
                  <a:pt x="0" y="88427"/>
                </a:moveTo>
                <a:lnTo>
                  <a:pt x="0" y="0"/>
                </a:lnTo>
              </a:path>
            </a:pathLst>
          </a:custGeom>
          <a:ln w="3175">
            <a:solidFill>
              <a:srgbClr val="1FC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8" name="object 3618"/>
          <p:cNvSpPr/>
          <p:nvPr/>
        </p:nvSpPr>
        <p:spPr>
          <a:xfrm>
            <a:off x="6754136" y="5247637"/>
            <a:ext cx="0" cy="86995"/>
          </a:xfrm>
          <a:custGeom>
            <a:avLst/>
            <a:gdLst/>
            <a:ahLst/>
            <a:cxnLst/>
            <a:rect l="l" t="t" r="r" b="b"/>
            <a:pathLst>
              <a:path h="86995">
                <a:moveTo>
                  <a:pt x="0" y="0"/>
                </a:moveTo>
                <a:lnTo>
                  <a:pt x="0" y="86680"/>
                </a:lnTo>
              </a:path>
            </a:pathLst>
          </a:custGeom>
          <a:ln w="3175">
            <a:solidFill>
              <a:srgbClr val="1FC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9" name="object 3619"/>
          <p:cNvSpPr/>
          <p:nvPr/>
        </p:nvSpPr>
        <p:spPr>
          <a:xfrm>
            <a:off x="6754762" y="5248402"/>
            <a:ext cx="0" cy="85725"/>
          </a:xfrm>
          <a:custGeom>
            <a:avLst/>
            <a:gdLst/>
            <a:ahLst/>
            <a:cxnLst/>
            <a:rect l="l" t="t" r="r" b="b"/>
            <a:pathLst>
              <a:path h="85725">
                <a:moveTo>
                  <a:pt x="0" y="0"/>
                </a:moveTo>
                <a:lnTo>
                  <a:pt x="0" y="85152"/>
                </a:lnTo>
              </a:path>
            </a:pathLst>
          </a:custGeom>
          <a:ln w="3175">
            <a:solidFill>
              <a:srgbClr val="1FC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0" name="object 3620"/>
          <p:cNvSpPr/>
          <p:nvPr/>
        </p:nvSpPr>
        <p:spPr>
          <a:xfrm>
            <a:off x="6753511" y="5247637"/>
            <a:ext cx="0" cy="86995"/>
          </a:xfrm>
          <a:custGeom>
            <a:avLst/>
            <a:gdLst/>
            <a:ahLst/>
            <a:cxnLst/>
            <a:rect l="l" t="t" r="r" b="b"/>
            <a:pathLst>
              <a:path h="86995">
                <a:moveTo>
                  <a:pt x="0" y="86680"/>
                </a:moveTo>
                <a:lnTo>
                  <a:pt x="0" y="0"/>
                </a:lnTo>
              </a:path>
            </a:pathLst>
          </a:custGeom>
          <a:ln w="3175">
            <a:solidFill>
              <a:srgbClr val="1FC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1" name="object 3621"/>
          <p:cNvSpPr/>
          <p:nvPr/>
        </p:nvSpPr>
        <p:spPr>
          <a:xfrm>
            <a:off x="6754762" y="5248402"/>
            <a:ext cx="1905" cy="85725"/>
          </a:xfrm>
          <a:custGeom>
            <a:avLst/>
            <a:gdLst/>
            <a:ahLst/>
            <a:cxnLst/>
            <a:rect l="l" t="t" r="r" b="b"/>
            <a:pathLst>
              <a:path w="1904" h="85725">
                <a:moveTo>
                  <a:pt x="0" y="0"/>
                </a:moveTo>
                <a:lnTo>
                  <a:pt x="1429" y="873"/>
                </a:lnTo>
                <a:lnTo>
                  <a:pt x="1429" y="84278"/>
                </a:lnTo>
                <a:lnTo>
                  <a:pt x="0" y="85152"/>
                </a:lnTo>
                <a:lnTo>
                  <a:pt x="0" y="0"/>
                </a:lnTo>
                <a:close/>
              </a:path>
            </a:pathLst>
          </a:custGeom>
          <a:solidFill>
            <a:srgbClr val="1AC3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2" name="object 3622"/>
          <p:cNvSpPr/>
          <p:nvPr/>
        </p:nvSpPr>
        <p:spPr>
          <a:xfrm>
            <a:off x="6756191" y="5249275"/>
            <a:ext cx="0" cy="83820"/>
          </a:xfrm>
          <a:custGeom>
            <a:avLst/>
            <a:gdLst/>
            <a:ahLst/>
            <a:cxnLst/>
            <a:rect l="l" t="t" r="r" b="b"/>
            <a:pathLst>
              <a:path h="83820">
                <a:moveTo>
                  <a:pt x="0" y="0"/>
                </a:moveTo>
                <a:lnTo>
                  <a:pt x="0" y="83405"/>
                </a:lnTo>
              </a:path>
            </a:pathLst>
          </a:custGeom>
          <a:ln w="3175">
            <a:solidFill>
              <a:srgbClr val="1AC3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3" name="object 3623"/>
          <p:cNvSpPr/>
          <p:nvPr/>
        </p:nvSpPr>
        <p:spPr>
          <a:xfrm>
            <a:off x="6754762" y="5248402"/>
            <a:ext cx="0" cy="85725"/>
          </a:xfrm>
          <a:custGeom>
            <a:avLst/>
            <a:gdLst/>
            <a:ahLst/>
            <a:cxnLst/>
            <a:rect l="l" t="t" r="r" b="b"/>
            <a:pathLst>
              <a:path h="85725">
                <a:moveTo>
                  <a:pt x="0" y="85152"/>
                </a:moveTo>
                <a:lnTo>
                  <a:pt x="0" y="0"/>
                </a:lnTo>
              </a:path>
            </a:pathLst>
          </a:custGeom>
          <a:ln w="3175">
            <a:solidFill>
              <a:srgbClr val="1AC3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4" name="object 3624"/>
          <p:cNvSpPr/>
          <p:nvPr/>
        </p:nvSpPr>
        <p:spPr>
          <a:xfrm>
            <a:off x="6756191" y="5249275"/>
            <a:ext cx="0" cy="83820"/>
          </a:xfrm>
          <a:custGeom>
            <a:avLst/>
            <a:gdLst/>
            <a:ahLst/>
            <a:cxnLst/>
            <a:rect l="l" t="t" r="r" b="b"/>
            <a:pathLst>
              <a:path h="83820">
                <a:moveTo>
                  <a:pt x="0" y="0"/>
                </a:moveTo>
                <a:lnTo>
                  <a:pt x="0" y="83405"/>
                </a:lnTo>
              </a:path>
            </a:pathLst>
          </a:custGeom>
          <a:ln w="3175">
            <a:solidFill>
              <a:srgbClr val="13C3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5" name="object 3625"/>
          <p:cNvSpPr/>
          <p:nvPr/>
        </p:nvSpPr>
        <p:spPr>
          <a:xfrm>
            <a:off x="6756191" y="5249275"/>
            <a:ext cx="0" cy="83820"/>
          </a:xfrm>
          <a:custGeom>
            <a:avLst/>
            <a:gdLst/>
            <a:ahLst/>
            <a:cxnLst/>
            <a:rect l="l" t="t" r="r" b="b"/>
            <a:pathLst>
              <a:path h="83820">
                <a:moveTo>
                  <a:pt x="0" y="83405"/>
                </a:moveTo>
                <a:lnTo>
                  <a:pt x="0" y="0"/>
                </a:lnTo>
              </a:path>
            </a:pathLst>
          </a:custGeom>
          <a:ln w="3175">
            <a:solidFill>
              <a:srgbClr val="13C3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6" name="object 3626"/>
          <p:cNvSpPr/>
          <p:nvPr/>
        </p:nvSpPr>
        <p:spPr>
          <a:xfrm>
            <a:off x="6756191" y="5249275"/>
            <a:ext cx="1270" cy="83820"/>
          </a:xfrm>
          <a:custGeom>
            <a:avLst/>
            <a:gdLst/>
            <a:ahLst/>
            <a:cxnLst/>
            <a:rect l="l" t="t" r="r" b="b"/>
            <a:pathLst>
              <a:path w="1270" h="83820">
                <a:moveTo>
                  <a:pt x="0" y="0"/>
                </a:moveTo>
                <a:lnTo>
                  <a:pt x="1250" y="764"/>
                </a:lnTo>
                <a:lnTo>
                  <a:pt x="1250" y="82641"/>
                </a:lnTo>
                <a:lnTo>
                  <a:pt x="0" y="83405"/>
                </a:lnTo>
                <a:lnTo>
                  <a:pt x="0" y="0"/>
                </a:lnTo>
                <a:close/>
              </a:path>
            </a:pathLst>
          </a:custGeom>
          <a:solidFill>
            <a:srgbClr val="13C3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7" name="object 3627"/>
          <p:cNvSpPr/>
          <p:nvPr/>
        </p:nvSpPr>
        <p:spPr>
          <a:xfrm>
            <a:off x="6757441" y="5250039"/>
            <a:ext cx="0" cy="81915"/>
          </a:xfrm>
          <a:custGeom>
            <a:avLst/>
            <a:gdLst/>
            <a:ahLst/>
            <a:cxnLst/>
            <a:rect l="l" t="t" r="r" b="b"/>
            <a:pathLst>
              <a:path h="81914">
                <a:moveTo>
                  <a:pt x="0" y="0"/>
                </a:moveTo>
                <a:lnTo>
                  <a:pt x="0" y="81876"/>
                </a:lnTo>
              </a:path>
            </a:pathLst>
          </a:custGeom>
          <a:ln w="3175">
            <a:solidFill>
              <a:srgbClr val="13C3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8" name="object 3628"/>
          <p:cNvSpPr/>
          <p:nvPr/>
        </p:nvSpPr>
        <p:spPr>
          <a:xfrm>
            <a:off x="6756191" y="5249275"/>
            <a:ext cx="0" cy="83820"/>
          </a:xfrm>
          <a:custGeom>
            <a:avLst/>
            <a:gdLst/>
            <a:ahLst/>
            <a:cxnLst/>
            <a:rect l="l" t="t" r="r" b="b"/>
            <a:pathLst>
              <a:path h="83820">
                <a:moveTo>
                  <a:pt x="0" y="83405"/>
                </a:moveTo>
                <a:lnTo>
                  <a:pt x="0" y="0"/>
                </a:lnTo>
              </a:path>
            </a:pathLst>
          </a:custGeom>
          <a:ln w="3175">
            <a:solidFill>
              <a:srgbClr val="13C3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9" name="object 3629"/>
          <p:cNvSpPr/>
          <p:nvPr/>
        </p:nvSpPr>
        <p:spPr>
          <a:xfrm>
            <a:off x="6757441" y="5250039"/>
            <a:ext cx="1905" cy="81915"/>
          </a:xfrm>
          <a:custGeom>
            <a:avLst/>
            <a:gdLst/>
            <a:ahLst/>
            <a:cxnLst/>
            <a:rect l="l" t="t" r="r" b="b"/>
            <a:pathLst>
              <a:path w="1904" h="81914">
                <a:moveTo>
                  <a:pt x="0" y="0"/>
                </a:moveTo>
                <a:lnTo>
                  <a:pt x="1429" y="873"/>
                </a:lnTo>
                <a:lnTo>
                  <a:pt x="1429" y="81003"/>
                </a:lnTo>
                <a:lnTo>
                  <a:pt x="0" y="81876"/>
                </a:lnTo>
                <a:lnTo>
                  <a:pt x="0" y="0"/>
                </a:lnTo>
                <a:close/>
              </a:path>
            </a:pathLst>
          </a:custGeom>
          <a:solidFill>
            <a:srgbClr val="13C3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0" name="object 3630"/>
          <p:cNvSpPr/>
          <p:nvPr/>
        </p:nvSpPr>
        <p:spPr>
          <a:xfrm>
            <a:off x="6758871" y="5250912"/>
            <a:ext cx="0" cy="80645"/>
          </a:xfrm>
          <a:custGeom>
            <a:avLst/>
            <a:gdLst/>
            <a:ahLst/>
            <a:cxnLst/>
            <a:rect l="l" t="t" r="r" b="b"/>
            <a:pathLst>
              <a:path h="80645">
                <a:moveTo>
                  <a:pt x="0" y="0"/>
                </a:moveTo>
                <a:lnTo>
                  <a:pt x="0" y="80130"/>
                </a:lnTo>
              </a:path>
            </a:pathLst>
          </a:custGeom>
          <a:ln w="3175">
            <a:solidFill>
              <a:srgbClr val="13C3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1" name="object 3631"/>
          <p:cNvSpPr/>
          <p:nvPr/>
        </p:nvSpPr>
        <p:spPr>
          <a:xfrm>
            <a:off x="6757441" y="5250039"/>
            <a:ext cx="0" cy="81915"/>
          </a:xfrm>
          <a:custGeom>
            <a:avLst/>
            <a:gdLst/>
            <a:ahLst/>
            <a:cxnLst/>
            <a:rect l="l" t="t" r="r" b="b"/>
            <a:pathLst>
              <a:path h="81914">
                <a:moveTo>
                  <a:pt x="0" y="81876"/>
                </a:moveTo>
                <a:lnTo>
                  <a:pt x="0" y="0"/>
                </a:lnTo>
              </a:path>
            </a:pathLst>
          </a:custGeom>
          <a:ln w="3175">
            <a:solidFill>
              <a:srgbClr val="13C3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2" name="object 3632"/>
          <p:cNvSpPr/>
          <p:nvPr/>
        </p:nvSpPr>
        <p:spPr>
          <a:xfrm>
            <a:off x="6758871" y="5250912"/>
            <a:ext cx="0" cy="80645"/>
          </a:xfrm>
          <a:custGeom>
            <a:avLst/>
            <a:gdLst/>
            <a:ahLst/>
            <a:cxnLst/>
            <a:rect l="l" t="t" r="r" b="b"/>
            <a:pathLst>
              <a:path h="80645">
                <a:moveTo>
                  <a:pt x="0" y="0"/>
                </a:moveTo>
                <a:lnTo>
                  <a:pt x="0" y="80130"/>
                </a:lnTo>
              </a:path>
            </a:pathLst>
          </a:custGeom>
          <a:ln w="3175">
            <a:solidFill>
              <a:srgbClr val="0CC3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3" name="object 3633"/>
          <p:cNvSpPr/>
          <p:nvPr/>
        </p:nvSpPr>
        <p:spPr>
          <a:xfrm>
            <a:off x="6758871" y="5250912"/>
            <a:ext cx="0" cy="80645"/>
          </a:xfrm>
          <a:custGeom>
            <a:avLst/>
            <a:gdLst/>
            <a:ahLst/>
            <a:cxnLst/>
            <a:rect l="l" t="t" r="r" b="b"/>
            <a:pathLst>
              <a:path h="80645">
                <a:moveTo>
                  <a:pt x="0" y="80130"/>
                </a:moveTo>
                <a:lnTo>
                  <a:pt x="0" y="0"/>
                </a:lnTo>
              </a:path>
            </a:pathLst>
          </a:custGeom>
          <a:ln w="3175">
            <a:solidFill>
              <a:srgbClr val="0CC3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4" name="object 3634"/>
          <p:cNvSpPr/>
          <p:nvPr/>
        </p:nvSpPr>
        <p:spPr>
          <a:xfrm>
            <a:off x="6758871" y="5250913"/>
            <a:ext cx="1270" cy="80645"/>
          </a:xfrm>
          <a:custGeom>
            <a:avLst/>
            <a:gdLst/>
            <a:ahLst/>
            <a:cxnLst/>
            <a:rect l="l" t="t" r="r" b="b"/>
            <a:pathLst>
              <a:path w="1270" h="80645">
                <a:moveTo>
                  <a:pt x="0" y="0"/>
                </a:moveTo>
                <a:lnTo>
                  <a:pt x="1250" y="764"/>
                </a:lnTo>
                <a:lnTo>
                  <a:pt x="1250" y="79366"/>
                </a:lnTo>
                <a:lnTo>
                  <a:pt x="0" y="80130"/>
                </a:lnTo>
                <a:lnTo>
                  <a:pt x="0" y="0"/>
                </a:lnTo>
                <a:close/>
              </a:path>
            </a:pathLst>
          </a:custGeom>
          <a:solidFill>
            <a:srgbClr val="0CC3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5" name="object 3635"/>
          <p:cNvSpPr/>
          <p:nvPr/>
        </p:nvSpPr>
        <p:spPr>
          <a:xfrm>
            <a:off x="6760122" y="5251677"/>
            <a:ext cx="0" cy="78740"/>
          </a:xfrm>
          <a:custGeom>
            <a:avLst/>
            <a:gdLst/>
            <a:ahLst/>
            <a:cxnLst/>
            <a:rect l="l" t="t" r="r" b="b"/>
            <a:pathLst>
              <a:path h="78739">
                <a:moveTo>
                  <a:pt x="0" y="0"/>
                </a:moveTo>
                <a:lnTo>
                  <a:pt x="0" y="78601"/>
                </a:lnTo>
              </a:path>
            </a:pathLst>
          </a:custGeom>
          <a:ln w="3175">
            <a:solidFill>
              <a:srgbClr val="0CC3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6" name="object 3636"/>
          <p:cNvSpPr/>
          <p:nvPr/>
        </p:nvSpPr>
        <p:spPr>
          <a:xfrm>
            <a:off x="6758871" y="5250912"/>
            <a:ext cx="0" cy="80645"/>
          </a:xfrm>
          <a:custGeom>
            <a:avLst/>
            <a:gdLst/>
            <a:ahLst/>
            <a:cxnLst/>
            <a:rect l="l" t="t" r="r" b="b"/>
            <a:pathLst>
              <a:path h="80645">
                <a:moveTo>
                  <a:pt x="0" y="80130"/>
                </a:moveTo>
                <a:lnTo>
                  <a:pt x="0" y="0"/>
                </a:lnTo>
              </a:path>
            </a:pathLst>
          </a:custGeom>
          <a:ln w="3175">
            <a:solidFill>
              <a:srgbClr val="0CC3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7" name="object 3637"/>
          <p:cNvSpPr/>
          <p:nvPr/>
        </p:nvSpPr>
        <p:spPr>
          <a:xfrm>
            <a:off x="6760122" y="5251677"/>
            <a:ext cx="0" cy="78740"/>
          </a:xfrm>
          <a:custGeom>
            <a:avLst/>
            <a:gdLst/>
            <a:ahLst/>
            <a:cxnLst/>
            <a:rect l="l" t="t" r="r" b="b"/>
            <a:pathLst>
              <a:path h="78739">
                <a:moveTo>
                  <a:pt x="0" y="0"/>
                </a:moveTo>
                <a:lnTo>
                  <a:pt x="0" y="78601"/>
                </a:lnTo>
              </a:path>
            </a:pathLst>
          </a:custGeom>
          <a:ln w="3175">
            <a:solidFill>
              <a:srgbClr val="01C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8" name="object 3638"/>
          <p:cNvSpPr/>
          <p:nvPr/>
        </p:nvSpPr>
        <p:spPr>
          <a:xfrm>
            <a:off x="6760122" y="5251677"/>
            <a:ext cx="0" cy="78740"/>
          </a:xfrm>
          <a:custGeom>
            <a:avLst/>
            <a:gdLst/>
            <a:ahLst/>
            <a:cxnLst/>
            <a:rect l="l" t="t" r="r" b="b"/>
            <a:pathLst>
              <a:path h="78739">
                <a:moveTo>
                  <a:pt x="0" y="78601"/>
                </a:moveTo>
                <a:lnTo>
                  <a:pt x="0" y="0"/>
                </a:lnTo>
              </a:path>
            </a:pathLst>
          </a:custGeom>
          <a:ln w="3175">
            <a:solidFill>
              <a:srgbClr val="01C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9" name="object 3639"/>
          <p:cNvSpPr/>
          <p:nvPr/>
        </p:nvSpPr>
        <p:spPr>
          <a:xfrm>
            <a:off x="6760122" y="5251677"/>
            <a:ext cx="1905" cy="78740"/>
          </a:xfrm>
          <a:custGeom>
            <a:avLst/>
            <a:gdLst/>
            <a:ahLst/>
            <a:cxnLst/>
            <a:rect l="l" t="t" r="r" b="b"/>
            <a:pathLst>
              <a:path w="1904" h="78739">
                <a:moveTo>
                  <a:pt x="0" y="0"/>
                </a:moveTo>
                <a:lnTo>
                  <a:pt x="1429" y="873"/>
                </a:lnTo>
                <a:lnTo>
                  <a:pt x="1429" y="77728"/>
                </a:lnTo>
                <a:lnTo>
                  <a:pt x="0" y="78601"/>
                </a:lnTo>
                <a:lnTo>
                  <a:pt x="0" y="0"/>
                </a:lnTo>
                <a:close/>
              </a:path>
            </a:pathLst>
          </a:custGeom>
          <a:solidFill>
            <a:srgbClr val="01C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0" name="object 3640"/>
          <p:cNvSpPr/>
          <p:nvPr/>
        </p:nvSpPr>
        <p:spPr>
          <a:xfrm>
            <a:off x="6761551" y="5252550"/>
            <a:ext cx="0" cy="77470"/>
          </a:xfrm>
          <a:custGeom>
            <a:avLst/>
            <a:gdLst/>
            <a:ahLst/>
            <a:cxnLst/>
            <a:rect l="l" t="t" r="r" b="b"/>
            <a:pathLst>
              <a:path h="77470">
                <a:moveTo>
                  <a:pt x="0" y="0"/>
                </a:moveTo>
                <a:lnTo>
                  <a:pt x="0" y="76855"/>
                </a:lnTo>
              </a:path>
            </a:pathLst>
          </a:custGeom>
          <a:ln w="3175">
            <a:solidFill>
              <a:srgbClr val="01C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1" name="object 3641"/>
          <p:cNvSpPr/>
          <p:nvPr/>
        </p:nvSpPr>
        <p:spPr>
          <a:xfrm>
            <a:off x="6760122" y="5251677"/>
            <a:ext cx="0" cy="78740"/>
          </a:xfrm>
          <a:custGeom>
            <a:avLst/>
            <a:gdLst/>
            <a:ahLst/>
            <a:cxnLst/>
            <a:rect l="l" t="t" r="r" b="b"/>
            <a:pathLst>
              <a:path h="78739">
                <a:moveTo>
                  <a:pt x="0" y="78601"/>
                </a:moveTo>
                <a:lnTo>
                  <a:pt x="0" y="0"/>
                </a:lnTo>
              </a:path>
            </a:pathLst>
          </a:custGeom>
          <a:ln w="3175">
            <a:solidFill>
              <a:srgbClr val="01C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2" name="object 3642"/>
          <p:cNvSpPr/>
          <p:nvPr/>
        </p:nvSpPr>
        <p:spPr>
          <a:xfrm>
            <a:off x="6761551" y="5252550"/>
            <a:ext cx="1270" cy="77470"/>
          </a:xfrm>
          <a:custGeom>
            <a:avLst/>
            <a:gdLst/>
            <a:ahLst/>
            <a:cxnLst/>
            <a:rect l="l" t="t" r="r" b="b"/>
            <a:pathLst>
              <a:path w="1270" h="77470">
                <a:moveTo>
                  <a:pt x="0" y="0"/>
                </a:moveTo>
                <a:lnTo>
                  <a:pt x="1250" y="764"/>
                </a:lnTo>
                <a:lnTo>
                  <a:pt x="1250" y="76091"/>
                </a:lnTo>
                <a:lnTo>
                  <a:pt x="0" y="76855"/>
                </a:lnTo>
                <a:lnTo>
                  <a:pt x="0" y="0"/>
                </a:lnTo>
                <a:close/>
              </a:path>
            </a:pathLst>
          </a:custGeom>
          <a:solidFill>
            <a:srgbClr val="01C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3" name="object 3643"/>
          <p:cNvSpPr/>
          <p:nvPr/>
        </p:nvSpPr>
        <p:spPr>
          <a:xfrm>
            <a:off x="6762801" y="5253314"/>
            <a:ext cx="0" cy="75565"/>
          </a:xfrm>
          <a:custGeom>
            <a:avLst/>
            <a:gdLst/>
            <a:ahLst/>
            <a:cxnLst/>
            <a:rect l="l" t="t" r="r" b="b"/>
            <a:pathLst>
              <a:path h="75564">
                <a:moveTo>
                  <a:pt x="0" y="0"/>
                </a:moveTo>
                <a:lnTo>
                  <a:pt x="0" y="75326"/>
                </a:lnTo>
              </a:path>
            </a:pathLst>
          </a:custGeom>
          <a:ln w="3175">
            <a:solidFill>
              <a:srgbClr val="01C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4" name="object 3644"/>
          <p:cNvSpPr/>
          <p:nvPr/>
        </p:nvSpPr>
        <p:spPr>
          <a:xfrm>
            <a:off x="6761551" y="5252550"/>
            <a:ext cx="0" cy="77470"/>
          </a:xfrm>
          <a:custGeom>
            <a:avLst/>
            <a:gdLst/>
            <a:ahLst/>
            <a:cxnLst/>
            <a:rect l="l" t="t" r="r" b="b"/>
            <a:pathLst>
              <a:path h="77470">
                <a:moveTo>
                  <a:pt x="0" y="76855"/>
                </a:moveTo>
                <a:lnTo>
                  <a:pt x="0" y="0"/>
                </a:lnTo>
              </a:path>
            </a:pathLst>
          </a:custGeom>
          <a:ln w="3175">
            <a:solidFill>
              <a:srgbClr val="01C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5" name="object 3645"/>
          <p:cNvSpPr/>
          <p:nvPr/>
        </p:nvSpPr>
        <p:spPr>
          <a:xfrm>
            <a:off x="6762801" y="5253314"/>
            <a:ext cx="1905" cy="75565"/>
          </a:xfrm>
          <a:custGeom>
            <a:avLst/>
            <a:gdLst/>
            <a:ahLst/>
            <a:cxnLst/>
            <a:rect l="l" t="t" r="r" b="b"/>
            <a:pathLst>
              <a:path w="1904" h="75564">
                <a:moveTo>
                  <a:pt x="0" y="0"/>
                </a:moveTo>
                <a:lnTo>
                  <a:pt x="1429" y="873"/>
                </a:lnTo>
                <a:lnTo>
                  <a:pt x="1429" y="74453"/>
                </a:lnTo>
                <a:lnTo>
                  <a:pt x="0" y="75326"/>
                </a:lnTo>
                <a:lnTo>
                  <a:pt x="0" y="0"/>
                </a:lnTo>
                <a:close/>
              </a:path>
            </a:pathLst>
          </a:custGeom>
          <a:solidFill>
            <a:srgbClr val="00C2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6" name="object 3646"/>
          <p:cNvSpPr/>
          <p:nvPr/>
        </p:nvSpPr>
        <p:spPr>
          <a:xfrm>
            <a:off x="6764231" y="5254188"/>
            <a:ext cx="0" cy="73660"/>
          </a:xfrm>
          <a:custGeom>
            <a:avLst/>
            <a:gdLst/>
            <a:ahLst/>
            <a:cxnLst/>
            <a:rect l="l" t="t" r="r" b="b"/>
            <a:pathLst>
              <a:path h="73660">
                <a:moveTo>
                  <a:pt x="0" y="0"/>
                </a:moveTo>
                <a:lnTo>
                  <a:pt x="0" y="73580"/>
                </a:lnTo>
              </a:path>
            </a:pathLst>
          </a:custGeom>
          <a:ln w="3175">
            <a:solidFill>
              <a:srgbClr val="00C2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7" name="object 3647"/>
          <p:cNvSpPr/>
          <p:nvPr/>
        </p:nvSpPr>
        <p:spPr>
          <a:xfrm>
            <a:off x="6762801" y="5253314"/>
            <a:ext cx="0" cy="75565"/>
          </a:xfrm>
          <a:custGeom>
            <a:avLst/>
            <a:gdLst/>
            <a:ahLst/>
            <a:cxnLst/>
            <a:rect l="l" t="t" r="r" b="b"/>
            <a:pathLst>
              <a:path h="75564">
                <a:moveTo>
                  <a:pt x="0" y="75326"/>
                </a:moveTo>
                <a:lnTo>
                  <a:pt x="0" y="0"/>
                </a:lnTo>
              </a:path>
            </a:pathLst>
          </a:custGeom>
          <a:ln w="3175">
            <a:solidFill>
              <a:srgbClr val="00C2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8" name="object 3648"/>
          <p:cNvSpPr/>
          <p:nvPr/>
        </p:nvSpPr>
        <p:spPr>
          <a:xfrm>
            <a:off x="6764231" y="5254188"/>
            <a:ext cx="1270" cy="73660"/>
          </a:xfrm>
          <a:custGeom>
            <a:avLst/>
            <a:gdLst/>
            <a:ahLst/>
            <a:cxnLst/>
            <a:rect l="l" t="t" r="r" b="b"/>
            <a:pathLst>
              <a:path w="1270" h="73660">
                <a:moveTo>
                  <a:pt x="0" y="0"/>
                </a:moveTo>
                <a:lnTo>
                  <a:pt x="1250" y="764"/>
                </a:lnTo>
                <a:lnTo>
                  <a:pt x="1250" y="72815"/>
                </a:lnTo>
                <a:lnTo>
                  <a:pt x="0" y="73580"/>
                </a:lnTo>
                <a:lnTo>
                  <a:pt x="0" y="0"/>
                </a:lnTo>
                <a:close/>
              </a:path>
            </a:pathLst>
          </a:custGeom>
          <a:solidFill>
            <a:srgbClr val="00C2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9" name="object 3649"/>
          <p:cNvSpPr/>
          <p:nvPr/>
        </p:nvSpPr>
        <p:spPr>
          <a:xfrm>
            <a:off x="6765481" y="5254952"/>
            <a:ext cx="0" cy="72390"/>
          </a:xfrm>
          <a:custGeom>
            <a:avLst/>
            <a:gdLst/>
            <a:ahLst/>
            <a:cxnLst/>
            <a:rect l="l" t="t" r="r" b="b"/>
            <a:pathLst>
              <a:path h="72389">
                <a:moveTo>
                  <a:pt x="0" y="0"/>
                </a:moveTo>
                <a:lnTo>
                  <a:pt x="0" y="72051"/>
                </a:lnTo>
              </a:path>
            </a:pathLst>
          </a:custGeom>
          <a:ln w="3175">
            <a:solidFill>
              <a:srgbClr val="00C2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0" name="object 3650"/>
          <p:cNvSpPr/>
          <p:nvPr/>
        </p:nvSpPr>
        <p:spPr>
          <a:xfrm>
            <a:off x="6764231" y="5254188"/>
            <a:ext cx="0" cy="73660"/>
          </a:xfrm>
          <a:custGeom>
            <a:avLst/>
            <a:gdLst/>
            <a:ahLst/>
            <a:cxnLst/>
            <a:rect l="l" t="t" r="r" b="b"/>
            <a:pathLst>
              <a:path h="73660">
                <a:moveTo>
                  <a:pt x="0" y="73580"/>
                </a:moveTo>
                <a:lnTo>
                  <a:pt x="0" y="0"/>
                </a:lnTo>
              </a:path>
            </a:pathLst>
          </a:custGeom>
          <a:ln w="3175">
            <a:solidFill>
              <a:srgbClr val="00C2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1" name="object 3651"/>
          <p:cNvSpPr/>
          <p:nvPr/>
        </p:nvSpPr>
        <p:spPr>
          <a:xfrm>
            <a:off x="6765481" y="5254952"/>
            <a:ext cx="1905" cy="72390"/>
          </a:xfrm>
          <a:custGeom>
            <a:avLst/>
            <a:gdLst/>
            <a:ahLst/>
            <a:cxnLst/>
            <a:rect l="l" t="t" r="r" b="b"/>
            <a:pathLst>
              <a:path w="1904" h="72389">
                <a:moveTo>
                  <a:pt x="0" y="0"/>
                </a:moveTo>
                <a:lnTo>
                  <a:pt x="1429" y="873"/>
                </a:lnTo>
                <a:lnTo>
                  <a:pt x="1429" y="71178"/>
                </a:lnTo>
                <a:lnTo>
                  <a:pt x="0" y="72051"/>
                </a:lnTo>
                <a:lnTo>
                  <a:pt x="0" y="0"/>
                </a:lnTo>
                <a:close/>
              </a:path>
            </a:pathLst>
          </a:custGeom>
          <a:solidFill>
            <a:srgbClr val="00C2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2" name="object 3652"/>
          <p:cNvSpPr/>
          <p:nvPr/>
        </p:nvSpPr>
        <p:spPr>
          <a:xfrm>
            <a:off x="6766910" y="5255825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305"/>
                </a:lnTo>
              </a:path>
            </a:pathLst>
          </a:custGeom>
          <a:ln w="3175">
            <a:solidFill>
              <a:srgbClr val="00C2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3" name="object 3653"/>
          <p:cNvSpPr/>
          <p:nvPr/>
        </p:nvSpPr>
        <p:spPr>
          <a:xfrm>
            <a:off x="6765481" y="5254952"/>
            <a:ext cx="0" cy="72390"/>
          </a:xfrm>
          <a:custGeom>
            <a:avLst/>
            <a:gdLst/>
            <a:ahLst/>
            <a:cxnLst/>
            <a:rect l="l" t="t" r="r" b="b"/>
            <a:pathLst>
              <a:path h="72389">
                <a:moveTo>
                  <a:pt x="0" y="72051"/>
                </a:moveTo>
                <a:lnTo>
                  <a:pt x="0" y="0"/>
                </a:lnTo>
              </a:path>
            </a:pathLst>
          </a:custGeom>
          <a:ln w="3175">
            <a:solidFill>
              <a:srgbClr val="00C2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4" name="object 3654"/>
          <p:cNvSpPr/>
          <p:nvPr/>
        </p:nvSpPr>
        <p:spPr>
          <a:xfrm>
            <a:off x="6766910" y="5255825"/>
            <a:ext cx="1270" cy="70485"/>
          </a:xfrm>
          <a:custGeom>
            <a:avLst/>
            <a:gdLst/>
            <a:ahLst/>
            <a:cxnLst/>
            <a:rect l="l" t="t" r="r" b="b"/>
            <a:pathLst>
              <a:path w="1270" h="70485">
                <a:moveTo>
                  <a:pt x="0" y="0"/>
                </a:moveTo>
                <a:lnTo>
                  <a:pt x="1250" y="764"/>
                </a:lnTo>
                <a:lnTo>
                  <a:pt x="1250" y="69540"/>
                </a:lnTo>
                <a:lnTo>
                  <a:pt x="0" y="70305"/>
                </a:lnTo>
                <a:lnTo>
                  <a:pt x="0" y="0"/>
                </a:lnTo>
                <a:close/>
              </a:path>
            </a:pathLst>
          </a:custGeom>
          <a:solidFill>
            <a:srgbClr val="00C2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5" name="object 3655"/>
          <p:cNvSpPr/>
          <p:nvPr/>
        </p:nvSpPr>
        <p:spPr>
          <a:xfrm>
            <a:off x="6768162" y="5256589"/>
            <a:ext cx="0" cy="69215"/>
          </a:xfrm>
          <a:custGeom>
            <a:avLst/>
            <a:gdLst/>
            <a:ahLst/>
            <a:cxnLst/>
            <a:rect l="l" t="t" r="r" b="b"/>
            <a:pathLst>
              <a:path h="69214">
                <a:moveTo>
                  <a:pt x="0" y="0"/>
                </a:moveTo>
                <a:lnTo>
                  <a:pt x="0" y="68776"/>
                </a:lnTo>
              </a:path>
            </a:pathLst>
          </a:custGeom>
          <a:ln w="3175">
            <a:solidFill>
              <a:srgbClr val="00C2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6" name="object 3656"/>
          <p:cNvSpPr/>
          <p:nvPr/>
        </p:nvSpPr>
        <p:spPr>
          <a:xfrm>
            <a:off x="6766910" y="5255825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70305"/>
                </a:moveTo>
                <a:lnTo>
                  <a:pt x="0" y="0"/>
                </a:lnTo>
              </a:path>
            </a:pathLst>
          </a:custGeom>
          <a:ln w="3175">
            <a:solidFill>
              <a:srgbClr val="00C2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7" name="object 3657"/>
          <p:cNvSpPr/>
          <p:nvPr/>
        </p:nvSpPr>
        <p:spPr>
          <a:xfrm>
            <a:off x="6768162" y="5256589"/>
            <a:ext cx="1905" cy="69215"/>
          </a:xfrm>
          <a:custGeom>
            <a:avLst/>
            <a:gdLst/>
            <a:ahLst/>
            <a:cxnLst/>
            <a:rect l="l" t="t" r="r" b="b"/>
            <a:pathLst>
              <a:path w="1904" h="69214">
                <a:moveTo>
                  <a:pt x="0" y="0"/>
                </a:moveTo>
                <a:lnTo>
                  <a:pt x="1429" y="873"/>
                </a:lnTo>
                <a:lnTo>
                  <a:pt x="1429" y="67903"/>
                </a:lnTo>
                <a:lnTo>
                  <a:pt x="0" y="68776"/>
                </a:lnTo>
                <a:lnTo>
                  <a:pt x="0" y="0"/>
                </a:lnTo>
                <a:close/>
              </a:path>
            </a:pathLst>
          </a:custGeom>
          <a:solidFill>
            <a:srgbClr val="00C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8" name="object 3658"/>
          <p:cNvSpPr/>
          <p:nvPr/>
        </p:nvSpPr>
        <p:spPr>
          <a:xfrm>
            <a:off x="6769591" y="5257463"/>
            <a:ext cx="0" cy="67310"/>
          </a:xfrm>
          <a:custGeom>
            <a:avLst/>
            <a:gdLst/>
            <a:ahLst/>
            <a:cxnLst/>
            <a:rect l="l" t="t" r="r" b="b"/>
            <a:pathLst>
              <a:path h="67310">
                <a:moveTo>
                  <a:pt x="0" y="0"/>
                </a:moveTo>
                <a:lnTo>
                  <a:pt x="0" y="67029"/>
                </a:lnTo>
              </a:path>
            </a:pathLst>
          </a:custGeom>
          <a:ln w="3175">
            <a:solidFill>
              <a:srgbClr val="00C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9" name="object 3659"/>
          <p:cNvSpPr/>
          <p:nvPr/>
        </p:nvSpPr>
        <p:spPr>
          <a:xfrm>
            <a:off x="6768162" y="5256589"/>
            <a:ext cx="0" cy="69215"/>
          </a:xfrm>
          <a:custGeom>
            <a:avLst/>
            <a:gdLst/>
            <a:ahLst/>
            <a:cxnLst/>
            <a:rect l="l" t="t" r="r" b="b"/>
            <a:pathLst>
              <a:path h="69214">
                <a:moveTo>
                  <a:pt x="0" y="68776"/>
                </a:moveTo>
                <a:lnTo>
                  <a:pt x="0" y="0"/>
                </a:lnTo>
              </a:path>
            </a:pathLst>
          </a:custGeom>
          <a:ln w="3175">
            <a:solidFill>
              <a:srgbClr val="00C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0" name="object 3660"/>
          <p:cNvSpPr/>
          <p:nvPr/>
        </p:nvSpPr>
        <p:spPr>
          <a:xfrm>
            <a:off x="6769591" y="5257463"/>
            <a:ext cx="1270" cy="67310"/>
          </a:xfrm>
          <a:custGeom>
            <a:avLst/>
            <a:gdLst/>
            <a:ahLst/>
            <a:cxnLst/>
            <a:rect l="l" t="t" r="r" b="b"/>
            <a:pathLst>
              <a:path w="1270" h="67310">
                <a:moveTo>
                  <a:pt x="0" y="0"/>
                </a:moveTo>
                <a:lnTo>
                  <a:pt x="1250" y="764"/>
                </a:lnTo>
                <a:lnTo>
                  <a:pt x="1250" y="66265"/>
                </a:lnTo>
                <a:lnTo>
                  <a:pt x="0" y="67029"/>
                </a:lnTo>
                <a:lnTo>
                  <a:pt x="0" y="0"/>
                </a:lnTo>
                <a:close/>
              </a:path>
            </a:pathLst>
          </a:custGeom>
          <a:solidFill>
            <a:srgbClr val="00C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1" name="object 3661"/>
          <p:cNvSpPr/>
          <p:nvPr/>
        </p:nvSpPr>
        <p:spPr>
          <a:xfrm>
            <a:off x="6770841" y="5258227"/>
            <a:ext cx="0" cy="66040"/>
          </a:xfrm>
          <a:custGeom>
            <a:avLst/>
            <a:gdLst/>
            <a:ahLst/>
            <a:cxnLst/>
            <a:rect l="l" t="t" r="r" b="b"/>
            <a:pathLst>
              <a:path h="66039">
                <a:moveTo>
                  <a:pt x="0" y="0"/>
                </a:moveTo>
                <a:lnTo>
                  <a:pt x="0" y="65501"/>
                </a:lnTo>
              </a:path>
            </a:pathLst>
          </a:custGeom>
          <a:ln w="3175">
            <a:solidFill>
              <a:srgbClr val="00C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2" name="object 3662"/>
          <p:cNvSpPr/>
          <p:nvPr/>
        </p:nvSpPr>
        <p:spPr>
          <a:xfrm>
            <a:off x="6769591" y="5257463"/>
            <a:ext cx="0" cy="67310"/>
          </a:xfrm>
          <a:custGeom>
            <a:avLst/>
            <a:gdLst/>
            <a:ahLst/>
            <a:cxnLst/>
            <a:rect l="l" t="t" r="r" b="b"/>
            <a:pathLst>
              <a:path h="67310">
                <a:moveTo>
                  <a:pt x="0" y="67029"/>
                </a:moveTo>
                <a:lnTo>
                  <a:pt x="0" y="0"/>
                </a:lnTo>
              </a:path>
            </a:pathLst>
          </a:custGeom>
          <a:ln w="3175">
            <a:solidFill>
              <a:srgbClr val="00C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3" name="object 3663"/>
          <p:cNvSpPr/>
          <p:nvPr/>
        </p:nvSpPr>
        <p:spPr>
          <a:xfrm>
            <a:off x="6770841" y="5258227"/>
            <a:ext cx="1905" cy="66040"/>
          </a:xfrm>
          <a:custGeom>
            <a:avLst/>
            <a:gdLst/>
            <a:ahLst/>
            <a:cxnLst/>
            <a:rect l="l" t="t" r="r" b="b"/>
            <a:pathLst>
              <a:path w="1904" h="66039">
                <a:moveTo>
                  <a:pt x="0" y="0"/>
                </a:moveTo>
                <a:lnTo>
                  <a:pt x="1429" y="873"/>
                </a:lnTo>
                <a:lnTo>
                  <a:pt x="1429" y="64628"/>
                </a:lnTo>
                <a:lnTo>
                  <a:pt x="0" y="65501"/>
                </a:lnTo>
                <a:lnTo>
                  <a:pt x="0" y="0"/>
                </a:lnTo>
                <a:close/>
              </a:path>
            </a:pathLst>
          </a:custGeom>
          <a:solidFill>
            <a:srgbClr val="00C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4" name="object 3664"/>
          <p:cNvSpPr/>
          <p:nvPr/>
        </p:nvSpPr>
        <p:spPr>
          <a:xfrm>
            <a:off x="6772271" y="5259100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3754"/>
                </a:lnTo>
              </a:path>
            </a:pathLst>
          </a:custGeom>
          <a:ln w="3175">
            <a:solidFill>
              <a:srgbClr val="00C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5" name="object 3665"/>
          <p:cNvSpPr/>
          <p:nvPr/>
        </p:nvSpPr>
        <p:spPr>
          <a:xfrm>
            <a:off x="6770841" y="5258227"/>
            <a:ext cx="0" cy="66040"/>
          </a:xfrm>
          <a:custGeom>
            <a:avLst/>
            <a:gdLst/>
            <a:ahLst/>
            <a:cxnLst/>
            <a:rect l="l" t="t" r="r" b="b"/>
            <a:pathLst>
              <a:path h="66039">
                <a:moveTo>
                  <a:pt x="0" y="65501"/>
                </a:moveTo>
                <a:lnTo>
                  <a:pt x="0" y="0"/>
                </a:lnTo>
              </a:path>
            </a:pathLst>
          </a:custGeom>
          <a:ln w="3175">
            <a:solidFill>
              <a:srgbClr val="00C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6" name="object 3666"/>
          <p:cNvSpPr/>
          <p:nvPr/>
        </p:nvSpPr>
        <p:spPr>
          <a:xfrm>
            <a:off x="6772271" y="5259100"/>
            <a:ext cx="1270" cy="64135"/>
          </a:xfrm>
          <a:custGeom>
            <a:avLst/>
            <a:gdLst/>
            <a:ahLst/>
            <a:cxnLst/>
            <a:rect l="l" t="t" r="r" b="b"/>
            <a:pathLst>
              <a:path w="1270" h="64135">
                <a:moveTo>
                  <a:pt x="0" y="0"/>
                </a:moveTo>
                <a:lnTo>
                  <a:pt x="1250" y="764"/>
                </a:lnTo>
                <a:lnTo>
                  <a:pt x="1250" y="62990"/>
                </a:lnTo>
                <a:lnTo>
                  <a:pt x="0" y="63754"/>
                </a:lnTo>
                <a:lnTo>
                  <a:pt x="0" y="0"/>
                </a:lnTo>
                <a:close/>
              </a:path>
            </a:pathLst>
          </a:custGeom>
          <a:solidFill>
            <a:srgbClr val="00C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7" name="object 3667"/>
          <p:cNvSpPr/>
          <p:nvPr/>
        </p:nvSpPr>
        <p:spPr>
          <a:xfrm>
            <a:off x="6773522" y="5259864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226"/>
                </a:lnTo>
              </a:path>
            </a:pathLst>
          </a:custGeom>
          <a:ln w="3175">
            <a:solidFill>
              <a:srgbClr val="00C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8" name="object 3668"/>
          <p:cNvSpPr/>
          <p:nvPr/>
        </p:nvSpPr>
        <p:spPr>
          <a:xfrm>
            <a:off x="6772271" y="5259100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63754"/>
                </a:moveTo>
                <a:lnTo>
                  <a:pt x="0" y="0"/>
                </a:lnTo>
              </a:path>
            </a:pathLst>
          </a:custGeom>
          <a:ln w="3175">
            <a:solidFill>
              <a:srgbClr val="00C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9" name="object 3669"/>
          <p:cNvSpPr/>
          <p:nvPr/>
        </p:nvSpPr>
        <p:spPr>
          <a:xfrm>
            <a:off x="6773522" y="5259864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873"/>
                </a:lnTo>
                <a:lnTo>
                  <a:pt x="1429" y="61353"/>
                </a:lnTo>
                <a:lnTo>
                  <a:pt x="0" y="62226"/>
                </a:lnTo>
                <a:lnTo>
                  <a:pt x="0" y="0"/>
                </a:lnTo>
                <a:close/>
              </a:path>
            </a:pathLst>
          </a:custGeom>
          <a:solidFill>
            <a:srgbClr val="00C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0" name="object 3670"/>
          <p:cNvSpPr/>
          <p:nvPr/>
        </p:nvSpPr>
        <p:spPr>
          <a:xfrm>
            <a:off x="6774951" y="5260738"/>
            <a:ext cx="0" cy="60960"/>
          </a:xfrm>
          <a:custGeom>
            <a:avLst/>
            <a:gdLst/>
            <a:ahLst/>
            <a:cxnLst/>
            <a:rect l="l" t="t" r="r" b="b"/>
            <a:pathLst>
              <a:path h="60960">
                <a:moveTo>
                  <a:pt x="0" y="0"/>
                </a:moveTo>
                <a:lnTo>
                  <a:pt x="0" y="60479"/>
                </a:lnTo>
              </a:path>
            </a:pathLst>
          </a:custGeom>
          <a:ln w="3175">
            <a:solidFill>
              <a:srgbClr val="00C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1" name="object 3671"/>
          <p:cNvSpPr/>
          <p:nvPr/>
        </p:nvSpPr>
        <p:spPr>
          <a:xfrm>
            <a:off x="6773522" y="5259864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226"/>
                </a:moveTo>
                <a:lnTo>
                  <a:pt x="0" y="0"/>
                </a:lnTo>
              </a:path>
            </a:pathLst>
          </a:custGeom>
          <a:ln w="3175">
            <a:solidFill>
              <a:srgbClr val="00C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2" name="object 3672"/>
          <p:cNvSpPr/>
          <p:nvPr/>
        </p:nvSpPr>
        <p:spPr>
          <a:xfrm>
            <a:off x="6774951" y="5260738"/>
            <a:ext cx="1270" cy="60960"/>
          </a:xfrm>
          <a:custGeom>
            <a:avLst/>
            <a:gdLst/>
            <a:ahLst/>
            <a:cxnLst/>
            <a:rect l="l" t="t" r="r" b="b"/>
            <a:pathLst>
              <a:path w="1270" h="60960">
                <a:moveTo>
                  <a:pt x="0" y="0"/>
                </a:moveTo>
                <a:lnTo>
                  <a:pt x="1250" y="764"/>
                </a:lnTo>
                <a:lnTo>
                  <a:pt x="1250" y="59715"/>
                </a:lnTo>
                <a:lnTo>
                  <a:pt x="0" y="60479"/>
                </a:lnTo>
                <a:lnTo>
                  <a:pt x="0" y="0"/>
                </a:lnTo>
                <a:close/>
              </a:path>
            </a:pathLst>
          </a:custGeom>
          <a:solidFill>
            <a:srgbClr val="00C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3" name="object 3673"/>
          <p:cNvSpPr/>
          <p:nvPr/>
        </p:nvSpPr>
        <p:spPr>
          <a:xfrm>
            <a:off x="6776201" y="5261502"/>
            <a:ext cx="0" cy="59055"/>
          </a:xfrm>
          <a:custGeom>
            <a:avLst/>
            <a:gdLst/>
            <a:ahLst/>
            <a:cxnLst/>
            <a:rect l="l" t="t" r="r" b="b"/>
            <a:pathLst>
              <a:path h="59054">
                <a:moveTo>
                  <a:pt x="0" y="0"/>
                </a:moveTo>
                <a:lnTo>
                  <a:pt x="0" y="58951"/>
                </a:lnTo>
              </a:path>
            </a:pathLst>
          </a:custGeom>
          <a:ln w="3175">
            <a:solidFill>
              <a:srgbClr val="00C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4" name="object 3674"/>
          <p:cNvSpPr/>
          <p:nvPr/>
        </p:nvSpPr>
        <p:spPr>
          <a:xfrm>
            <a:off x="6774951" y="5260738"/>
            <a:ext cx="0" cy="60960"/>
          </a:xfrm>
          <a:custGeom>
            <a:avLst/>
            <a:gdLst/>
            <a:ahLst/>
            <a:cxnLst/>
            <a:rect l="l" t="t" r="r" b="b"/>
            <a:pathLst>
              <a:path h="60960">
                <a:moveTo>
                  <a:pt x="0" y="60479"/>
                </a:moveTo>
                <a:lnTo>
                  <a:pt x="0" y="0"/>
                </a:lnTo>
              </a:path>
            </a:pathLst>
          </a:custGeom>
          <a:ln w="3175">
            <a:solidFill>
              <a:srgbClr val="00C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5" name="object 3675"/>
          <p:cNvSpPr/>
          <p:nvPr/>
        </p:nvSpPr>
        <p:spPr>
          <a:xfrm>
            <a:off x="6776201" y="5261502"/>
            <a:ext cx="1905" cy="59055"/>
          </a:xfrm>
          <a:custGeom>
            <a:avLst/>
            <a:gdLst/>
            <a:ahLst/>
            <a:cxnLst/>
            <a:rect l="l" t="t" r="r" b="b"/>
            <a:pathLst>
              <a:path w="1904" h="59054">
                <a:moveTo>
                  <a:pt x="0" y="0"/>
                </a:moveTo>
                <a:lnTo>
                  <a:pt x="1429" y="873"/>
                </a:lnTo>
                <a:lnTo>
                  <a:pt x="1429" y="58078"/>
                </a:lnTo>
                <a:lnTo>
                  <a:pt x="0" y="58951"/>
                </a:lnTo>
                <a:lnTo>
                  <a:pt x="0" y="0"/>
                </a:lnTo>
                <a:close/>
              </a:path>
            </a:pathLst>
          </a:custGeom>
          <a:solidFill>
            <a:srgbClr val="00C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6" name="object 3676"/>
          <p:cNvSpPr/>
          <p:nvPr/>
        </p:nvSpPr>
        <p:spPr>
          <a:xfrm>
            <a:off x="6777631" y="5262375"/>
            <a:ext cx="0" cy="57785"/>
          </a:xfrm>
          <a:custGeom>
            <a:avLst/>
            <a:gdLst/>
            <a:ahLst/>
            <a:cxnLst/>
            <a:rect l="l" t="t" r="r" b="b"/>
            <a:pathLst>
              <a:path h="57785">
                <a:moveTo>
                  <a:pt x="0" y="0"/>
                </a:moveTo>
                <a:lnTo>
                  <a:pt x="0" y="57204"/>
                </a:lnTo>
              </a:path>
            </a:pathLst>
          </a:custGeom>
          <a:ln w="3175">
            <a:solidFill>
              <a:srgbClr val="00C0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7" name="object 3677"/>
          <p:cNvSpPr/>
          <p:nvPr/>
        </p:nvSpPr>
        <p:spPr>
          <a:xfrm>
            <a:off x="6776201" y="5261502"/>
            <a:ext cx="0" cy="59055"/>
          </a:xfrm>
          <a:custGeom>
            <a:avLst/>
            <a:gdLst/>
            <a:ahLst/>
            <a:cxnLst/>
            <a:rect l="l" t="t" r="r" b="b"/>
            <a:pathLst>
              <a:path h="59054">
                <a:moveTo>
                  <a:pt x="0" y="58951"/>
                </a:moveTo>
                <a:lnTo>
                  <a:pt x="0" y="0"/>
                </a:lnTo>
              </a:path>
            </a:pathLst>
          </a:custGeom>
          <a:ln w="3175">
            <a:solidFill>
              <a:srgbClr val="00C0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8" name="object 3678"/>
          <p:cNvSpPr/>
          <p:nvPr/>
        </p:nvSpPr>
        <p:spPr>
          <a:xfrm>
            <a:off x="6777631" y="5262375"/>
            <a:ext cx="1270" cy="57785"/>
          </a:xfrm>
          <a:custGeom>
            <a:avLst/>
            <a:gdLst/>
            <a:ahLst/>
            <a:cxnLst/>
            <a:rect l="l" t="t" r="r" b="b"/>
            <a:pathLst>
              <a:path w="1270" h="57785">
                <a:moveTo>
                  <a:pt x="0" y="0"/>
                </a:moveTo>
                <a:lnTo>
                  <a:pt x="1250" y="764"/>
                </a:lnTo>
                <a:lnTo>
                  <a:pt x="1250" y="56440"/>
                </a:lnTo>
                <a:lnTo>
                  <a:pt x="0" y="57204"/>
                </a:lnTo>
                <a:lnTo>
                  <a:pt x="0" y="0"/>
                </a:lnTo>
                <a:close/>
              </a:path>
            </a:pathLst>
          </a:custGeom>
          <a:solidFill>
            <a:srgbClr val="00C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9" name="object 3679"/>
          <p:cNvSpPr/>
          <p:nvPr/>
        </p:nvSpPr>
        <p:spPr>
          <a:xfrm>
            <a:off x="6778882" y="5263139"/>
            <a:ext cx="0" cy="55880"/>
          </a:xfrm>
          <a:custGeom>
            <a:avLst/>
            <a:gdLst/>
            <a:ahLst/>
            <a:cxnLst/>
            <a:rect l="l" t="t" r="r" b="b"/>
            <a:pathLst>
              <a:path h="55879">
                <a:moveTo>
                  <a:pt x="0" y="0"/>
                </a:moveTo>
                <a:lnTo>
                  <a:pt x="0" y="55676"/>
                </a:lnTo>
              </a:path>
            </a:pathLst>
          </a:custGeom>
          <a:ln w="3175">
            <a:solidFill>
              <a:srgbClr val="00C0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0" name="object 3680"/>
          <p:cNvSpPr/>
          <p:nvPr/>
        </p:nvSpPr>
        <p:spPr>
          <a:xfrm>
            <a:off x="6777631" y="5262375"/>
            <a:ext cx="0" cy="57785"/>
          </a:xfrm>
          <a:custGeom>
            <a:avLst/>
            <a:gdLst/>
            <a:ahLst/>
            <a:cxnLst/>
            <a:rect l="l" t="t" r="r" b="b"/>
            <a:pathLst>
              <a:path h="57785">
                <a:moveTo>
                  <a:pt x="0" y="57204"/>
                </a:moveTo>
                <a:lnTo>
                  <a:pt x="0" y="0"/>
                </a:lnTo>
              </a:path>
            </a:pathLst>
          </a:custGeom>
          <a:ln w="3175">
            <a:solidFill>
              <a:srgbClr val="00C0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1" name="object 3681"/>
          <p:cNvSpPr/>
          <p:nvPr/>
        </p:nvSpPr>
        <p:spPr>
          <a:xfrm>
            <a:off x="6778882" y="5263139"/>
            <a:ext cx="1905" cy="55880"/>
          </a:xfrm>
          <a:custGeom>
            <a:avLst/>
            <a:gdLst/>
            <a:ahLst/>
            <a:cxnLst/>
            <a:rect l="l" t="t" r="r" b="b"/>
            <a:pathLst>
              <a:path w="1904" h="55879">
                <a:moveTo>
                  <a:pt x="0" y="0"/>
                </a:moveTo>
                <a:lnTo>
                  <a:pt x="1429" y="873"/>
                </a:lnTo>
                <a:lnTo>
                  <a:pt x="1429" y="54803"/>
                </a:lnTo>
                <a:lnTo>
                  <a:pt x="0" y="55676"/>
                </a:lnTo>
                <a:lnTo>
                  <a:pt x="0" y="0"/>
                </a:lnTo>
                <a:close/>
              </a:path>
            </a:pathLst>
          </a:custGeom>
          <a:solidFill>
            <a:srgbClr val="00C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2" name="object 3682"/>
          <p:cNvSpPr/>
          <p:nvPr/>
        </p:nvSpPr>
        <p:spPr>
          <a:xfrm>
            <a:off x="6780311" y="5264013"/>
            <a:ext cx="0" cy="53975"/>
          </a:xfrm>
          <a:custGeom>
            <a:avLst/>
            <a:gdLst/>
            <a:ahLst/>
            <a:cxnLst/>
            <a:rect l="l" t="t" r="r" b="b"/>
            <a:pathLst>
              <a:path h="53975">
                <a:moveTo>
                  <a:pt x="0" y="0"/>
                </a:moveTo>
                <a:lnTo>
                  <a:pt x="0" y="53929"/>
                </a:lnTo>
              </a:path>
            </a:pathLst>
          </a:custGeom>
          <a:ln w="3175">
            <a:solidFill>
              <a:srgbClr val="00C0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3" name="object 3683"/>
          <p:cNvSpPr/>
          <p:nvPr/>
        </p:nvSpPr>
        <p:spPr>
          <a:xfrm>
            <a:off x="6778882" y="5263139"/>
            <a:ext cx="0" cy="55880"/>
          </a:xfrm>
          <a:custGeom>
            <a:avLst/>
            <a:gdLst/>
            <a:ahLst/>
            <a:cxnLst/>
            <a:rect l="l" t="t" r="r" b="b"/>
            <a:pathLst>
              <a:path h="55879">
                <a:moveTo>
                  <a:pt x="0" y="55676"/>
                </a:moveTo>
                <a:lnTo>
                  <a:pt x="0" y="0"/>
                </a:lnTo>
              </a:path>
            </a:pathLst>
          </a:custGeom>
          <a:ln w="3175">
            <a:solidFill>
              <a:srgbClr val="00C0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4" name="object 3684"/>
          <p:cNvSpPr/>
          <p:nvPr/>
        </p:nvSpPr>
        <p:spPr>
          <a:xfrm>
            <a:off x="6780311" y="5264013"/>
            <a:ext cx="1270" cy="53975"/>
          </a:xfrm>
          <a:custGeom>
            <a:avLst/>
            <a:gdLst/>
            <a:ahLst/>
            <a:cxnLst/>
            <a:rect l="l" t="t" r="r" b="b"/>
            <a:pathLst>
              <a:path w="1270" h="53975">
                <a:moveTo>
                  <a:pt x="0" y="0"/>
                </a:moveTo>
                <a:lnTo>
                  <a:pt x="1250" y="764"/>
                </a:lnTo>
                <a:lnTo>
                  <a:pt x="1250" y="53165"/>
                </a:lnTo>
                <a:lnTo>
                  <a:pt x="0" y="53929"/>
                </a:lnTo>
                <a:lnTo>
                  <a:pt x="0" y="0"/>
                </a:lnTo>
                <a:close/>
              </a:path>
            </a:pathLst>
          </a:custGeom>
          <a:solidFill>
            <a:srgbClr val="00C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5" name="object 3685"/>
          <p:cNvSpPr/>
          <p:nvPr/>
        </p:nvSpPr>
        <p:spPr>
          <a:xfrm>
            <a:off x="6781562" y="5264777"/>
            <a:ext cx="0" cy="52705"/>
          </a:xfrm>
          <a:custGeom>
            <a:avLst/>
            <a:gdLst/>
            <a:ahLst/>
            <a:cxnLst/>
            <a:rect l="l" t="t" r="r" b="b"/>
            <a:pathLst>
              <a:path h="52704">
                <a:moveTo>
                  <a:pt x="0" y="0"/>
                </a:moveTo>
                <a:lnTo>
                  <a:pt x="0" y="52401"/>
                </a:lnTo>
              </a:path>
            </a:pathLst>
          </a:custGeom>
          <a:ln w="3175">
            <a:solidFill>
              <a:srgbClr val="00C0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6" name="object 3686"/>
          <p:cNvSpPr/>
          <p:nvPr/>
        </p:nvSpPr>
        <p:spPr>
          <a:xfrm>
            <a:off x="6780311" y="5264013"/>
            <a:ext cx="0" cy="53975"/>
          </a:xfrm>
          <a:custGeom>
            <a:avLst/>
            <a:gdLst/>
            <a:ahLst/>
            <a:cxnLst/>
            <a:rect l="l" t="t" r="r" b="b"/>
            <a:pathLst>
              <a:path h="53975">
                <a:moveTo>
                  <a:pt x="0" y="53929"/>
                </a:moveTo>
                <a:lnTo>
                  <a:pt x="0" y="0"/>
                </a:lnTo>
              </a:path>
            </a:pathLst>
          </a:custGeom>
          <a:ln w="3175">
            <a:solidFill>
              <a:srgbClr val="00C0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7" name="object 3687"/>
          <p:cNvSpPr/>
          <p:nvPr/>
        </p:nvSpPr>
        <p:spPr>
          <a:xfrm>
            <a:off x="6781562" y="5264777"/>
            <a:ext cx="1905" cy="52705"/>
          </a:xfrm>
          <a:custGeom>
            <a:avLst/>
            <a:gdLst/>
            <a:ahLst/>
            <a:cxnLst/>
            <a:rect l="l" t="t" r="r" b="b"/>
            <a:pathLst>
              <a:path w="1904" h="52704">
                <a:moveTo>
                  <a:pt x="0" y="0"/>
                </a:moveTo>
                <a:lnTo>
                  <a:pt x="1429" y="873"/>
                </a:lnTo>
                <a:lnTo>
                  <a:pt x="1429" y="51527"/>
                </a:lnTo>
                <a:lnTo>
                  <a:pt x="0" y="52401"/>
                </a:lnTo>
                <a:lnTo>
                  <a:pt x="0" y="0"/>
                </a:lnTo>
                <a:close/>
              </a:path>
            </a:pathLst>
          </a:custGeom>
          <a:solidFill>
            <a:srgbClr val="00BE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8" name="object 3688"/>
          <p:cNvSpPr/>
          <p:nvPr/>
        </p:nvSpPr>
        <p:spPr>
          <a:xfrm>
            <a:off x="6782991" y="526565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0"/>
                </a:moveTo>
                <a:lnTo>
                  <a:pt x="0" y="50654"/>
                </a:lnTo>
              </a:path>
            </a:pathLst>
          </a:custGeom>
          <a:ln w="3175">
            <a:solidFill>
              <a:srgbClr val="00BE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9" name="object 3689"/>
          <p:cNvSpPr/>
          <p:nvPr/>
        </p:nvSpPr>
        <p:spPr>
          <a:xfrm>
            <a:off x="6781562" y="5264777"/>
            <a:ext cx="0" cy="52705"/>
          </a:xfrm>
          <a:custGeom>
            <a:avLst/>
            <a:gdLst/>
            <a:ahLst/>
            <a:cxnLst/>
            <a:rect l="l" t="t" r="r" b="b"/>
            <a:pathLst>
              <a:path h="52704">
                <a:moveTo>
                  <a:pt x="0" y="52401"/>
                </a:moveTo>
                <a:lnTo>
                  <a:pt x="0" y="0"/>
                </a:lnTo>
              </a:path>
            </a:pathLst>
          </a:custGeom>
          <a:ln w="3175">
            <a:solidFill>
              <a:srgbClr val="00BE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0" name="object 3690"/>
          <p:cNvSpPr/>
          <p:nvPr/>
        </p:nvSpPr>
        <p:spPr>
          <a:xfrm>
            <a:off x="6782991" y="5265650"/>
            <a:ext cx="1270" cy="50800"/>
          </a:xfrm>
          <a:custGeom>
            <a:avLst/>
            <a:gdLst/>
            <a:ahLst/>
            <a:cxnLst/>
            <a:rect l="l" t="t" r="r" b="b"/>
            <a:pathLst>
              <a:path w="1270" h="50800">
                <a:moveTo>
                  <a:pt x="0" y="0"/>
                </a:moveTo>
                <a:lnTo>
                  <a:pt x="1250" y="764"/>
                </a:lnTo>
                <a:lnTo>
                  <a:pt x="1250" y="49890"/>
                </a:lnTo>
                <a:lnTo>
                  <a:pt x="0" y="50654"/>
                </a:lnTo>
                <a:lnTo>
                  <a:pt x="0" y="0"/>
                </a:lnTo>
                <a:close/>
              </a:path>
            </a:pathLst>
          </a:custGeom>
          <a:solidFill>
            <a:srgbClr val="00BE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1" name="object 3691"/>
          <p:cNvSpPr/>
          <p:nvPr/>
        </p:nvSpPr>
        <p:spPr>
          <a:xfrm>
            <a:off x="6784242" y="5266414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0"/>
                </a:moveTo>
                <a:lnTo>
                  <a:pt x="0" y="49126"/>
                </a:lnTo>
              </a:path>
            </a:pathLst>
          </a:custGeom>
          <a:ln w="3175">
            <a:solidFill>
              <a:srgbClr val="00BE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2" name="object 3692"/>
          <p:cNvSpPr/>
          <p:nvPr/>
        </p:nvSpPr>
        <p:spPr>
          <a:xfrm>
            <a:off x="6782991" y="526565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654"/>
                </a:moveTo>
                <a:lnTo>
                  <a:pt x="0" y="0"/>
                </a:lnTo>
              </a:path>
            </a:pathLst>
          </a:custGeom>
          <a:ln w="3175">
            <a:solidFill>
              <a:srgbClr val="00BE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3" name="object 3693"/>
          <p:cNvSpPr/>
          <p:nvPr/>
        </p:nvSpPr>
        <p:spPr>
          <a:xfrm>
            <a:off x="6784242" y="5266414"/>
            <a:ext cx="1905" cy="49530"/>
          </a:xfrm>
          <a:custGeom>
            <a:avLst/>
            <a:gdLst/>
            <a:ahLst/>
            <a:cxnLst/>
            <a:rect l="l" t="t" r="r" b="b"/>
            <a:pathLst>
              <a:path w="1904" h="49529">
                <a:moveTo>
                  <a:pt x="0" y="0"/>
                </a:moveTo>
                <a:lnTo>
                  <a:pt x="1429" y="873"/>
                </a:lnTo>
                <a:lnTo>
                  <a:pt x="1429" y="48252"/>
                </a:lnTo>
                <a:lnTo>
                  <a:pt x="0" y="49126"/>
                </a:lnTo>
                <a:lnTo>
                  <a:pt x="0" y="0"/>
                </a:lnTo>
                <a:close/>
              </a:path>
            </a:pathLst>
          </a:custGeom>
          <a:solidFill>
            <a:srgbClr val="00BE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4" name="object 3694"/>
          <p:cNvSpPr/>
          <p:nvPr/>
        </p:nvSpPr>
        <p:spPr>
          <a:xfrm>
            <a:off x="6785671" y="5267288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379"/>
                </a:lnTo>
              </a:path>
            </a:pathLst>
          </a:custGeom>
          <a:ln w="3175">
            <a:solidFill>
              <a:srgbClr val="00BE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5" name="object 3695"/>
          <p:cNvSpPr/>
          <p:nvPr/>
        </p:nvSpPr>
        <p:spPr>
          <a:xfrm>
            <a:off x="6784242" y="5266414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126"/>
                </a:moveTo>
                <a:lnTo>
                  <a:pt x="0" y="0"/>
                </a:lnTo>
              </a:path>
            </a:pathLst>
          </a:custGeom>
          <a:ln w="3175">
            <a:solidFill>
              <a:srgbClr val="00BE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6" name="object 3696"/>
          <p:cNvSpPr/>
          <p:nvPr/>
        </p:nvSpPr>
        <p:spPr>
          <a:xfrm>
            <a:off x="6785671" y="5267288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379"/>
                </a:lnTo>
              </a:path>
            </a:pathLst>
          </a:custGeom>
          <a:ln w="3175">
            <a:solidFill>
              <a:srgbClr val="00BE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7" name="object 3697"/>
          <p:cNvSpPr/>
          <p:nvPr/>
        </p:nvSpPr>
        <p:spPr>
          <a:xfrm>
            <a:off x="6785671" y="5267288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47379"/>
                </a:moveTo>
                <a:lnTo>
                  <a:pt x="0" y="0"/>
                </a:lnTo>
              </a:path>
            </a:pathLst>
          </a:custGeom>
          <a:ln w="3175">
            <a:solidFill>
              <a:srgbClr val="00BE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8" name="object 3698"/>
          <p:cNvSpPr/>
          <p:nvPr/>
        </p:nvSpPr>
        <p:spPr>
          <a:xfrm>
            <a:off x="6785671" y="5267288"/>
            <a:ext cx="1270" cy="47625"/>
          </a:xfrm>
          <a:custGeom>
            <a:avLst/>
            <a:gdLst/>
            <a:ahLst/>
            <a:cxnLst/>
            <a:rect l="l" t="t" r="r" b="b"/>
            <a:pathLst>
              <a:path w="1270" h="47625">
                <a:moveTo>
                  <a:pt x="0" y="0"/>
                </a:moveTo>
                <a:lnTo>
                  <a:pt x="1250" y="764"/>
                </a:lnTo>
                <a:lnTo>
                  <a:pt x="1250" y="46615"/>
                </a:lnTo>
                <a:lnTo>
                  <a:pt x="0" y="47379"/>
                </a:lnTo>
                <a:lnTo>
                  <a:pt x="0" y="0"/>
                </a:lnTo>
                <a:close/>
              </a:path>
            </a:pathLst>
          </a:custGeom>
          <a:solidFill>
            <a:srgbClr val="00BE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9" name="object 3699"/>
          <p:cNvSpPr/>
          <p:nvPr/>
        </p:nvSpPr>
        <p:spPr>
          <a:xfrm>
            <a:off x="6786922" y="5268052"/>
            <a:ext cx="0" cy="46355"/>
          </a:xfrm>
          <a:custGeom>
            <a:avLst/>
            <a:gdLst/>
            <a:ahLst/>
            <a:cxnLst/>
            <a:rect l="l" t="t" r="r" b="b"/>
            <a:pathLst>
              <a:path h="46354">
                <a:moveTo>
                  <a:pt x="0" y="0"/>
                </a:moveTo>
                <a:lnTo>
                  <a:pt x="0" y="45851"/>
                </a:lnTo>
              </a:path>
            </a:pathLst>
          </a:custGeom>
          <a:ln w="3175">
            <a:solidFill>
              <a:srgbClr val="00BE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0" name="object 3700"/>
          <p:cNvSpPr/>
          <p:nvPr/>
        </p:nvSpPr>
        <p:spPr>
          <a:xfrm>
            <a:off x="6785671" y="5267288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47379"/>
                </a:moveTo>
                <a:lnTo>
                  <a:pt x="0" y="0"/>
                </a:lnTo>
              </a:path>
            </a:pathLst>
          </a:custGeom>
          <a:ln w="3175">
            <a:solidFill>
              <a:srgbClr val="00BE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1" name="object 3701"/>
          <p:cNvSpPr/>
          <p:nvPr/>
        </p:nvSpPr>
        <p:spPr>
          <a:xfrm>
            <a:off x="6786922" y="5268052"/>
            <a:ext cx="1905" cy="46355"/>
          </a:xfrm>
          <a:custGeom>
            <a:avLst/>
            <a:gdLst/>
            <a:ahLst/>
            <a:cxnLst/>
            <a:rect l="l" t="t" r="r" b="b"/>
            <a:pathLst>
              <a:path w="1904" h="46354">
                <a:moveTo>
                  <a:pt x="0" y="0"/>
                </a:moveTo>
                <a:lnTo>
                  <a:pt x="1429" y="873"/>
                </a:lnTo>
                <a:lnTo>
                  <a:pt x="1429" y="44977"/>
                </a:lnTo>
                <a:lnTo>
                  <a:pt x="0" y="45851"/>
                </a:lnTo>
                <a:lnTo>
                  <a:pt x="0" y="0"/>
                </a:lnTo>
                <a:close/>
              </a:path>
            </a:pathLst>
          </a:custGeom>
          <a:solidFill>
            <a:srgbClr val="00BE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2" name="object 3702"/>
          <p:cNvSpPr/>
          <p:nvPr/>
        </p:nvSpPr>
        <p:spPr>
          <a:xfrm>
            <a:off x="6788351" y="5268926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0"/>
                </a:moveTo>
                <a:lnTo>
                  <a:pt x="0" y="44104"/>
                </a:lnTo>
              </a:path>
            </a:pathLst>
          </a:custGeom>
          <a:ln w="3175">
            <a:solidFill>
              <a:srgbClr val="00BE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3" name="object 3703"/>
          <p:cNvSpPr/>
          <p:nvPr/>
        </p:nvSpPr>
        <p:spPr>
          <a:xfrm>
            <a:off x="6786922" y="5268052"/>
            <a:ext cx="0" cy="46355"/>
          </a:xfrm>
          <a:custGeom>
            <a:avLst/>
            <a:gdLst/>
            <a:ahLst/>
            <a:cxnLst/>
            <a:rect l="l" t="t" r="r" b="b"/>
            <a:pathLst>
              <a:path h="46354">
                <a:moveTo>
                  <a:pt x="0" y="45851"/>
                </a:moveTo>
                <a:lnTo>
                  <a:pt x="0" y="0"/>
                </a:lnTo>
              </a:path>
            </a:pathLst>
          </a:custGeom>
          <a:ln w="3175">
            <a:solidFill>
              <a:srgbClr val="00BE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4" name="object 3704"/>
          <p:cNvSpPr/>
          <p:nvPr/>
        </p:nvSpPr>
        <p:spPr>
          <a:xfrm>
            <a:off x="6788351" y="5268926"/>
            <a:ext cx="1270" cy="44450"/>
          </a:xfrm>
          <a:custGeom>
            <a:avLst/>
            <a:gdLst/>
            <a:ahLst/>
            <a:cxnLst/>
            <a:rect l="l" t="t" r="r" b="b"/>
            <a:pathLst>
              <a:path w="1270" h="44450">
                <a:moveTo>
                  <a:pt x="0" y="0"/>
                </a:moveTo>
                <a:lnTo>
                  <a:pt x="1250" y="764"/>
                </a:lnTo>
                <a:lnTo>
                  <a:pt x="1250" y="43340"/>
                </a:lnTo>
                <a:lnTo>
                  <a:pt x="0" y="44104"/>
                </a:lnTo>
                <a:lnTo>
                  <a:pt x="0" y="0"/>
                </a:lnTo>
                <a:close/>
              </a:path>
            </a:pathLst>
          </a:custGeom>
          <a:solidFill>
            <a:srgbClr val="00B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5" name="object 3705"/>
          <p:cNvSpPr/>
          <p:nvPr/>
        </p:nvSpPr>
        <p:spPr>
          <a:xfrm>
            <a:off x="6789601" y="5269689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2576"/>
                </a:lnTo>
              </a:path>
            </a:pathLst>
          </a:custGeom>
          <a:ln w="3175">
            <a:solidFill>
              <a:srgbClr val="00BD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6" name="object 3706"/>
          <p:cNvSpPr/>
          <p:nvPr/>
        </p:nvSpPr>
        <p:spPr>
          <a:xfrm>
            <a:off x="6789601" y="5269689"/>
            <a:ext cx="1905" cy="43180"/>
          </a:xfrm>
          <a:custGeom>
            <a:avLst/>
            <a:gdLst/>
            <a:ahLst/>
            <a:cxnLst/>
            <a:rect l="l" t="t" r="r" b="b"/>
            <a:pathLst>
              <a:path w="1904" h="43179">
                <a:moveTo>
                  <a:pt x="0" y="0"/>
                </a:moveTo>
                <a:lnTo>
                  <a:pt x="1429" y="873"/>
                </a:lnTo>
                <a:lnTo>
                  <a:pt x="1429" y="41702"/>
                </a:lnTo>
                <a:lnTo>
                  <a:pt x="0" y="42576"/>
                </a:lnTo>
                <a:lnTo>
                  <a:pt x="0" y="0"/>
                </a:lnTo>
                <a:close/>
              </a:path>
            </a:pathLst>
          </a:custGeom>
          <a:solidFill>
            <a:srgbClr val="00B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7" name="object 3707"/>
          <p:cNvSpPr/>
          <p:nvPr/>
        </p:nvSpPr>
        <p:spPr>
          <a:xfrm>
            <a:off x="6791031" y="5270563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0"/>
                </a:moveTo>
                <a:lnTo>
                  <a:pt x="0" y="40829"/>
                </a:lnTo>
              </a:path>
            </a:pathLst>
          </a:custGeom>
          <a:ln w="3175">
            <a:solidFill>
              <a:srgbClr val="00BD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8" name="object 3708"/>
          <p:cNvSpPr/>
          <p:nvPr/>
        </p:nvSpPr>
        <p:spPr>
          <a:xfrm>
            <a:off x="6788977" y="5268926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0"/>
                </a:moveTo>
                <a:lnTo>
                  <a:pt x="0" y="44104"/>
                </a:lnTo>
              </a:path>
            </a:pathLst>
          </a:custGeom>
          <a:ln w="3752">
            <a:solidFill>
              <a:srgbClr val="00BD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9" name="object 3709"/>
          <p:cNvSpPr/>
          <p:nvPr/>
        </p:nvSpPr>
        <p:spPr>
          <a:xfrm>
            <a:off x="6791031" y="5270563"/>
            <a:ext cx="1270" cy="41275"/>
          </a:xfrm>
          <a:custGeom>
            <a:avLst/>
            <a:gdLst/>
            <a:ahLst/>
            <a:cxnLst/>
            <a:rect l="l" t="t" r="r" b="b"/>
            <a:pathLst>
              <a:path w="1270" h="41275">
                <a:moveTo>
                  <a:pt x="0" y="0"/>
                </a:moveTo>
                <a:lnTo>
                  <a:pt x="1250" y="764"/>
                </a:lnTo>
                <a:lnTo>
                  <a:pt x="1250" y="40065"/>
                </a:lnTo>
                <a:lnTo>
                  <a:pt x="0" y="40829"/>
                </a:lnTo>
                <a:lnTo>
                  <a:pt x="0" y="0"/>
                </a:lnTo>
                <a:close/>
              </a:path>
            </a:pathLst>
          </a:custGeom>
          <a:solidFill>
            <a:srgbClr val="00BD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0" name="object 3710"/>
          <p:cNvSpPr/>
          <p:nvPr/>
        </p:nvSpPr>
        <p:spPr>
          <a:xfrm>
            <a:off x="6792282" y="5271327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9300"/>
                </a:lnTo>
              </a:path>
            </a:pathLst>
          </a:custGeom>
          <a:ln w="3175">
            <a:solidFill>
              <a:srgbClr val="00BD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1" name="object 3711"/>
          <p:cNvSpPr/>
          <p:nvPr/>
        </p:nvSpPr>
        <p:spPr>
          <a:xfrm>
            <a:off x="6792282" y="5271327"/>
            <a:ext cx="1905" cy="39370"/>
          </a:xfrm>
          <a:custGeom>
            <a:avLst/>
            <a:gdLst/>
            <a:ahLst/>
            <a:cxnLst/>
            <a:rect l="l" t="t" r="r" b="b"/>
            <a:pathLst>
              <a:path w="1904" h="39370">
                <a:moveTo>
                  <a:pt x="0" y="0"/>
                </a:moveTo>
                <a:lnTo>
                  <a:pt x="1429" y="873"/>
                </a:lnTo>
                <a:lnTo>
                  <a:pt x="1429" y="38427"/>
                </a:lnTo>
                <a:lnTo>
                  <a:pt x="0" y="39300"/>
                </a:lnTo>
                <a:lnTo>
                  <a:pt x="0" y="0"/>
                </a:lnTo>
                <a:close/>
              </a:path>
            </a:pathLst>
          </a:custGeom>
          <a:solidFill>
            <a:srgbClr val="00BD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2" name="object 3712"/>
          <p:cNvSpPr/>
          <p:nvPr/>
        </p:nvSpPr>
        <p:spPr>
          <a:xfrm>
            <a:off x="6793711" y="5272201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7554"/>
                </a:lnTo>
              </a:path>
            </a:pathLst>
          </a:custGeom>
          <a:ln w="3175">
            <a:solidFill>
              <a:srgbClr val="00BD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3" name="object 3713"/>
          <p:cNvSpPr/>
          <p:nvPr/>
        </p:nvSpPr>
        <p:spPr>
          <a:xfrm>
            <a:off x="6791656" y="5270563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0"/>
                </a:moveTo>
                <a:lnTo>
                  <a:pt x="0" y="40829"/>
                </a:lnTo>
              </a:path>
            </a:pathLst>
          </a:custGeom>
          <a:ln w="3752">
            <a:solidFill>
              <a:srgbClr val="00BD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4" name="object 3714"/>
          <p:cNvSpPr/>
          <p:nvPr/>
        </p:nvSpPr>
        <p:spPr>
          <a:xfrm>
            <a:off x="6793711" y="5272201"/>
            <a:ext cx="1270" cy="38100"/>
          </a:xfrm>
          <a:custGeom>
            <a:avLst/>
            <a:gdLst/>
            <a:ahLst/>
            <a:cxnLst/>
            <a:rect l="l" t="t" r="r" b="b"/>
            <a:pathLst>
              <a:path w="1270" h="38100">
                <a:moveTo>
                  <a:pt x="0" y="0"/>
                </a:moveTo>
                <a:lnTo>
                  <a:pt x="1250" y="764"/>
                </a:lnTo>
                <a:lnTo>
                  <a:pt x="1250" y="36790"/>
                </a:lnTo>
                <a:lnTo>
                  <a:pt x="0" y="37554"/>
                </a:lnTo>
                <a:lnTo>
                  <a:pt x="0" y="0"/>
                </a:lnTo>
                <a:close/>
              </a:path>
            </a:pathLst>
          </a:custGeom>
          <a:solidFill>
            <a:srgbClr val="00BD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5" name="object 3715"/>
          <p:cNvSpPr/>
          <p:nvPr/>
        </p:nvSpPr>
        <p:spPr>
          <a:xfrm>
            <a:off x="6794961" y="5272965"/>
            <a:ext cx="0" cy="36195"/>
          </a:xfrm>
          <a:custGeom>
            <a:avLst/>
            <a:gdLst/>
            <a:ahLst/>
            <a:cxnLst/>
            <a:rect l="l" t="t" r="r" b="b"/>
            <a:pathLst>
              <a:path h="36195">
                <a:moveTo>
                  <a:pt x="0" y="0"/>
                </a:moveTo>
                <a:lnTo>
                  <a:pt x="0" y="36025"/>
                </a:lnTo>
              </a:path>
            </a:pathLst>
          </a:custGeom>
          <a:ln w="3175">
            <a:solidFill>
              <a:srgbClr val="00BD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6" name="object 3716"/>
          <p:cNvSpPr/>
          <p:nvPr/>
        </p:nvSpPr>
        <p:spPr>
          <a:xfrm>
            <a:off x="6793711" y="5272201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554"/>
                </a:moveTo>
                <a:lnTo>
                  <a:pt x="0" y="0"/>
                </a:lnTo>
              </a:path>
            </a:pathLst>
          </a:custGeom>
          <a:ln w="3175">
            <a:solidFill>
              <a:srgbClr val="00BD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7" name="object 3717"/>
          <p:cNvSpPr/>
          <p:nvPr/>
        </p:nvSpPr>
        <p:spPr>
          <a:xfrm>
            <a:off x="6794961" y="5272965"/>
            <a:ext cx="1905" cy="36195"/>
          </a:xfrm>
          <a:custGeom>
            <a:avLst/>
            <a:gdLst/>
            <a:ahLst/>
            <a:cxnLst/>
            <a:rect l="l" t="t" r="r" b="b"/>
            <a:pathLst>
              <a:path w="1904" h="36195">
                <a:moveTo>
                  <a:pt x="0" y="0"/>
                </a:moveTo>
                <a:lnTo>
                  <a:pt x="1429" y="873"/>
                </a:lnTo>
                <a:lnTo>
                  <a:pt x="1429" y="35152"/>
                </a:lnTo>
                <a:lnTo>
                  <a:pt x="0" y="36025"/>
                </a:lnTo>
                <a:lnTo>
                  <a:pt x="0" y="0"/>
                </a:lnTo>
                <a:close/>
              </a:path>
            </a:pathLst>
          </a:custGeom>
          <a:solidFill>
            <a:srgbClr val="00B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8" name="object 3718"/>
          <p:cNvSpPr/>
          <p:nvPr/>
        </p:nvSpPr>
        <p:spPr>
          <a:xfrm>
            <a:off x="6796391" y="5273838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79"/>
                </a:lnTo>
              </a:path>
            </a:pathLst>
          </a:custGeom>
          <a:ln w="3175">
            <a:solidFill>
              <a:srgbClr val="00BC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9" name="object 3719"/>
          <p:cNvSpPr/>
          <p:nvPr/>
        </p:nvSpPr>
        <p:spPr>
          <a:xfrm>
            <a:off x="6794961" y="5272965"/>
            <a:ext cx="0" cy="36195"/>
          </a:xfrm>
          <a:custGeom>
            <a:avLst/>
            <a:gdLst/>
            <a:ahLst/>
            <a:cxnLst/>
            <a:rect l="l" t="t" r="r" b="b"/>
            <a:pathLst>
              <a:path h="36195">
                <a:moveTo>
                  <a:pt x="0" y="36025"/>
                </a:moveTo>
                <a:lnTo>
                  <a:pt x="0" y="0"/>
                </a:lnTo>
              </a:path>
            </a:pathLst>
          </a:custGeom>
          <a:ln w="3175">
            <a:solidFill>
              <a:srgbClr val="00BC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0" name="object 3720"/>
          <p:cNvSpPr/>
          <p:nvPr/>
        </p:nvSpPr>
        <p:spPr>
          <a:xfrm>
            <a:off x="6796391" y="5273838"/>
            <a:ext cx="1270" cy="34290"/>
          </a:xfrm>
          <a:custGeom>
            <a:avLst/>
            <a:gdLst/>
            <a:ahLst/>
            <a:cxnLst/>
            <a:rect l="l" t="t" r="r" b="b"/>
            <a:pathLst>
              <a:path w="1270" h="34289">
                <a:moveTo>
                  <a:pt x="0" y="0"/>
                </a:moveTo>
                <a:lnTo>
                  <a:pt x="1250" y="764"/>
                </a:lnTo>
                <a:lnTo>
                  <a:pt x="1250" y="33514"/>
                </a:lnTo>
                <a:lnTo>
                  <a:pt x="0" y="34279"/>
                </a:lnTo>
                <a:lnTo>
                  <a:pt x="0" y="0"/>
                </a:lnTo>
                <a:close/>
              </a:path>
            </a:pathLst>
          </a:custGeom>
          <a:solidFill>
            <a:srgbClr val="00B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1" name="object 3721"/>
          <p:cNvSpPr/>
          <p:nvPr/>
        </p:nvSpPr>
        <p:spPr>
          <a:xfrm>
            <a:off x="6797642" y="5274602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2750"/>
                </a:lnTo>
              </a:path>
            </a:pathLst>
          </a:custGeom>
          <a:ln w="3175">
            <a:solidFill>
              <a:srgbClr val="00BC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2" name="object 3722"/>
          <p:cNvSpPr/>
          <p:nvPr/>
        </p:nvSpPr>
        <p:spPr>
          <a:xfrm>
            <a:off x="6796391" y="5273838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34279"/>
                </a:moveTo>
                <a:lnTo>
                  <a:pt x="0" y="0"/>
                </a:lnTo>
              </a:path>
            </a:pathLst>
          </a:custGeom>
          <a:ln w="3175">
            <a:solidFill>
              <a:srgbClr val="00BC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3" name="object 3723"/>
          <p:cNvSpPr/>
          <p:nvPr/>
        </p:nvSpPr>
        <p:spPr>
          <a:xfrm>
            <a:off x="6797642" y="5274602"/>
            <a:ext cx="1905" cy="33020"/>
          </a:xfrm>
          <a:custGeom>
            <a:avLst/>
            <a:gdLst/>
            <a:ahLst/>
            <a:cxnLst/>
            <a:rect l="l" t="t" r="r" b="b"/>
            <a:pathLst>
              <a:path w="1904" h="33020">
                <a:moveTo>
                  <a:pt x="0" y="0"/>
                </a:moveTo>
                <a:lnTo>
                  <a:pt x="1429" y="873"/>
                </a:lnTo>
                <a:lnTo>
                  <a:pt x="1429" y="31877"/>
                </a:lnTo>
                <a:lnTo>
                  <a:pt x="0" y="32750"/>
                </a:lnTo>
                <a:lnTo>
                  <a:pt x="0" y="0"/>
                </a:lnTo>
                <a:close/>
              </a:path>
            </a:pathLst>
          </a:custGeom>
          <a:solidFill>
            <a:srgbClr val="00B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4" name="object 3724"/>
          <p:cNvSpPr/>
          <p:nvPr/>
        </p:nvSpPr>
        <p:spPr>
          <a:xfrm>
            <a:off x="6799071" y="5275476"/>
            <a:ext cx="0" cy="31115"/>
          </a:xfrm>
          <a:custGeom>
            <a:avLst/>
            <a:gdLst/>
            <a:ahLst/>
            <a:cxnLst/>
            <a:rect l="l" t="t" r="r" b="b"/>
            <a:pathLst>
              <a:path h="31114">
                <a:moveTo>
                  <a:pt x="0" y="0"/>
                </a:moveTo>
                <a:lnTo>
                  <a:pt x="0" y="31004"/>
                </a:lnTo>
              </a:path>
            </a:pathLst>
          </a:custGeom>
          <a:ln w="3175">
            <a:solidFill>
              <a:srgbClr val="00BC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5" name="object 3725"/>
          <p:cNvSpPr/>
          <p:nvPr/>
        </p:nvSpPr>
        <p:spPr>
          <a:xfrm>
            <a:off x="6797642" y="5274602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32750"/>
                </a:moveTo>
                <a:lnTo>
                  <a:pt x="0" y="0"/>
                </a:lnTo>
              </a:path>
            </a:pathLst>
          </a:custGeom>
          <a:ln w="3175">
            <a:solidFill>
              <a:srgbClr val="00BC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6" name="object 3726"/>
          <p:cNvSpPr/>
          <p:nvPr/>
        </p:nvSpPr>
        <p:spPr>
          <a:xfrm>
            <a:off x="6799071" y="5275476"/>
            <a:ext cx="1270" cy="31115"/>
          </a:xfrm>
          <a:custGeom>
            <a:avLst/>
            <a:gdLst/>
            <a:ahLst/>
            <a:cxnLst/>
            <a:rect l="l" t="t" r="r" b="b"/>
            <a:pathLst>
              <a:path w="1270" h="31114">
                <a:moveTo>
                  <a:pt x="0" y="0"/>
                </a:moveTo>
                <a:lnTo>
                  <a:pt x="1250" y="764"/>
                </a:lnTo>
                <a:lnTo>
                  <a:pt x="1250" y="30239"/>
                </a:lnTo>
                <a:lnTo>
                  <a:pt x="0" y="31004"/>
                </a:lnTo>
                <a:lnTo>
                  <a:pt x="0" y="0"/>
                </a:lnTo>
                <a:close/>
              </a:path>
            </a:pathLst>
          </a:custGeom>
          <a:solidFill>
            <a:srgbClr val="00B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7" name="object 3727"/>
          <p:cNvSpPr/>
          <p:nvPr/>
        </p:nvSpPr>
        <p:spPr>
          <a:xfrm>
            <a:off x="6800322" y="5276240"/>
            <a:ext cx="0" cy="29845"/>
          </a:xfrm>
          <a:custGeom>
            <a:avLst/>
            <a:gdLst/>
            <a:ahLst/>
            <a:cxnLst/>
            <a:rect l="l" t="t" r="r" b="b"/>
            <a:pathLst>
              <a:path h="29845">
                <a:moveTo>
                  <a:pt x="0" y="0"/>
                </a:moveTo>
                <a:lnTo>
                  <a:pt x="0" y="29475"/>
                </a:lnTo>
              </a:path>
            </a:pathLst>
          </a:custGeom>
          <a:ln w="3175">
            <a:solidFill>
              <a:srgbClr val="00BC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8" name="object 3728"/>
          <p:cNvSpPr/>
          <p:nvPr/>
        </p:nvSpPr>
        <p:spPr>
          <a:xfrm>
            <a:off x="6799071" y="5275476"/>
            <a:ext cx="0" cy="31115"/>
          </a:xfrm>
          <a:custGeom>
            <a:avLst/>
            <a:gdLst/>
            <a:ahLst/>
            <a:cxnLst/>
            <a:rect l="l" t="t" r="r" b="b"/>
            <a:pathLst>
              <a:path h="31114">
                <a:moveTo>
                  <a:pt x="0" y="31004"/>
                </a:moveTo>
                <a:lnTo>
                  <a:pt x="0" y="0"/>
                </a:lnTo>
              </a:path>
            </a:pathLst>
          </a:custGeom>
          <a:ln w="3175">
            <a:solidFill>
              <a:srgbClr val="00BC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9" name="object 3729"/>
          <p:cNvSpPr/>
          <p:nvPr/>
        </p:nvSpPr>
        <p:spPr>
          <a:xfrm>
            <a:off x="6800322" y="5276240"/>
            <a:ext cx="1905" cy="29845"/>
          </a:xfrm>
          <a:custGeom>
            <a:avLst/>
            <a:gdLst/>
            <a:ahLst/>
            <a:cxnLst/>
            <a:rect l="l" t="t" r="r" b="b"/>
            <a:pathLst>
              <a:path w="1904" h="29845">
                <a:moveTo>
                  <a:pt x="0" y="0"/>
                </a:moveTo>
                <a:lnTo>
                  <a:pt x="1429" y="873"/>
                </a:lnTo>
                <a:lnTo>
                  <a:pt x="1429" y="28602"/>
                </a:lnTo>
                <a:lnTo>
                  <a:pt x="0" y="29475"/>
                </a:lnTo>
                <a:lnTo>
                  <a:pt x="0" y="0"/>
                </a:lnTo>
                <a:close/>
              </a:path>
            </a:pathLst>
          </a:custGeom>
          <a:solidFill>
            <a:srgbClr val="00B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0" name="object 3730"/>
          <p:cNvSpPr/>
          <p:nvPr/>
        </p:nvSpPr>
        <p:spPr>
          <a:xfrm>
            <a:off x="6801751" y="527711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729"/>
                </a:lnTo>
              </a:path>
            </a:pathLst>
          </a:custGeom>
          <a:ln w="3175">
            <a:solidFill>
              <a:srgbClr val="00BC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1" name="object 3731"/>
          <p:cNvSpPr/>
          <p:nvPr/>
        </p:nvSpPr>
        <p:spPr>
          <a:xfrm>
            <a:off x="6800322" y="5276240"/>
            <a:ext cx="0" cy="29845"/>
          </a:xfrm>
          <a:custGeom>
            <a:avLst/>
            <a:gdLst/>
            <a:ahLst/>
            <a:cxnLst/>
            <a:rect l="l" t="t" r="r" b="b"/>
            <a:pathLst>
              <a:path h="29845">
                <a:moveTo>
                  <a:pt x="0" y="29475"/>
                </a:moveTo>
                <a:lnTo>
                  <a:pt x="0" y="0"/>
                </a:lnTo>
              </a:path>
            </a:pathLst>
          </a:custGeom>
          <a:ln w="3175">
            <a:solidFill>
              <a:srgbClr val="00BC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2" name="object 3732"/>
          <p:cNvSpPr/>
          <p:nvPr/>
        </p:nvSpPr>
        <p:spPr>
          <a:xfrm>
            <a:off x="6801751" y="5277113"/>
            <a:ext cx="1270" cy="27940"/>
          </a:xfrm>
          <a:custGeom>
            <a:avLst/>
            <a:gdLst/>
            <a:ahLst/>
            <a:cxnLst/>
            <a:rect l="l" t="t" r="r" b="b"/>
            <a:pathLst>
              <a:path w="1270" h="27939">
                <a:moveTo>
                  <a:pt x="0" y="0"/>
                </a:moveTo>
                <a:lnTo>
                  <a:pt x="1250" y="764"/>
                </a:lnTo>
                <a:lnTo>
                  <a:pt x="1250" y="26964"/>
                </a:lnTo>
                <a:lnTo>
                  <a:pt x="0" y="27729"/>
                </a:lnTo>
                <a:lnTo>
                  <a:pt x="0" y="0"/>
                </a:lnTo>
                <a:close/>
              </a:path>
            </a:pathLst>
          </a:custGeom>
          <a:solidFill>
            <a:srgbClr val="00B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3" name="object 3733"/>
          <p:cNvSpPr/>
          <p:nvPr/>
        </p:nvSpPr>
        <p:spPr>
          <a:xfrm>
            <a:off x="6803002" y="5277877"/>
            <a:ext cx="0" cy="26670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0" y="0"/>
                </a:moveTo>
                <a:lnTo>
                  <a:pt x="0" y="26200"/>
                </a:lnTo>
              </a:path>
            </a:pathLst>
          </a:custGeom>
          <a:ln w="3175">
            <a:solidFill>
              <a:srgbClr val="00BC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4" name="object 3734"/>
          <p:cNvSpPr/>
          <p:nvPr/>
        </p:nvSpPr>
        <p:spPr>
          <a:xfrm>
            <a:off x="6801751" y="5277113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27729"/>
                </a:moveTo>
                <a:lnTo>
                  <a:pt x="0" y="0"/>
                </a:lnTo>
              </a:path>
            </a:pathLst>
          </a:custGeom>
          <a:ln w="3175">
            <a:solidFill>
              <a:srgbClr val="00BC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5" name="object 3735"/>
          <p:cNvSpPr/>
          <p:nvPr/>
        </p:nvSpPr>
        <p:spPr>
          <a:xfrm>
            <a:off x="6803002" y="5277877"/>
            <a:ext cx="1905" cy="26670"/>
          </a:xfrm>
          <a:custGeom>
            <a:avLst/>
            <a:gdLst/>
            <a:ahLst/>
            <a:cxnLst/>
            <a:rect l="l" t="t" r="r" b="b"/>
            <a:pathLst>
              <a:path w="1904" h="26670">
                <a:moveTo>
                  <a:pt x="0" y="0"/>
                </a:moveTo>
                <a:lnTo>
                  <a:pt x="1429" y="873"/>
                </a:lnTo>
                <a:lnTo>
                  <a:pt x="1429" y="25327"/>
                </a:lnTo>
                <a:lnTo>
                  <a:pt x="0" y="26200"/>
                </a:lnTo>
                <a:lnTo>
                  <a:pt x="0" y="0"/>
                </a:lnTo>
                <a:close/>
              </a:path>
            </a:pathLst>
          </a:custGeom>
          <a:solidFill>
            <a:srgbClr val="00BB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6" name="object 3736"/>
          <p:cNvSpPr/>
          <p:nvPr/>
        </p:nvSpPr>
        <p:spPr>
          <a:xfrm>
            <a:off x="6804431" y="5278751"/>
            <a:ext cx="0" cy="24765"/>
          </a:xfrm>
          <a:custGeom>
            <a:avLst/>
            <a:gdLst/>
            <a:ahLst/>
            <a:cxnLst/>
            <a:rect l="l" t="t" r="r" b="b"/>
            <a:pathLst>
              <a:path h="24764">
                <a:moveTo>
                  <a:pt x="0" y="0"/>
                </a:moveTo>
                <a:lnTo>
                  <a:pt x="0" y="24453"/>
                </a:lnTo>
              </a:path>
            </a:pathLst>
          </a:custGeom>
          <a:ln w="3175">
            <a:solidFill>
              <a:srgbClr val="00BB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7" name="object 3737"/>
          <p:cNvSpPr/>
          <p:nvPr/>
        </p:nvSpPr>
        <p:spPr>
          <a:xfrm>
            <a:off x="6803002" y="5277877"/>
            <a:ext cx="0" cy="26670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0" y="26200"/>
                </a:moveTo>
                <a:lnTo>
                  <a:pt x="0" y="0"/>
                </a:lnTo>
              </a:path>
            </a:pathLst>
          </a:custGeom>
          <a:ln w="3175">
            <a:solidFill>
              <a:srgbClr val="00BB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8" name="object 3738"/>
          <p:cNvSpPr/>
          <p:nvPr/>
        </p:nvSpPr>
        <p:spPr>
          <a:xfrm>
            <a:off x="6804431" y="5278751"/>
            <a:ext cx="1270" cy="24765"/>
          </a:xfrm>
          <a:custGeom>
            <a:avLst/>
            <a:gdLst/>
            <a:ahLst/>
            <a:cxnLst/>
            <a:rect l="l" t="t" r="r" b="b"/>
            <a:pathLst>
              <a:path w="1270" h="24764">
                <a:moveTo>
                  <a:pt x="0" y="0"/>
                </a:moveTo>
                <a:lnTo>
                  <a:pt x="1250" y="764"/>
                </a:lnTo>
                <a:lnTo>
                  <a:pt x="1250" y="23689"/>
                </a:lnTo>
                <a:lnTo>
                  <a:pt x="0" y="24453"/>
                </a:lnTo>
                <a:lnTo>
                  <a:pt x="0" y="0"/>
                </a:lnTo>
                <a:close/>
              </a:path>
            </a:pathLst>
          </a:custGeom>
          <a:solidFill>
            <a:srgbClr val="00BB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9" name="object 3739"/>
          <p:cNvSpPr/>
          <p:nvPr/>
        </p:nvSpPr>
        <p:spPr>
          <a:xfrm>
            <a:off x="6805682" y="5279515"/>
            <a:ext cx="0" cy="23495"/>
          </a:xfrm>
          <a:custGeom>
            <a:avLst/>
            <a:gdLst/>
            <a:ahLst/>
            <a:cxnLst/>
            <a:rect l="l" t="t" r="r" b="b"/>
            <a:pathLst>
              <a:path h="23495">
                <a:moveTo>
                  <a:pt x="0" y="0"/>
                </a:moveTo>
                <a:lnTo>
                  <a:pt x="0" y="22925"/>
                </a:lnTo>
              </a:path>
            </a:pathLst>
          </a:custGeom>
          <a:ln w="3175">
            <a:solidFill>
              <a:srgbClr val="00BB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0" name="object 3740"/>
          <p:cNvSpPr/>
          <p:nvPr/>
        </p:nvSpPr>
        <p:spPr>
          <a:xfrm>
            <a:off x="6804431" y="5278751"/>
            <a:ext cx="0" cy="24765"/>
          </a:xfrm>
          <a:custGeom>
            <a:avLst/>
            <a:gdLst/>
            <a:ahLst/>
            <a:cxnLst/>
            <a:rect l="l" t="t" r="r" b="b"/>
            <a:pathLst>
              <a:path h="24764">
                <a:moveTo>
                  <a:pt x="0" y="24453"/>
                </a:moveTo>
                <a:lnTo>
                  <a:pt x="0" y="0"/>
                </a:lnTo>
              </a:path>
            </a:pathLst>
          </a:custGeom>
          <a:ln w="3175">
            <a:solidFill>
              <a:srgbClr val="00BB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1" name="object 3741"/>
          <p:cNvSpPr/>
          <p:nvPr/>
        </p:nvSpPr>
        <p:spPr>
          <a:xfrm>
            <a:off x="6805682" y="5279515"/>
            <a:ext cx="1905" cy="23495"/>
          </a:xfrm>
          <a:custGeom>
            <a:avLst/>
            <a:gdLst/>
            <a:ahLst/>
            <a:cxnLst/>
            <a:rect l="l" t="t" r="r" b="b"/>
            <a:pathLst>
              <a:path w="1904" h="23495">
                <a:moveTo>
                  <a:pt x="0" y="0"/>
                </a:moveTo>
                <a:lnTo>
                  <a:pt x="1429" y="873"/>
                </a:lnTo>
                <a:lnTo>
                  <a:pt x="1429" y="22052"/>
                </a:lnTo>
                <a:lnTo>
                  <a:pt x="0" y="22925"/>
                </a:lnTo>
                <a:lnTo>
                  <a:pt x="0" y="0"/>
                </a:lnTo>
                <a:close/>
              </a:path>
            </a:pathLst>
          </a:custGeom>
          <a:solidFill>
            <a:srgbClr val="00BB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2" name="object 3742"/>
          <p:cNvSpPr/>
          <p:nvPr/>
        </p:nvSpPr>
        <p:spPr>
          <a:xfrm>
            <a:off x="6807111" y="5280388"/>
            <a:ext cx="0" cy="21590"/>
          </a:xfrm>
          <a:custGeom>
            <a:avLst/>
            <a:gdLst/>
            <a:ahLst/>
            <a:cxnLst/>
            <a:rect l="l" t="t" r="r" b="b"/>
            <a:pathLst>
              <a:path h="21589">
                <a:moveTo>
                  <a:pt x="0" y="0"/>
                </a:moveTo>
                <a:lnTo>
                  <a:pt x="0" y="21178"/>
                </a:lnTo>
              </a:path>
            </a:pathLst>
          </a:custGeom>
          <a:ln w="3175">
            <a:solidFill>
              <a:srgbClr val="00BB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3" name="object 3743"/>
          <p:cNvSpPr/>
          <p:nvPr/>
        </p:nvSpPr>
        <p:spPr>
          <a:xfrm>
            <a:off x="6805682" y="5279515"/>
            <a:ext cx="0" cy="23495"/>
          </a:xfrm>
          <a:custGeom>
            <a:avLst/>
            <a:gdLst/>
            <a:ahLst/>
            <a:cxnLst/>
            <a:rect l="l" t="t" r="r" b="b"/>
            <a:pathLst>
              <a:path h="23495">
                <a:moveTo>
                  <a:pt x="0" y="22925"/>
                </a:moveTo>
                <a:lnTo>
                  <a:pt x="0" y="0"/>
                </a:lnTo>
              </a:path>
            </a:pathLst>
          </a:custGeom>
          <a:ln w="3175">
            <a:solidFill>
              <a:srgbClr val="00BB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4" name="object 3744"/>
          <p:cNvSpPr/>
          <p:nvPr/>
        </p:nvSpPr>
        <p:spPr>
          <a:xfrm>
            <a:off x="6807111" y="5280388"/>
            <a:ext cx="1270" cy="21590"/>
          </a:xfrm>
          <a:custGeom>
            <a:avLst/>
            <a:gdLst/>
            <a:ahLst/>
            <a:cxnLst/>
            <a:rect l="l" t="t" r="r" b="b"/>
            <a:pathLst>
              <a:path w="1270" h="21589">
                <a:moveTo>
                  <a:pt x="0" y="0"/>
                </a:moveTo>
                <a:lnTo>
                  <a:pt x="1250" y="764"/>
                </a:lnTo>
                <a:lnTo>
                  <a:pt x="1250" y="20414"/>
                </a:lnTo>
                <a:lnTo>
                  <a:pt x="0" y="21178"/>
                </a:lnTo>
                <a:lnTo>
                  <a:pt x="0" y="0"/>
                </a:lnTo>
                <a:close/>
              </a:path>
            </a:pathLst>
          </a:custGeom>
          <a:solidFill>
            <a:srgbClr val="00BB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5" name="object 3745"/>
          <p:cNvSpPr/>
          <p:nvPr/>
        </p:nvSpPr>
        <p:spPr>
          <a:xfrm>
            <a:off x="6808362" y="5281152"/>
            <a:ext cx="0" cy="19685"/>
          </a:xfrm>
          <a:custGeom>
            <a:avLst/>
            <a:gdLst/>
            <a:ahLst/>
            <a:cxnLst/>
            <a:rect l="l" t="t" r="r" b="b"/>
            <a:pathLst>
              <a:path h="19685">
                <a:moveTo>
                  <a:pt x="0" y="0"/>
                </a:moveTo>
                <a:lnTo>
                  <a:pt x="0" y="19650"/>
                </a:lnTo>
              </a:path>
            </a:pathLst>
          </a:custGeom>
          <a:ln w="3175">
            <a:solidFill>
              <a:srgbClr val="00BB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6" name="object 3746"/>
          <p:cNvSpPr/>
          <p:nvPr/>
        </p:nvSpPr>
        <p:spPr>
          <a:xfrm>
            <a:off x="6807111" y="5280388"/>
            <a:ext cx="0" cy="21590"/>
          </a:xfrm>
          <a:custGeom>
            <a:avLst/>
            <a:gdLst/>
            <a:ahLst/>
            <a:cxnLst/>
            <a:rect l="l" t="t" r="r" b="b"/>
            <a:pathLst>
              <a:path h="21589">
                <a:moveTo>
                  <a:pt x="0" y="21178"/>
                </a:moveTo>
                <a:lnTo>
                  <a:pt x="0" y="0"/>
                </a:lnTo>
              </a:path>
            </a:pathLst>
          </a:custGeom>
          <a:ln w="3175">
            <a:solidFill>
              <a:srgbClr val="00BB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7" name="object 3747"/>
          <p:cNvSpPr/>
          <p:nvPr/>
        </p:nvSpPr>
        <p:spPr>
          <a:xfrm>
            <a:off x="6808362" y="5281152"/>
            <a:ext cx="1905" cy="19685"/>
          </a:xfrm>
          <a:custGeom>
            <a:avLst/>
            <a:gdLst/>
            <a:ahLst/>
            <a:cxnLst/>
            <a:rect l="l" t="t" r="r" b="b"/>
            <a:pathLst>
              <a:path w="1904" h="19685">
                <a:moveTo>
                  <a:pt x="0" y="0"/>
                </a:moveTo>
                <a:lnTo>
                  <a:pt x="1429" y="873"/>
                </a:lnTo>
                <a:lnTo>
                  <a:pt x="1429" y="18777"/>
                </a:lnTo>
                <a:lnTo>
                  <a:pt x="0" y="19650"/>
                </a:lnTo>
                <a:lnTo>
                  <a:pt x="0" y="0"/>
                </a:lnTo>
                <a:close/>
              </a:path>
            </a:pathLst>
          </a:custGeom>
          <a:solidFill>
            <a:srgbClr val="00BA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8" name="object 3748"/>
          <p:cNvSpPr/>
          <p:nvPr/>
        </p:nvSpPr>
        <p:spPr>
          <a:xfrm>
            <a:off x="6809791" y="5282026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0"/>
                </a:moveTo>
                <a:lnTo>
                  <a:pt x="0" y="17903"/>
                </a:lnTo>
              </a:path>
            </a:pathLst>
          </a:custGeom>
          <a:ln w="3175">
            <a:solidFill>
              <a:srgbClr val="00BA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9" name="object 3749"/>
          <p:cNvSpPr/>
          <p:nvPr/>
        </p:nvSpPr>
        <p:spPr>
          <a:xfrm>
            <a:off x="6808362" y="5281152"/>
            <a:ext cx="0" cy="19685"/>
          </a:xfrm>
          <a:custGeom>
            <a:avLst/>
            <a:gdLst/>
            <a:ahLst/>
            <a:cxnLst/>
            <a:rect l="l" t="t" r="r" b="b"/>
            <a:pathLst>
              <a:path h="19685">
                <a:moveTo>
                  <a:pt x="0" y="19650"/>
                </a:moveTo>
                <a:lnTo>
                  <a:pt x="0" y="0"/>
                </a:lnTo>
              </a:path>
            </a:pathLst>
          </a:custGeom>
          <a:ln w="3175">
            <a:solidFill>
              <a:srgbClr val="00BA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0" name="object 3750"/>
          <p:cNvSpPr/>
          <p:nvPr/>
        </p:nvSpPr>
        <p:spPr>
          <a:xfrm>
            <a:off x="6809791" y="5282026"/>
            <a:ext cx="1270" cy="18415"/>
          </a:xfrm>
          <a:custGeom>
            <a:avLst/>
            <a:gdLst/>
            <a:ahLst/>
            <a:cxnLst/>
            <a:rect l="l" t="t" r="r" b="b"/>
            <a:pathLst>
              <a:path w="1270" h="18414">
                <a:moveTo>
                  <a:pt x="0" y="0"/>
                </a:moveTo>
                <a:lnTo>
                  <a:pt x="1250" y="764"/>
                </a:lnTo>
                <a:lnTo>
                  <a:pt x="1250" y="17139"/>
                </a:lnTo>
                <a:lnTo>
                  <a:pt x="0" y="17903"/>
                </a:lnTo>
                <a:lnTo>
                  <a:pt x="0" y="0"/>
                </a:lnTo>
                <a:close/>
              </a:path>
            </a:pathLst>
          </a:custGeom>
          <a:solidFill>
            <a:srgbClr val="00BA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1" name="object 3751"/>
          <p:cNvSpPr/>
          <p:nvPr/>
        </p:nvSpPr>
        <p:spPr>
          <a:xfrm>
            <a:off x="6811042" y="5282790"/>
            <a:ext cx="0" cy="16510"/>
          </a:xfrm>
          <a:custGeom>
            <a:avLst/>
            <a:gdLst/>
            <a:ahLst/>
            <a:cxnLst/>
            <a:rect l="l" t="t" r="r" b="b"/>
            <a:pathLst>
              <a:path h="16510">
                <a:moveTo>
                  <a:pt x="0" y="0"/>
                </a:moveTo>
                <a:lnTo>
                  <a:pt x="0" y="16375"/>
                </a:lnTo>
              </a:path>
            </a:pathLst>
          </a:custGeom>
          <a:ln w="3175">
            <a:solidFill>
              <a:srgbClr val="00BA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2" name="object 3752"/>
          <p:cNvSpPr/>
          <p:nvPr/>
        </p:nvSpPr>
        <p:spPr>
          <a:xfrm>
            <a:off x="6809791" y="5282026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17903"/>
                </a:moveTo>
                <a:lnTo>
                  <a:pt x="0" y="0"/>
                </a:lnTo>
              </a:path>
            </a:pathLst>
          </a:custGeom>
          <a:ln w="3175">
            <a:solidFill>
              <a:srgbClr val="00BA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3" name="object 3753"/>
          <p:cNvSpPr/>
          <p:nvPr/>
        </p:nvSpPr>
        <p:spPr>
          <a:xfrm>
            <a:off x="6811042" y="5282790"/>
            <a:ext cx="1905" cy="16510"/>
          </a:xfrm>
          <a:custGeom>
            <a:avLst/>
            <a:gdLst/>
            <a:ahLst/>
            <a:cxnLst/>
            <a:rect l="l" t="t" r="r" b="b"/>
            <a:pathLst>
              <a:path w="1904" h="16510">
                <a:moveTo>
                  <a:pt x="0" y="0"/>
                </a:moveTo>
                <a:lnTo>
                  <a:pt x="1429" y="873"/>
                </a:lnTo>
                <a:lnTo>
                  <a:pt x="1429" y="15502"/>
                </a:lnTo>
                <a:lnTo>
                  <a:pt x="0" y="16375"/>
                </a:lnTo>
                <a:lnTo>
                  <a:pt x="0" y="0"/>
                </a:lnTo>
                <a:close/>
              </a:path>
            </a:pathLst>
          </a:custGeom>
          <a:solidFill>
            <a:srgbClr val="00BA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4" name="object 3754"/>
          <p:cNvSpPr/>
          <p:nvPr/>
        </p:nvSpPr>
        <p:spPr>
          <a:xfrm>
            <a:off x="6812471" y="5283663"/>
            <a:ext cx="0" cy="15240"/>
          </a:xfrm>
          <a:custGeom>
            <a:avLst/>
            <a:gdLst/>
            <a:ahLst/>
            <a:cxnLst/>
            <a:rect l="l" t="t" r="r" b="b"/>
            <a:pathLst>
              <a:path h="15239">
                <a:moveTo>
                  <a:pt x="0" y="0"/>
                </a:moveTo>
                <a:lnTo>
                  <a:pt x="0" y="14628"/>
                </a:lnTo>
              </a:path>
            </a:pathLst>
          </a:custGeom>
          <a:ln w="3175">
            <a:solidFill>
              <a:srgbClr val="00BA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5" name="object 3755"/>
          <p:cNvSpPr/>
          <p:nvPr/>
        </p:nvSpPr>
        <p:spPr>
          <a:xfrm>
            <a:off x="6811042" y="5282790"/>
            <a:ext cx="0" cy="16510"/>
          </a:xfrm>
          <a:custGeom>
            <a:avLst/>
            <a:gdLst/>
            <a:ahLst/>
            <a:cxnLst/>
            <a:rect l="l" t="t" r="r" b="b"/>
            <a:pathLst>
              <a:path h="16510">
                <a:moveTo>
                  <a:pt x="0" y="16375"/>
                </a:moveTo>
                <a:lnTo>
                  <a:pt x="0" y="0"/>
                </a:lnTo>
              </a:path>
            </a:pathLst>
          </a:custGeom>
          <a:ln w="3175">
            <a:solidFill>
              <a:srgbClr val="00BA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6" name="object 3756"/>
          <p:cNvSpPr/>
          <p:nvPr/>
        </p:nvSpPr>
        <p:spPr>
          <a:xfrm>
            <a:off x="6812471" y="5283663"/>
            <a:ext cx="1270" cy="15240"/>
          </a:xfrm>
          <a:custGeom>
            <a:avLst/>
            <a:gdLst/>
            <a:ahLst/>
            <a:cxnLst/>
            <a:rect l="l" t="t" r="r" b="b"/>
            <a:pathLst>
              <a:path w="1270" h="15239">
                <a:moveTo>
                  <a:pt x="0" y="0"/>
                </a:moveTo>
                <a:lnTo>
                  <a:pt x="1250" y="764"/>
                </a:lnTo>
                <a:lnTo>
                  <a:pt x="1250" y="13864"/>
                </a:lnTo>
                <a:lnTo>
                  <a:pt x="0" y="14628"/>
                </a:lnTo>
                <a:lnTo>
                  <a:pt x="0" y="0"/>
                </a:lnTo>
                <a:close/>
              </a:path>
            </a:pathLst>
          </a:custGeom>
          <a:solidFill>
            <a:srgbClr val="00BA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7" name="object 3757"/>
          <p:cNvSpPr/>
          <p:nvPr/>
        </p:nvSpPr>
        <p:spPr>
          <a:xfrm>
            <a:off x="6813722" y="5284427"/>
            <a:ext cx="0" cy="13335"/>
          </a:xfrm>
          <a:custGeom>
            <a:avLst/>
            <a:gdLst/>
            <a:ahLst/>
            <a:cxnLst/>
            <a:rect l="l" t="t" r="r" b="b"/>
            <a:pathLst>
              <a:path h="13335">
                <a:moveTo>
                  <a:pt x="0" y="0"/>
                </a:moveTo>
                <a:lnTo>
                  <a:pt x="0" y="13100"/>
                </a:lnTo>
              </a:path>
            </a:pathLst>
          </a:custGeom>
          <a:ln w="3175">
            <a:solidFill>
              <a:srgbClr val="00BA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8" name="object 3758"/>
          <p:cNvSpPr/>
          <p:nvPr/>
        </p:nvSpPr>
        <p:spPr>
          <a:xfrm>
            <a:off x="6812471" y="5283663"/>
            <a:ext cx="0" cy="15240"/>
          </a:xfrm>
          <a:custGeom>
            <a:avLst/>
            <a:gdLst/>
            <a:ahLst/>
            <a:cxnLst/>
            <a:rect l="l" t="t" r="r" b="b"/>
            <a:pathLst>
              <a:path h="15239">
                <a:moveTo>
                  <a:pt x="0" y="14628"/>
                </a:moveTo>
                <a:lnTo>
                  <a:pt x="0" y="0"/>
                </a:lnTo>
              </a:path>
            </a:pathLst>
          </a:custGeom>
          <a:ln w="3175">
            <a:solidFill>
              <a:srgbClr val="00BA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9" name="object 3759"/>
          <p:cNvSpPr/>
          <p:nvPr/>
        </p:nvSpPr>
        <p:spPr>
          <a:xfrm>
            <a:off x="6813722" y="5284427"/>
            <a:ext cx="1905" cy="13335"/>
          </a:xfrm>
          <a:custGeom>
            <a:avLst/>
            <a:gdLst/>
            <a:ahLst/>
            <a:cxnLst/>
            <a:rect l="l" t="t" r="r" b="b"/>
            <a:pathLst>
              <a:path w="1904" h="13335">
                <a:moveTo>
                  <a:pt x="0" y="0"/>
                </a:moveTo>
                <a:lnTo>
                  <a:pt x="1429" y="873"/>
                </a:lnTo>
                <a:lnTo>
                  <a:pt x="1429" y="12226"/>
                </a:lnTo>
                <a:lnTo>
                  <a:pt x="0" y="13100"/>
                </a:lnTo>
                <a:lnTo>
                  <a:pt x="0" y="0"/>
                </a:lnTo>
                <a:close/>
              </a:path>
            </a:pathLst>
          </a:custGeom>
          <a:solidFill>
            <a:srgbClr val="00BA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0" name="object 3760"/>
          <p:cNvSpPr/>
          <p:nvPr/>
        </p:nvSpPr>
        <p:spPr>
          <a:xfrm>
            <a:off x="6815151" y="5285301"/>
            <a:ext cx="0" cy="11430"/>
          </a:xfrm>
          <a:custGeom>
            <a:avLst/>
            <a:gdLst/>
            <a:ahLst/>
            <a:cxnLst/>
            <a:rect l="l" t="t" r="r" b="b"/>
            <a:pathLst>
              <a:path h="11429">
                <a:moveTo>
                  <a:pt x="0" y="0"/>
                </a:moveTo>
                <a:lnTo>
                  <a:pt x="0" y="11353"/>
                </a:lnTo>
              </a:path>
            </a:pathLst>
          </a:custGeom>
          <a:ln w="3175">
            <a:solidFill>
              <a:srgbClr val="00BA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1" name="object 3761"/>
          <p:cNvSpPr/>
          <p:nvPr/>
        </p:nvSpPr>
        <p:spPr>
          <a:xfrm>
            <a:off x="6813722" y="5284427"/>
            <a:ext cx="0" cy="13335"/>
          </a:xfrm>
          <a:custGeom>
            <a:avLst/>
            <a:gdLst/>
            <a:ahLst/>
            <a:cxnLst/>
            <a:rect l="l" t="t" r="r" b="b"/>
            <a:pathLst>
              <a:path h="13335">
                <a:moveTo>
                  <a:pt x="0" y="13100"/>
                </a:moveTo>
                <a:lnTo>
                  <a:pt x="0" y="0"/>
                </a:lnTo>
              </a:path>
            </a:pathLst>
          </a:custGeom>
          <a:ln w="3175">
            <a:solidFill>
              <a:srgbClr val="00BA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2" name="object 3762"/>
          <p:cNvSpPr/>
          <p:nvPr/>
        </p:nvSpPr>
        <p:spPr>
          <a:xfrm>
            <a:off x="6815151" y="5285301"/>
            <a:ext cx="1270" cy="11430"/>
          </a:xfrm>
          <a:custGeom>
            <a:avLst/>
            <a:gdLst/>
            <a:ahLst/>
            <a:cxnLst/>
            <a:rect l="l" t="t" r="r" b="b"/>
            <a:pathLst>
              <a:path w="1270" h="11429">
                <a:moveTo>
                  <a:pt x="0" y="0"/>
                </a:moveTo>
                <a:lnTo>
                  <a:pt x="1250" y="764"/>
                </a:lnTo>
                <a:lnTo>
                  <a:pt x="1250" y="10589"/>
                </a:lnTo>
                <a:lnTo>
                  <a:pt x="0" y="11353"/>
                </a:lnTo>
                <a:lnTo>
                  <a:pt x="0" y="0"/>
                </a:lnTo>
                <a:close/>
              </a:path>
            </a:pathLst>
          </a:custGeom>
          <a:solidFill>
            <a:srgbClr val="00BA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3" name="object 3763"/>
          <p:cNvSpPr/>
          <p:nvPr/>
        </p:nvSpPr>
        <p:spPr>
          <a:xfrm>
            <a:off x="6816402" y="5286065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0"/>
                </a:moveTo>
                <a:lnTo>
                  <a:pt x="0" y="9825"/>
                </a:lnTo>
              </a:path>
            </a:pathLst>
          </a:custGeom>
          <a:ln w="3175">
            <a:solidFill>
              <a:srgbClr val="00BA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4" name="object 3764"/>
          <p:cNvSpPr/>
          <p:nvPr/>
        </p:nvSpPr>
        <p:spPr>
          <a:xfrm>
            <a:off x="6815151" y="5285301"/>
            <a:ext cx="0" cy="11430"/>
          </a:xfrm>
          <a:custGeom>
            <a:avLst/>
            <a:gdLst/>
            <a:ahLst/>
            <a:cxnLst/>
            <a:rect l="l" t="t" r="r" b="b"/>
            <a:pathLst>
              <a:path h="11429">
                <a:moveTo>
                  <a:pt x="0" y="11353"/>
                </a:moveTo>
                <a:lnTo>
                  <a:pt x="0" y="0"/>
                </a:lnTo>
              </a:path>
            </a:pathLst>
          </a:custGeom>
          <a:ln w="3175">
            <a:solidFill>
              <a:srgbClr val="00BA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5" name="object 3765"/>
          <p:cNvSpPr/>
          <p:nvPr/>
        </p:nvSpPr>
        <p:spPr>
          <a:xfrm>
            <a:off x="6816402" y="5286065"/>
            <a:ext cx="1905" cy="10160"/>
          </a:xfrm>
          <a:custGeom>
            <a:avLst/>
            <a:gdLst/>
            <a:ahLst/>
            <a:cxnLst/>
            <a:rect l="l" t="t" r="r" b="b"/>
            <a:pathLst>
              <a:path w="1904" h="10160">
                <a:moveTo>
                  <a:pt x="0" y="0"/>
                </a:moveTo>
                <a:lnTo>
                  <a:pt x="1429" y="873"/>
                </a:lnTo>
                <a:lnTo>
                  <a:pt x="1429" y="8951"/>
                </a:lnTo>
                <a:lnTo>
                  <a:pt x="0" y="9825"/>
                </a:lnTo>
                <a:lnTo>
                  <a:pt x="0" y="0"/>
                </a:lnTo>
                <a:close/>
              </a:path>
            </a:pathLst>
          </a:custGeom>
          <a:solidFill>
            <a:srgbClr val="00B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6" name="object 3766"/>
          <p:cNvSpPr/>
          <p:nvPr/>
        </p:nvSpPr>
        <p:spPr>
          <a:xfrm>
            <a:off x="6817831" y="5286938"/>
            <a:ext cx="0" cy="8255"/>
          </a:xfrm>
          <a:custGeom>
            <a:avLst/>
            <a:gdLst/>
            <a:ahLst/>
            <a:cxnLst/>
            <a:rect l="l" t="t" r="r" b="b"/>
            <a:pathLst>
              <a:path h="8254">
                <a:moveTo>
                  <a:pt x="0" y="0"/>
                </a:moveTo>
                <a:lnTo>
                  <a:pt x="0" y="8078"/>
                </a:lnTo>
              </a:path>
            </a:pathLst>
          </a:custGeom>
          <a:ln w="3175">
            <a:solidFill>
              <a:srgbClr val="00B9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7" name="object 3767"/>
          <p:cNvSpPr/>
          <p:nvPr/>
        </p:nvSpPr>
        <p:spPr>
          <a:xfrm>
            <a:off x="6816402" y="5286065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9825"/>
                </a:moveTo>
                <a:lnTo>
                  <a:pt x="0" y="0"/>
                </a:lnTo>
              </a:path>
            </a:pathLst>
          </a:custGeom>
          <a:ln w="3175">
            <a:solidFill>
              <a:srgbClr val="00B9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8" name="object 3768"/>
          <p:cNvSpPr/>
          <p:nvPr/>
        </p:nvSpPr>
        <p:spPr>
          <a:xfrm>
            <a:off x="6817831" y="5286938"/>
            <a:ext cx="1270" cy="8255"/>
          </a:xfrm>
          <a:custGeom>
            <a:avLst/>
            <a:gdLst/>
            <a:ahLst/>
            <a:cxnLst/>
            <a:rect l="l" t="t" r="r" b="b"/>
            <a:pathLst>
              <a:path w="1270" h="8254">
                <a:moveTo>
                  <a:pt x="0" y="0"/>
                </a:moveTo>
                <a:lnTo>
                  <a:pt x="1250" y="764"/>
                </a:lnTo>
                <a:lnTo>
                  <a:pt x="1250" y="7314"/>
                </a:lnTo>
                <a:lnTo>
                  <a:pt x="0" y="8078"/>
                </a:lnTo>
                <a:lnTo>
                  <a:pt x="0" y="0"/>
                </a:lnTo>
                <a:close/>
              </a:path>
            </a:pathLst>
          </a:custGeom>
          <a:solidFill>
            <a:srgbClr val="00B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9" name="object 3769"/>
          <p:cNvSpPr/>
          <p:nvPr/>
        </p:nvSpPr>
        <p:spPr>
          <a:xfrm>
            <a:off x="6819082" y="5287703"/>
            <a:ext cx="0" cy="6985"/>
          </a:xfrm>
          <a:custGeom>
            <a:avLst/>
            <a:gdLst/>
            <a:ahLst/>
            <a:cxnLst/>
            <a:rect l="l" t="t" r="r" b="b"/>
            <a:pathLst>
              <a:path h="6985">
                <a:moveTo>
                  <a:pt x="0" y="0"/>
                </a:moveTo>
                <a:lnTo>
                  <a:pt x="0" y="6550"/>
                </a:lnTo>
              </a:path>
            </a:pathLst>
          </a:custGeom>
          <a:ln w="3175">
            <a:solidFill>
              <a:srgbClr val="00B9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0" name="object 3770"/>
          <p:cNvSpPr/>
          <p:nvPr/>
        </p:nvSpPr>
        <p:spPr>
          <a:xfrm>
            <a:off x="6817831" y="5286938"/>
            <a:ext cx="0" cy="8255"/>
          </a:xfrm>
          <a:custGeom>
            <a:avLst/>
            <a:gdLst/>
            <a:ahLst/>
            <a:cxnLst/>
            <a:rect l="l" t="t" r="r" b="b"/>
            <a:pathLst>
              <a:path h="8254">
                <a:moveTo>
                  <a:pt x="0" y="8078"/>
                </a:moveTo>
                <a:lnTo>
                  <a:pt x="0" y="0"/>
                </a:lnTo>
              </a:path>
            </a:pathLst>
          </a:custGeom>
          <a:ln w="3175">
            <a:solidFill>
              <a:srgbClr val="00B9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1" name="object 3771"/>
          <p:cNvSpPr/>
          <p:nvPr/>
        </p:nvSpPr>
        <p:spPr>
          <a:xfrm>
            <a:off x="6819082" y="5287703"/>
            <a:ext cx="1905" cy="6985"/>
          </a:xfrm>
          <a:custGeom>
            <a:avLst/>
            <a:gdLst/>
            <a:ahLst/>
            <a:cxnLst/>
            <a:rect l="l" t="t" r="r" b="b"/>
            <a:pathLst>
              <a:path w="1904" h="6985">
                <a:moveTo>
                  <a:pt x="0" y="0"/>
                </a:moveTo>
                <a:lnTo>
                  <a:pt x="1429" y="873"/>
                </a:lnTo>
                <a:lnTo>
                  <a:pt x="1429" y="5676"/>
                </a:lnTo>
                <a:lnTo>
                  <a:pt x="0" y="6550"/>
                </a:lnTo>
                <a:lnTo>
                  <a:pt x="0" y="0"/>
                </a:lnTo>
                <a:close/>
              </a:path>
            </a:pathLst>
          </a:custGeom>
          <a:solidFill>
            <a:srgbClr val="00B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2" name="object 3772"/>
          <p:cNvSpPr/>
          <p:nvPr/>
        </p:nvSpPr>
        <p:spPr>
          <a:xfrm>
            <a:off x="6820511" y="5288576"/>
            <a:ext cx="0" cy="5080"/>
          </a:xfrm>
          <a:custGeom>
            <a:avLst/>
            <a:gdLst/>
            <a:ahLst/>
            <a:cxnLst/>
            <a:rect l="l" t="t" r="r" b="b"/>
            <a:pathLst>
              <a:path h="5079">
                <a:moveTo>
                  <a:pt x="-1250" y="2401"/>
                </a:moveTo>
                <a:lnTo>
                  <a:pt x="1250" y="2401"/>
                </a:lnTo>
              </a:path>
            </a:pathLst>
          </a:custGeom>
          <a:ln w="4803">
            <a:solidFill>
              <a:srgbClr val="00B9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3" name="object 3773"/>
          <p:cNvSpPr/>
          <p:nvPr/>
        </p:nvSpPr>
        <p:spPr>
          <a:xfrm>
            <a:off x="6819082" y="5287703"/>
            <a:ext cx="0" cy="6985"/>
          </a:xfrm>
          <a:custGeom>
            <a:avLst/>
            <a:gdLst/>
            <a:ahLst/>
            <a:cxnLst/>
            <a:rect l="l" t="t" r="r" b="b"/>
            <a:pathLst>
              <a:path h="6985">
                <a:moveTo>
                  <a:pt x="0" y="6550"/>
                </a:moveTo>
                <a:lnTo>
                  <a:pt x="0" y="0"/>
                </a:lnTo>
              </a:path>
            </a:pathLst>
          </a:custGeom>
          <a:ln w="3175">
            <a:solidFill>
              <a:srgbClr val="00B9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4" name="object 3774"/>
          <p:cNvSpPr/>
          <p:nvPr/>
        </p:nvSpPr>
        <p:spPr>
          <a:xfrm>
            <a:off x="6820511" y="5288576"/>
            <a:ext cx="1270" cy="5080"/>
          </a:xfrm>
          <a:custGeom>
            <a:avLst/>
            <a:gdLst/>
            <a:ahLst/>
            <a:cxnLst/>
            <a:rect l="l" t="t" r="r" b="b"/>
            <a:pathLst>
              <a:path w="1270" h="5079">
                <a:moveTo>
                  <a:pt x="0" y="0"/>
                </a:moveTo>
                <a:lnTo>
                  <a:pt x="1250" y="764"/>
                </a:lnTo>
                <a:lnTo>
                  <a:pt x="1250" y="4039"/>
                </a:lnTo>
                <a:lnTo>
                  <a:pt x="0" y="4803"/>
                </a:lnTo>
                <a:lnTo>
                  <a:pt x="0" y="0"/>
                </a:lnTo>
                <a:close/>
              </a:path>
            </a:pathLst>
          </a:custGeom>
          <a:solidFill>
            <a:srgbClr val="00B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5" name="object 3775"/>
          <p:cNvSpPr/>
          <p:nvPr/>
        </p:nvSpPr>
        <p:spPr>
          <a:xfrm>
            <a:off x="6821762" y="5289340"/>
            <a:ext cx="0" cy="3810"/>
          </a:xfrm>
          <a:custGeom>
            <a:avLst/>
            <a:gdLst/>
            <a:ahLst/>
            <a:cxnLst/>
            <a:rect l="l" t="t" r="r" b="b"/>
            <a:pathLst>
              <a:path h="3810">
                <a:moveTo>
                  <a:pt x="-1250" y="1637"/>
                </a:moveTo>
                <a:lnTo>
                  <a:pt x="1250" y="1637"/>
                </a:lnTo>
              </a:path>
            </a:pathLst>
          </a:custGeom>
          <a:ln w="3275">
            <a:solidFill>
              <a:srgbClr val="00B9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6" name="object 3776"/>
          <p:cNvSpPr/>
          <p:nvPr/>
        </p:nvSpPr>
        <p:spPr>
          <a:xfrm>
            <a:off x="6820511" y="5288576"/>
            <a:ext cx="0" cy="5080"/>
          </a:xfrm>
          <a:custGeom>
            <a:avLst/>
            <a:gdLst/>
            <a:ahLst/>
            <a:cxnLst/>
            <a:rect l="l" t="t" r="r" b="b"/>
            <a:pathLst>
              <a:path h="5079">
                <a:moveTo>
                  <a:pt x="-1250" y="2401"/>
                </a:moveTo>
                <a:lnTo>
                  <a:pt x="1250" y="2401"/>
                </a:lnTo>
              </a:path>
            </a:pathLst>
          </a:custGeom>
          <a:ln w="4803">
            <a:solidFill>
              <a:srgbClr val="00B9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7" name="object 3777"/>
          <p:cNvSpPr/>
          <p:nvPr/>
        </p:nvSpPr>
        <p:spPr>
          <a:xfrm>
            <a:off x="6821762" y="5289340"/>
            <a:ext cx="1905" cy="3810"/>
          </a:xfrm>
          <a:custGeom>
            <a:avLst/>
            <a:gdLst/>
            <a:ahLst/>
            <a:cxnLst/>
            <a:rect l="l" t="t" r="r" b="b"/>
            <a:pathLst>
              <a:path w="1904" h="3810">
                <a:moveTo>
                  <a:pt x="0" y="0"/>
                </a:moveTo>
                <a:lnTo>
                  <a:pt x="1429" y="873"/>
                </a:lnTo>
                <a:lnTo>
                  <a:pt x="1429" y="2401"/>
                </a:lnTo>
                <a:lnTo>
                  <a:pt x="0" y="3275"/>
                </a:lnTo>
                <a:lnTo>
                  <a:pt x="0" y="0"/>
                </a:lnTo>
                <a:close/>
              </a:path>
            </a:pathLst>
          </a:custGeom>
          <a:solidFill>
            <a:srgbClr val="00B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8" name="object 3778"/>
          <p:cNvSpPr/>
          <p:nvPr/>
        </p:nvSpPr>
        <p:spPr>
          <a:xfrm>
            <a:off x="6823192" y="5290213"/>
            <a:ext cx="0" cy="1905"/>
          </a:xfrm>
          <a:custGeom>
            <a:avLst/>
            <a:gdLst/>
            <a:ahLst/>
            <a:cxnLst/>
            <a:rect l="l" t="t" r="r" b="b"/>
            <a:pathLst>
              <a:path h="1904">
                <a:moveTo>
                  <a:pt x="-1250" y="764"/>
                </a:moveTo>
                <a:lnTo>
                  <a:pt x="1250" y="764"/>
                </a:lnTo>
              </a:path>
            </a:pathLst>
          </a:custGeom>
          <a:ln w="3175">
            <a:solidFill>
              <a:srgbClr val="00B9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9" name="object 3779"/>
          <p:cNvSpPr/>
          <p:nvPr/>
        </p:nvSpPr>
        <p:spPr>
          <a:xfrm>
            <a:off x="6821762" y="5289340"/>
            <a:ext cx="0" cy="3810"/>
          </a:xfrm>
          <a:custGeom>
            <a:avLst/>
            <a:gdLst/>
            <a:ahLst/>
            <a:cxnLst/>
            <a:rect l="l" t="t" r="r" b="b"/>
            <a:pathLst>
              <a:path h="3810">
                <a:moveTo>
                  <a:pt x="-1250" y="1637"/>
                </a:moveTo>
                <a:lnTo>
                  <a:pt x="1250" y="1637"/>
                </a:lnTo>
              </a:path>
            </a:pathLst>
          </a:custGeom>
          <a:ln w="3275">
            <a:solidFill>
              <a:srgbClr val="00B9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0" name="object 3780"/>
          <p:cNvSpPr/>
          <p:nvPr/>
        </p:nvSpPr>
        <p:spPr>
          <a:xfrm>
            <a:off x="6823192" y="5290213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0" y="0"/>
                </a:moveTo>
                <a:lnTo>
                  <a:pt x="0" y="1528"/>
                </a:lnTo>
                <a:lnTo>
                  <a:pt x="1250" y="764"/>
                </a:lnTo>
                <a:lnTo>
                  <a:pt x="0" y="0"/>
                </a:lnTo>
                <a:close/>
              </a:path>
            </a:pathLst>
          </a:custGeom>
          <a:solidFill>
            <a:srgbClr val="00B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1" name="object 3781"/>
          <p:cNvSpPr/>
          <p:nvPr/>
        </p:nvSpPr>
        <p:spPr>
          <a:xfrm>
            <a:off x="6824442" y="529097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B9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2" name="object 3782"/>
          <p:cNvSpPr/>
          <p:nvPr/>
        </p:nvSpPr>
        <p:spPr>
          <a:xfrm>
            <a:off x="6823192" y="5290213"/>
            <a:ext cx="0" cy="1905"/>
          </a:xfrm>
          <a:custGeom>
            <a:avLst/>
            <a:gdLst/>
            <a:ahLst/>
            <a:cxnLst/>
            <a:rect l="l" t="t" r="r" b="b"/>
            <a:pathLst>
              <a:path h="1904">
                <a:moveTo>
                  <a:pt x="-1250" y="764"/>
                </a:moveTo>
                <a:lnTo>
                  <a:pt x="1250" y="764"/>
                </a:lnTo>
              </a:path>
            </a:pathLst>
          </a:custGeom>
          <a:ln w="3175">
            <a:solidFill>
              <a:srgbClr val="00B9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3" name="object 3783"/>
          <p:cNvSpPr/>
          <p:nvPr/>
        </p:nvSpPr>
        <p:spPr>
          <a:xfrm>
            <a:off x="6492119" y="5222965"/>
            <a:ext cx="332740" cy="136525"/>
          </a:xfrm>
          <a:custGeom>
            <a:avLst/>
            <a:gdLst/>
            <a:ahLst/>
            <a:cxnLst/>
            <a:rect l="l" t="t" r="r" b="b"/>
            <a:pathLst>
              <a:path w="332740" h="136525">
                <a:moveTo>
                  <a:pt x="332322" y="68012"/>
                </a:moveTo>
                <a:lnTo>
                  <a:pt x="221012" y="136024"/>
                </a:lnTo>
                <a:lnTo>
                  <a:pt x="221012" y="98231"/>
                </a:lnTo>
                <a:lnTo>
                  <a:pt x="0" y="98231"/>
                </a:lnTo>
                <a:lnTo>
                  <a:pt x="0" y="36262"/>
                </a:lnTo>
                <a:lnTo>
                  <a:pt x="221012" y="36262"/>
                </a:lnTo>
                <a:lnTo>
                  <a:pt x="221012" y="0"/>
                </a:lnTo>
                <a:lnTo>
                  <a:pt x="332322" y="68012"/>
                </a:lnTo>
                <a:close/>
              </a:path>
            </a:pathLst>
          </a:custGeom>
          <a:ln w="8921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4" name="object 3784"/>
          <p:cNvSpPr/>
          <p:nvPr/>
        </p:nvSpPr>
        <p:spPr>
          <a:xfrm>
            <a:off x="5156932" y="4680396"/>
            <a:ext cx="1341120" cy="1160780"/>
          </a:xfrm>
          <a:custGeom>
            <a:avLst/>
            <a:gdLst/>
            <a:ahLst/>
            <a:cxnLst/>
            <a:rect l="l" t="t" r="r" b="b"/>
            <a:pathLst>
              <a:path w="1341120" h="1160779">
                <a:moveTo>
                  <a:pt x="0" y="1160707"/>
                </a:moveTo>
                <a:lnTo>
                  <a:pt x="1340547" y="1160707"/>
                </a:lnTo>
                <a:lnTo>
                  <a:pt x="1340547" y="0"/>
                </a:lnTo>
                <a:lnTo>
                  <a:pt x="0" y="0"/>
                </a:lnTo>
                <a:lnTo>
                  <a:pt x="0" y="1160707"/>
                </a:lnTo>
                <a:close/>
              </a:path>
            </a:pathLst>
          </a:custGeom>
          <a:solidFill>
            <a:srgbClr val="C6E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5" name="object 3785"/>
          <p:cNvSpPr/>
          <p:nvPr/>
        </p:nvSpPr>
        <p:spPr>
          <a:xfrm>
            <a:off x="5156932" y="4680396"/>
            <a:ext cx="1341120" cy="1160780"/>
          </a:xfrm>
          <a:custGeom>
            <a:avLst/>
            <a:gdLst/>
            <a:ahLst/>
            <a:cxnLst/>
            <a:rect l="l" t="t" r="r" b="b"/>
            <a:pathLst>
              <a:path w="1341120" h="1160779">
                <a:moveTo>
                  <a:pt x="0" y="0"/>
                </a:moveTo>
                <a:lnTo>
                  <a:pt x="1340547" y="0"/>
                </a:lnTo>
                <a:lnTo>
                  <a:pt x="1340547" y="1160707"/>
                </a:lnTo>
                <a:lnTo>
                  <a:pt x="0" y="1160707"/>
                </a:lnTo>
                <a:lnTo>
                  <a:pt x="0" y="0"/>
                </a:lnTo>
                <a:close/>
              </a:path>
            </a:pathLst>
          </a:custGeom>
          <a:ln w="8628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6" name="object 3786"/>
          <p:cNvSpPr/>
          <p:nvPr/>
        </p:nvSpPr>
        <p:spPr>
          <a:xfrm>
            <a:off x="5371512" y="5611378"/>
            <a:ext cx="933450" cy="229870"/>
          </a:xfrm>
          <a:custGeom>
            <a:avLst/>
            <a:gdLst/>
            <a:ahLst/>
            <a:cxnLst/>
            <a:rect l="l" t="t" r="r" b="b"/>
            <a:pathLst>
              <a:path w="933450" h="229870">
                <a:moveTo>
                  <a:pt x="932826" y="0"/>
                </a:moveTo>
                <a:lnTo>
                  <a:pt x="0" y="0"/>
                </a:lnTo>
                <a:lnTo>
                  <a:pt x="0" y="229726"/>
                </a:lnTo>
                <a:lnTo>
                  <a:pt x="932826" y="229726"/>
                </a:lnTo>
                <a:lnTo>
                  <a:pt x="932826" y="0"/>
                </a:lnTo>
                <a:close/>
              </a:path>
            </a:pathLst>
          </a:custGeom>
          <a:solidFill>
            <a:srgbClr val="D1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7" name="object 3787"/>
          <p:cNvSpPr/>
          <p:nvPr/>
        </p:nvSpPr>
        <p:spPr>
          <a:xfrm>
            <a:off x="5537674" y="5430024"/>
            <a:ext cx="595630" cy="181610"/>
          </a:xfrm>
          <a:custGeom>
            <a:avLst/>
            <a:gdLst/>
            <a:ahLst/>
            <a:cxnLst/>
            <a:rect l="l" t="t" r="r" b="b"/>
            <a:pathLst>
              <a:path w="595629" h="181610">
                <a:moveTo>
                  <a:pt x="595143" y="0"/>
                </a:moveTo>
                <a:lnTo>
                  <a:pt x="0" y="0"/>
                </a:lnTo>
                <a:lnTo>
                  <a:pt x="0" y="181353"/>
                </a:lnTo>
                <a:lnTo>
                  <a:pt x="595143" y="181353"/>
                </a:lnTo>
                <a:lnTo>
                  <a:pt x="595143" y="0"/>
                </a:lnTo>
                <a:close/>
              </a:path>
            </a:pathLst>
          </a:custGeom>
          <a:solidFill>
            <a:srgbClr val="D1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8" name="object 3788"/>
          <p:cNvSpPr/>
          <p:nvPr/>
        </p:nvSpPr>
        <p:spPr>
          <a:xfrm>
            <a:off x="5371512" y="5430024"/>
            <a:ext cx="933450" cy="411480"/>
          </a:xfrm>
          <a:custGeom>
            <a:avLst/>
            <a:gdLst/>
            <a:ahLst/>
            <a:cxnLst/>
            <a:rect l="l" t="t" r="r" b="b"/>
            <a:pathLst>
              <a:path w="933450" h="411479">
                <a:moveTo>
                  <a:pt x="932826" y="411079"/>
                </a:moveTo>
                <a:lnTo>
                  <a:pt x="0" y="411079"/>
                </a:lnTo>
                <a:lnTo>
                  <a:pt x="0" y="181353"/>
                </a:lnTo>
                <a:lnTo>
                  <a:pt x="166161" y="181353"/>
                </a:lnTo>
                <a:lnTo>
                  <a:pt x="166161" y="0"/>
                </a:lnTo>
                <a:lnTo>
                  <a:pt x="761305" y="0"/>
                </a:lnTo>
                <a:lnTo>
                  <a:pt x="761305" y="181353"/>
                </a:lnTo>
                <a:lnTo>
                  <a:pt x="932826" y="181353"/>
                </a:lnTo>
                <a:lnTo>
                  <a:pt x="932826" y="411079"/>
                </a:lnTo>
                <a:close/>
              </a:path>
            </a:pathLst>
          </a:custGeom>
          <a:ln w="8901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9" name="object 3789"/>
          <p:cNvSpPr/>
          <p:nvPr/>
        </p:nvSpPr>
        <p:spPr>
          <a:xfrm>
            <a:off x="6492119" y="3571084"/>
            <a:ext cx="332740" cy="136525"/>
          </a:xfrm>
          <a:custGeom>
            <a:avLst/>
            <a:gdLst/>
            <a:ahLst/>
            <a:cxnLst/>
            <a:rect l="l" t="t" r="r" b="b"/>
            <a:pathLst>
              <a:path w="332740" h="136525">
                <a:moveTo>
                  <a:pt x="221012" y="0"/>
                </a:moveTo>
                <a:lnTo>
                  <a:pt x="221012" y="36262"/>
                </a:lnTo>
                <a:lnTo>
                  <a:pt x="0" y="36262"/>
                </a:lnTo>
                <a:lnTo>
                  <a:pt x="0" y="98311"/>
                </a:lnTo>
                <a:lnTo>
                  <a:pt x="221012" y="98311"/>
                </a:lnTo>
                <a:lnTo>
                  <a:pt x="221012" y="135984"/>
                </a:lnTo>
                <a:lnTo>
                  <a:pt x="332322" y="67891"/>
                </a:lnTo>
                <a:lnTo>
                  <a:pt x="221012" y="0"/>
                </a:lnTo>
                <a:close/>
              </a:path>
            </a:pathLst>
          </a:custGeom>
          <a:solidFill>
            <a:srgbClr val="E0F4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0" name="object 3790"/>
          <p:cNvSpPr/>
          <p:nvPr/>
        </p:nvSpPr>
        <p:spPr>
          <a:xfrm>
            <a:off x="6498104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DFF3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1" name="object 3791"/>
          <p:cNvSpPr/>
          <p:nvPr/>
        </p:nvSpPr>
        <p:spPr>
          <a:xfrm>
            <a:off x="6497479" y="3607347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DEF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2" name="object 3792"/>
          <p:cNvSpPr/>
          <p:nvPr/>
        </p:nvSpPr>
        <p:spPr>
          <a:xfrm>
            <a:off x="649873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DEF1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3" name="object 3793"/>
          <p:cNvSpPr/>
          <p:nvPr/>
        </p:nvSpPr>
        <p:spPr>
          <a:xfrm>
            <a:off x="6498104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DEF1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4" name="object 3794"/>
          <p:cNvSpPr/>
          <p:nvPr/>
        </p:nvSpPr>
        <p:spPr>
          <a:xfrm>
            <a:off x="6498730" y="3607347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DEF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5" name="object 3795"/>
          <p:cNvSpPr/>
          <p:nvPr/>
        </p:nvSpPr>
        <p:spPr>
          <a:xfrm>
            <a:off x="6500159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DEF1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6" name="object 3796"/>
          <p:cNvSpPr/>
          <p:nvPr/>
        </p:nvSpPr>
        <p:spPr>
          <a:xfrm>
            <a:off x="649873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DEF1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7" name="object 3797"/>
          <p:cNvSpPr/>
          <p:nvPr/>
        </p:nvSpPr>
        <p:spPr>
          <a:xfrm>
            <a:off x="6500159" y="3607347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DDF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8" name="object 3798"/>
          <p:cNvSpPr/>
          <p:nvPr/>
        </p:nvSpPr>
        <p:spPr>
          <a:xfrm>
            <a:off x="6500784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752">
            <a:solidFill>
              <a:srgbClr val="DDF1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9" name="object 3799"/>
          <p:cNvSpPr/>
          <p:nvPr/>
        </p:nvSpPr>
        <p:spPr>
          <a:xfrm>
            <a:off x="6501410" y="3607347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DCF1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0" name="object 3800"/>
          <p:cNvSpPr/>
          <p:nvPr/>
        </p:nvSpPr>
        <p:spPr>
          <a:xfrm>
            <a:off x="6502839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DCF1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1" name="object 3801"/>
          <p:cNvSpPr/>
          <p:nvPr/>
        </p:nvSpPr>
        <p:spPr>
          <a:xfrm>
            <a:off x="650141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DCF1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2" name="object 3802"/>
          <p:cNvSpPr/>
          <p:nvPr/>
        </p:nvSpPr>
        <p:spPr>
          <a:xfrm>
            <a:off x="6502839" y="3607347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DBF0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3" name="object 3803"/>
          <p:cNvSpPr/>
          <p:nvPr/>
        </p:nvSpPr>
        <p:spPr>
          <a:xfrm>
            <a:off x="650409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DBF0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4" name="object 3804"/>
          <p:cNvSpPr/>
          <p:nvPr/>
        </p:nvSpPr>
        <p:spPr>
          <a:xfrm>
            <a:off x="6504090" y="3607347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DBF0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5" name="object 3805"/>
          <p:cNvSpPr/>
          <p:nvPr/>
        </p:nvSpPr>
        <p:spPr>
          <a:xfrm>
            <a:off x="6505519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DBF0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6" name="object 3806"/>
          <p:cNvSpPr/>
          <p:nvPr/>
        </p:nvSpPr>
        <p:spPr>
          <a:xfrm>
            <a:off x="6503465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752">
            <a:solidFill>
              <a:srgbClr val="DBF0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7" name="object 3807"/>
          <p:cNvSpPr/>
          <p:nvPr/>
        </p:nvSpPr>
        <p:spPr>
          <a:xfrm>
            <a:off x="6505519" y="3607347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DAF0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8" name="object 3808"/>
          <p:cNvSpPr/>
          <p:nvPr/>
        </p:nvSpPr>
        <p:spPr>
          <a:xfrm>
            <a:off x="6506144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752">
            <a:solidFill>
              <a:srgbClr val="DAF0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9" name="object 3809"/>
          <p:cNvSpPr/>
          <p:nvPr/>
        </p:nvSpPr>
        <p:spPr>
          <a:xfrm>
            <a:off x="6506770" y="3607347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D9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0" name="object 3810"/>
          <p:cNvSpPr/>
          <p:nvPr/>
        </p:nvSpPr>
        <p:spPr>
          <a:xfrm>
            <a:off x="6508199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D9E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1" name="object 3811"/>
          <p:cNvSpPr/>
          <p:nvPr/>
        </p:nvSpPr>
        <p:spPr>
          <a:xfrm>
            <a:off x="650677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D9E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2" name="object 3812"/>
          <p:cNvSpPr/>
          <p:nvPr/>
        </p:nvSpPr>
        <p:spPr>
          <a:xfrm>
            <a:off x="6508199" y="3607347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D9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3" name="object 3813"/>
          <p:cNvSpPr/>
          <p:nvPr/>
        </p:nvSpPr>
        <p:spPr>
          <a:xfrm>
            <a:off x="650945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D9E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4" name="object 3814"/>
          <p:cNvSpPr/>
          <p:nvPr/>
        </p:nvSpPr>
        <p:spPr>
          <a:xfrm>
            <a:off x="6508199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D9E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5" name="object 3815"/>
          <p:cNvSpPr/>
          <p:nvPr/>
        </p:nvSpPr>
        <p:spPr>
          <a:xfrm>
            <a:off x="6509450" y="3607347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D6EF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6" name="object 3816"/>
          <p:cNvSpPr/>
          <p:nvPr/>
        </p:nvSpPr>
        <p:spPr>
          <a:xfrm>
            <a:off x="651088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D6EF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7" name="object 3817"/>
          <p:cNvSpPr/>
          <p:nvPr/>
        </p:nvSpPr>
        <p:spPr>
          <a:xfrm>
            <a:off x="650945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D6EF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8" name="object 3818"/>
          <p:cNvSpPr/>
          <p:nvPr/>
        </p:nvSpPr>
        <p:spPr>
          <a:xfrm>
            <a:off x="6510880" y="3607347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D5EF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9" name="object 3819"/>
          <p:cNvSpPr/>
          <p:nvPr/>
        </p:nvSpPr>
        <p:spPr>
          <a:xfrm>
            <a:off x="651213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D5EF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0" name="object 3820"/>
          <p:cNvSpPr/>
          <p:nvPr/>
        </p:nvSpPr>
        <p:spPr>
          <a:xfrm>
            <a:off x="6512130" y="3607347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D5EF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1" name="object 3821"/>
          <p:cNvSpPr/>
          <p:nvPr/>
        </p:nvSpPr>
        <p:spPr>
          <a:xfrm>
            <a:off x="6513559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D5EF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2" name="object 3822"/>
          <p:cNvSpPr/>
          <p:nvPr/>
        </p:nvSpPr>
        <p:spPr>
          <a:xfrm>
            <a:off x="6511504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752">
            <a:solidFill>
              <a:srgbClr val="D5EF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3" name="object 3823"/>
          <p:cNvSpPr/>
          <p:nvPr/>
        </p:nvSpPr>
        <p:spPr>
          <a:xfrm>
            <a:off x="6513559" y="3607347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D4EE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4" name="object 3824"/>
          <p:cNvSpPr/>
          <p:nvPr/>
        </p:nvSpPr>
        <p:spPr>
          <a:xfrm>
            <a:off x="651481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D4EE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5" name="object 3825"/>
          <p:cNvSpPr/>
          <p:nvPr/>
        </p:nvSpPr>
        <p:spPr>
          <a:xfrm>
            <a:off x="6513559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D4EE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6" name="object 3826"/>
          <p:cNvSpPr/>
          <p:nvPr/>
        </p:nvSpPr>
        <p:spPr>
          <a:xfrm>
            <a:off x="6514810" y="3607347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D3EE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7" name="object 3827"/>
          <p:cNvSpPr/>
          <p:nvPr/>
        </p:nvSpPr>
        <p:spPr>
          <a:xfrm>
            <a:off x="651624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D3EE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8" name="object 3828"/>
          <p:cNvSpPr/>
          <p:nvPr/>
        </p:nvSpPr>
        <p:spPr>
          <a:xfrm>
            <a:off x="651481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D3EE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9" name="object 3829"/>
          <p:cNvSpPr/>
          <p:nvPr/>
        </p:nvSpPr>
        <p:spPr>
          <a:xfrm>
            <a:off x="651624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D2EE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0" name="object 3830"/>
          <p:cNvSpPr/>
          <p:nvPr/>
        </p:nvSpPr>
        <p:spPr>
          <a:xfrm>
            <a:off x="651624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D2EE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1" name="object 3831"/>
          <p:cNvSpPr/>
          <p:nvPr/>
        </p:nvSpPr>
        <p:spPr>
          <a:xfrm>
            <a:off x="6516240" y="3607347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D2EE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2" name="object 3832"/>
          <p:cNvSpPr/>
          <p:nvPr/>
        </p:nvSpPr>
        <p:spPr>
          <a:xfrm>
            <a:off x="651749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D2EE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3" name="object 3833"/>
          <p:cNvSpPr/>
          <p:nvPr/>
        </p:nvSpPr>
        <p:spPr>
          <a:xfrm>
            <a:off x="651624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D2EE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4" name="object 3834"/>
          <p:cNvSpPr/>
          <p:nvPr/>
        </p:nvSpPr>
        <p:spPr>
          <a:xfrm>
            <a:off x="6517490" y="3607347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D2ED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5" name="object 3835"/>
          <p:cNvSpPr/>
          <p:nvPr/>
        </p:nvSpPr>
        <p:spPr>
          <a:xfrm>
            <a:off x="6518919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D2ED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6" name="object 3836"/>
          <p:cNvSpPr/>
          <p:nvPr/>
        </p:nvSpPr>
        <p:spPr>
          <a:xfrm>
            <a:off x="651749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D2ED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7" name="object 3837"/>
          <p:cNvSpPr/>
          <p:nvPr/>
        </p:nvSpPr>
        <p:spPr>
          <a:xfrm>
            <a:off x="6518919" y="3607347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D1ED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8" name="object 3838"/>
          <p:cNvSpPr/>
          <p:nvPr/>
        </p:nvSpPr>
        <p:spPr>
          <a:xfrm>
            <a:off x="652017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D1ED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9" name="object 3839"/>
          <p:cNvSpPr/>
          <p:nvPr/>
        </p:nvSpPr>
        <p:spPr>
          <a:xfrm>
            <a:off x="6518919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D1ED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0" name="object 3840"/>
          <p:cNvSpPr/>
          <p:nvPr/>
        </p:nvSpPr>
        <p:spPr>
          <a:xfrm>
            <a:off x="6520170" y="3607347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D1ED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1" name="object 3841"/>
          <p:cNvSpPr/>
          <p:nvPr/>
        </p:nvSpPr>
        <p:spPr>
          <a:xfrm>
            <a:off x="6521599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D1ED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2" name="object 3842"/>
          <p:cNvSpPr/>
          <p:nvPr/>
        </p:nvSpPr>
        <p:spPr>
          <a:xfrm>
            <a:off x="652017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D1ED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3" name="object 3843"/>
          <p:cNvSpPr/>
          <p:nvPr/>
        </p:nvSpPr>
        <p:spPr>
          <a:xfrm>
            <a:off x="6521599" y="3607347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D0EC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4" name="object 3844"/>
          <p:cNvSpPr/>
          <p:nvPr/>
        </p:nvSpPr>
        <p:spPr>
          <a:xfrm>
            <a:off x="652285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D0E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5" name="object 3845"/>
          <p:cNvSpPr/>
          <p:nvPr/>
        </p:nvSpPr>
        <p:spPr>
          <a:xfrm>
            <a:off x="6521599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D0E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6" name="object 3846"/>
          <p:cNvSpPr/>
          <p:nvPr/>
        </p:nvSpPr>
        <p:spPr>
          <a:xfrm>
            <a:off x="6522850" y="3607347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CFEC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7" name="object 3847"/>
          <p:cNvSpPr/>
          <p:nvPr/>
        </p:nvSpPr>
        <p:spPr>
          <a:xfrm>
            <a:off x="652428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CFE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8" name="object 3848"/>
          <p:cNvSpPr/>
          <p:nvPr/>
        </p:nvSpPr>
        <p:spPr>
          <a:xfrm>
            <a:off x="652285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CFE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9" name="object 3849"/>
          <p:cNvSpPr/>
          <p:nvPr/>
        </p:nvSpPr>
        <p:spPr>
          <a:xfrm>
            <a:off x="6524280" y="3607347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CFEC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0" name="object 3850"/>
          <p:cNvSpPr/>
          <p:nvPr/>
        </p:nvSpPr>
        <p:spPr>
          <a:xfrm>
            <a:off x="652553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CFE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1" name="object 3851"/>
          <p:cNvSpPr/>
          <p:nvPr/>
        </p:nvSpPr>
        <p:spPr>
          <a:xfrm>
            <a:off x="652428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CFE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2" name="object 3852"/>
          <p:cNvSpPr/>
          <p:nvPr/>
        </p:nvSpPr>
        <p:spPr>
          <a:xfrm>
            <a:off x="6525530" y="3607347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CEEC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3" name="object 3853"/>
          <p:cNvSpPr/>
          <p:nvPr/>
        </p:nvSpPr>
        <p:spPr>
          <a:xfrm>
            <a:off x="6526959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CEE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4" name="object 3854"/>
          <p:cNvSpPr/>
          <p:nvPr/>
        </p:nvSpPr>
        <p:spPr>
          <a:xfrm>
            <a:off x="652553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CEE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5" name="object 3855"/>
          <p:cNvSpPr/>
          <p:nvPr/>
        </p:nvSpPr>
        <p:spPr>
          <a:xfrm>
            <a:off x="6526959" y="3607347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CDE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6" name="object 3856"/>
          <p:cNvSpPr/>
          <p:nvPr/>
        </p:nvSpPr>
        <p:spPr>
          <a:xfrm>
            <a:off x="652821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CDE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7" name="object 3857"/>
          <p:cNvSpPr/>
          <p:nvPr/>
        </p:nvSpPr>
        <p:spPr>
          <a:xfrm>
            <a:off x="6526959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CDE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8" name="object 3858"/>
          <p:cNvSpPr/>
          <p:nvPr/>
        </p:nvSpPr>
        <p:spPr>
          <a:xfrm>
            <a:off x="6528210" y="3607347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CCE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9" name="object 3859"/>
          <p:cNvSpPr/>
          <p:nvPr/>
        </p:nvSpPr>
        <p:spPr>
          <a:xfrm>
            <a:off x="652964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CCE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0" name="object 3860"/>
          <p:cNvSpPr/>
          <p:nvPr/>
        </p:nvSpPr>
        <p:spPr>
          <a:xfrm>
            <a:off x="652821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CCE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1" name="object 3861"/>
          <p:cNvSpPr/>
          <p:nvPr/>
        </p:nvSpPr>
        <p:spPr>
          <a:xfrm>
            <a:off x="6529640" y="3607347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CCE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2" name="object 3862"/>
          <p:cNvSpPr/>
          <p:nvPr/>
        </p:nvSpPr>
        <p:spPr>
          <a:xfrm>
            <a:off x="653089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CCE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3" name="object 3863"/>
          <p:cNvSpPr/>
          <p:nvPr/>
        </p:nvSpPr>
        <p:spPr>
          <a:xfrm>
            <a:off x="652964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CCE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4" name="object 3864"/>
          <p:cNvSpPr/>
          <p:nvPr/>
        </p:nvSpPr>
        <p:spPr>
          <a:xfrm>
            <a:off x="6530890" y="3607347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CAE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5" name="object 3865"/>
          <p:cNvSpPr/>
          <p:nvPr/>
        </p:nvSpPr>
        <p:spPr>
          <a:xfrm>
            <a:off x="6532319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CAE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6" name="object 3866"/>
          <p:cNvSpPr/>
          <p:nvPr/>
        </p:nvSpPr>
        <p:spPr>
          <a:xfrm>
            <a:off x="653089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CAE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7" name="object 3867"/>
          <p:cNvSpPr/>
          <p:nvPr/>
        </p:nvSpPr>
        <p:spPr>
          <a:xfrm>
            <a:off x="6532319" y="3607347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C9E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8" name="object 3868"/>
          <p:cNvSpPr/>
          <p:nvPr/>
        </p:nvSpPr>
        <p:spPr>
          <a:xfrm>
            <a:off x="653357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C9E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9" name="object 3869"/>
          <p:cNvSpPr/>
          <p:nvPr/>
        </p:nvSpPr>
        <p:spPr>
          <a:xfrm>
            <a:off x="6532319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C9E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0" name="object 3870"/>
          <p:cNvSpPr/>
          <p:nvPr/>
        </p:nvSpPr>
        <p:spPr>
          <a:xfrm>
            <a:off x="6533570" y="3607347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C9E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1" name="object 3871"/>
          <p:cNvSpPr/>
          <p:nvPr/>
        </p:nvSpPr>
        <p:spPr>
          <a:xfrm>
            <a:off x="653500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C9E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2" name="object 3872"/>
          <p:cNvSpPr/>
          <p:nvPr/>
        </p:nvSpPr>
        <p:spPr>
          <a:xfrm>
            <a:off x="653357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C9E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3" name="object 3873"/>
          <p:cNvSpPr/>
          <p:nvPr/>
        </p:nvSpPr>
        <p:spPr>
          <a:xfrm>
            <a:off x="6535000" y="3607347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C8E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4" name="object 3874"/>
          <p:cNvSpPr/>
          <p:nvPr/>
        </p:nvSpPr>
        <p:spPr>
          <a:xfrm>
            <a:off x="653625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C8E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5" name="object 3875"/>
          <p:cNvSpPr/>
          <p:nvPr/>
        </p:nvSpPr>
        <p:spPr>
          <a:xfrm>
            <a:off x="653500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C8E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6" name="object 3876"/>
          <p:cNvSpPr/>
          <p:nvPr/>
        </p:nvSpPr>
        <p:spPr>
          <a:xfrm>
            <a:off x="6536250" y="3607347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C7E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7" name="object 3877"/>
          <p:cNvSpPr/>
          <p:nvPr/>
        </p:nvSpPr>
        <p:spPr>
          <a:xfrm>
            <a:off x="653768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C7E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8" name="object 3878"/>
          <p:cNvSpPr/>
          <p:nvPr/>
        </p:nvSpPr>
        <p:spPr>
          <a:xfrm>
            <a:off x="653625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C7E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9" name="object 3879"/>
          <p:cNvSpPr/>
          <p:nvPr/>
        </p:nvSpPr>
        <p:spPr>
          <a:xfrm>
            <a:off x="6537680" y="3607347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C7E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0" name="object 3880"/>
          <p:cNvSpPr/>
          <p:nvPr/>
        </p:nvSpPr>
        <p:spPr>
          <a:xfrm>
            <a:off x="653893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C7E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1" name="object 3881"/>
          <p:cNvSpPr/>
          <p:nvPr/>
        </p:nvSpPr>
        <p:spPr>
          <a:xfrm>
            <a:off x="653768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C7E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2" name="object 3882"/>
          <p:cNvSpPr/>
          <p:nvPr/>
        </p:nvSpPr>
        <p:spPr>
          <a:xfrm>
            <a:off x="6538931" y="3607347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C6E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3" name="object 3883"/>
          <p:cNvSpPr/>
          <p:nvPr/>
        </p:nvSpPr>
        <p:spPr>
          <a:xfrm>
            <a:off x="654036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C6E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4" name="object 3884"/>
          <p:cNvSpPr/>
          <p:nvPr/>
        </p:nvSpPr>
        <p:spPr>
          <a:xfrm>
            <a:off x="653893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C6E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5" name="object 3885"/>
          <p:cNvSpPr/>
          <p:nvPr/>
        </p:nvSpPr>
        <p:spPr>
          <a:xfrm>
            <a:off x="6540360" y="3607347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C5E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6" name="object 3886"/>
          <p:cNvSpPr/>
          <p:nvPr/>
        </p:nvSpPr>
        <p:spPr>
          <a:xfrm>
            <a:off x="654161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C5E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7" name="object 3887"/>
          <p:cNvSpPr/>
          <p:nvPr/>
        </p:nvSpPr>
        <p:spPr>
          <a:xfrm>
            <a:off x="654036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C5E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8" name="object 3888"/>
          <p:cNvSpPr/>
          <p:nvPr/>
        </p:nvSpPr>
        <p:spPr>
          <a:xfrm>
            <a:off x="6541610" y="3607347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C5E9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9" name="object 3889"/>
          <p:cNvSpPr/>
          <p:nvPr/>
        </p:nvSpPr>
        <p:spPr>
          <a:xfrm>
            <a:off x="654304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C5E9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0" name="object 3890"/>
          <p:cNvSpPr/>
          <p:nvPr/>
        </p:nvSpPr>
        <p:spPr>
          <a:xfrm>
            <a:off x="654161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C5E9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1" name="object 3891"/>
          <p:cNvSpPr/>
          <p:nvPr/>
        </p:nvSpPr>
        <p:spPr>
          <a:xfrm>
            <a:off x="6543040" y="3607347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C5E9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2" name="object 3892"/>
          <p:cNvSpPr/>
          <p:nvPr/>
        </p:nvSpPr>
        <p:spPr>
          <a:xfrm>
            <a:off x="654429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C5E9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3" name="object 3893"/>
          <p:cNvSpPr/>
          <p:nvPr/>
        </p:nvSpPr>
        <p:spPr>
          <a:xfrm>
            <a:off x="654304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C5E9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4" name="object 3894"/>
          <p:cNvSpPr/>
          <p:nvPr/>
        </p:nvSpPr>
        <p:spPr>
          <a:xfrm>
            <a:off x="6544290" y="3607347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C3E9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5" name="object 3895"/>
          <p:cNvSpPr/>
          <p:nvPr/>
        </p:nvSpPr>
        <p:spPr>
          <a:xfrm>
            <a:off x="6545719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C3E9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6" name="object 3896"/>
          <p:cNvSpPr/>
          <p:nvPr/>
        </p:nvSpPr>
        <p:spPr>
          <a:xfrm>
            <a:off x="654429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C3E9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7" name="object 3897"/>
          <p:cNvSpPr/>
          <p:nvPr/>
        </p:nvSpPr>
        <p:spPr>
          <a:xfrm>
            <a:off x="6545719" y="3607347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C2E9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8" name="object 3898"/>
          <p:cNvSpPr/>
          <p:nvPr/>
        </p:nvSpPr>
        <p:spPr>
          <a:xfrm>
            <a:off x="654697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C2E9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9" name="object 3899"/>
          <p:cNvSpPr/>
          <p:nvPr/>
        </p:nvSpPr>
        <p:spPr>
          <a:xfrm>
            <a:off x="6545719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C2E9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0" name="object 3900"/>
          <p:cNvSpPr/>
          <p:nvPr/>
        </p:nvSpPr>
        <p:spPr>
          <a:xfrm>
            <a:off x="6546970" y="3607347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C2E9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1" name="object 3901"/>
          <p:cNvSpPr/>
          <p:nvPr/>
        </p:nvSpPr>
        <p:spPr>
          <a:xfrm>
            <a:off x="654840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C2E9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2" name="object 3902"/>
          <p:cNvSpPr/>
          <p:nvPr/>
        </p:nvSpPr>
        <p:spPr>
          <a:xfrm>
            <a:off x="654697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C2E9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3" name="object 3903"/>
          <p:cNvSpPr/>
          <p:nvPr/>
        </p:nvSpPr>
        <p:spPr>
          <a:xfrm>
            <a:off x="6548400" y="3607347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C1E8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4" name="object 3904"/>
          <p:cNvSpPr/>
          <p:nvPr/>
        </p:nvSpPr>
        <p:spPr>
          <a:xfrm>
            <a:off x="654965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C1E8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5" name="object 3905"/>
          <p:cNvSpPr/>
          <p:nvPr/>
        </p:nvSpPr>
        <p:spPr>
          <a:xfrm>
            <a:off x="654840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C1E8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6" name="object 3906"/>
          <p:cNvSpPr/>
          <p:nvPr/>
        </p:nvSpPr>
        <p:spPr>
          <a:xfrm>
            <a:off x="6549650" y="3607347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C0E8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7" name="object 3907"/>
          <p:cNvSpPr/>
          <p:nvPr/>
        </p:nvSpPr>
        <p:spPr>
          <a:xfrm>
            <a:off x="6551079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C0E8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8" name="object 3908"/>
          <p:cNvSpPr/>
          <p:nvPr/>
        </p:nvSpPr>
        <p:spPr>
          <a:xfrm>
            <a:off x="654965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C0E8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9" name="object 3909"/>
          <p:cNvSpPr/>
          <p:nvPr/>
        </p:nvSpPr>
        <p:spPr>
          <a:xfrm>
            <a:off x="6551079" y="3607347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C0E8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0" name="object 3910"/>
          <p:cNvSpPr/>
          <p:nvPr/>
        </p:nvSpPr>
        <p:spPr>
          <a:xfrm>
            <a:off x="655233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C0E8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1" name="object 3911"/>
          <p:cNvSpPr/>
          <p:nvPr/>
        </p:nvSpPr>
        <p:spPr>
          <a:xfrm>
            <a:off x="6551079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C0E8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2" name="object 3912"/>
          <p:cNvSpPr/>
          <p:nvPr/>
        </p:nvSpPr>
        <p:spPr>
          <a:xfrm>
            <a:off x="6552331" y="3607347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BEE8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3" name="object 3913"/>
          <p:cNvSpPr/>
          <p:nvPr/>
        </p:nvSpPr>
        <p:spPr>
          <a:xfrm>
            <a:off x="655376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BEE8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4" name="object 3914"/>
          <p:cNvSpPr/>
          <p:nvPr/>
        </p:nvSpPr>
        <p:spPr>
          <a:xfrm>
            <a:off x="655233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BEE8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5" name="object 3915"/>
          <p:cNvSpPr/>
          <p:nvPr/>
        </p:nvSpPr>
        <p:spPr>
          <a:xfrm>
            <a:off x="6553760" y="3607347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BDE7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6" name="object 3916"/>
          <p:cNvSpPr/>
          <p:nvPr/>
        </p:nvSpPr>
        <p:spPr>
          <a:xfrm>
            <a:off x="655501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BDE7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7" name="object 3917"/>
          <p:cNvSpPr/>
          <p:nvPr/>
        </p:nvSpPr>
        <p:spPr>
          <a:xfrm>
            <a:off x="655376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BDE7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8" name="object 3918"/>
          <p:cNvSpPr/>
          <p:nvPr/>
        </p:nvSpPr>
        <p:spPr>
          <a:xfrm>
            <a:off x="6555010" y="3607347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BCE7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9" name="object 3919"/>
          <p:cNvSpPr/>
          <p:nvPr/>
        </p:nvSpPr>
        <p:spPr>
          <a:xfrm>
            <a:off x="655644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BCE7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0" name="object 3920"/>
          <p:cNvSpPr/>
          <p:nvPr/>
        </p:nvSpPr>
        <p:spPr>
          <a:xfrm>
            <a:off x="655501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BCE7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1" name="object 3921"/>
          <p:cNvSpPr/>
          <p:nvPr/>
        </p:nvSpPr>
        <p:spPr>
          <a:xfrm>
            <a:off x="6556440" y="3607347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BCE7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2" name="object 3922"/>
          <p:cNvSpPr/>
          <p:nvPr/>
        </p:nvSpPr>
        <p:spPr>
          <a:xfrm>
            <a:off x="655769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BCE7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3" name="object 3923"/>
          <p:cNvSpPr/>
          <p:nvPr/>
        </p:nvSpPr>
        <p:spPr>
          <a:xfrm>
            <a:off x="655644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BCE7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4" name="object 3924"/>
          <p:cNvSpPr/>
          <p:nvPr/>
        </p:nvSpPr>
        <p:spPr>
          <a:xfrm>
            <a:off x="6557691" y="3607347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BBE6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5" name="object 3925"/>
          <p:cNvSpPr/>
          <p:nvPr/>
        </p:nvSpPr>
        <p:spPr>
          <a:xfrm>
            <a:off x="655912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BBE6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6" name="object 3926"/>
          <p:cNvSpPr/>
          <p:nvPr/>
        </p:nvSpPr>
        <p:spPr>
          <a:xfrm>
            <a:off x="655769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BBE6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7" name="object 3927"/>
          <p:cNvSpPr/>
          <p:nvPr/>
        </p:nvSpPr>
        <p:spPr>
          <a:xfrm>
            <a:off x="6559120" y="3607347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BAE6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8" name="object 3928"/>
          <p:cNvSpPr/>
          <p:nvPr/>
        </p:nvSpPr>
        <p:spPr>
          <a:xfrm>
            <a:off x="656037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BAE6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9" name="object 3929"/>
          <p:cNvSpPr/>
          <p:nvPr/>
        </p:nvSpPr>
        <p:spPr>
          <a:xfrm>
            <a:off x="655912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BAE6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0" name="object 3930"/>
          <p:cNvSpPr/>
          <p:nvPr/>
        </p:nvSpPr>
        <p:spPr>
          <a:xfrm>
            <a:off x="656037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BAE6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1" name="object 3931"/>
          <p:cNvSpPr/>
          <p:nvPr/>
        </p:nvSpPr>
        <p:spPr>
          <a:xfrm>
            <a:off x="656037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BAE6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2" name="object 3932"/>
          <p:cNvSpPr/>
          <p:nvPr/>
        </p:nvSpPr>
        <p:spPr>
          <a:xfrm>
            <a:off x="6560370" y="3607347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B9E6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3" name="object 3933"/>
          <p:cNvSpPr/>
          <p:nvPr/>
        </p:nvSpPr>
        <p:spPr>
          <a:xfrm>
            <a:off x="656180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B9E6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4" name="object 3934"/>
          <p:cNvSpPr/>
          <p:nvPr/>
        </p:nvSpPr>
        <p:spPr>
          <a:xfrm>
            <a:off x="656037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B9E6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5" name="object 3935"/>
          <p:cNvSpPr/>
          <p:nvPr/>
        </p:nvSpPr>
        <p:spPr>
          <a:xfrm>
            <a:off x="6561800" y="3607347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B8E4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6" name="object 3936"/>
          <p:cNvSpPr/>
          <p:nvPr/>
        </p:nvSpPr>
        <p:spPr>
          <a:xfrm>
            <a:off x="656305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B8E4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7" name="object 3937"/>
          <p:cNvSpPr/>
          <p:nvPr/>
        </p:nvSpPr>
        <p:spPr>
          <a:xfrm>
            <a:off x="6563051" y="3607347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B8E4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8" name="object 3938"/>
          <p:cNvSpPr/>
          <p:nvPr/>
        </p:nvSpPr>
        <p:spPr>
          <a:xfrm>
            <a:off x="6564479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B8E4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9" name="object 3939"/>
          <p:cNvSpPr/>
          <p:nvPr/>
        </p:nvSpPr>
        <p:spPr>
          <a:xfrm>
            <a:off x="6562425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752">
            <a:solidFill>
              <a:srgbClr val="B8E4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0" name="object 3940"/>
          <p:cNvSpPr/>
          <p:nvPr/>
        </p:nvSpPr>
        <p:spPr>
          <a:xfrm>
            <a:off x="6564479" y="3607347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B8E4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1" name="object 3941"/>
          <p:cNvSpPr/>
          <p:nvPr/>
        </p:nvSpPr>
        <p:spPr>
          <a:xfrm>
            <a:off x="6565105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752">
            <a:solidFill>
              <a:srgbClr val="B8E4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2" name="object 3942"/>
          <p:cNvSpPr/>
          <p:nvPr/>
        </p:nvSpPr>
        <p:spPr>
          <a:xfrm>
            <a:off x="6565731" y="3607347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B7E4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3" name="object 3943"/>
          <p:cNvSpPr/>
          <p:nvPr/>
        </p:nvSpPr>
        <p:spPr>
          <a:xfrm>
            <a:off x="656716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B7E4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4" name="object 3944"/>
          <p:cNvSpPr/>
          <p:nvPr/>
        </p:nvSpPr>
        <p:spPr>
          <a:xfrm>
            <a:off x="656573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B7E4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5" name="object 3945"/>
          <p:cNvSpPr/>
          <p:nvPr/>
        </p:nvSpPr>
        <p:spPr>
          <a:xfrm>
            <a:off x="6567160" y="3607347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B7E4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6" name="object 3946"/>
          <p:cNvSpPr/>
          <p:nvPr/>
        </p:nvSpPr>
        <p:spPr>
          <a:xfrm>
            <a:off x="656841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B7E4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7" name="object 3947"/>
          <p:cNvSpPr/>
          <p:nvPr/>
        </p:nvSpPr>
        <p:spPr>
          <a:xfrm>
            <a:off x="656716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B7E4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8" name="object 3948"/>
          <p:cNvSpPr/>
          <p:nvPr/>
        </p:nvSpPr>
        <p:spPr>
          <a:xfrm>
            <a:off x="6568410" y="3607347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B5E3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9" name="object 3949"/>
          <p:cNvSpPr/>
          <p:nvPr/>
        </p:nvSpPr>
        <p:spPr>
          <a:xfrm>
            <a:off x="656984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B5E3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0" name="object 3950"/>
          <p:cNvSpPr/>
          <p:nvPr/>
        </p:nvSpPr>
        <p:spPr>
          <a:xfrm>
            <a:off x="656841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B5E3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1" name="object 3951"/>
          <p:cNvSpPr/>
          <p:nvPr/>
        </p:nvSpPr>
        <p:spPr>
          <a:xfrm>
            <a:off x="6569840" y="3607347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B4E3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2" name="object 3952"/>
          <p:cNvSpPr/>
          <p:nvPr/>
        </p:nvSpPr>
        <p:spPr>
          <a:xfrm>
            <a:off x="6570465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752">
            <a:solidFill>
              <a:srgbClr val="B4E3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3" name="object 3953"/>
          <p:cNvSpPr/>
          <p:nvPr/>
        </p:nvSpPr>
        <p:spPr>
          <a:xfrm>
            <a:off x="6571091" y="3607347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B3E2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4" name="object 3954"/>
          <p:cNvSpPr/>
          <p:nvPr/>
        </p:nvSpPr>
        <p:spPr>
          <a:xfrm>
            <a:off x="657252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B3E2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5" name="object 3955"/>
          <p:cNvSpPr/>
          <p:nvPr/>
        </p:nvSpPr>
        <p:spPr>
          <a:xfrm>
            <a:off x="657109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B3E2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6" name="object 3956"/>
          <p:cNvSpPr/>
          <p:nvPr/>
        </p:nvSpPr>
        <p:spPr>
          <a:xfrm>
            <a:off x="6572520" y="3607347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B3E2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7" name="object 3957"/>
          <p:cNvSpPr/>
          <p:nvPr/>
        </p:nvSpPr>
        <p:spPr>
          <a:xfrm>
            <a:off x="657377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B3E2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8" name="object 3958"/>
          <p:cNvSpPr/>
          <p:nvPr/>
        </p:nvSpPr>
        <p:spPr>
          <a:xfrm>
            <a:off x="657252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B3E2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9" name="object 3959"/>
          <p:cNvSpPr/>
          <p:nvPr/>
        </p:nvSpPr>
        <p:spPr>
          <a:xfrm>
            <a:off x="6573770" y="3607347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B1E2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0" name="object 3960"/>
          <p:cNvSpPr/>
          <p:nvPr/>
        </p:nvSpPr>
        <p:spPr>
          <a:xfrm>
            <a:off x="657520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B1E2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1" name="object 3961"/>
          <p:cNvSpPr/>
          <p:nvPr/>
        </p:nvSpPr>
        <p:spPr>
          <a:xfrm>
            <a:off x="657377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B1E2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2" name="object 3962"/>
          <p:cNvSpPr/>
          <p:nvPr/>
        </p:nvSpPr>
        <p:spPr>
          <a:xfrm>
            <a:off x="6575200" y="3607347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B0E2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3" name="object 3963"/>
          <p:cNvSpPr/>
          <p:nvPr/>
        </p:nvSpPr>
        <p:spPr>
          <a:xfrm>
            <a:off x="657645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B0E2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4" name="object 3964"/>
          <p:cNvSpPr/>
          <p:nvPr/>
        </p:nvSpPr>
        <p:spPr>
          <a:xfrm>
            <a:off x="6576451" y="3607347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B0E2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5" name="object 3965"/>
          <p:cNvSpPr/>
          <p:nvPr/>
        </p:nvSpPr>
        <p:spPr>
          <a:xfrm>
            <a:off x="657788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B0E2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6" name="object 3966"/>
          <p:cNvSpPr/>
          <p:nvPr/>
        </p:nvSpPr>
        <p:spPr>
          <a:xfrm>
            <a:off x="6575825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752">
            <a:solidFill>
              <a:srgbClr val="B0E2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7" name="object 3967"/>
          <p:cNvSpPr/>
          <p:nvPr/>
        </p:nvSpPr>
        <p:spPr>
          <a:xfrm>
            <a:off x="6577880" y="3607347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AFE1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8" name="object 3968"/>
          <p:cNvSpPr/>
          <p:nvPr/>
        </p:nvSpPr>
        <p:spPr>
          <a:xfrm>
            <a:off x="6578505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752">
            <a:solidFill>
              <a:srgbClr val="AFE1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9" name="object 3969"/>
          <p:cNvSpPr/>
          <p:nvPr/>
        </p:nvSpPr>
        <p:spPr>
          <a:xfrm>
            <a:off x="6579130" y="3607347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AEE1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0" name="object 3970"/>
          <p:cNvSpPr/>
          <p:nvPr/>
        </p:nvSpPr>
        <p:spPr>
          <a:xfrm>
            <a:off x="658056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AEE1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1" name="object 3971"/>
          <p:cNvSpPr/>
          <p:nvPr/>
        </p:nvSpPr>
        <p:spPr>
          <a:xfrm>
            <a:off x="657913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AEE1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2" name="object 3972"/>
          <p:cNvSpPr/>
          <p:nvPr/>
        </p:nvSpPr>
        <p:spPr>
          <a:xfrm>
            <a:off x="6580560" y="3607347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AEE1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3" name="object 3973"/>
          <p:cNvSpPr/>
          <p:nvPr/>
        </p:nvSpPr>
        <p:spPr>
          <a:xfrm>
            <a:off x="658181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AEE1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4" name="object 3974"/>
          <p:cNvSpPr/>
          <p:nvPr/>
        </p:nvSpPr>
        <p:spPr>
          <a:xfrm>
            <a:off x="658056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AEE1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5" name="object 3975"/>
          <p:cNvSpPr/>
          <p:nvPr/>
        </p:nvSpPr>
        <p:spPr>
          <a:xfrm>
            <a:off x="6581811" y="3607347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ADE1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6" name="object 3976"/>
          <p:cNvSpPr/>
          <p:nvPr/>
        </p:nvSpPr>
        <p:spPr>
          <a:xfrm>
            <a:off x="658324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ADE1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7" name="object 3977"/>
          <p:cNvSpPr/>
          <p:nvPr/>
        </p:nvSpPr>
        <p:spPr>
          <a:xfrm>
            <a:off x="658181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ADE1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8" name="object 3978"/>
          <p:cNvSpPr/>
          <p:nvPr/>
        </p:nvSpPr>
        <p:spPr>
          <a:xfrm>
            <a:off x="6583240" y="3607347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ACE0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9" name="object 3979"/>
          <p:cNvSpPr/>
          <p:nvPr/>
        </p:nvSpPr>
        <p:spPr>
          <a:xfrm>
            <a:off x="658449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ACE0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0" name="object 3980"/>
          <p:cNvSpPr/>
          <p:nvPr/>
        </p:nvSpPr>
        <p:spPr>
          <a:xfrm>
            <a:off x="6584491" y="3607347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ACE0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1" name="object 3981"/>
          <p:cNvSpPr/>
          <p:nvPr/>
        </p:nvSpPr>
        <p:spPr>
          <a:xfrm>
            <a:off x="658592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ACE0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2" name="object 3982"/>
          <p:cNvSpPr/>
          <p:nvPr/>
        </p:nvSpPr>
        <p:spPr>
          <a:xfrm>
            <a:off x="6583865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752">
            <a:solidFill>
              <a:srgbClr val="ACE0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3" name="object 3983"/>
          <p:cNvSpPr/>
          <p:nvPr/>
        </p:nvSpPr>
        <p:spPr>
          <a:xfrm>
            <a:off x="6585920" y="3607347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ACE0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4" name="object 3984"/>
          <p:cNvSpPr/>
          <p:nvPr/>
        </p:nvSpPr>
        <p:spPr>
          <a:xfrm>
            <a:off x="658717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ACE0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5" name="object 3985"/>
          <p:cNvSpPr/>
          <p:nvPr/>
        </p:nvSpPr>
        <p:spPr>
          <a:xfrm>
            <a:off x="658592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ACE0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6" name="object 3986"/>
          <p:cNvSpPr/>
          <p:nvPr/>
        </p:nvSpPr>
        <p:spPr>
          <a:xfrm>
            <a:off x="6587170" y="3607347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AAE0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7" name="object 3987"/>
          <p:cNvSpPr/>
          <p:nvPr/>
        </p:nvSpPr>
        <p:spPr>
          <a:xfrm>
            <a:off x="658860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AAE0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8" name="object 3988"/>
          <p:cNvSpPr/>
          <p:nvPr/>
        </p:nvSpPr>
        <p:spPr>
          <a:xfrm>
            <a:off x="658717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AAE0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9" name="object 3989"/>
          <p:cNvSpPr/>
          <p:nvPr/>
        </p:nvSpPr>
        <p:spPr>
          <a:xfrm>
            <a:off x="6588600" y="3607347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A9DF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0" name="object 3990"/>
          <p:cNvSpPr/>
          <p:nvPr/>
        </p:nvSpPr>
        <p:spPr>
          <a:xfrm>
            <a:off x="658985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A9DF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1" name="object 3991"/>
          <p:cNvSpPr/>
          <p:nvPr/>
        </p:nvSpPr>
        <p:spPr>
          <a:xfrm>
            <a:off x="6589851" y="3607347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A9DF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2" name="object 3992"/>
          <p:cNvSpPr/>
          <p:nvPr/>
        </p:nvSpPr>
        <p:spPr>
          <a:xfrm>
            <a:off x="659128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A9DF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3" name="object 3993"/>
          <p:cNvSpPr/>
          <p:nvPr/>
        </p:nvSpPr>
        <p:spPr>
          <a:xfrm>
            <a:off x="6589225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752">
            <a:solidFill>
              <a:srgbClr val="A9DF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4" name="object 3994"/>
          <p:cNvSpPr/>
          <p:nvPr/>
        </p:nvSpPr>
        <p:spPr>
          <a:xfrm>
            <a:off x="6591280" y="3607347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A8D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5" name="object 3995"/>
          <p:cNvSpPr/>
          <p:nvPr/>
        </p:nvSpPr>
        <p:spPr>
          <a:xfrm>
            <a:off x="6591906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752">
            <a:solidFill>
              <a:srgbClr val="A8DF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6" name="object 3996"/>
          <p:cNvSpPr/>
          <p:nvPr/>
        </p:nvSpPr>
        <p:spPr>
          <a:xfrm>
            <a:off x="6592530" y="3607347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A7D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7" name="object 3997"/>
          <p:cNvSpPr/>
          <p:nvPr/>
        </p:nvSpPr>
        <p:spPr>
          <a:xfrm>
            <a:off x="659396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A7DF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8" name="object 3998"/>
          <p:cNvSpPr/>
          <p:nvPr/>
        </p:nvSpPr>
        <p:spPr>
          <a:xfrm>
            <a:off x="659253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A7DF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9" name="object 3999"/>
          <p:cNvSpPr/>
          <p:nvPr/>
        </p:nvSpPr>
        <p:spPr>
          <a:xfrm>
            <a:off x="6593960" y="3607347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A7D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0" name="object 4000"/>
          <p:cNvSpPr/>
          <p:nvPr/>
        </p:nvSpPr>
        <p:spPr>
          <a:xfrm>
            <a:off x="659521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A7DF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1" name="object 4001"/>
          <p:cNvSpPr/>
          <p:nvPr/>
        </p:nvSpPr>
        <p:spPr>
          <a:xfrm>
            <a:off x="659396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A7DF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2" name="object 4002"/>
          <p:cNvSpPr/>
          <p:nvPr/>
        </p:nvSpPr>
        <p:spPr>
          <a:xfrm>
            <a:off x="6595211" y="3607347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A6D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3" name="object 4003"/>
          <p:cNvSpPr/>
          <p:nvPr/>
        </p:nvSpPr>
        <p:spPr>
          <a:xfrm>
            <a:off x="659664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A6DF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4" name="object 4004"/>
          <p:cNvSpPr/>
          <p:nvPr/>
        </p:nvSpPr>
        <p:spPr>
          <a:xfrm>
            <a:off x="659521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A6DF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5" name="object 4005"/>
          <p:cNvSpPr/>
          <p:nvPr/>
        </p:nvSpPr>
        <p:spPr>
          <a:xfrm>
            <a:off x="6596640" y="3607347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A4D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6" name="object 4006"/>
          <p:cNvSpPr/>
          <p:nvPr/>
        </p:nvSpPr>
        <p:spPr>
          <a:xfrm>
            <a:off x="6597265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752">
            <a:solidFill>
              <a:srgbClr val="A4DF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7" name="object 4007"/>
          <p:cNvSpPr/>
          <p:nvPr/>
        </p:nvSpPr>
        <p:spPr>
          <a:xfrm>
            <a:off x="6597891" y="3607347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A3DE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8" name="object 4008"/>
          <p:cNvSpPr/>
          <p:nvPr/>
        </p:nvSpPr>
        <p:spPr>
          <a:xfrm>
            <a:off x="659932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A3DE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9" name="object 4009"/>
          <p:cNvSpPr/>
          <p:nvPr/>
        </p:nvSpPr>
        <p:spPr>
          <a:xfrm>
            <a:off x="659789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A3DE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0" name="object 4010"/>
          <p:cNvSpPr/>
          <p:nvPr/>
        </p:nvSpPr>
        <p:spPr>
          <a:xfrm>
            <a:off x="6599320" y="3607347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A3DE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1" name="object 4011"/>
          <p:cNvSpPr/>
          <p:nvPr/>
        </p:nvSpPr>
        <p:spPr>
          <a:xfrm>
            <a:off x="660057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A3DE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2" name="object 4012"/>
          <p:cNvSpPr/>
          <p:nvPr/>
        </p:nvSpPr>
        <p:spPr>
          <a:xfrm>
            <a:off x="659932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A3DE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3" name="object 4013"/>
          <p:cNvSpPr/>
          <p:nvPr/>
        </p:nvSpPr>
        <p:spPr>
          <a:xfrm>
            <a:off x="6600571" y="3607347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A2DE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4" name="object 4014"/>
          <p:cNvSpPr/>
          <p:nvPr/>
        </p:nvSpPr>
        <p:spPr>
          <a:xfrm>
            <a:off x="660200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A2DE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5" name="object 4015"/>
          <p:cNvSpPr/>
          <p:nvPr/>
        </p:nvSpPr>
        <p:spPr>
          <a:xfrm>
            <a:off x="660057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A2DE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6" name="object 4016"/>
          <p:cNvSpPr/>
          <p:nvPr/>
        </p:nvSpPr>
        <p:spPr>
          <a:xfrm>
            <a:off x="6602000" y="3607347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A0DE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7" name="object 4017"/>
          <p:cNvSpPr/>
          <p:nvPr/>
        </p:nvSpPr>
        <p:spPr>
          <a:xfrm>
            <a:off x="660325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A0DE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8" name="object 4018"/>
          <p:cNvSpPr/>
          <p:nvPr/>
        </p:nvSpPr>
        <p:spPr>
          <a:xfrm>
            <a:off x="6603251" y="3607347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A0DE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9" name="object 4019"/>
          <p:cNvSpPr/>
          <p:nvPr/>
        </p:nvSpPr>
        <p:spPr>
          <a:xfrm>
            <a:off x="660468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A0DE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0" name="object 4020"/>
          <p:cNvSpPr/>
          <p:nvPr/>
        </p:nvSpPr>
        <p:spPr>
          <a:xfrm>
            <a:off x="6602625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752">
            <a:solidFill>
              <a:srgbClr val="A0DE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1" name="object 4021"/>
          <p:cNvSpPr/>
          <p:nvPr/>
        </p:nvSpPr>
        <p:spPr>
          <a:xfrm>
            <a:off x="6604680" y="3607347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9FDD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2" name="object 4022"/>
          <p:cNvSpPr/>
          <p:nvPr/>
        </p:nvSpPr>
        <p:spPr>
          <a:xfrm>
            <a:off x="660593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9FDD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3" name="object 4023"/>
          <p:cNvSpPr/>
          <p:nvPr/>
        </p:nvSpPr>
        <p:spPr>
          <a:xfrm>
            <a:off x="660468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9FDD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4" name="object 4024"/>
          <p:cNvSpPr/>
          <p:nvPr/>
        </p:nvSpPr>
        <p:spPr>
          <a:xfrm>
            <a:off x="660593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9FDD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5" name="object 4025"/>
          <p:cNvSpPr/>
          <p:nvPr/>
        </p:nvSpPr>
        <p:spPr>
          <a:xfrm>
            <a:off x="660593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9FDD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6" name="object 4026"/>
          <p:cNvSpPr/>
          <p:nvPr/>
        </p:nvSpPr>
        <p:spPr>
          <a:xfrm>
            <a:off x="6605931" y="3607347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9FDD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7" name="object 4027"/>
          <p:cNvSpPr/>
          <p:nvPr/>
        </p:nvSpPr>
        <p:spPr>
          <a:xfrm>
            <a:off x="660736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9FDD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8" name="object 4028"/>
          <p:cNvSpPr/>
          <p:nvPr/>
        </p:nvSpPr>
        <p:spPr>
          <a:xfrm>
            <a:off x="660593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9FDD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9" name="object 4029"/>
          <p:cNvSpPr/>
          <p:nvPr/>
        </p:nvSpPr>
        <p:spPr>
          <a:xfrm>
            <a:off x="6607361" y="3607347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9EDD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0" name="object 4030"/>
          <p:cNvSpPr/>
          <p:nvPr/>
        </p:nvSpPr>
        <p:spPr>
          <a:xfrm>
            <a:off x="6607985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752">
            <a:solidFill>
              <a:srgbClr val="9EDD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1" name="object 4031"/>
          <p:cNvSpPr/>
          <p:nvPr/>
        </p:nvSpPr>
        <p:spPr>
          <a:xfrm>
            <a:off x="6608611" y="3607347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9DDC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2" name="object 4032"/>
          <p:cNvSpPr/>
          <p:nvPr/>
        </p:nvSpPr>
        <p:spPr>
          <a:xfrm>
            <a:off x="661004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9DDC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3" name="object 4033"/>
          <p:cNvSpPr/>
          <p:nvPr/>
        </p:nvSpPr>
        <p:spPr>
          <a:xfrm>
            <a:off x="660861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9DDC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4" name="object 4034"/>
          <p:cNvSpPr/>
          <p:nvPr/>
        </p:nvSpPr>
        <p:spPr>
          <a:xfrm>
            <a:off x="6610040" y="3607347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9CDC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5" name="object 4035"/>
          <p:cNvSpPr/>
          <p:nvPr/>
        </p:nvSpPr>
        <p:spPr>
          <a:xfrm>
            <a:off x="661129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9CDC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6" name="object 4036"/>
          <p:cNvSpPr/>
          <p:nvPr/>
        </p:nvSpPr>
        <p:spPr>
          <a:xfrm>
            <a:off x="6611291" y="3607347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9CDC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7" name="object 4037"/>
          <p:cNvSpPr/>
          <p:nvPr/>
        </p:nvSpPr>
        <p:spPr>
          <a:xfrm>
            <a:off x="661272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9CDC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8" name="object 4038"/>
          <p:cNvSpPr/>
          <p:nvPr/>
        </p:nvSpPr>
        <p:spPr>
          <a:xfrm>
            <a:off x="6610666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752">
            <a:solidFill>
              <a:srgbClr val="9CDC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9" name="object 4039"/>
          <p:cNvSpPr/>
          <p:nvPr/>
        </p:nvSpPr>
        <p:spPr>
          <a:xfrm>
            <a:off x="6612720" y="3607347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9ADC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0" name="object 4040"/>
          <p:cNvSpPr/>
          <p:nvPr/>
        </p:nvSpPr>
        <p:spPr>
          <a:xfrm>
            <a:off x="6613345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752">
            <a:solidFill>
              <a:srgbClr val="9ADC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1" name="object 4041"/>
          <p:cNvSpPr/>
          <p:nvPr/>
        </p:nvSpPr>
        <p:spPr>
          <a:xfrm>
            <a:off x="6613971" y="3607347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99DB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2" name="object 4042"/>
          <p:cNvSpPr/>
          <p:nvPr/>
        </p:nvSpPr>
        <p:spPr>
          <a:xfrm>
            <a:off x="661540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99DB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3" name="object 4043"/>
          <p:cNvSpPr/>
          <p:nvPr/>
        </p:nvSpPr>
        <p:spPr>
          <a:xfrm>
            <a:off x="661397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99DB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4" name="object 4044"/>
          <p:cNvSpPr/>
          <p:nvPr/>
        </p:nvSpPr>
        <p:spPr>
          <a:xfrm>
            <a:off x="6615400" y="3607347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99DB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5" name="object 4045"/>
          <p:cNvSpPr/>
          <p:nvPr/>
        </p:nvSpPr>
        <p:spPr>
          <a:xfrm>
            <a:off x="661665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99DB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6" name="object 4046"/>
          <p:cNvSpPr/>
          <p:nvPr/>
        </p:nvSpPr>
        <p:spPr>
          <a:xfrm>
            <a:off x="661540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99DB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7" name="object 4047"/>
          <p:cNvSpPr/>
          <p:nvPr/>
        </p:nvSpPr>
        <p:spPr>
          <a:xfrm>
            <a:off x="6616651" y="3607347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97DB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8" name="object 4048"/>
          <p:cNvSpPr/>
          <p:nvPr/>
        </p:nvSpPr>
        <p:spPr>
          <a:xfrm>
            <a:off x="661808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97DB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9" name="object 4049"/>
          <p:cNvSpPr/>
          <p:nvPr/>
        </p:nvSpPr>
        <p:spPr>
          <a:xfrm>
            <a:off x="661665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97DB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0" name="object 4050"/>
          <p:cNvSpPr/>
          <p:nvPr/>
        </p:nvSpPr>
        <p:spPr>
          <a:xfrm>
            <a:off x="6618080" y="3607347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96D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1" name="object 4051"/>
          <p:cNvSpPr/>
          <p:nvPr/>
        </p:nvSpPr>
        <p:spPr>
          <a:xfrm>
            <a:off x="661933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96D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2" name="object 4052"/>
          <p:cNvSpPr/>
          <p:nvPr/>
        </p:nvSpPr>
        <p:spPr>
          <a:xfrm>
            <a:off x="6619331" y="3607347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96D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3" name="object 4053"/>
          <p:cNvSpPr/>
          <p:nvPr/>
        </p:nvSpPr>
        <p:spPr>
          <a:xfrm>
            <a:off x="662076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96D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4" name="object 4054"/>
          <p:cNvSpPr/>
          <p:nvPr/>
        </p:nvSpPr>
        <p:spPr>
          <a:xfrm>
            <a:off x="6618706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752">
            <a:solidFill>
              <a:srgbClr val="96D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5" name="object 4055"/>
          <p:cNvSpPr/>
          <p:nvPr/>
        </p:nvSpPr>
        <p:spPr>
          <a:xfrm>
            <a:off x="6620760" y="3607347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95D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6" name="object 4056"/>
          <p:cNvSpPr/>
          <p:nvPr/>
        </p:nvSpPr>
        <p:spPr>
          <a:xfrm>
            <a:off x="6621385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752">
            <a:solidFill>
              <a:srgbClr val="95D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7" name="object 4057"/>
          <p:cNvSpPr/>
          <p:nvPr/>
        </p:nvSpPr>
        <p:spPr>
          <a:xfrm>
            <a:off x="6622011" y="3607347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94D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8" name="object 4058"/>
          <p:cNvSpPr/>
          <p:nvPr/>
        </p:nvSpPr>
        <p:spPr>
          <a:xfrm>
            <a:off x="662344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94D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9" name="object 4059"/>
          <p:cNvSpPr/>
          <p:nvPr/>
        </p:nvSpPr>
        <p:spPr>
          <a:xfrm>
            <a:off x="662201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94D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0" name="object 4060"/>
          <p:cNvSpPr/>
          <p:nvPr/>
        </p:nvSpPr>
        <p:spPr>
          <a:xfrm>
            <a:off x="6623440" y="3607347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93D9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1" name="object 4061"/>
          <p:cNvSpPr/>
          <p:nvPr/>
        </p:nvSpPr>
        <p:spPr>
          <a:xfrm>
            <a:off x="662469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93D9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2" name="object 4062"/>
          <p:cNvSpPr/>
          <p:nvPr/>
        </p:nvSpPr>
        <p:spPr>
          <a:xfrm>
            <a:off x="6624691" y="3607347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93D9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3" name="object 4063"/>
          <p:cNvSpPr/>
          <p:nvPr/>
        </p:nvSpPr>
        <p:spPr>
          <a:xfrm>
            <a:off x="662612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93D9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4" name="object 4064"/>
          <p:cNvSpPr/>
          <p:nvPr/>
        </p:nvSpPr>
        <p:spPr>
          <a:xfrm>
            <a:off x="6624066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752">
            <a:solidFill>
              <a:srgbClr val="93D9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5" name="object 4065"/>
          <p:cNvSpPr/>
          <p:nvPr/>
        </p:nvSpPr>
        <p:spPr>
          <a:xfrm>
            <a:off x="6626121" y="3607347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92D9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6" name="object 4066"/>
          <p:cNvSpPr/>
          <p:nvPr/>
        </p:nvSpPr>
        <p:spPr>
          <a:xfrm>
            <a:off x="6626745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752">
            <a:solidFill>
              <a:srgbClr val="92D9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7" name="object 4067"/>
          <p:cNvSpPr/>
          <p:nvPr/>
        </p:nvSpPr>
        <p:spPr>
          <a:xfrm>
            <a:off x="6627371" y="3607347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91D9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8" name="object 4068"/>
          <p:cNvSpPr/>
          <p:nvPr/>
        </p:nvSpPr>
        <p:spPr>
          <a:xfrm>
            <a:off x="662880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91D9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9" name="object 4069"/>
          <p:cNvSpPr/>
          <p:nvPr/>
        </p:nvSpPr>
        <p:spPr>
          <a:xfrm>
            <a:off x="662737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91D9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0" name="object 4070"/>
          <p:cNvSpPr/>
          <p:nvPr/>
        </p:nvSpPr>
        <p:spPr>
          <a:xfrm>
            <a:off x="6628800" y="3607347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91D9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1" name="object 4071"/>
          <p:cNvSpPr/>
          <p:nvPr/>
        </p:nvSpPr>
        <p:spPr>
          <a:xfrm>
            <a:off x="663005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91D9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2" name="object 4072"/>
          <p:cNvSpPr/>
          <p:nvPr/>
        </p:nvSpPr>
        <p:spPr>
          <a:xfrm>
            <a:off x="662880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91D9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3" name="object 4073"/>
          <p:cNvSpPr/>
          <p:nvPr/>
        </p:nvSpPr>
        <p:spPr>
          <a:xfrm>
            <a:off x="6630051" y="3607347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90D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4" name="object 4074"/>
          <p:cNvSpPr/>
          <p:nvPr/>
        </p:nvSpPr>
        <p:spPr>
          <a:xfrm>
            <a:off x="663148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90D7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5" name="object 4075"/>
          <p:cNvSpPr/>
          <p:nvPr/>
        </p:nvSpPr>
        <p:spPr>
          <a:xfrm>
            <a:off x="663005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90D7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6" name="object 4076"/>
          <p:cNvSpPr/>
          <p:nvPr/>
        </p:nvSpPr>
        <p:spPr>
          <a:xfrm>
            <a:off x="6631480" y="3607347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8FD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7" name="object 4077"/>
          <p:cNvSpPr/>
          <p:nvPr/>
        </p:nvSpPr>
        <p:spPr>
          <a:xfrm>
            <a:off x="663273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8FD7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8" name="object 4078"/>
          <p:cNvSpPr/>
          <p:nvPr/>
        </p:nvSpPr>
        <p:spPr>
          <a:xfrm>
            <a:off x="6632731" y="3607347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8FD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9" name="object 4079"/>
          <p:cNvSpPr/>
          <p:nvPr/>
        </p:nvSpPr>
        <p:spPr>
          <a:xfrm>
            <a:off x="663416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8FD7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0" name="object 4080"/>
          <p:cNvSpPr/>
          <p:nvPr/>
        </p:nvSpPr>
        <p:spPr>
          <a:xfrm>
            <a:off x="6632106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752">
            <a:solidFill>
              <a:srgbClr val="8FD7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1" name="object 4081"/>
          <p:cNvSpPr/>
          <p:nvPr/>
        </p:nvSpPr>
        <p:spPr>
          <a:xfrm>
            <a:off x="6634160" y="3607347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8ED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2" name="object 4082"/>
          <p:cNvSpPr/>
          <p:nvPr/>
        </p:nvSpPr>
        <p:spPr>
          <a:xfrm>
            <a:off x="6634786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752">
            <a:solidFill>
              <a:srgbClr val="8ED7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3" name="object 4083"/>
          <p:cNvSpPr/>
          <p:nvPr/>
        </p:nvSpPr>
        <p:spPr>
          <a:xfrm>
            <a:off x="6635411" y="3607347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8BD6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4" name="object 4084"/>
          <p:cNvSpPr/>
          <p:nvPr/>
        </p:nvSpPr>
        <p:spPr>
          <a:xfrm>
            <a:off x="663684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8BD6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5" name="object 4085"/>
          <p:cNvSpPr/>
          <p:nvPr/>
        </p:nvSpPr>
        <p:spPr>
          <a:xfrm>
            <a:off x="663541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8BD6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6" name="object 4086"/>
          <p:cNvSpPr/>
          <p:nvPr/>
        </p:nvSpPr>
        <p:spPr>
          <a:xfrm>
            <a:off x="6636840" y="3607347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8BD6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7" name="object 4087"/>
          <p:cNvSpPr/>
          <p:nvPr/>
        </p:nvSpPr>
        <p:spPr>
          <a:xfrm>
            <a:off x="663809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8BD6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8" name="object 4088"/>
          <p:cNvSpPr/>
          <p:nvPr/>
        </p:nvSpPr>
        <p:spPr>
          <a:xfrm>
            <a:off x="663684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8BD6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9" name="object 4089"/>
          <p:cNvSpPr/>
          <p:nvPr/>
        </p:nvSpPr>
        <p:spPr>
          <a:xfrm>
            <a:off x="6638091" y="3607347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8AD6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0" name="object 4090"/>
          <p:cNvSpPr/>
          <p:nvPr/>
        </p:nvSpPr>
        <p:spPr>
          <a:xfrm>
            <a:off x="663952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8AD6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1" name="object 4091"/>
          <p:cNvSpPr/>
          <p:nvPr/>
        </p:nvSpPr>
        <p:spPr>
          <a:xfrm>
            <a:off x="663809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8AD6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2" name="object 4092"/>
          <p:cNvSpPr/>
          <p:nvPr/>
        </p:nvSpPr>
        <p:spPr>
          <a:xfrm>
            <a:off x="6639521" y="3607347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89D6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3" name="object 4093"/>
          <p:cNvSpPr/>
          <p:nvPr/>
        </p:nvSpPr>
        <p:spPr>
          <a:xfrm>
            <a:off x="6640145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752">
            <a:solidFill>
              <a:srgbClr val="89D6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4" name="object 4094"/>
          <p:cNvSpPr/>
          <p:nvPr/>
        </p:nvSpPr>
        <p:spPr>
          <a:xfrm>
            <a:off x="6640771" y="3607347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88D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5" name="object 4095"/>
          <p:cNvSpPr/>
          <p:nvPr/>
        </p:nvSpPr>
        <p:spPr>
          <a:xfrm>
            <a:off x="664220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88D5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6" name="object 4096"/>
          <p:cNvSpPr/>
          <p:nvPr/>
        </p:nvSpPr>
        <p:spPr>
          <a:xfrm>
            <a:off x="664077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88D5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7" name="object 4097"/>
          <p:cNvSpPr/>
          <p:nvPr/>
        </p:nvSpPr>
        <p:spPr>
          <a:xfrm>
            <a:off x="6642200" y="3607347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88D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8" name="object 4098"/>
          <p:cNvSpPr/>
          <p:nvPr/>
        </p:nvSpPr>
        <p:spPr>
          <a:xfrm>
            <a:off x="664345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88D5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9" name="object 4099"/>
          <p:cNvSpPr/>
          <p:nvPr/>
        </p:nvSpPr>
        <p:spPr>
          <a:xfrm>
            <a:off x="664220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88D5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0" name="object 4100"/>
          <p:cNvSpPr/>
          <p:nvPr/>
        </p:nvSpPr>
        <p:spPr>
          <a:xfrm>
            <a:off x="6643451" y="3607347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87D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1" name="object 4101"/>
          <p:cNvSpPr/>
          <p:nvPr/>
        </p:nvSpPr>
        <p:spPr>
          <a:xfrm>
            <a:off x="664488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87D5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2" name="object 4102"/>
          <p:cNvSpPr/>
          <p:nvPr/>
        </p:nvSpPr>
        <p:spPr>
          <a:xfrm>
            <a:off x="664345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87D5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3" name="object 4103"/>
          <p:cNvSpPr/>
          <p:nvPr/>
        </p:nvSpPr>
        <p:spPr>
          <a:xfrm>
            <a:off x="6644881" y="3607347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85D5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4" name="object 4104"/>
          <p:cNvSpPr/>
          <p:nvPr/>
        </p:nvSpPr>
        <p:spPr>
          <a:xfrm>
            <a:off x="664613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85D5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5" name="object 4105"/>
          <p:cNvSpPr/>
          <p:nvPr/>
        </p:nvSpPr>
        <p:spPr>
          <a:xfrm>
            <a:off x="6646131" y="3607347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85D5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6" name="object 4106"/>
          <p:cNvSpPr/>
          <p:nvPr/>
        </p:nvSpPr>
        <p:spPr>
          <a:xfrm>
            <a:off x="664756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85D5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7" name="object 4107"/>
          <p:cNvSpPr/>
          <p:nvPr/>
        </p:nvSpPr>
        <p:spPr>
          <a:xfrm>
            <a:off x="6645505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752">
            <a:solidFill>
              <a:srgbClr val="85D5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8" name="object 4108"/>
          <p:cNvSpPr/>
          <p:nvPr/>
        </p:nvSpPr>
        <p:spPr>
          <a:xfrm>
            <a:off x="6647560" y="3607347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85D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9" name="object 4109"/>
          <p:cNvSpPr/>
          <p:nvPr/>
        </p:nvSpPr>
        <p:spPr>
          <a:xfrm>
            <a:off x="6648186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752">
            <a:solidFill>
              <a:srgbClr val="85D4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0" name="object 4110"/>
          <p:cNvSpPr/>
          <p:nvPr/>
        </p:nvSpPr>
        <p:spPr>
          <a:xfrm>
            <a:off x="6648811" y="3607347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84D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1" name="object 4111"/>
          <p:cNvSpPr/>
          <p:nvPr/>
        </p:nvSpPr>
        <p:spPr>
          <a:xfrm>
            <a:off x="665024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84D4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2" name="object 4112"/>
          <p:cNvSpPr/>
          <p:nvPr/>
        </p:nvSpPr>
        <p:spPr>
          <a:xfrm>
            <a:off x="664881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84D4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3" name="object 4113"/>
          <p:cNvSpPr/>
          <p:nvPr/>
        </p:nvSpPr>
        <p:spPr>
          <a:xfrm>
            <a:off x="665024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84D4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4" name="object 4114"/>
          <p:cNvSpPr/>
          <p:nvPr/>
        </p:nvSpPr>
        <p:spPr>
          <a:xfrm>
            <a:off x="665024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84D4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5" name="object 4115"/>
          <p:cNvSpPr/>
          <p:nvPr/>
        </p:nvSpPr>
        <p:spPr>
          <a:xfrm>
            <a:off x="6650241" y="3607347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83D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6" name="object 4116"/>
          <p:cNvSpPr/>
          <p:nvPr/>
        </p:nvSpPr>
        <p:spPr>
          <a:xfrm>
            <a:off x="665149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83D4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7" name="object 4117"/>
          <p:cNvSpPr/>
          <p:nvPr/>
        </p:nvSpPr>
        <p:spPr>
          <a:xfrm>
            <a:off x="665024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83D4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8" name="object 4118"/>
          <p:cNvSpPr/>
          <p:nvPr/>
        </p:nvSpPr>
        <p:spPr>
          <a:xfrm>
            <a:off x="6651491" y="3607347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81D3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9" name="object 4119"/>
          <p:cNvSpPr/>
          <p:nvPr/>
        </p:nvSpPr>
        <p:spPr>
          <a:xfrm>
            <a:off x="665292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81D3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0" name="object 4120"/>
          <p:cNvSpPr/>
          <p:nvPr/>
        </p:nvSpPr>
        <p:spPr>
          <a:xfrm>
            <a:off x="665149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81D3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1" name="object 4121"/>
          <p:cNvSpPr/>
          <p:nvPr/>
        </p:nvSpPr>
        <p:spPr>
          <a:xfrm>
            <a:off x="6652921" y="3607347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80D3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2" name="object 4122"/>
          <p:cNvSpPr/>
          <p:nvPr/>
        </p:nvSpPr>
        <p:spPr>
          <a:xfrm>
            <a:off x="665417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80D3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3" name="object 4123"/>
          <p:cNvSpPr/>
          <p:nvPr/>
        </p:nvSpPr>
        <p:spPr>
          <a:xfrm>
            <a:off x="6654171" y="3607347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80D3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4" name="object 4124"/>
          <p:cNvSpPr/>
          <p:nvPr/>
        </p:nvSpPr>
        <p:spPr>
          <a:xfrm>
            <a:off x="665560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80D3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5" name="object 4125"/>
          <p:cNvSpPr/>
          <p:nvPr/>
        </p:nvSpPr>
        <p:spPr>
          <a:xfrm>
            <a:off x="6653546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752">
            <a:solidFill>
              <a:srgbClr val="80D3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6" name="object 4126"/>
          <p:cNvSpPr/>
          <p:nvPr/>
        </p:nvSpPr>
        <p:spPr>
          <a:xfrm>
            <a:off x="6655600" y="3607347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7ED3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7" name="object 4127"/>
          <p:cNvSpPr/>
          <p:nvPr/>
        </p:nvSpPr>
        <p:spPr>
          <a:xfrm>
            <a:off x="6656226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752">
            <a:solidFill>
              <a:srgbClr val="7ED3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8" name="object 4128"/>
          <p:cNvSpPr/>
          <p:nvPr/>
        </p:nvSpPr>
        <p:spPr>
          <a:xfrm>
            <a:off x="6656851" y="3607347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7DD2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9" name="object 4129"/>
          <p:cNvSpPr/>
          <p:nvPr/>
        </p:nvSpPr>
        <p:spPr>
          <a:xfrm>
            <a:off x="665828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7DD2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0" name="object 4130"/>
          <p:cNvSpPr/>
          <p:nvPr/>
        </p:nvSpPr>
        <p:spPr>
          <a:xfrm>
            <a:off x="665685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7DD2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1" name="object 4131"/>
          <p:cNvSpPr/>
          <p:nvPr/>
        </p:nvSpPr>
        <p:spPr>
          <a:xfrm>
            <a:off x="6658281" y="3607347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7DD2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2" name="object 4132"/>
          <p:cNvSpPr/>
          <p:nvPr/>
        </p:nvSpPr>
        <p:spPr>
          <a:xfrm>
            <a:off x="665953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7DD2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3" name="object 4133"/>
          <p:cNvSpPr/>
          <p:nvPr/>
        </p:nvSpPr>
        <p:spPr>
          <a:xfrm>
            <a:off x="665828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7DD2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4" name="object 4134"/>
          <p:cNvSpPr/>
          <p:nvPr/>
        </p:nvSpPr>
        <p:spPr>
          <a:xfrm>
            <a:off x="6659531" y="3607347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7BD2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5" name="object 4135"/>
          <p:cNvSpPr/>
          <p:nvPr/>
        </p:nvSpPr>
        <p:spPr>
          <a:xfrm>
            <a:off x="666096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7BD2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6" name="object 4136"/>
          <p:cNvSpPr/>
          <p:nvPr/>
        </p:nvSpPr>
        <p:spPr>
          <a:xfrm>
            <a:off x="665953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7BD2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7" name="object 4137"/>
          <p:cNvSpPr/>
          <p:nvPr/>
        </p:nvSpPr>
        <p:spPr>
          <a:xfrm>
            <a:off x="6660960" y="3607347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7AD2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8" name="object 4138"/>
          <p:cNvSpPr/>
          <p:nvPr/>
        </p:nvSpPr>
        <p:spPr>
          <a:xfrm>
            <a:off x="666221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7AD2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9" name="object 4139"/>
          <p:cNvSpPr/>
          <p:nvPr/>
        </p:nvSpPr>
        <p:spPr>
          <a:xfrm>
            <a:off x="6662211" y="3607347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7AD2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0" name="object 4140"/>
          <p:cNvSpPr/>
          <p:nvPr/>
        </p:nvSpPr>
        <p:spPr>
          <a:xfrm>
            <a:off x="666364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7AD2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1" name="object 4141"/>
          <p:cNvSpPr/>
          <p:nvPr/>
        </p:nvSpPr>
        <p:spPr>
          <a:xfrm>
            <a:off x="6661586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752">
            <a:solidFill>
              <a:srgbClr val="7AD2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2" name="object 4142"/>
          <p:cNvSpPr/>
          <p:nvPr/>
        </p:nvSpPr>
        <p:spPr>
          <a:xfrm>
            <a:off x="6663641" y="3607347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79D2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3" name="object 4143"/>
          <p:cNvSpPr/>
          <p:nvPr/>
        </p:nvSpPr>
        <p:spPr>
          <a:xfrm>
            <a:off x="666489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79D2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4" name="object 4144"/>
          <p:cNvSpPr/>
          <p:nvPr/>
        </p:nvSpPr>
        <p:spPr>
          <a:xfrm>
            <a:off x="6664891" y="3607347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79D2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5" name="object 4145"/>
          <p:cNvSpPr/>
          <p:nvPr/>
        </p:nvSpPr>
        <p:spPr>
          <a:xfrm>
            <a:off x="666632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79D2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6" name="object 4146"/>
          <p:cNvSpPr/>
          <p:nvPr/>
        </p:nvSpPr>
        <p:spPr>
          <a:xfrm>
            <a:off x="6664266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752">
            <a:solidFill>
              <a:srgbClr val="79D2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7" name="object 4147"/>
          <p:cNvSpPr/>
          <p:nvPr/>
        </p:nvSpPr>
        <p:spPr>
          <a:xfrm>
            <a:off x="6666321" y="3607347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77D2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8" name="object 4148"/>
          <p:cNvSpPr/>
          <p:nvPr/>
        </p:nvSpPr>
        <p:spPr>
          <a:xfrm>
            <a:off x="6667572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77D2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9" name="object 4149"/>
          <p:cNvSpPr/>
          <p:nvPr/>
        </p:nvSpPr>
        <p:spPr>
          <a:xfrm>
            <a:off x="6667572" y="3607347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77D2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0" name="object 4150"/>
          <p:cNvSpPr/>
          <p:nvPr/>
        </p:nvSpPr>
        <p:spPr>
          <a:xfrm>
            <a:off x="666900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77D2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1" name="object 4151"/>
          <p:cNvSpPr/>
          <p:nvPr/>
        </p:nvSpPr>
        <p:spPr>
          <a:xfrm>
            <a:off x="6666946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752">
            <a:solidFill>
              <a:srgbClr val="77D2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2" name="object 4152"/>
          <p:cNvSpPr/>
          <p:nvPr/>
        </p:nvSpPr>
        <p:spPr>
          <a:xfrm>
            <a:off x="6669001" y="3607347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76D1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3" name="object 4153"/>
          <p:cNvSpPr/>
          <p:nvPr/>
        </p:nvSpPr>
        <p:spPr>
          <a:xfrm>
            <a:off x="6669626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752">
            <a:solidFill>
              <a:srgbClr val="76D1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4" name="object 4154"/>
          <p:cNvSpPr/>
          <p:nvPr/>
        </p:nvSpPr>
        <p:spPr>
          <a:xfrm>
            <a:off x="6670251" y="3607347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75D1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5" name="object 4155"/>
          <p:cNvSpPr/>
          <p:nvPr/>
        </p:nvSpPr>
        <p:spPr>
          <a:xfrm>
            <a:off x="667168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75D1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6" name="object 4156"/>
          <p:cNvSpPr/>
          <p:nvPr/>
        </p:nvSpPr>
        <p:spPr>
          <a:xfrm>
            <a:off x="667025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75D1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7" name="object 4157"/>
          <p:cNvSpPr/>
          <p:nvPr/>
        </p:nvSpPr>
        <p:spPr>
          <a:xfrm>
            <a:off x="6671681" y="3607347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75D1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8" name="object 4158"/>
          <p:cNvSpPr/>
          <p:nvPr/>
        </p:nvSpPr>
        <p:spPr>
          <a:xfrm>
            <a:off x="6672932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75D1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9" name="object 4159"/>
          <p:cNvSpPr/>
          <p:nvPr/>
        </p:nvSpPr>
        <p:spPr>
          <a:xfrm>
            <a:off x="667168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75D1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0" name="object 4160"/>
          <p:cNvSpPr/>
          <p:nvPr/>
        </p:nvSpPr>
        <p:spPr>
          <a:xfrm>
            <a:off x="6672932" y="3607347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73D1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1" name="object 4161"/>
          <p:cNvSpPr/>
          <p:nvPr/>
        </p:nvSpPr>
        <p:spPr>
          <a:xfrm>
            <a:off x="667436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73D1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2" name="object 4162"/>
          <p:cNvSpPr/>
          <p:nvPr/>
        </p:nvSpPr>
        <p:spPr>
          <a:xfrm>
            <a:off x="6672932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73D1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3" name="object 4163"/>
          <p:cNvSpPr/>
          <p:nvPr/>
        </p:nvSpPr>
        <p:spPr>
          <a:xfrm>
            <a:off x="6674361" y="3607347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71D0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4" name="object 4164"/>
          <p:cNvSpPr/>
          <p:nvPr/>
        </p:nvSpPr>
        <p:spPr>
          <a:xfrm>
            <a:off x="667561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71D0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5" name="object 4165"/>
          <p:cNvSpPr/>
          <p:nvPr/>
        </p:nvSpPr>
        <p:spPr>
          <a:xfrm>
            <a:off x="6675611" y="3607347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71D0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6" name="object 4166"/>
          <p:cNvSpPr/>
          <p:nvPr/>
        </p:nvSpPr>
        <p:spPr>
          <a:xfrm>
            <a:off x="667704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71D0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7" name="object 4167"/>
          <p:cNvSpPr/>
          <p:nvPr/>
        </p:nvSpPr>
        <p:spPr>
          <a:xfrm>
            <a:off x="6674986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752">
            <a:solidFill>
              <a:srgbClr val="71D0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8" name="object 4168"/>
          <p:cNvSpPr/>
          <p:nvPr/>
        </p:nvSpPr>
        <p:spPr>
          <a:xfrm>
            <a:off x="6677041" y="3607347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70D0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9" name="object 4169"/>
          <p:cNvSpPr/>
          <p:nvPr/>
        </p:nvSpPr>
        <p:spPr>
          <a:xfrm>
            <a:off x="6677666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752">
            <a:solidFill>
              <a:srgbClr val="70D0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0" name="object 4170"/>
          <p:cNvSpPr/>
          <p:nvPr/>
        </p:nvSpPr>
        <p:spPr>
          <a:xfrm>
            <a:off x="6678291" y="3607347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6ED0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1" name="object 4171"/>
          <p:cNvSpPr/>
          <p:nvPr/>
        </p:nvSpPr>
        <p:spPr>
          <a:xfrm>
            <a:off x="6679720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6ED0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2" name="object 4172"/>
          <p:cNvSpPr/>
          <p:nvPr/>
        </p:nvSpPr>
        <p:spPr>
          <a:xfrm>
            <a:off x="667829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6ED0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3" name="object 4173"/>
          <p:cNvSpPr/>
          <p:nvPr/>
        </p:nvSpPr>
        <p:spPr>
          <a:xfrm>
            <a:off x="6679720" y="3607347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6DCF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4" name="object 4174"/>
          <p:cNvSpPr/>
          <p:nvPr/>
        </p:nvSpPr>
        <p:spPr>
          <a:xfrm>
            <a:off x="6680972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6DCF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5" name="object 4175"/>
          <p:cNvSpPr/>
          <p:nvPr/>
        </p:nvSpPr>
        <p:spPr>
          <a:xfrm>
            <a:off x="6680972" y="3607347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6DCF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6" name="object 4176"/>
          <p:cNvSpPr/>
          <p:nvPr/>
        </p:nvSpPr>
        <p:spPr>
          <a:xfrm>
            <a:off x="668240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6DCF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7" name="object 4177"/>
          <p:cNvSpPr/>
          <p:nvPr/>
        </p:nvSpPr>
        <p:spPr>
          <a:xfrm>
            <a:off x="6680346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752">
            <a:solidFill>
              <a:srgbClr val="6DCF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8" name="object 4178"/>
          <p:cNvSpPr/>
          <p:nvPr/>
        </p:nvSpPr>
        <p:spPr>
          <a:xfrm>
            <a:off x="6682401" y="3607347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6CCF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9" name="object 4179"/>
          <p:cNvSpPr/>
          <p:nvPr/>
        </p:nvSpPr>
        <p:spPr>
          <a:xfrm>
            <a:off x="6683026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752">
            <a:solidFill>
              <a:srgbClr val="6CCF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0" name="object 4180"/>
          <p:cNvSpPr/>
          <p:nvPr/>
        </p:nvSpPr>
        <p:spPr>
          <a:xfrm>
            <a:off x="6683651" y="3607347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6BCF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1" name="object 4181"/>
          <p:cNvSpPr/>
          <p:nvPr/>
        </p:nvSpPr>
        <p:spPr>
          <a:xfrm>
            <a:off x="668508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6BCF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2" name="object 4182"/>
          <p:cNvSpPr/>
          <p:nvPr/>
        </p:nvSpPr>
        <p:spPr>
          <a:xfrm>
            <a:off x="668365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6BCF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3" name="object 4183"/>
          <p:cNvSpPr/>
          <p:nvPr/>
        </p:nvSpPr>
        <p:spPr>
          <a:xfrm>
            <a:off x="6685081" y="3607347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6BCF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4" name="object 4184"/>
          <p:cNvSpPr/>
          <p:nvPr/>
        </p:nvSpPr>
        <p:spPr>
          <a:xfrm>
            <a:off x="6686332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6BCF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5" name="object 4185"/>
          <p:cNvSpPr/>
          <p:nvPr/>
        </p:nvSpPr>
        <p:spPr>
          <a:xfrm>
            <a:off x="668508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6BCF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6" name="object 4186"/>
          <p:cNvSpPr/>
          <p:nvPr/>
        </p:nvSpPr>
        <p:spPr>
          <a:xfrm>
            <a:off x="6686332" y="3607347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6ACF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7" name="object 4187"/>
          <p:cNvSpPr/>
          <p:nvPr/>
        </p:nvSpPr>
        <p:spPr>
          <a:xfrm>
            <a:off x="668776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6ACF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8" name="object 4188"/>
          <p:cNvSpPr/>
          <p:nvPr/>
        </p:nvSpPr>
        <p:spPr>
          <a:xfrm>
            <a:off x="6686332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6ACF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9" name="object 4189"/>
          <p:cNvSpPr/>
          <p:nvPr/>
        </p:nvSpPr>
        <p:spPr>
          <a:xfrm>
            <a:off x="6687761" y="3607347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68CE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0" name="object 4190"/>
          <p:cNvSpPr/>
          <p:nvPr/>
        </p:nvSpPr>
        <p:spPr>
          <a:xfrm>
            <a:off x="668901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68CE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1" name="object 4191"/>
          <p:cNvSpPr/>
          <p:nvPr/>
        </p:nvSpPr>
        <p:spPr>
          <a:xfrm>
            <a:off x="6689011" y="3607347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68CE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2" name="object 4192"/>
          <p:cNvSpPr/>
          <p:nvPr/>
        </p:nvSpPr>
        <p:spPr>
          <a:xfrm>
            <a:off x="669044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68CE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3" name="object 4193"/>
          <p:cNvSpPr/>
          <p:nvPr/>
        </p:nvSpPr>
        <p:spPr>
          <a:xfrm>
            <a:off x="6688386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752">
            <a:solidFill>
              <a:srgbClr val="68CE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4" name="object 4194"/>
          <p:cNvSpPr/>
          <p:nvPr/>
        </p:nvSpPr>
        <p:spPr>
          <a:xfrm>
            <a:off x="6690441" y="3607347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67CE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5" name="object 4195"/>
          <p:cNvSpPr/>
          <p:nvPr/>
        </p:nvSpPr>
        <p:spPr>
          <a:xfrm>
            <a:off x="6691066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752">
            <a:solidFill>
              <a:srgbClr val="67CE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6" name="object 4196"/>
          <p:cNvSpPr/>
          <p:nvPr/>
        </p:nvSpPr>
        <p:spPr>
          <a:xfrm>
            <a:off x="6691692" y="3607347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66CE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7" name="object 4197"/>
          <p:cNvSpPr/>
          <p:nvPr/>
        </p:nvSpPr>
        <p:spPr>
          <a:xfrm>
            <a:off x="669312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66CE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8" name="object 4198"/>
          <p:cNvSpPr/>
          <p:nvPr/>
        </p:nvSpPr>
        <p:spPr>
          <a:xfrm>
            <a:off x="6691692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66CE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9" name="object 4199"/>
          <p:cNvSpPr/>
          <p:nvPr/>
        </p:nvSpPr>
        <p:spPr>
          <a:xfrm>
            <a:off x="6693121" y="3607347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66CE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0" name="object 4200"/>
          <p:cNvSpPr/>
          <p:nvPr/>
        </p:nvSpPr>
        <p:spPr>
          <a:xfrm>
            <a:off x="6694372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66CE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1" name="object 4201"/>
          <p:cNvSpPr/>
          <p:nvPr/>
        </p:nvSpPr>
        <p:spPr>
          <a:xfrm>
            <a:off x="669312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66CE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2" name="object 4202"/>
          <p:cNvSpPr/>
          <p:nvPr/>
        </p:nvSpPr>
        <p:spPr>
          <a:xfrm>
            <a:off x="6694372" y="3607347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63CD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3" name="object 4203"/>
          <p:cNvSpPr/>
          <p:nvPr/>
        </p:nvSpPr>
        <p:spPr>
          <a:xfrm>
            <a:off x="669580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63CD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4" name="object 4204"/>
          <p:cNvSpPr/>
          <p:nvPr/>
        </p:nvSpPr>
        <p:spPr>
          <a:xfrm>
            <a:off x="6694372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63CD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5" name="object 4205"/>
          <p:cNvSpPr/>
          <p:nvPr/>
        </p:nvSpPr>
        <p:spPr>
          <a:xfrm>
            <a:off x="669580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62CD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6" name="object 4206"/>
          <p:cNvSpPr/>
          <p:nvPr/>
        </p:nvSpPr>
        <p:spPr>
          <a:xfrm>
            <a:off x="669580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62CD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7" name="object 4207"/>
          <p:cNvSpPr/>
          <p:nvPr/>
        </p:nvSpPr>
        <p:spPr>
          <a:xfrm>
            <a:off x="6695801" y="3607347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60CD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8" name="object 4208"/>
          <p:cNvSpPr/>
          <p:nvPr/>
        </p:nvSpPr>
        <p:spPr>
          <a:xfrm>
            <a:off x="669705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60CD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9" name="object 4209"/>
          <p:cNvSpPr/>
          <p:nvPr/>
        </p:nvSpPr>
        <p:spPr>
          <a:xfrm>
            <a:off x="6697052" y="3607347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60CD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0" name="object 4210"/>
          <p:cNvSpPr/>
          <p:nvPr/>
        </p:nvSpPr>
        <p:spPr>
          <a:xfrm>
            <a:off x="669848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60CD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1" name="object 4211"/>
          <p:cNvSpPr/>
          <p:nvPr/>
        </p:nvSpPr>
        <p:spPr>
          <a:xfrm>
            <a:off x="6696426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752">
            <a:solidFill>
              <a:srgbClr val="60CD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2" name="object 4212"/>
          <p:cNvSpPr/>
          <p:nvPr/>
        </p:nvSpPr>
        <p:spPr>
          <a:xfrm>
            <a:off x="6698481" y="3607347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5FCC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3" name="object 4213"/>
          <p:cNvSpPr/>
          <p:nvPr/>
        </p:nvSpPr>
        <p:spPr>
          <a:xfrm>
            <a:off x="6699106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752">
            <a:solidFill>
              <a:srgbClr val="5FCC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4" name="object 4214"/>
          <p:cNvSpPr/>
          <p:nvPr/>
        </p:nvSpPr>
        <p:spPr>
          <a:xfrm>
            <a:off x="6699732" y="3607347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5ECC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5" name="object 4215"/>
          <p:cNvSpPr/>
          <p:nvPr/>
        </p:nvSpPr>
        <p:spPr>
          <a:xfrm>
            <a:off x="670116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5ECC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6" name="object 4216"/>
          <p:cNvSpPr/>
          <p:nvPr/>
        </p:nvSpPr>
        <p:spPr>
          <a:xfrm>
            <a:off x="6699732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5ECC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7" name="object 4217"/>
          <p:cNvSpPr/>
          <p:nvPr/>
        </p:nvSpPr>
        <p:spPr>
          <a:xfrm>
            <a:off x="6701161" y="3607347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5ECC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8" name="object 4218"/>
          <p:cNvSpPr/>
          <p:nvPr/>
        </p:nvSpPr>
        <p:spPr>
          <a:xfrm>
            <a:off x="6701787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752">
            <a:solidFill>
              <a:srgbClr val="5ECC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9" name="object 4219"/>
          <p:cNvSpPr/>
          <p:nvPr/>
        </p:nvSpPr>
        <p:spPr>
          <a:xfrm>
            <a:off x="6702411" y="3607347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5DCC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0" name="object 4220"/>
          <p:cNvSpPr/>
          <p:nvPr/>
        </p:nvSpPr>
        <p:spPr>
          <a:xfrm>
            <a:off x="670384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5DCC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1" name="object 4221"/>
          <p:cNvSpPr/>
          <p:nvPr/>
        </p:nvSpPr>
        <p:spPr>
          <a:xfrm>
            <a:off x="670241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5DCC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2" name="object 4222"/>
          <p:cNvSpPr/>
          <p:nvPr/>
        </p:nvSpPr>
        <p:spPr>
          <a:xfrm>
            <a:off x="6703841" y="3607347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5BCA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3" name="object 4223"/>
          <p:cNvSpPr/>
          <p:nvPr/>
        </p:nvSpPr>
        <p:spPr>
          <a:xfrm>
            <a:off x="6705092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5BCA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4" name="object 4224"/>
          <p:cNvSpPr/>
          <p:nvPr/>
        </p:nvSpPr>
        <p:spPr>
          <a:xfrm>
            <a:off x="6705092" y="3607347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5BCA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5" name="object 4225"/>
          <p:cNvSpPr/>
          <p:nvPr/>
        </p:nvSpPr>
        <p:spPr>
          <a:xfrm>
            <a:off x="670652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5BCA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6" name="object 4226"/>
          <p:cNvSpPr/>
          <p:nvPr/>
        </p:nvSpPr>
        <p:spPr>
          <a:xfrm>
            <a:off x="6704466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752">
            <a:solidFill>
              <a:srgbClr val="5BCA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7" name="object 4227"/>
          <p:cNvSpPr/>
          <p:nvPr/>
        </p:nvSpPr>
        <p:spPr>
          <a:xfrm>
            <a:off x="6706521" y="3607347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58CA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8" name="object 4228"/>
          <p:cNvSpPr/>
          <p:nvPr/>
        </p:nvSpPr>
        <p:spPr>
          <a:xfrm>
            <a:off x="6707146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752">
            <a:solidFill>
              <a:srgbClr val="58CA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9" name="object 4229"/>
          <p:cNvSpPr/>
          <p:nvPr/>
        </p:nvSpPr>
        <p:spPr>
          <a:xfrm>
            <a:off x="6707771" y="3607347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57CA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0" name="object 4230"/>
          <p:cNvSpPr/>
          <p:nvPr/>
        </p:nvSpPr>
        <p:spPr>
          <a:xfrm>
            <a:off x="670920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57CA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1" name="object 4231"/>
          <p:cNvSpPr/>
          <p:nvPr/>
        </p:nvSpPr>
        <p:spPr>
          <a:xfrm>
            <a:off x="670777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57CA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2" name="object 4232"/>
          <p:cNvSpPr/>
          <p:nvPr/>
        </p:nvSpPr>
        <p:spPr>
          <a:xfrm>
            <a:off x="6709201" y="3607347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55CA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3" name="object 4233"/>
          <p:cNvSpPr/>
          <p:nvPr/>
        </p:nvSpPr>
        <p:spPr>
          <a:xfrm>
            <a:off x="6710452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55CA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4" name="object 4234"/>
          <p:cNvSpPr/>
          <p:nvPr/>
        </p:nvSpPr>
        <p:spPr>
          <a:xfrm>
            <a:off x="6710452" y="3607347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0"/>
                </a:lnTo>
                <a:lnTo>
                  <a:pt x="1429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55CA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5" name="object 4235"/>
          <p:cNvSpPr/>
          <p:nvPr/>
        </p:nvSpPr>
        <p:spPr>
          <a:xfrm>
            <a:off x="6711881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175">
            <a:solidFill>
              <a:srgbClr val="55CA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6" name="object 4236"/>
          <p:cNvSpPr/>
          <p:nvPr/>
        </p:nvSpPr>
        <p:spPr>
          <a:xfrm>
            <a:off x="6709826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752">
            <a:solidFill>
              <a:srgbClr val="55CA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7" name="object 4237"/>
          <p:cNvSpPr/>
          <p:nvPr/>
        </p:nvSpPr>
        <p:spPr>
          <a:xfrm>
            <a:off x="6711881" y="3607347"/>
            <a:ext cx="1270" cy="62230"/>
          </a:xfrm>
          <a:custGeom>
            <a:avLst/>
            <a:gdLst/>
            <a:ahLst/>
            <a:cxnLst/>
            <a:rect l="l" t="t" r="r" b="b"/>
            <a:pathLst>
              <a:path w="1270" h="62229">
                <a:moveTo>
                  <a:pt x="0" y="0"/>
                </a:moveTo>
                <a:lnTo>
                  <a:pt x="1250" y="0"/>
                </a:lnTo>
                <a:lnTo>
                  <a:pt x="1250" y="62049"/>
                </a:lnTo>
                <a:lnTo>
                  <a:pt x="0" y="62049"/>
                </a:lnTo>
                <a:lnTo>
                  <a:pt x="0" y="0"/>
                </a:lnTo>
                <a:close/>
              </a:path>
            </a:pathLst>
          </a:custGeom>
          <a:solidFill>
            <a:srgbClr val="54C9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8" name="object 4238"/>
          <p:cNvSpPr/>
          <p:nvPr/>
        </p:nvSpPr>
        <p:spPr>
          <a:xfrm>
            <a:off x="6712506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49"/>
                </a:lnTo>
              </a:path>
            </a:pathLst>
          </a:custGeom>
          <a:ln w="3752">
            <a:solidFill>
              <a:srgbClr val="54C9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9" name="object 4239"/>
          <p:cNvSpPr/>
          <p:nvPr/>
        </p:nvSpPr>
        <p:spPr>
          <a:xfrm>
            <a:off x="6713846" y="3571084"/>
            <a:ext cx="0" cy="136525"/>
          </a:xfrm>
          <a:custGeom>
            <a:avLst/>
            <a:gdLst/>
            <a:ahLst/>
            <a:cxnLst/>
            <a:rect l="l" t="t" r="r" b="b"/>
            <a:pathLst>
              <a:path h="136525">
                <a:moveTo>
                  <a:pt x="0" y="0"/>
                </a:moveTo>
                <a:lnTo>
                  <a:pt x="0" y="135984"/>
                </a:lnTo>
              </a:path>
            </a:pathLst>
          </a:custGeom>
          <a:ln w="3175">
            <a:solidFill>
              <a:srgbClr val="52C9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0" name="object 4240"/>
          <p:cNvSpPr/>
          <p:nvPr/>
        </p:nvSpPr>
        <p:spPr>
          <a:xfrm>
            <a:off x="6714561" y="3571956"/>
            <a:ext cx="0" cy="134620"/>
          </a:xfrm>
          <a:custGeom>
            <a:avLst/>
            <a:gdLst/>
            <a:ahLst/>
            <a:cxnLst/>
            <a:rect l="l" t="t" r="r" b="b"/>
            <a:pathLst>
              <a:path h="134620">
                <a:moveTo>
                  <a:pt x="0" y="0"/>
                </a:moveTo>
                <a:lnTo>
                  <a:pt x="0" y="134238"/>
                </a:lnTo>
              </a:path>
            </a:pathLst>
          </a:custGeom>
          <a:ln w="3175">
            <a:solidFill>
              <a:srgbClr val="52C9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1" name="object 4241"/>
          <p:cNvSpPr/>
          <p:nvPr/>
        </p:nvSpPr>
        <p:spPr>
          <a:xfrm>
            <a:off x="6713132" y="370706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52C9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2" name="object 4242"/>
          <p:cNvSpPr/>
          <p:nvPr/>
        </p:nvSpPr>
        <p:spPr>
          <a:xfrm>
            <a:off x="6713132" y="3607347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49"/>
                </a:moveTo>
                <a:lnTo>
                  <a:pt x="0" y="0"/>
                </a:lnTo>
              </a:path>
            </a:pathLst>
          </a:custGeom>
          <a:ln w="3175">
            <a:solidFill>
              <a:srgbClr val="52C9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3" name="object 4243"/>
          <p:cNvSpPr/>
          <p:nvPr/>
        </p:nvSpPr>
        <p:spPr>
          <a:xfrm>
            <a:off x="6715187" y="3571956"/>
            <a:ext cx="0" cy="134620"/>
          </a:xfrm>
          <a:custGeom>
            <a:avLst/>
            <a:gdLst/>
            <a:ahLst/>
            <a:cxnLst/>
            <a:rect l="l" t="t" r="r" b="b"/>
            <a:pathLst>
              <a:path h="134620">
                <a:moveTo>
                  <a:pt x="0" y="0"/>
                </a:moveTo>
                <a:lnTo>
                  <a:pt x="0" y="134238"/>
                </a:lnTo>
              </a:path>
            </a:pathLst>
          </a:custGeom>
          <a:ln w="3175">
            <a:solidFill>
              <a:srgbClr val="52C9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4" name="object 4244"/>
          <p:cNvSpPr/>
          <p:nvPr/>
        </p:nvSpPr>
        <p:spPr>
          <a:xfrm>
            <a:off x="6715812" y="3572719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710"/>
                </a:lnTo>
              </a:path>
            </a:pathLst>
          </a:custGeom>
          <a:ln w="3175">
            <a:solidFill>
              <a:srgbClr val="52C9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5" name="object 4245"/>
          <p:cNvSpPr/>
          <p:nvPr/>
        </p:nvSpPr>
        <p:spPr>
          <a:xfrm>
            <a:off x="6714561" y="3571956"/>
            <a:ext cx="0" cy="134620"/>
          </a:xfrm>
          <a:custGeom>
            <a:avLst/>
            <a:gdLst/>
            <a:ahLst/>
            <a:cxnLst/>
            <a:rect l="l" t="t" r="r" b="b"/>
            <a:pathLst>
              <a:path h="134620">
                <a:moveTo>
                  <a:pt x="0" y="134238"/>
                </a:moveTo>
                <a:lnTo>
                  <a:pt x="0" y="0"/>
                </a:lnTo>
              </a:path>
            </a:pathLst>
          </a:custGeom>
          <a:ln w="3175">
            <a:solidFill>
              <a:srgbClr val="52C9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6" name="object 4246"/>
          <p:cNvSpPr/>
          <p:nvPr/>
        </p:nvSpPr>
        <p:spPr>
          <a:xfrm>
            <a:off x="6716527" y="3572719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710"/>
                </a:lnTo>
              </a:path>
            </a:pathLst>
          </a:custGeom>
          <a:ln w="3175">
            <a:solidFill>
              <a:srgbClr val="51C9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7" name="object 4247"/>
          <p:cNvSpPr/>
          <p:nvPr/>
        </p:nvSpPr>
        <p:spPr>
          <a:xfrm>
            <a:off x="6717241" y="3573590"/>
            <a:ext cx="0" cy="131445"/>
          </a:xfrm>
          <a:custGeom>
            <a:avLst/>
            <a:gdLst/>
            <a:ahLst/>
            <a:cxnLst/>
            <a:rect l="l" t="t" r="r" b="b"/>
            <a:pathLst>
              <a:path h="131445">
                <a:moveTo>
                  <a:pt x="0" y="0"/>
                </a:moveTo>
                <a:lnTo>
                  <a:pt x="0" y="130964"/>
                </a:lnTo>
              </a:path>
            </a:pathLst>
          </a:custGeom>
          <a:ln w="3175">
            <a:solidFill>
              <a:srgbClr val="51C9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8" name="object 4248"/>
          <p:cNvSpPr/>
          <p:nvPr/>
        </p:nvSpPr>
        <p:spPr>
          <a:xfrm>
            <a:off x="6715812" y="3572719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132710"/>
                </a:moveTo>
                <a:lnTo>
                  <a:pt x="0" y="0"/>
                </a:lnTo>
              </a:path>
            </a:pathLst>
          </a:custGeom>
          <a:ln w="3175">
            <a:solidFill>
              <a:srgbClr val="51C9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9" name="object 4249"/>
          <p:cNvSpPr/>
          <p:nvPr/>
        </p:nvSpPr>
        <p:spPr>
          <a:xfrm>
            <a:off x="6717866" y="3573591"/>
            <a:ext cx="0" cy="131445"/>
          </a:xfrm>
          <a:custGeom>
            <a:avLst/>
            <a:gdLst/>
            <a:ahLst/>
            <a:cxnLst/>
            <a:rect l="l" t="t" r="r" b="b"/>
            <a:pathLst>
              <a:path h="131445">
                <a:moveTo>
                  <a:pt x="0" y="0"/>
                </a:moveTo>
                <a:lnTo>
                  <a:pt x="0" y="130964"/>
                </a:lnTo>
              </a:path>
            </a:pathLst>
          </a:custGeom>
          <a:ln w="3175">
            <a:solidFill>
              <a:srgbClr val="4FC8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0" name="object 4250"/>
          <p:cNvSpPr/>
          <p:nvPr/>
        </p:nvSpPr>
        <p:spPr>
          <a:xfrm>
            <a:off x="6718492" y="3574353"/>
            <a:ext cx="0" cy="129539"/>
          </a:xfrm>
          <a:custGeom>
            <a:avLst/>
            <a:gdLst/>
            <a:ahLst/>
            <a:cxnLst/>
            <a:rect l="l" t="t" r="r" b="b"/>
            <a:pathLst>
              <a:path h="129539">
                <a:moveTo>
                  <a:pt x="0" y="0"/>
                </a:moveTo>
                <a:lnTo>
                  <a:pt x="0" y="129436"/>
                </a:lnTo>
              </a:path>
            </a:pathLst>
          </a:custGeom>
          <a:ln w="3175">
            <a:solidFill>
              <a:srgbClr val="4FC8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1" name="object 4251"/>
          <p:cNvSpPr/>
          <p:nvPr/>
        </p:nvSpPr>
        <p:spPr>
          <a:xfrm>
            <a:off x="6717241" y="3573590"/>
            <a:ext cx="0" cy="131445"/>
          </a:xfrm>
          <a:custGeom>
            <a:avLst/>
            <a:gdLst/>
            <a:ahLst/>
            <a:cxnLst/>
            <a:rect l="l" t="t" r="r" b="b"/>
            <a:pathLst>
              <a:path h="131445">
                <a:moveTo>
                  <a:pt x="0" y="130964"/>
                </a:moveTo>
                <a:lnTo>
                  <a:pt x="0" y="0"/>
                </a:lnTo>
              </a:path>
            </a:pathLst>
          </a:custGeom>
          <a:ln w="3175">
            <a:solidFill>
              <a:srgbClr val="4FC8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2" name="object 4252"/>
          <p:cNvSpPr/>
          <p:nvPr/>
        </p:nvSpPr>
        <p:spPr>
          <a:xfrm>
            <a:off x="6719206" y="3574353"/>
            <a:ext cx="0" cy="129539"/>
          </a:xfrm>
          <a:custGeom>
            <a:avLst/>
            <a:gdLst/>
            <a:ahLst/>
            <a:cxnLst/>
            <a:rect l="l" t="t" r="r" b="b"/>
            <a:pathLst>
              <a:path h="129539">
                <a:moveTo>
                  <a:pt x="0" y="0"/>
                </a:moveTo>
                <a:lnTo>
                  <a:pt x="0" y="129436"/>
                </a:lnTo>
              </a:path>
            </a:pathLst>
          </a:custGeom>
          <a:ln w="3175">
            <a:solidFill>
              <a:srgbClr val="4FC8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3" name="object 4253"/>
          <p:cNvSpPr/>
          <p:nvPr/>
        </p:nvSpPr>
        <p:spPr>
          <a:xfrm>
            <a:off x="6719921" y="3575225"/>
            <a:ext cx="0" cy="128270"/>
          </a:xfrm>
          <a:custGeom>
            <a:avLst/>
            <a:gdLst/>
            <a:ahLst/>
            <a:cxnLst/>
            <a:rect l="l" t="t" r="r" b="b"/>
            <a:pathLst>
              <a:path h="128270">
                <a:moveTo>
                  <a:pt x="0" y="0"/>
                </a:moveTo>
                <a:lnTo>
                  <a:pt x="0" y="127690"/>
                </a:lnTo>
              </a:path>
            </a:pathLst>
          </a:custGeom>
          <a:ln w="3175">
            <a:solidFill>
              <a:srgbClr val="4FC8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4" name="object 4254"/>
          <p:cNvSpPr/>
          <p:nvPr/>
        </p:nvSpPr>
        <p:spPr>
          <a:xfrm>
            <a:off x="6718492" y="3574353"/>
            <a:ext cx="0" cy="129539"/>
          </a:xfrm>
          <a:custGeom>
            <a:avLst/>
            <a:gdLst/>
            <a:ahLst/>
            <a:cxnLst/>
            <a:rect l="l" t="t" r="r" b="b"/>
            <a:pathLst>
              <a:path h="129539">
                <a:moveTo>
                  <a:pt x="0" y="129436"/>
                </a:moveTo>
                <a:lnTo>
                  <a:pt x="0" y="0"/>
                </a:lnTo>
              </a:path>
            </a:pathLst>
          </a:custGeom>
          <a:ln w="3175">
            <a:solidFill>
              <a:srgbClr val="4FC8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5" name="object 4255"/>
          <p:cNvSpPr/>
          <p:nvPr/>
        </p:nvSpPr>
        <p:spPr>
          <a:xfrm>
            <a:off x="6720547" y="3575225"/>
            <a:ext cx="0" cy="128270"/>
          </a:xfrm>
          <a:custGeom>
            <a:avLst/>
            <a:gdLst/>
            <a:ahLst/>
            <a:cxnLst/>
            <a:rect l="l" t="t" r="r" b="b"/>
            <a:pathLst>
              <a:path h="128270">
                <a:moveTo>
                  <a:pt x="0" y="0"/>
                </a:moveTo>
                <a:lnTo>
                  <a:pt x="0" y="127690"/>
                </a:lnTo>
              </a:path>
            </a:pathLst>
          </a:custGeom>
          <a:ln w="3175">
            <a:solidFill>
              <a:srgbClr val="4EC8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6" name="object 4256"/>
          <p:cNvSpPr/>
          <p:nvPr/>
        </p:nvSpPr>
        <p:spPr>
          <a:xfrm>
            <a:off x="6721171" y="3575988"/>
            <a:ext cx="0" cy="126364"/>
          </a:xfrm>
          <a:custGeom>
            <a:avLst/>
            <a:gdLst/>
            <a:ahLst/>
            <a:cxnLst/>
            <a:rect l="l" t="t" r="r" b="b"/>
            <a:pathLst>
              <a:path h="126364">
                <a:moveTo>
                  <a:pt x="0" y="0"/>
                </a:moveTo>
                <a:lnTo>
                  <a:pt x="0" y="126162"/>
                </a:lnTo>
              </a:path>
            </a:pathLst>
          </a:custGeom>
          <a:ln w="3175">
            <a:solidFill>
              <a:srgbClr val="4EC8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7" name="object 4257"/>
          <p:cNvSpPr/>
          <p:nvPr/>
        </p:nvSpPr>
        <p:spPr>
          <a:xfrm>
            <a:off x="6719921" y="3575225"/>
            <a:ext cx="0" cy="128270"/>
          </a:xfrm>
          <a:custGeom>
            <a:avLst/>
            <a:gdLst/>
            <a:ahLst/>
            <a:cxnLst/>
            <a:rect l="l" t="t" r="r" b="b"/>
            <a:pathLst>
              <a:path h="128270">
                <a:moveTo>
                  <a:pt x="0" y="127690"/>
                </a:moveTo>
                <a:lnTo>
                  <a:pt x="0" y="0"/>
                </a:lnTo>
              </a:path>
            </a:pathLst>
          </a:custGeom>
          <a:ln w="3175">
            <a:solidFill>
              <a:srgbClr val="4EC8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8" name="object 4258"/>
          <p:cNvSpPr/>
          <p:nvPr/>
        </p:nvSpPr>
        <p:spPr>
          <a:xfrm>
            <a:off x="6721886" y="3575988"/>
            <a:ext cx="0" cy="126364"/>
          </a:xfrm>
          <a:custGeom>
            <a:avLst/>
            <a:gdLst/>
            <a:ahLst/>
            <a:cxnLst/>
            <a:rect l="l" t="t" r="r" b="b"/>
            <a:pathLst>
              <a:path h="126364">
                <a:moveTo>
                  <a:pt x="0" y="0"/>
                </a:moveTo>
                <a:lnTo>
                  <a:pt x="0" y="126162"/>
                </a:lnTo>
              </a:path>
            </a:pathLst>
          </a:custGeom>
          <a:ln w="3175">
            <a:solidFill>
              <a:srgbClr val="4BC8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9" name="object 4259"/>
          <p:cNvSpPr/>
          <p:nvPr/>
        </p:nvSpPr>
        <p:spPr>
          <a:xfrm>
            <a:off x="6722601" y="3576860"/>
            <a:ext cx="0" cy="124460"/>
          </a:xfrm>
          <a:custGeom>
            <a:avLst/>
            <a:gdLst/>
            <a:ahLst/>
            <a:cxnLst/>
            <a:rect l="l" t="t" r="r" b="b"/>
            <a:pathLst>
              <a:path h="124460">
                <a:moveTo>
                  <a:pt x="0" y="0"/>
                </a:moveTo>
                <a:lnTo>
                  <a:pt x="0" y="124416"/>
                </a:lnTo>
              </a:path>
            </a:pathLst>
          </a:custGeom>
          <a:ln w="3175">
            <a:solidFill>
              <a:srgbClr val="4BC8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0" name="object 4260"/>
          <p:cNvSpPr/>
          <p:nvPr/>
        </p:nvSpPr>
        <p:spPr>
          <a:xfrm>
            <a:off x="6721171" y="3575988"/>
            <a:ext cx="0" cy="126364"/>
          </a:xfrm>
          <a:custGeom>
            <a:avLst/>
            <a:gdLst/>
            <a:ahLst/>
            <a:cxnLst/>
            <a:rect l="l" t="t" r="r" b="b"/>
            <a:pathLst>
              <a:path h="126364">
                <a:moveTo>
                  <a:pt x="0" y="126162"/>
                </a:moveTo>
                <a:lnTo>
                  <a:pt x="0" y="0"/>
                </a:lnTo>
              </a:path>
            </a:pathLst>
          </a:custGeom>
          <a:ln w="3175">
            <a:solidFill>
              <a:srgbClr val="4BC8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1" name="object 4261"/>
          <p:cNvSpPr/>
          <p:nvPr/>
        </p:nvSpPr>
        <p:spPr>
          <a:xfrm>
            <a:off x="6723226" y="3576860"/>
            <a:ext cx="0" cy="124460"/>
          </a:xfrm>
          <a:custGeom>
            <a:avLst/>
            <a:gdLst/>
            <a:ahLst/>
            <a:cxnLst/>
            <a:rect l="l" t="t" r="r" b="b"/>
            <a:pathLst>
              <a:path h="124460">
                <a:moveTo>
                  <a:pt x="0" y="0"/>
                </a:moveTo>
                <a:lnTo>
                  <a:pt x="0" y="124416"/>
                </a:lnTo>
              </a:path>
            </a:pathLst>
          </a:custGeom>
          <a:ln w="3175">
            <a:solidFill>
              <a:srgbClr val="49C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2" name="object 4262"/>
          <p:cNvSpPr/>
          <p:nvPr/>
        </p:nvSpPr>
        <p:spPr>
          <a:xfrm>
            <a:off x="6723852" y="3577623"/>
            <a:ext cx="0" cy="123189"/>
          </a:xfrm>
          <a:custGeom>
            <a:avLst/>
            <a:gdLst/>
            <a:ahLst/>
            <a:cxnLst/>
            <a:rect l="l" t="t" r="r" b="b"/>
            <a:pathLst>
              <a:path h="123189">
                <a:moveTo>
                  <a:pt x="0" y="0"/>
                </a:moveTo>
                <a:lnTo>
                  <a:pt x="0" y="122888"/>
                </a:lnTo>
              </a:path>
            </a:pathLst>
          </a:custGeom>
          <a:ln w="3175">
            <a:solidFill>
              <a:srgbClr val="49C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3" name="object 4263"/>
          <p:cNvSpPr/>
          <p:nvPr/>
        </p:nvSpPr>
        <p:spPr>
          <a:xfrm>
            <a:off x="6722601" y="3576860"/>
            <a:ext cx="0" cy="124460"/>
          </a:xfrm>
          <a:custGeom>
            <a:avLst/>
            <a:gdLst/>
            <a:ahLst/>
            <a:cxnLst/>
            <a:rect l="l" t="t" r="r" b="b"/>
            <a:pathLst>
              <a:path h="124460">
                <a:moveTo>
                  <a:pt x="0" y="124416"/>
                </a:moveTo>
                <a:lnTo>
                  <a:pt x="0" y="0"/>
                </a:lnTo>
              </a:path>
            </a:pathLst>
          </a:custGeom>
          <a:ln w="3175">
            <a:solidFill>
              <a:srgbClr val="49C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4" name="object 4264"/>
          <p:cNvSpPr/>
          <p:nvPr/>
        </p:nvSpPr>
        <p:spPr>
          <a:xfrm>
            <a:off x="6724567" y="3577623"/>
            <a:ext cx="0" cy="123189"/>
          </a:xfrm>
          <a:custGeom>
            <a:avLst/>
            <a:gdLst/>
            <a:ahLst/>
            <a:cxnLst/>
            <a:rect l="l" t="t" r="r" b="b"/>
            <a:pathLst>
              <a:path h="123189">
                <a:moveTo>
                  <a:pt x="0" y="0"/>
                </a:moveTo>
                <a:lnTo>
                  <a:pt x="0" y="122888"/>
                </a:lnTo>
              </a:path>
            </a:pathLst>
          </a:custGeom>
          <a:ln w="3175">
            <a:solidFill>
              <a:srgbClr val="49C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5" name="object 4265"/>
          <p:cNvSpPr/>
          <p:nvPr/>
        </p:nvSpPr>
        <p:spPr>
          <a:xfrm>
            <a:off x="6725281" y="3578494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1142"/>
                </a:lnTo>
              </a:path>
            </a:pathLst>
          </a:custGeom>
          <a:ln w="3175">
            <a:solidFill>
              <a:srgbClr val="49C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6" name="object 4266"/>
          <p:cNvSpPr/>
          <p:nvPr/>
        </p:nvSpPr>
        <p:spPr>
          <a:xfrm>
            <a:off x="6723852" y="3577623"/>
            <a:ext cx="0" cy="123189"/>
          </a:xfrm>
          <a:custGeom>
            <a:avLst/>
            <a:gdLst/>
            <a:ahLst/>
            <a:cxnLst/>
            <a:rect l="l" t="t" r="r" b="b"/>
            <a:pathLst>
              <a:path h="123189">
                <a:moveTo>
                  <a:pt x="0" y="122888"/>
                </a:moveTo>
                <a:lnTo>
                  <a:pt x="0" y="0"/>
                </a:lnTo>
              </a:path>
            </a:pathLst>
          </a:custGeom>
          <a:ln w="3175">
            <a:solidFill>
              <a:srgbClr val="49C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7" name="object 4267"/>
          <p:cNvSpPr/>
          <p:nvPr/>
        </p:nvSpPr>
        <p:spPr>
          <a:xfrm>
            <a:off x="6725907" y="3578494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1142"/>
                </a:lnTo>
              </a:path>
            </a:pathLst>
          </a:custGeom>
          <a:ln w="3175">
            <a:solidFill>
              <a:srgbClr val="47C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8" name="object 4268"/>
          <p:cNvSpPr/>
          <p:nvPr/>
        </p:nvSpPr>
        <p:spPr>
          <a:xfrm>
            <a:off x="6726532" y="3579257"/>
            <a:ext cx="0" cy="120014"/>
          </a:xfrm>
          <a:custGeom>
            <a:avLst/>
            <a:gdLst/>
            <a:ahLst/>
            <a:cxnLst/>
            <a:rect l="l" t="t" r="r" b="b"/>
            <a:pathLst>
              <a:path h="120014">
                <a:moveTo>
                  <a:pt x="0" y="0"/>
                </a:moveTo>
                <a:lnTo>
                  <a:pt x="0" y="119614"/>
                </a:lnTo>
              </a:path>
            </a:pathLst>
          </a:custGeom>
          <a:ln w="3175">
            <a:solidFill>
              <a:srgbClr val="47C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9" name="object 4269"/>
          <p:cNvSpPr/>
          <p:nvPr/>
        </p:nvSpPr>
        <p:spPr>
          <a:xfrm>
            <a:off x="6725281" y="3578494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121142"/>
                </a:moveTo>
                <a:lnTo>
                  <a:pt x="0" y="0"/>
                </a:lnTo>
              </a:path>
            </a:pathLst>
          </a:custGeom>
          <a:ln w="3175">
            <a:solidFill>
              <a:srgbClr val="47C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0" name="object 4270"/>
          <p:cNvSpPr/>
          <p:nvPr/>
        </p:nvSpPr>
        <p:spPr>
          <a:xfrm>
            <a:off x="6727246" y="3579257"/>
            <a:ext cx="0" cy="120014"/>
          </a:xfrm>
          <a:custGeom>
            <a:avLst/>
            <a:gdLst/>
            <a:ahLst/>
            <a:cxnLst/>
            <a:rect l="l" t="t" r="r" b="b"/>
            <a:pathLst>
              <a:path h="120014">
                <a:moveTo>
                  <a:pt x="0" y="0"/>
                </a:moveTo>
                <a:lnTo>
                  <a:pt x="0" y="119614"/>
                </a:lnTo>
              </a:path>
            </a:pathLst>
          </a:custGeom>
          <a:ln w="3175">
            <a:solidFill>
              <a:srgbClr val="46C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1" name="object 4271"/>
          <p:cNvSpPr/>
          <p:nvPr/>
        </p:nvSpPr>
        <p:spPr>
          <a:xfrm>
            <a:off x="6727961" y="3580129"/>
            <a:ext cx="0" cy="118110"/>
          </a:xfrm>
          <a:custGeom>
            <a:avLst/>
            <a:gdLst/>
            <a:ahLst/>
            <a:cxnLst/>
            <a:rect l="l" t="t" r="r" b="b"/>
            <a:pathLst>
              <a:path h="118110">
                <a:moveTo>
                  <a:pt x="0" y="0"/>
                </a:moveTo>
                <a:lnTo>
                  <a:pt x="0" y="117867"/>
                </a:lnTo>
              </a:path>
            </a:pathLst>
          </a:custGeom>
          <a:ln w="3175">
            <a:solidFill>
              <a:srgbClr val="46C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2" name="object 4272"/>
          <p:cNvSpPr/>
          <p:nvPr/>
        </p:nvSpPr>
        <p:spPr>
          <a:xfrm>
            <a:off x="6726532" y="3579257"/>
            <a:ext cx="0" cy="120014"/>
          </a:xfrm>
          <a:custGeom>
            <a:avLst/>
            <a:gdLst/>
            <a:ahLst/>
            <a:cxnLst/>
            <a:rect l="l" t="t" r="r" b="b"/>
            <a:pathLst>
              <a:path h="120014">
                <a:moveTo>
                  <a:pt x="0" y="119614"/>
                </a:moveTo>
                <a:lnTo>
                  <a:pt x="0" y="0"/>
                </a:lnTo>
              </a:path>
            </a:pathLst>
          </a:custGeom>
          <a:ln w="3175">
            <a:solidFill>
              <a:srgbClr val="46C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3" name="object 4273"/>
          <p:cNvSpPr/>
          <p:nvPr/>
        </p:nvSpPr>
        <p:spPr>
          <a:xfrm>
            <a:off x="6728586" y="3580129"/>
            <a:ext cx="0" cy="118110"/>
          </a:xfrm>
          <a:custGeom>
            <a:avLst/>
            <a:gdLst/>
            <a:ahLst/>
            <a:cxnLst/>
            <a:rect l="l" t="t" r="r" b="b"/>
            <a:pathLst>
              <a:path h="118110">
                <a:moveTo>
                  <a:pt x="0" y="0"/>
                </a:moveTo>
                <a:lnTo>
                  <a:pt x="0" y="117867"/>
                </a:lnTo>
              </a:path>
            </a:pathLst>
          </a:custGeom>
          <a:ln w="3175">
            <a:solidFill>
              <a:srgbClr val="46C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4" name="object 4274"/>
          <p:cNvSpPr/>
          <p:nvPr/>
        </p:nvSpPr>
        <p:spPr>
          <a:xfrm>
            <a:off x="6729212" y="3580892"/>
            <a:ext cx="0" cy="116839"/>
          </a:xfrm>
          <a:custGeom>
            <a:avLst/>
            <a:gdLst/>
            <a:ahLst/>
            <a:cxnLst/>
            <a:rect l="l" t="t" r="r" b="b"/>
            <a:pathLst>
              <a:path h="116839">
                <a:moveTo>
                  <a:pt x="0" y="0"/>
                </a:moveTo>
                <a:lnTo>
                  <a:pt x="0" y="116340"/>
                </a:lnTo>
              </a:path>
            </a:pathLst>
          </a:custGeom>
          <a:ln w="3175">
            <a:solidFill>
              <a:srgbClr val="46C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5" name="object 4275"/>
          <p:cNvSpPr/>
          <p:nvPr/>
        </p:nvSpPr>
        <p:spPr>
          <a:xfrm>
            <a:off x="6727961" y="3580129"/>
            <a:ext cx="0" cy="118110"/>
          </a:xfrm>
          <a:custGeom>
            <a:avLst/>
            <a:gdLst/>
            <a:ahLst/>
            <a:cxnLst/>
            <a:rect l="l" t="t" r="r" b="b"/>
            <a:pathLst>
              <a:path h="118110">
                <a:moveTo>
                  <a:pt x="0" y="117867"/>
                </a:moveTo>
                <a:lnTo>
                  <a:pt x="0" y="0"/>
                </a:lnTo>
              </a:path>
            </a:pathLst>
          </a:custGeom>
          <a:ln w="3175">
            <a:solidFill>
              <a:srgbClr val="46C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6" name="object 4276"/>
          <p:cNvSpPr/>
          <p:nvPr/>
        </p:nvSpPr>
        <p:spPr>
          <a:xfrm>
            <a:off x="6729927" y="3580892"/>
            <a:ext cx="0" cy="116839"/>
          </a:xfrm>
          <a:custGeom>
            <a:avLst/>
            <a:gdLst/>
            <a:ahLst/>
            <a:cxnLst/>
            <a:rect l="l" t="t" r="r" b="b"/>
            <a:pathLst>
              <a:path h="116839">
                <a:moveTo>
                  <a:pt x="0" y="0"/>
                </a:moveTo>
                <a:lnTo>
                  <a:pt x="0" y="116340"/>
                </a:lnTo>
              </a:path>
            </a:pathLst>
          </a:custGeom>
          <a:ln w="3175">
            <a:solidFill>
              <a:srgbClr val="44C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7" name="object 4277"/>
          <p:cNvSpPr/>
          <p:nvPr/>
        </p:nvSpPr>
        <p:spPr>
          <a:xfrm>
            <a:off x="6730641" y="3581763"/>
            <a:ext cx="0" cy="114935"/>
          </a:xfrm>
          <a:custGeom>
            <a:avLst/>
            <a:gdLst/>
            <a:ahLst/>
            <a:cxnLst/>
            <a:rect l="l" t="t" r="r" b="b"/>
            <a:pathLst>
              <a:path h="114935">
                <a:moveTo>
                  <a:pt x="0" y="0"/>
                </a:moveTo>
                <a:lnTo>
                  <a:pt x="0" y="114593"/>
                </a:lnTo>
              </a:path>
            </a:pathLst>
          </a:custGeom>
          <a:ln w="3175">
            <a:solidFill>
              <a:srgbClr val="44C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8" name="object 4278"/>
          <p:cNvSpPr/>
          <p:nvPr/>
        </p:nvSpPr>
        <p:spPr>
          <a:xfrm>
            <a:off x="6729212" y="3580892"/>
            <a:ext cx="0" cy="116839"/>
          </a:xfrm>
          <a:custGeom>
            <a:avLst/>
            <a:gdLst/>
            <a:ahLst/>
            <a:cxnLst/>
            <a:rect l="l" t="t" r="r" b="b"/>
            <a:pathLst>
              <a:path h="116839">
                <a:moveTo>
                  <a:pt x="0" y="116340"/>
                </a:moveTo>
                <a:lnTo>
                  <a:pt x="0" y="0"/>
                </a:lnTo>
              </a:path>
            </a:pathLst>
          </a:custGeom>
          <a:ln w="3175">
            <a:solidFill>
              <a:srgbClr val="44C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9" name="object 4279"/>
          <p:cNvSpPr/>
          <p:nvPr/>
        </p:nvSpPr>
        <p:spPr>
          <a:xfrm>
            <a:off x="6731267" y="3581764"/>
            <a:ext cx="0" cy="114935"/>
          </a:xfrm>
          <a:custGeom>
            <a:avLst/>
            <a:gdLst/>
            <a:ahLst/>
            <a:cxnLst/>
            <a:rect l="l" t="t" r="r" b="b"/>
            <a:pathLst>
              <a:path h="114935">
                <a:moveTo>
                  <a:pt x="0" y="0"/>
                </a:moveTo>
                <a:lnTo>
                  <a:pt x="0" y="114593"/>
                </a:lnTo>
              </a:path>
            </a:pathLst>
          </a:custGeom>
          <a:ln w="3175">
            <a:solidFill>
              <a:srgbClr val="42C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0" name="object 4280"/>
          <p:cNvSpPr/>
          <p:nvPr/>
        </p:nvSpPr>
        <p:spPr>
          <a:xfrm>
            <a:off x="6731892" y="3582527"/>
            <a:ext cx="0" cy="113664"/>
          </a:xfrm>
          <a:custGeom>
            <a:avLst/>
            <a:gdLst/>
            <a:ahLst/>
            <a:cxnLst/>
            <a:rect l="l" t="t" r="r" b="b"/>
            <a:pathLst>
              <a:path h="113664">
                <a:moveTo>
                  <a:pt x="0" y="0"/>
                </a:moveTo>
                <a:lnTo>
                  <a:pt x="0" y="113065"/>
                </a:lnTo>
              </a:path>
            </a:pathLst>
          </a:custGeom>
          <a:ln w="3175">
            <a:solidFill>
              <a:srgbClr val="42C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1" name="object 4281"/>
          <p:cNvSpPr/>
          <p:nvPr/>
        </p:nvSpPr>
        <p:spPr>
          <a:xfrm>
            <a:off x="6730641" y="3581763"/>
            <a:ext cx="0" cy="114935"/>
          </a:xfrm>
          <a:custGeom>
            <a:avLst/>
            <a:gdLst/>
            <a:ahLst/>
            <a:cxnLst/>
            <a:rect l="l" t="t" r="r" b="b"/>
            <a:pathLst>
              <a:path h="114935">
                <a:moveTo>
                  <a:pt x="0" y="114593"/>
                </a:moveTo>
                <a:lnTo>
                  <a:pt x="0" y="0"/>
                </a:lnTo>
              </a:path>
            </a:pathLst>
          </a:custGeom>
          <a:ln w="3175">
            <a:solidFill>
              <a:srgbClr val="42C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2" name="object 4282"/>
          <p:cNvSpPr/>
          <p:nvPr/>
        </p:nvSpPr>
        <p:spPr>
          <a:xfrm>
            <a:off x="6732606" y="3582527"/>
            <a:ext cx="0" cy="113664"/>
          </a:xfrm>
          <a:custGeom>
            <a:avLst/>
            <a:gdLst/>
            <a:ahLst/>
            <a:cxnLst/>
            <a:rect l="l" t="t" r="r" b="b"/>
            <a:pathLst>
              <a:path h="113664">
                <a:moveTo>
                  <a:pt x="0" y="0"/>
                </a:moveTo>
                <a:lnTo>
                  <a:pt x="0" y="113065"/>
                </a:lnTo>
              </a:path>
            </a:pathLst>
          </a:custGeom>
          <a:ln w="3175">
            <a:solidFill>
              <a:srgbClr val="42C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3" name="object 4283"/>
          <p:cNvSpPr/>
          <p:nvPr/>
        </p:nvSpPr>
        <p:spPr>
          <a:xfrm>
            <a:off x="6733321" y="3583398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0"/>
                </a:moveTo>
                <a:lnTo>
                  <a:pt x="0" y="111319"/>
                </a:lnTo>
              </a:path>
            </a:pathLst>
          </a:custGeom>
          <a:ln w="3175">
            <a:solidFill>
              <a:srgbClr val="42C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4" name="object 4284"/>
          <p:cNvSpPr/>
          <p:nvPr/>
        </p:nvSpPr>
        <p:spPr>
          <a:xfrm>
            <a:off x="6731892" y="3582527"/>
            <a:ext cx="0" cy="113664"/>
          </a:xfrm>
          <a:custGeom>
            <a:avLst/>
            <a:gdLst/>
            <a:ahLst/>
            <a:cxnLst/>
            <a:rect l="l" t="t" r="r" b="b"/>
            <a:pathLst>
              <a:path h="113664">
                <a:moveTo>
                  <a:pt x="0" y="113065"/>
                </a:moveTo>
                <a:lnTo>
                  <a:pt x="0" y="0"/>
                </a:lnTo>
              </a:path>
            </a:pathLst>
          </a:custGeom>
          <a:ln w="3175">
            <a:solidFill>
              <a:srgbClr val="42C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5" name="object 4285"/>
          <p:cNvSpPr/>
          <p:nvPr/>
        </p:nvSpPr>
        <p:spPr>
          <a:xfrm>
            <a:off x="6733947" y="3583398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0"/>
                </a:moveTo>
                <a:lnTo>
                  <a:pt x="0" y="111319"/>
                </a:lnTo>
              </a:path>
            </a:pathLst>
          </a:custGeom>
          <a:ln w="3175">
            <a:solidFill>
              <a:srgbClr val="40C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6" name="object 4286"/>
          <p:cNvSpPr/>
          <p:nvPr/>
        </p:nvSpPr>
        <p:spPr>
          <a:xfrm>
            <a:off x="6734572" y="3584161"/>
            <a:ext cx="0" cy="109855"/>
          </a:xfrm>
          <a:custGeom>
            <a:avLst/>
            <a:gdLst/>
            <a:ahLst/>
            <a:cxnLst/>
            <a:rect l="l" t="t" r="r" b="b"/>
            <a:pathLst>
              <a:path h="109854">
                <a:moveTo>
                  <a:pt x="0" y="0"/>
                </a:moveTo>
                <a:lnTo>
                  <a:pt x="0" y="109791"/>
                </a:lnTo>
              </a:path>
            </a:pathLst>
          </a:custGeom>
          <a:ln w="3175">
            <a:solidFill>
              <a:srgbClr val="40C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7" name="object 4287"/>
          <p:cNvSpPr/>
          <p:nvPr/>
        </p:nvSpPr>
        <p:spPr>
          <a:xfrm>
            <a:off x="6733321" y="3583398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111319"/>
                </a:moveTo>
                <a:lnTo>
                  <a:pt x="0" y="0"/>
                </a:lnTo>
              </a:path>
            </a:pathLst>
          </a:custGeom>
          <a:ln w="3175">
            <a:solidFill>
              <a:srgbClr val="40C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8" name="object 4288"/>
          <p:cNvSpPr/>
          <p:nvPr/>
        </p:nvSpPr>
        <p:spPr>
          <a:xfrm>
            <a:off x="6735287" y="3584161"/>
            <a:ext cx="0" cy="109855"/>
          </a:xfrm>
          <a:custGeom>
            <a:avLst/>
            <a:gdLst/>
            <a:ahLst/>
            <a:cxnLst/>
            <a:rect l="l" t="t" r="r" b="b"/>
            <a:pathLst>
              <a:path h="109854">
                <a:moveTo>
                  <a:pt x="0" y="0"/>
                </a:moveTo>
                <a:lnTo>
                  <a:pt x="0" y="109791"/>
                </a:lnTo>
              </a:path>
            </a:pathLst>
          </a:custGeom>
          <a:ln w="3175">
            <a:solidFill>
              <a:srgbClr val="3CC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9" name="object 4289"/>
          <p:cNvSpPr/>
          <p:nvPr/>
        </p:nvSpPr>
        <p:spPr>
          <a:xfrm>
            <a:off x="6736002" y="3585033"/>
            <a:ext cx="0" cy="108585"/>
          </a:xfrm>
          <a:custGeom>
            <a:avLst/>
            <a:gdLst/>
            <a:ahLst/>
            <a:cxnLst/>
            <a:rect l="l" t="t" r="r" b="b"/>
            <a:pathLst>
              <a:path h="108585">
                <a:moveTo>
                  <a:pt x="0" y="0"/>
                </a:moveTo>
                <a:lnTo>
                  <a:pt x="0" y="108045"/>
                </a:lnTo>
              </a:path>
            </a:pathLst>
          </a:custGeom>
          <a:ln w="3175">
            <a:solidFill>
              <a:srgbClr val="3CC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0" name="object 4290"/>
          <p:cNvSpPr/>
          <p:nvPr/>
        </p:nvSpPr>
        <p:spPr>
          <a:xfrm>
            <a:off x="6734572" y="3584161"/>
            <a:ext cx="0" cy="109855"/>
          </a:xfrm>
          <a:custGeom>
            <a:avLst/>
            <a:gdLst/>
            <a:ahLst/>
            <a:cxnLst/>
            <a:rect l="l" t="t" r="r" b="b"/>
            <a:pathLst>
              <a:path h="109854">
                <a:moveTo>
                  <a:pt x="0" y="109791"/>
                </a:moveTo>
                <a:lnTo>
                  <a:pt x="0" y="0"/>
                </a:lnTo>
              </a:path>
            </a:pathLst>
          </a:custGeom>
          <a:ln w="3175">
            <a:solidFill>
              <a:srgbClr val="3CC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1" name="object 4291"/>
          <p:cNvSpPr/>
          <p:nvPr/>
        </p:nvSpPr>
        <p:spPr>
          <a:xfrm>
            <a:off x="6736716" y="3585033"/>
            <a:ext cx="0" cy="108585"/>
          </a:xfrm>
          <a:custGeom>
            <a:avLst/>
            <a:gdLst/>
            <a:ahLst/>
            <a:cxnLst/>
            <a:rect l="l" t="t" r="r" b="b"/>
            <a:pathLst>
              <a:path h="108585">
                <a:moveTo>
                  <a:pt x="0" y="0"/>
                </a:moveTo>
                <a:lnTo>
                  <a:pt x="0" y="108045"/>
                </a:lnTo>
              </a:path>
            </a:pathLst>
          </a:custGeom>
          <a:ln w="3175">
            <a:solidFill>
              <a:srgbClr val="3A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2" name="object 4292"/>
          <p:cNvSpPr/>
          <p:nvPr/>
        </p:nvSpPr>
        <p:spPr>
          <a:xfrm>
            <a:off x="6737431" y="3585905"/>
            <a:ext cx="0" cy="106680"/>
          </a:xfrm>
          <a:custGeom>
            <a:avLst/>
            <a:gdLst/>
            <a:ahLst/>
            <a:cxnLst/>
            <a:rect l="l" t="t" r="r" b="b"/>
            <a:pathLst>
              <a:path h="106679">
                <a:moveTo>
                  <a:pt x="0" y="0"/>
                </a:moveTo>
                <a:lnTo>
                  <a:pt x="0" y="106299"/>
                </a:lnTo>
              </a:path>
            </a:pathLst>
          </a:custGeom>
          <a:ln w="3175">
            <a:solidFill>
              <a:srgbClr val="3A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3" name="object 4293"/>
          <p:cNvSpPr/>
          <p:nvPr/>
        </p:nvSpPr>
        <p:spPr>
          <a:xfrm>
            <a:off x="6736002" y="3585033"/>
            <a:ext cx="0" cy="108585"/>
          </a:xfrm>
          <a:custGeom>
            <a:avLst/>
            <a:gdLst/>
            <a:ahLst/>
            <a:cxnLst/>
            <a:rect l="l" t="t" r="r" b="b"/>
            <a:pathLst>
              <a:path h="108585">
                <a:moveTo>
                  <a:pt x="0" y="108045"/>
                </a:moveTo>
                <a:lnTo>
                  <a:pt x="0" y="0"/>
                </a:lnTo>
              </a:path>
            </a:pathLst>
          </a:custGeom>
          <a:ln w="3175">
            <a:solidFill>
              <a:srgbClr val="3A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4" name="object 4294"/>
          <p:cNvSpPr/>
          <p:nvPr/>
        </p:nvSpPr>
        <p:spPr>
          <a:xfrm>
            <a:off x="6738056" y="3585905"/>
            <a:ext cx="0" cy="106680"/>
          </a:xfrm>
          <a:custGeom>
            <a:avLst/>
            <a:gdLst/>
            <a:ahLst/>
            <a:cxnLst/>
            <a:rect l="l" t="t" r="r" b="b"/>
            <a:pathLst>
              <a:path h="106679">
                <a:moveTo>
                  <a:pt x="0" y="0"/>
                </a:moveTo>
                <a:lnTo>
                  <a:pt x="0" y="106299"/>
                </a:lnTo>
              </a:path>
            </a:pathLst>
          </a:custGeom>
          <a:ln w="3175">
            <a:solidFill>
              <a:srgbClr val="3A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5" name="object 4295"/>
          <p:cNvSpPr/>
          <p:nvPr/>
        </p:nvSpPr>
        <p:spPr>
          <a:xfrm>
            <a:off x="6738681" y="3586667"/>
            <a:ext cx="0" cy="104775"/>
          </a:xfrm>
          <a:custGeom>
            <a:avLst/>
            <a:gdLst/>
            <a:ahLst/>
            <a:cxnLst/>
            <a:rect l="l" t="t" r="r" b="b"/>
            <a:pathLst>
              <a:path h="104775">
                <a:moveTo>
                  <a:pt x="0" y="0"/>
                </a:moveTo>
                <a:lnTo>
                  <a:pt x="0" y="104771"/>
                </a:lnTo>
              </a:path>
            </a:pathLst>
          </a:custGeom>
          <a:ln w="3175">
            <a:solidFill>
              <a:srgbClr val="3A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6" name="object 4296"/>
          <p:cNvSpPr/>
          <p:nvPr/>
        </p:nvSpPr>
        <p:spPr>
          <a:xfrm>
            <a:off x="6737431" y="3585905"/>
            <a:ext cx="0" cy="106680"/>
          </a:xfrm>
          <a:custGeom>
            <a:avLst/>
            <a:gdLst/>
            <a:ahLst/>
            <a:cxnLst/>
            <a:rect l="l" t="t" r="r" b="b"/>
            <a:pathLst>
              <a:path h="106679">
                <a:moveTo>
                  <a:pt x="0" y="106299"/>
                </a:moveTo>
                <a:lnTo>
                  <a:pt x="0" y="0"/>
                </a:lnTo>
              </a:path>
            </a:pathLst>
          </a:custGeom>
          <a:ln w="3175">
            <a:solidFill>
              <a:srgbClr val="3A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7" name="object 4297"/>
          <p:cNvSpPr/>
          <p:nvPr/>
        </p:nvSpPr>
        <p:spPr>
          <a:xfrm>
            <a:off x="6739396" y="3586667"/>
            <a:ext cx="0" cy="104775"/>
          </a:xfrm>
          <a:custGeom>
            <a:avLst/>
            <a:gdLst/>
            <a:ahLst/>
            <a:cxnLst/>
            <a:rect l="l" t="t" r="r" b="b"/>
            <a:pathLst>
              <a:path h="104775">
                <a:moveTo>
                  <a:pt x="0" y="0"/>
                </a:moveTo>
                <a:lnTo>
                  <a:pt x="0" y="104771"/>
                </a:lnTo>
              </a:path>
            </a:pathLst>
          </a:custGeom>
          <a:ln w="3175">
            <a:solidFill>
              <a:srgbClr val="38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8" name="object 4298"/>
          <p:cNvSpPr/>
          <p:nvPr/>
        </p:nvSpPr>
        <p:spPr>
          <a:xfrm>
            <a:off x="6740111" y="3587539"/>
            <a:ext cx="0" cy="103505"/>
          </a:xfrm>
          <a:custGeom>
            <a:avLst/>
            <a:gdLst/>
            <a:ahLst/>
            <a:cxnLst/>
            <a:rect l="l" t="t" r="r" b="b"/>
            <a:pathLst>
              <a:path h="103504">
                <a:moveTo>
                  <a:pt x="0" y="0"/>
                </a:moveTo>
                <a:lnTo>
                  <a:pt x="0" y="103025"/>
                </a:lnTo>
              </a:path>
            </a:pathLst>
          </a:custGeom>
          <a:ln w="3175">
            <a:solidFill>
              <a:srgbClr val="38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9" name="object 4299"/>
          <p:cNvSpPr/>
          <p:nvPr/>
        </p:nvSpPr>
        <p:spPr>
          <a:xfrm>
            <a:off x="6738681" y="3586667"/>
            <a:ext cx="0" cy="104775"/>
          </a:xfrm>
          <a:custGeom>
            <a:avLst/>
            <a:gdLst/>
            <a:ahLst/>
            <a:cxnLst/>
            <a:rect l="l" t="t" r="r" b="b"/>
            <a:pathLst>
              <a:path h="104775">
                <a:moveTo>
                  <a:pt x="0" y="104771"/>
                </a:moveTo>
                <a:lnTo>
                  <a:pt x="0" y="0"/>
                </a:lnTo>
              </a:path>
            </a:pathLst>
          </a:custGeom>
          <a:ln w="3175">
            <a:solidFill>
              <a:srgbClr val="38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0" name="object 4300"/>
          <p:cNvSpPr/>
          <p:nvPr/>
        </p:nvSpPr>
        <p:spPr>
          <a:xfrm>
            <a:off x="6740111" y="3587539"/>
            <a:ext cx="0" cy="103505"/>
          </a:xfrm>
          <a:custGeom>
            <a:avLst/>
            <a:gdLst/>
            <a:ahLst/>
            <a:cxnLst/>
            <a:rect l="l" t="t" r="r" b="b"/>
            <a:pathLst>
              <a:path h="103504">
                <a:moveTo>
                  <a:pt x="0" y="0"/>
                </a:moveTo>
                <a:lnTo>
                  <a:pt x="0" y="103025"/>
                </a:lnTo>
              </a:path>
            </a:pathLst>
          </a:custGeom>
          <a:ln w="3175">
            <a:solidFill>
              <a:srgbClr val="36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1" name="object 4301"/>
          <p:cNvSpPr/>
          <p:nvPr/>
        </p:nvSpPr>
        <p:spPr>
          <a:xfrm>
            <a:off x="6740111" y="3587539"/>
            <a:ext cx="0" cy="103505"/>
          </a:xfrm>
          <a:custGeom>
            <a:avLst/>
            <a:gdLst/>
            <a:ahLst/>
            <a:cxnLst/>
            <a:rect l="l" t="t" r="r" b="b"/>
            <a:pathLst>
              <a:path h="103504">
                <a:moveTo>
                  <a:pt x="0" y="103025"/>
                </a:moveTo>
                <a:lnTo>
                  <a:pt x="0" y="0"/>
                </a:lnTo>
              </a:path>
            </a:pathLst>
          </a:custGeom>
          <a:ln w="3175">
            <a:solidFill>
              <a:srgbClr val="36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2" name="object 4302"/>
          <p:cNvSpPr/>
          <p:nvPr/>
        </p:nvSpPr>
        <p:spPr>
          <a:xfrm>
            <a:off x="6740736" y="3587539"/>
            <a:ext cx="0" cy="103505"/>
          </a:xfrm>
          <a:custGeom>
            <a:avLst/>
            <a:gdLst/>
            <a:ahLst/>
            <a:cxnLst/>
            <a:rect l="l" t="t" r="r" b="b"/>
            <a:pathLst>
              <a:path h="103504">
                <a:moveTo>
                  <a:pt x="0" y="0"/>
                </a:moveTo>
                <a:lnTo>
                  <a:pt x="0" y="103025"/>
                </a:lnTo>
              </a:path>
            </a:pathLst>
          </a:custGeom>
          <a:ln w="3175">
            <a:solidFill>
              <a:srgbClr val="36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3" name="object 4303"/>
          <p:cNvSpPr/>
          <p:nvPr/>
        </p:nvSpPr>
        <p:spPr>
          <a:xfrm>
            <a:off x="6741362" y="3588302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497"/>
                </a:lnTo>
              </a:path>
            </a:pathLst>
          </a:custGeom>
          <a:ln w="3175">
            <a:solidFill>
              <a:srgbClr val="36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4" name="object 4304"/>
          <p:cNvSpPr/>
          <p:nvPr/>
        </p:nvSpPr>
        <p:spPr>
          <a:xfrm>
            <a:off x="6740111" y="3587539"/>
            <a:ext cx="0" cy="103505"/>
          </a:xfrm>
          <a:custGeom>
            <a:avLst/>
            <a:gdLst/>
            <a:ahLst/>
            <a:cxnLst/>
            <a:rect l="l" t="t" r="r" b="b"/>
            <a:pathLst>
              <a:path h="103504">
                <a:moveTo>
                  <a:pt x="0" y="103025"/>
                </a:moveTo>
                <a:lnTo>
                  <a:pt x="0" y="0"/>
                </a:lnTo>
              </a:path>
            </a:pathLst>
          </a:custGeom>
          <a:ln w="3175">
            <a:solidFill>
              <a:srgbClr val="36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5" name="object 4305"/>
          <p:cNvSpPr/>
          <p:nvPr/>
        </p:nvSpPr>
        <p:spPr>
          <a:xfrm>
            <a:off x="6742076" y="3588302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497"/>
                </a:lnTo>
              </a:path>
            </a:pathLst>
          </a:custGeom>
          <a:ln w="3175">
            <a:solidFill>
              <a:srgbClr val="33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6" name="object 4306"/>
          <p:cNvSpPr/>
          <p:nvPr/>
        </p:nvSpPr>
        <p:spPr>
          <a:xfrm>
            <a:off x="6742790" y="3589174"/>
            <a:ext cx="0" cy="100330"/>
          </a:xfrm>
          <a:custGeom>
            <a:avLst/>
            <a:gdLst/>
            <a:ahLst/>
            <a:cxnLst/>
            <a:rect l="l" t="t" r="r" b="b"/>
            <a:pathLst>
              <a:path h="100329">
                <a:moveTo>
                  <a:pt x="0" y="0"/>
                </a:moveTo>
                <a:lnTo>
                  <a:pt x="0" y="99751"/>
                </a:lnTo>
              </a:path>
            </a:pathLst>
          </a:custGeom>
          <a:ln w="3175">
            <a:solidFill>
              <a:srgbClr val="33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7" name="object 4307"/>
          <p:cNvSpPr/>
          <p:nvPr/>
        </p:nvSpPr>
        <p:spPr>
          <a:xfrm>
            <a:off x="6741362" y="3588302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101497"/>
                </a:moveTo>
                <a:lnTo>
                  <a:pt x="0" y="0"/>
                </a:lnTo>
              </a:path>
            </a:pathLst>
          </a:custGeom>
          <a:ln w="3175">
            <a:solidFill>
              <a:srgbClr val="33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8" name="object 4308"/>
          <p:cNvSpPr/>
          <p:nvPr/>
        </p:nvSpPr>
        <p:spPr>
          <a:xfrm>
            <a:off x="6743416" y="3589174"/>
            <a:ext cx="0" cy="100330"/>
          </a:xfrm>
          <a:custGeom>
            <a:avLst/>
            <a:gdLst/>
            <a:ahLst/>
            <a:cxnLst/>
            <a:rect l="l" t="t" r="r" b="b"/>
            <a:pathLst>
              <a:path h="100329">
                <a:moveTo>
                  <a:pt x="0" y="0"/>
                </a:moveTo>
                <a:lnTo>
                  <a:pt x="0" y="99751"/>
                </a:lnTo>
              </a:path>
            </a:pathLst>
          </a:custGeom>
          <a:ln w="3175">
            <a:solidFill>
              <a:srgbClr val="2F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9" name="object 4309"/>
          <p:cNvSpPr/>
          <p:nvPr/>
        </p:nvSpPr>
        <p:spPr>
          <a:xfrm>
            <a:off x="6744041" y="3589937"/>
            <a:ext cx="0" cy="98425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8223"/>
                </a:lnTo>
              </a:path>
            </a:pathLst>
          </a:custGeom>
          <a:ln w="3175">
            <a:solidFill>
              <a:srgbClr val="2F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0" name="object 4310"/>
          <p:cNvSpPr/>
          <p:nvPr/>
        </p:nvSpPr>
        <p:spPr>
          <a:xfrm>
            <a:off x="6742790" y="3589174"/>
            <a:ext cx="0" cy="100330"/>
          </a:xfrm>
          <a:custGeom>
            <a:avLst/>
            <a:gdLst/>
            <a:ahLst/>
            <a:cxnLst/>
            <a:rect l="l" t="t" r="r" b="b"/>
            <a:pathLst>
              <a:path h="100329">
                <a:moveTo>
                  <a:pt x="0" y="99751"/>
                </a:moveTo>
                <a:lnTo>
                  <a:pt x="0" y="0"/>
                </a:lnTo>
              </a:path>
            </a:pathLst>
          </a:custGeom>
          <a:ln w="3175">
            <a:solidFill>
              <a:srgbClr val="2F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1" name="object 4311"/>
          <p:cNvSpPr/>
          <p:nvPr/>
        </p:nvSpPr>
        <p:spPr>
          <a:xfrm>
            <a:off x="6744756" y="3589937"/>
            <a:ext cx="0" cy="98425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8223"/>
                </a:lnTo>
              </a:path>
            </a:pathLst>
          </a:custGeom>
          <a:ln w="3175">
            <a:solidFill>
              <a:srgbClr val="2F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2" name="object 4312"/>
          <p:cNvSpPr/>
          <p:nvPr/>
        </p:nvSpPr>
        <p:spPr>
          <a:xfrm>
            <a:off x="6745471" y="3590809"/>
            <a:ext cx="0" cy="96520"/>
          </a:xfrm>
          <a:custGeom>
            <a:avLst/>
            <a:gdLst/>
            <a:ahLst/>
            <a:cxnLst/>
            <a:rect l="l" t="t" r="r" b="b"/>
            <a:pathLst>
              <a:path h="96520">
                <a:moveTo>
                  <a:pt x="0" y="0"/>
                </a:moveTo>
                <a:lnTo>
                  <a:pt x="0" y="96477"/>
                </a:lnTo>
              </a:path>
            </a:pathLst>
          </a:custGeom>
          <a:ln w="3175">
            <a:solidFill>
              <a:srgbClr val="2F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3" name="object 4313"/>
          <p:cNvSpPr/>
          <p:nvPr/>
        </p:nvSpPr>
        <p:spPr>
          <a:xfrm>
            <a:off x="6744041" y="3589937"/>
            <a:ext cx="0" cy="98425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98223"/>
                </a:moveTo>
                <a:lnTo>
                  <a:pt x="0" y="0"/>
                </a:lnTo>
              </a:path>
            </a:pathLst>
          </a:custGeom>
          <a:ln w="3175">
            <a:solidFill>
              <a:srgbClr val="2F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4" name="object 4314"/>
          <p:cNvSpPr/>
          <p:nvPr/>
        </p:nvSpPr>
        <p:spPr>
          <a:xfrm>
            <a:off x="6746096" y="3590809"/>
            <a:ext cx="0" cy="96520"/>
          </a:xfrm>
          <a:custGeom>
            <a:avLst/>
            <a:gdLst/>
            <a:ahLst/>
            <a:cxnLst/>
            <a:rect l="l" t="t" r="r" b="b"/>
            <a:pathLst>
              <a:path h="96520">
                <a:moveTo>
                  <a:pt x="0" y="0"/>
                </a:moveTo>
                <a:lnTo>
                  <a:pt x="0" y="96477"/>
                </a:lnTo>
              </a:path>
            </a:pathLst>
          </a:custGeom>
          <a:ln w="3175">
            <a:solidFill>
              <a:srgbClr val="2C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5" name="object 4315"/>
          <p:cNvSpPr/>
          <p:nvPr/>
        </p:nvSpPr>
        <p:spPr>
          <a:xfrm>
            <a:off x="6746721" y="3591571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4949"/>
                </a:lnTo>
              </a:path>
            </a:pathLst>
          </a:custGeom>
          <a:ln w="3175">
            <a:solidFill>
              <a:srgbClr val="2C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6" name="object 4316"/>
          <p:cNvSpPr/>
          <p:nvPr/>
        </p:nvSpPr>
        <p:spPr>
          <a:xfrm>
            <a:off x="6745471" y="3590809"/>
            <a:ext cx="0" cy="96520"/>
          </a:xfrm>
          <a:custGeom>
            <a:avLst/>
            <a:gdLst/>
            <a:ahLst/>
            <a:cxnLst/>
            <a:rect l="l" t="t" r="r" b="b"/>
            <a:pathLst>
              <a:path h="96520">
                <a:moveTo>
                  <a:pt x="0" y="96477"/>
                </a:moveTo>
                <a:lnTo>
                  <a:pt x="0" y="0"/>
                </a:lnTo>
              </a:path>
            </a:pathLst>
          </a:custGeom>
          <a:ln w="3175">
            <a:solidFill>
              <a:srgbClr val="2C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7" name="object 4317"/>
          <p:cNvSpPr/>
          <p:nvPr/>
        </p:nvSpPr>
        <p:spPr>
          <a:xfrm>
            <a:off x="6747436" y="3591571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4949"/>
                </a:lnTo>
              </a:path>
            </a:pathLst>
          </a:custGeom>
          <a:ln w="3175">
            <a:solidFill>
              <a:srgbClr val="2A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8" name="object 4318"/>
          <p:cNvSpPr/>
          <p:nvPr/>
        </p:nvSpPr>
        <p:spPr>
          <a:xfrm>
            <a:off x="6748150" y="3592443"/>
            <a:ext cx="0" cy="93345"/>
          </a:xfrm>
          <a:custGeom>
            <a:avLst/>
            <a:gdLst/>
            <a:ahLst/>
            <a:cxnLst/>
            <a:rect l="l" t="t" r="r" b="b"/>
            <a:pathLst>
              <a:path h="93345">
                <a:moveTo>
                  <a:pt x="0" y="0"/>
                </a:moveTo>
                <a:lnTo>
                  <a:pt x="0" y="93202"/>
                </a:lnTo>
              </a:path>
            </a:pathLst>
          </a:custGeom>
          <a:ln w="3175">
            <a:solidFill>
              <a:srgbClr val="2A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9" name="object 4319"/>
          <p:cNvSpPr/>
          <p:nvPr/>
        </p:nvSpPr>
        <p:spPr>
          <a:xfrm>
            <a:off x="6746721" y="3591571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94949"/>
                </a:moveTo>
                <a:lnTo>
                  <a:pt x="0" y="0"/>
                </a:lnTo>
              </a:path>
            </a:pathLst>
          </a:custGeom>
          <a:ln w="3175">
            <a:solidFill>
              <a:srgbClr val="2AC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0" name="object 4320"/>
          <p:cNvSpPr/>
          <p:nvPr/>
        </p:nvSpPr>
        <p:spPr>
          <a:xfrm>
            <a:off x="6748776" y="3592443"/>
            <a:ext cx="0" cy="93345"/>
          </a:xfrm>
          <a:custGeom>
            <a:avLst/>
            <a:gdLst/>
            <a:ahLst/>
            <a:cxnLst/>
            <a:rect l="l" t="t" r="r" b="b"/>
            <a:pathLst>
              <a:path h="93345">
                <a:moveTo>
                  <a:pt x="0" y="0"/>
                </a:moveTo>
                <a:lnTo>
                  <a:pt x="0" y="93202"/>
                </a:lnTo>
              </a:path>
            </a:pathLst>
          </a:custGeom>
          <a:ln w="3175">
            <a:solidFill>
              <a:srgbClr val="27C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1" name="object 4321"/>
          <p:cNvSpPr/>
          <p:nvPr/>
        </p:nvSpPr>
        <p:spPr>
          <a:xfrm>
            <a:off x="6749401" y="3593206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675"/>
                </a:lnTo>
              </a:path>
            </a:pathLst>
          </a:custGeom>
          <a:ln w="3175">
            <a:solidFill>
              <a:srgbClr val="27C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2" name="object 4322"/>
          <p:cNvSpPr/>
          <p:nvPr/>
        </p:nvSpPr>
        <p:spPr>
          <a:xfrm>
            <a:off x="6748150" y="3592443"/>
            <a:ext cx="0" cy="93345"/>
          </a:xfrm>
          <a:custGeom>
            <a:avLst/>
            <a:gdLst/>
            <a:ahLst/>
            <a:cxnLst/>
            <a:rect l="l" t="t" r="r" b="b"/>
            <a:pathLst>
              <a:path h="93345">
                <a:moveTo>
                  <a:pt x="0" y="93202"/>
                </a:moveTo>
                <a:lnTo>
                  <a:pt x="0" y="0"/>
                </a:lnTo>
              </a:path>
            </a:pathLst>
          </a:custGeom>
          <a:ln w="3175">
            <a:solidFill>
              <a:srgbClr val="27C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3" name="object 4323"/>
          <p:cNvSpPr/>
          <p:nvPr/>
        </p:nvSpPr>
        <p:spPr>
          <a:xfrm>
            <a:off x="6750116" y="3593206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675"/>
                </a:lnTo>
              </a:path>
            </a:pathLst>
          </a:custGeom>
          <a:ln w="3175">
            <a:solidFill>
              <a:srgbClr val="27C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4" name="object 4324"/>
          <p:cNvSpPr/>
          <p:nvPr/>
        </p:nvSpPr>
        <p:spPr>
          <a:xfrm>
            <a:off x="6750831" y="3594078"/>
            <a:ext cx="0" cy="90170"/>
          </a:xfrm>
          <a:custGeom>
            <a:avLst/>
            <a:gdLst/>
            <a:ahLst/>
            <a:cxnLst/>
            <a:rect l="l" t="t" r="r" b="b"/>
            <a:pathLst>
              <a:path h="90170">
                <a:moveTo>
                  <a:pt x="0" y="0"/>
                </a:moveTo>
                <a:lnTo>
                  <a:pt x="0" y="89928"/>
                </a:lnTo>
              </a:path>
            </a:pathLst>
          </a:custGeom>
          <a:ln w="3175">
            <a:solidFill>
              <a:srgbClr val="27C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5" name="object 4325"/>
          <p:cNvSpPr/>
          <p:nvPr/>
        </p:nvSpPr>
        <p:spPr>
          <a:xfrm>
            <a:off x="6749401" y="3593206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91675"/>
                </a:moveTo>
                <a:lnTo>
                  <a:pt x="0" y="0"/>
                </a:lnTo>
              </a:path>
            </a:pathLst>
          </a:custGeom>
          <a:ln w="3175">
            <a:solidFill>
              <a:srgbClr val="27C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6" name="object 4326"/>
          <p:cNvSpPr/>
          <p:nvPr/>
        </p:nvSpPr>
        <p:spPr>
          <a:xfrm>
            <a:off x="6751456" y="3594078"/>
            <a:ext cx="0" cy="90170"/>
          </a:xfrm>
          <a:custGeom>
            <a:avLst/>
            <a:gdLst/>
            <a:ahLst/>
            <a:cxnLst/>
            <a:rect l="l" t="t" r="r" b="b"/>
            <a:pathLst>
              <a:path h="90170">
                <a:moveTo>
                  <a:pt x="0" y="0"/>
                </a:moveTo>
                <a:lnTo>
                  <a:pt x="0" y="89928"/>
                </a:lnTo>
              </a:path>
            </a:pathLst>
          </a:custGeom>
          <a:ln w="3175">
            <a:solidFill>
              <a:srgbClr val="22C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7" name="object 4327"/>
          <p:cNvSpPr/>
          <p:nvPr/>
        </p:nvSpPr>
        <p:spPr>
          <a:xfrm>
            <a:off x="6752081" y="3594841"/>
            <a:ext cx="0" cy="88900"/>
          </a:xfrm>
          <a:custGeom>
            <a:avLst/>
            <a:gdLst/>
            <a:ahLst/>
            <a:cxnLst/>
            <a:rect l="l" t="t" r="r" b="b"/>
            <a:pathLst>
              <a:path h="88900">
                <a:moveTo>
                  <a:pt x="0" y="0"/>
                </a:moveTo>
                <a:lnTo>
                  <a:pt x="0" y="88400"/>
                </a:lnTo>
              </a:path>
            </a:pathLst>
          </a:custGeom>
          <a:ln w="3175">
            <a:solidFill>
              <a:srgbClr val="22C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8" name="object 4328"/>
          <p:cNvSpPr/>
          <p:nvPr/>
        </p:nvSpPr>
        <p:spPr>
          <a:xfrm>
            <a:off x="6750831" y="3594078"/>
            <a:ext cx="0" cy="90170"/>
          </a:xfrm>
          <a:custGeom>
            <a:avLst/>
            <a:gdLst/>
            <a:ahLst/>
            <a:cxnLst/>
            <a:rect l="l" t="t" r="r" b="b"/>
            <a:pathLst>
              <a:path h="90170">
                <a:moveTo>
                  <a:pt x="0" y="89928"/>
                </a:moveTo>
                <a:lnTo>
                  <a:pt x="0" y="0"/>
                </a:lnTo>
              </a:path>
            </a:pathLst>
          </a:custGeom>
          <a:ln w="3175">
            <a:solidFill>
              <a:srgbClr val="22C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9" name="object 4329"/>
          <p:cNvSpPr/>
          <p:nvPr/>
        </p:nvSpPr>
        <p:spPr>
          <a:xfrm>
            <a:off x="6752796" y="3594841"/>
            <a:ext cx="0" cy="88900"/>
          </a:xfrm>
          <a:custGeom>
            <a:avLst/>
            <a:gdLst/>
            <a:ahLst/>
            <a:cxnLst/>
            <a:rect l="l" t="t" r="r" b="b"/>
            <a:pathLst>
              <a:path h="88900">
                <a:moveTo>
                  <a:pt x="0" y="0"/>
                </a:moveTo>
                <a:lnTo>
                  <a:pt x="0" y="88400"/>
                </a:lnTo>
              </a:path>
            </a:pathLst>
          </a:custGeom>
          <a:ln w="3175">
            <a:solidFill>
              <a:srgbClr val="1FC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0" name="object 4330"/>
          <p:cNvSpPr/>
          <p:nvPr/>
        </p:nvSpPr>
        <p:spPr>
          <a:xfrm>
            <a:off x="6753511" y="3595713"/>
            <a:ext cx="0" cy="86995"/>
          </a:xfrm>
          <a:custGeom>
            <a:avLst/>
            <a:gdLst/>
            <a:ahLst/>
            <a:cxnLst/>
            <a:rect l="l" t="t" r="r" b="b"/>
            <a:pathLst>
              <a:path h="86995">
                <a:moveTo>
                  <a:pt x="0" y="0"/>
                </a:moveTo>
                <a:lnTo>
                  <a:pt x="0" y="86654"/>
                </a:lnTo>
              </a:path>
            </a:pathLst>
          </a:custGeom>
          <a:ln w="3175">
            <a:solidFill>
              <a:srgbClr val="1FC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1" name="object 4331"/>
          <p:cNvSpPr/>
          <p:nvPr/>
        </p:nvSpPr>
        <p:spPr>
          <a:xfrm>
            <a:off x="6752081" y="3594841"/>
            <a:ext cx="0" cy="88900"/>
          </a:xfrm>
          <a:custGeom>
            <a:avLst/>
            <a:gdLst/>
            <a:ahLst/>
            <a:cxnLst/>
            <a:rect l="l" t="t" r="r" b="b"/>
            <a:pathLst>
              <a:path h="88900">
                <a:moveTo>
                  <a:pt x="0" y="88400"/>
                </a:moveTo>
                <a:lnTo>
                  <a:pt x="0" y="0"/>
                </a:lnTo>
              </a:path>
            </a:pathLst>
          </a:custGeom>
          <a:ln w="3175">
            <a:solidFill>
              <a:srgbClr val="1FC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2" name="object 4332"/>
          <p:cNvSpPr/>
          <p:nvPr/>
        </p:nvSpPr>
        <p:spPr>
          <a:xfrm>
            <a:off x="6754136" y="3595713"/>
            <a:ext cx="0" cy="86995"/>
          </a:xfrm>
          <a:custGeom>
            <a:avLst/>
            <a:gdLst/>
            <a:ahLst/>
            <a:cxnLst/>
            <a:rect l="l" t="t" r="r" b="b"/>
            <a:pathLst>
              <a:path h="86995">
                <a:moveTo>
                  <a:pt x="0" y="0"/>
                </a:moveTo>
                <a:lnTo>
                  <a:pt x="0" y="86654"/>
                </a:lnTo>
              </a:path>
            </a:pathLst>
          </a:custGeom>
          <a:ln w="3175">
            <a:solidFill>
              <a:srgbClr val="1FC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3" name="object 4333"/>
          <p:cNvSpPr/>
          <p:nvPr/>
        </p:nvSpPr>
        <p:spPr>
          <a:xfrm>
            <a:off x="6754136" y="3595713"/>
            <a:ext cx="0" cy="86995"/>
          </a:xfrm>
          <a:custGeom>
            <a:avLst/>
            <a:gdLst/>
            <a:ahLst/>
            <a:cxnLst/>
            <a:rect l="l" t="t" r="r" b="b"/>
            <a:pathLst>
              <a:path h="86995">
                <a:moveTo>
                  <a:pt x="0" y="0"/>
                </a:moveTo>
                <a:lnTo>
                  <a:pt x="0" y="86654"/>
                </a:lnTo>
              </a:path>
            </a:pathLst>
          </a:custGeom>
          <a:ln w="3752">
            <a:solidFill>
              <a:srgbClr val="1FC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4" name="object 4334"/>
          <p:cNvSpPr/>
          <p:nvPr/>
        </p:nvSpPr>
        <p:spPr>
          <a:xfrm>
            <a:off x="6754762" y="3596475"/>
            <a:ext cx="1905" cy="85725"/>
          </a:xfrm>
          <a:custGeom>
            <a:avLst/>
            <a:gdLst/>
            <a:ahLst/>
            <a:cxnLst/>
            <a:rect l="l" t="t" r="r" b="b"/>
            <a:pathLst>
              <a:path w="1904" h="85725">
                <a:moveTo>
                  <a:pt x="0" y="0"/>
                </a:moveTo>
                <a:lnTo>
                  <a:pt x="1429" y="871"/>
                </a:lnTo>
                <a:lnTo>
                  <a:pt x="1429" y="84252"/>
                </a:lnTo>
                <a:lnTo>
                  <a:pt x="0" y="85126"/>
                </a:lnTo>
                <a:lnTo>
                  <a:pt x="0" y="0"/>
                </a:lnTo>
                <a:close/>
              </a:path>
            </a:pathLst>
          </a:custGeom>
          <a:solidFill>
            <a:srgbClr val="1AC3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5" name="object 4335"/>
          <p:cNvSpPr/>
          <p:nvPr/>
        </p:nvSpPr>
        <p:spPr>
          <a:xfrm>
            <a:off x="6756191" y="3597347"/>
            <a:ext cx="0" cy="83820"/>
          </a:xfrm>
          <a:custGeom>
            <a:avLst/>
            <a:gdLst/>
            <a:ahLst/>
            <a:cxnLst/>
            <a:rect l="l" t="t" r="r" b="b"/>
            <a:pathLst>
              <a:path h="83820">
                <a:moveTo>
                  <a:pt x="0" y="0"/>
                </a:moveTo>
                <a:lnTo>
                  <a:pt x="0" y="83380"/>
                </a:lnTo>
              </a:path>
            </a:pathLst>
          </a:custGeom>
          <a:ln w="3175">
            <a:solidFill>
              <a:srgbClr val="1AC3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6" name="object 4336"/>
          <p:cNvSpPr/>
          <p:nvPr/>
        </p:nvSpPr>
        <p:spPr>
          <a:xfrm>
            <a:off x="6754762" y="3596475"/>
            <a:ext cx="0" cy="85725"/>
          </a:xfrm>
          <a:custGeom>
            <a:avLst/>
            <a:gdLst/>
            <a:ahLst/>
            <a:cxnLst/>
            <a:rect l="l" t="t" r="r" b="b"/>
            <a:pathLst>
              <a:path h="85725">
                <a:moveTo>
                  <a:pt x="0" y="85126"/>
                </a:moveTo>
                <a:lnTo>
                  <a:pt x="0" y="0"/>
                </a:lnTo>
              </a:path>
            </a:pathLst>
          </a:custGeom>
          <a:ln w="3175">
            <a:solidFill>
              <a:srgbClr val="1AC3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7" name="object 4337"/>
          <p:cNvSpPr/>
          <p:nvPr/>
        </p:nvSpPr>
        <p:spPr>
          <a:xfrm>
            <a:off x="6756191" y="3597347"/>
            <a:ext cx="0" cy="83820"/>
          </a:xfrm>
          <a:custGeom>
            <a:avLst/>
            <a:gdLst/>
            <a:ahLst/>
            <a:cxnLst/>
            <a:rect l="l" t="t" r="r" b="b"/>
            <a:pathLst>
              <a:path h="83820">
                <a:moveTo>
                  <a:pt x="0" y="0"/>
                </a:moveTo>
                <a:lnTo>
                  <a:pt x="0" y="83380"/>
                </a:lnTo>
              </a:path>
            </a:pathLst>
          </a:custGeom>
          <a:ln w="3175">
            <a:solidFill>
              <a:srgbClr val="13C3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8" name="object 4338"/>
          <p:cNvSpPr/>
          <p:nvPr/>
        </p:nvSpPr>
        <p:spPr>
          <a:xfrm>
            <a:off x="6756191" y="3597347"/>
            <a:ext cx="0" cy="83820"/>
          </a:xfrm>
          <a:custGeom>
            <a:avLst/>
            <a:gdLst/>
            <a:ahLst/>
            <a:cxnLst/>
            <a:rect l="l" t="t" r="r" b="b"/>
            <a:pathLst>
              <a:path h="83820">
                <a:moveTo>
                  <a:pt x="0" y="83380"/>
                </a:moveTo>
                <a:lnTo>
                  <a:pt x="0" y="0"/>
                </a:lnTo>
              </a:path>
            </a:pathLst>
          </a:custGeom>
          <a:ln w="3175">
            <a:solidFill>
              <a:srgbClr val="13C3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9" name="object 4339"/>
          <p:cNvSpPr/>
          <p:nvPr/>
        </p:nvSpPr>
        <p:spPr>
          <a:xfrm>
            <a:off x="6756191" y="3597347"/>
            <a:ext cx="1270" cy="83820"/>
          </a:xfrm>
          <a:custGeom>
            <a:avLst/>
            <a:gdLst/>
            <a:ahLst/>
            <a:cxnLst/>
            <a:rect l="l" t="t" r="r" b="b"/>
            <a:pathLst>
              <a:path w="1270" h="83820">
                <a:moveTo>
                  <a:pt x="0" y="0"/>
                </a:moveTo>
                <a:lnTo>
                  <a:pt x="1250" y="762"/>
                </a:lnTo>
                <a:lnTo>
                  <a:pt x="1250" y="82615"/>
                </a:lnTo>
                <a:lnTo>
                  <a:pt x="0" y="83380"/>
                </a:lnTo>
                <a:lnTo>
                  <a:pt x="0" y="0"/>
                </a:lnTo>
                <a:close/>
              </a:path>
            </a:pathLst>
          </a:custGeom>
          <a:solidFill>
            <a:srgbClr val="13C3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0" name="object 4340"/>
          <p:cNvSpPr/>
          <p:nvPr/>
        </p:nvSpPr>
        <p:spPr>
          <a:xfrm>
            <a:off x="6757441" y="3598110"/>
            <a:ext cx="0" cy="81915"/>
          </a:xfrm>
          <a:custGeom>
            <a:avLst/>
            <a:gdLst/>
            <a:ahLst/>
            <a:cxnLst/>
            <a:rect l="l" t="t" r="r" b="b"/>
            <a:pathLst>
              <a:path h="81914">
                <a:moveTo>
                  <a:pt x="0" y="0"/>
                </a:moveTo>
                <a:lnTo>
                  <a:pt x="0" y="81852"/>
                </a:lnTo>
              </a:path>
            </a:pathLst>
          </a:custGeom>
          <a:ln w="3175">
            <a:solidFill>
              <a:srgbClr val="13C3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1" name="object 4341"/>
          <p:cNvSpPr/>
          <p:nvPr/>
        </p:nvSpPr>
        <p:spPr>
          <a:xfrm>
            <a:off x="6756191" y="3597347"/>
            <a:ext cx="0" cy="83820"/>
          </a:xfrm>
          <a:custGeom>
            <a:avLst/>
            <a:gdLst/>
            <a:ahLst/>
            <a:cxnLst/>
            <a:rect l="l" t="t" r="r" b="b"/>
            <a:pathLst>
              <a:path h="83820">
                <a:moveTo>
                  <a:pt x="0" y="83380"/>
                </a:moveTo>
                <a:lnTo>
                  <a:pt x="0" y="0"/>
                </a:lnTo>
              </a:path>
            </a:pathLst>
          </a:custGeom>
          <a:ln w="3175">
            <a:solidFill>
              <a:srgbClr val="13C3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2" name="object 4342"/>
          <p:cNvSpPr/>
          <p:nvPr/>
        </p:nvSpPr>
        <p:spPr>
          <a:xfrm>
            <a:off x="6757441" y="3598110"/>
            <a:ext cx="1905" cy="81915"/>
          </a:xfrm>
          <a:custGeom>
            <a:avLst/>
            <a:gdLst/>
            <a:ahLst/>
            <a:cxnLst/>
            <a:rect l="l" t="t" r="r" b="b"/>
            <a:pathLst>
              <a:path w="1904" h="81914">
                <a:moveTo>
                  <a:pt x="0" y="0"/>
                </a:moveTo>
                <a:lnTo>
                  <a:pt x="1429" y="871"/>
                </a:lnTo>
                <a:lnTo>
                  <a:pt x="1429" y="80978"/>
                </a:lnTo>
                <a:lnTo>
                  <a:pt x="0" y="81852"/>
                </a:lnTo>
                <a:lnTo>
                  <a:pt x="0" y="0"/>
                </a:lnTo>
                <a:close/>
              </a:path>
            </a:pathLst>
          </a:custGeom>
          <a:solidFill>
            <a:srgbClr val="13C3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3" name="object 4343"/>
          <p:cNvSpPr/>
          <p:nvPr/>
        </p:nvSpPr>
        <p:spPr>
          <a:xfrm>
            <a:off x="6758871" y="3598982"/>
            <a:ext cx="0" cy="80645"/>
          </a:xfrm>
          <a:custGeom>
            <a:avLst/>
            <a:gdLst/>
            <a:ahLst/>
            <a:cxnLst/>
            <a:rect l="l" t="t" r="r" b="b"/>
            <a:pathLst>
              <a:path h="80645">
                <a:moveTo>
                  <a:pt x="0" y="0"/>
                </a:moveTo>
                <a:lnTo>
                  <a:pt x="0" y="80106"/>
                </a:lnTo>
              </a:path>
            </a:pathLst>
          </a:custGeom>
          <a:ln w="3175">
            <a:solidFill>
              <a:srgbClr val="13C3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4" name="object 4344"/>
          <p:cNvSpPr/>
          <p:nvPr/>
        </p:nvSpPr>
        <p:spPr>
          <a:xfrm>
            <a:off x="6757441" y="3598110"/>
            <a:ext cx="0" cy="81915"/>
          </a:xfrm>
          <a:custGeom>
            <a:avLst/>
            <a:gdLst/>
            <a:ahLst/>
            <a:cxnLst/>
            <a:rect l="l" t="t" r="r" b="b"/>
            <a:pathLst>
              <a:path h="81914">
                <a:moveTo>
                  <a:pt x="0" y="81852"/>
                </a:moveTo>
                <a:lnTo>
                  <a:pt x="0" y="0"/>
                </a:lnTo>
              </a:path>
            </a:pathLst>
          </a:custGeom>
          <a:ln w="3175">
            <a:solidFill>
              <a:srgbClr val="13C3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5" name="object 4345"/>
          <p:cNvSpPr/>
          <p:nvPr/>
        </p:nvSpPr>
        <p:spPr>
          <a:xfrm>
            <a:off x="6758871" y="3598982"/>
            <a:ext cx="0" cy="80645"/>
          </a:xfrm>
          <a:custGeom>
            <a:avLst/>
            <a:gdLst/>
            <a:ahLst/>
            <a:cxnLst/>
            <a:rect l="l" t="t" r="r" b="b"/>
            <a:pathLst>
              <a:path h="80645">
                <a:moveTo>
                  <a:pt x="0" y="0"/>
                </a:moveTo>
                <a:lnTo>
                  <a:pt x="0" y="80106"/>
                </a:lnTo>
              </a:path>
            </a:pathLst>
          </a:custGeom>
          <a:ln w="3175">
            <a:solidFill>
              <a:srgbClr val="0CC3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6" name="object 4346"/>
          <p:cNvSpPr/>
          <p:nvPr/>
        </p:nvSpPr>
        <p:spPr>
          <a:xfrm>
            <a:off x="6758871" y="3598982"/>
            <a:ext cx="0" cy="80645"/>
          </a:xfrm>
          <a:custGeom>
            <a:avLst/>
            <a:gdLst/>
            <a:ahLst/>
            <a:cxnLst/>
            <a:rect l="l" t="t" r="r" b="b"/>
            <a:pathLst>
              <a:path h="80645">
                <a:moveTo>
                  <a:pt x="0" y="80106"/>
                </a:moveTo>
                <a:lnTo>
                  <a:pt x="0" y="0"/>
                </a:lnTo>
              </a:path>
            </a:pathLst>
          </a:custGeom>
          <a:ln w="3175">
            <a:solidFill>
              <a:srgbClr val="0CC3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7" name="object 4347"/>
          <p:cNvSpPr/>
          <p:nvPr/>
        </p:nvSpPr>
        <p:spPr>
          <a:xfrm>
            <a:off x="6758871" y="3598982"/>
            <a:ext cx="1270" cy="80645"/>
          </a:xfrm>
          <a:custGeom>
            <a:avLst/>
            <a:gdLst/>
            <a:ahLst/>
            <a:cxnLst/>
            <a:rect l="l" t="t" r="r" b="b"/>
            <a:pathLst>
              <a:path w="1270" h="80645">
                <a:moveTo>
                  <a:pt x="0" y="0"/>
                </a:moveTo>
                <a:lnTo>
                  <a:pt x="1250" y="762"/>
                </a:lnTo>
                <a:lnTo>
                  <a:pt x="1250" y="79341"/>
                </a:lnTo>
                <a:lnTo>
                  <a:pt x="0" y="80106"/>
                </a:lnTo>
                <a:lnTo>
                  <a:pt x="0" y="0"/>
                </a:lnTo>
                <a:close/>
              </a:path>
            </a:pathLst>
          </a:custGeom>
          <a:solidFill>
            <a:srgbClr val="0CC3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8" name="object 4348"/>
          <p:cNvSpPr/>
          <p:nvPr/>
        </p:nvSpPr>
        <p:spPr>
          <a:xfrm>
            <a:off x="6759496" y="3598982"/>
            <a:ext cx="0" cy="80645"/>
          </a:xfrm>
          <a:custGeom>
            <a:avLst/>
            <a:gdLst/>
            <a:ahLst/>
            <a:cxnLst/>
            <a:rect l="l" t="t" r="r" b="b"/>
            <a:pathLst>
              <a:path h="80645">
                <a:moveTo>
                  <a:pt x="0" y="0"/>
                </a:moveTo>
                <a:lnTo>
                  <a:pt x="0" y="80106"/>
                </a:lnTo>
              </a:path>
            </a:pathLst>
          </a:custGeom>
          <a:ln w="3752">
            <a:solidFill>
              <a:srgbClr val="0CC3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9" name="object 4349"/>
          <p:cNvSpPr/>
          <p:nvPr/>
        </p:nvSpPr>
        <p:spPr>
          <a:xfrm>
            <a:off x="6760122" y="3599745"/>
            <a:ext cx="0" cy="78740"/>
          </a:xfrm>
          <a:custGeom>
            <a:avLst/>
            <a:gdLst/>
            <a:ahLst/>
            <a:cxnLst/>
            <a:rect l="l" t="t" r="r" b="b"/>
            <a:pathLst>
              <a:path h="78739">
                <a:moveTo>
                  <a:pt x="0" y="0"/>
                </a:moveTo>
                <a:lnTo>
                  <a:pt x="0" y="78578"/>
                </a:lnTo>
              </a:path>
            </a:pathLst>
          </a:custGeom>
          <a:ln w="3175">
            <a:solidFill>
              <a:srgbClr val="01C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0" name="object 4350"/>
          <p:cNvSpPr/>
          <p:nvPr/>
        </p:nvSpPr>
        <p:spPr>
          <a:xfrm>
            <a:off x="6760122" y="3599745"/>
            <a:ext cx="0" cy="78740"/>
          </a:xfrm>
          <a:custGeom>
            <a:avLst/>
            <a:gdLst/>
            <a:ahLst/>
            <a:cxnLst/>
            <a:rect l="l" t="t" r="r" b="b"/>
            <a:pathLst>
              <a:path h="78739">
                <a:moveTo>
                  <a:pt x="0" y="78578"/>
                </a:moveTo>
                <a:lnTo>
                  <a:pt x="0" y="0"/>
                </a:lnTo>
              </a:path>
            </a:pathLst>
          </a:custGeom>
          <a:ln w="3175">
            <a:solidFill>
              <a:srgbClr val="01C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1" name="object 4351"/>
          <p:cNvSpPr/>
          <p:nvPr/>
        </p:nvSpPr>
        <p:spPr>
          <a:xfrm>
            <a:off x="6760122" y="3599745"/>
            <a:ext cx="1905" cy="78740"/>
          </a:xfrm>
          <a:custGeom>
            <a:avLst/>
            <a:gdLst/>
            <a:ahLst/>
            <a:cxnLst/>
            <a:rect l="l" t="t" r="r" b="b"/>
            <a:pathLst>
              <a:path w="1904" h="78739">
                <a:moveTo>
                  <a:pt x="0" y="0"/>
                </a:moveTo>
                <a:lnTo>
                  <a:pt x="1429" y="871"/>
                </a:lnTo>
                <a:lnTo>
                  <a:pt x="1429" y="77704"/>
                </a:lnTo>
                <a:lnTo>
                  <a:pt x="0" y="78578"/>
                </a:lnTo>
                <a:lnTo>
                  <a:pt x="0" y="0"/>
                </a:lnTo>
                <a:close/>
              </a:path>
            </a:pathLst>
          </a:custGeom>
          <a:solidFill>
            <a:srgbClr val="01C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2" name="object 4352"/>
          <p:cNvSpPr/>
          <p:nvPr/>
        </p:nvSpPr>
        <p:spPr>
          <a:xfrm>
            <a:off x="6761551" y="3600616"/>
            <a:ext cx="0" cy="76835"/>
          </a:xfrm>
          <a:custGeom>
            <a:avLst/>
            <a:gdLst/>
            <a:ahLst/>
            <a:cxnLst/>
            <a:rect l="l" t="t" r="r" b="b"/>
            <a:pathLst>
              <a:path h="76835">
                <a:moveTo>
                  <a:pt x="0" y="0"/>
                </a:moveTo>
                <a:lnTo>
                  <a:pt x="0" y="76832"/>
                </a:lnTo>
              </a:path>
            </a:pathLst>
          </a:custGeom>
          <a:ln w="3175">
            <a:solidFill>
              <a:srgbClr val="01C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3" name="object 4353"/>
          <p:cNvSpPr/>
          <p:nvPr/>
        </p:nvSpPr>
        <p:spPr>
          <a:xfrm>
            <a:off x="6760122" y="3599745"/>
            <a:ext cx="0" cy="78740"/>
          </a:xfrm>
          <a:custGeom>
            <a:avLst/>
            <a:gdLst/>
            <a:ahLst/>
            <a:cxnLst/>
            <a:rect l="l" t="t" r="r" b="b"/>
            <a:pathLst>
              <a:path h="78739">
                <a:moveTo>
                  <a:pt x="0" y="78578"/>
                </a:moveTo>
                <a:lnTo>
                  <a:pt x="0" y="0"/>
                </a:lnTo>
              </a:path>
            </a:pathLst>
          </a:custGeom>
          <a:ln w="3175">
            <a:solidFill>
              <a:srgbClr val="01C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4" name="object 4354"/>
          <p:cNvSpPr/>
          <p:nvPr/>
        </p:nvSpPr>
        <p:spPr>
          <a:xfrm>
            <a:off x="6761551" y="3600617"/>
            <a:ext cx="1270" cy="76835"/>
          </a:xfrm>
          <a:custGeom>
            <a:avLst/>
            <a:gdLst/>
            <a:ahLst/>
            <a:cxnLst/>
            <a:rect l="l" t="t" r="r" b="b"/>
            <a:pathLst>
              <a:path w="1270" h="76835">
                <a:moveTo>
                  <a:pt x="0" y="0"/>
                </a:moveTo>
                <a:lnTo>
                  <a:pt x="1250" y="762"/>
                </a:lnTo>
                <a:lnTo>
                  <a:pt x="1250" y="76067"/>
                </a:lnTo>
                <a:lnTo>
                  <a:pt x="0" y="76832"/>
                </a:lnTo>
                <a:lnTo>
                  <a:pt x="0" y="0"/>
                </a:lnTo>
                <a:close/>
              </a:path>
            </a:pathLst>
          </a:custGeom>
          <a:solidFill>
            <a:srgbClr val="01C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5" name="object 4355"/>
          <p:cNvSpPr/>
          <p:nvPr/>
        </p:nvSpPr>
        <p:spPr>
          <a:xfrm>
            <a:off x="6762176" y="3600616"/>
            <a:ext cx="0" cy="76835"/>
          </a:xfrm>
          <a:custGeom>
            <a:avLst/>
            <a:gdLst/>
            <a:ahLst/>
            <a:cxnLst/>
            <a:rect l="l" t="t" r="r" b="b"/>
            <a:pathLst>
              <a:path h="76835">
                <a:moveTo>
                  <a:pt x="0" y="0"/>
                </a:moveTo>
                <a:lnTo>
                  <a:pt x="0" y="76832"/>
                </a:lnTo>
              </a:path>
            </a:pathLst>
          </a:custGeom>
          <a:ln w="3752">
            <a:solidFill>
              <a:srgbClr val="01C3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6" name="object 4356"/>
          <p:cNvSpPr/>
          <p:nvPr/>
        </p:nvSpPr>
        <p:spPr>
          <a:xfrm>
            <a:off x="6762801" y="3601379"/>
            <a:ext cx="1905" cy="75565"/>
          </a:xfrm>
          <a:custGeom>
            <a:avLst/>
            <a:gdLst/>
            <a:ahLst/>
            <a:cxnLst/>
            <a:rect l="l" t="t" r="r" b="b"/>
            <a:pathLst>
              <a:path w="1904" h="75564">
                <a:moveTo>
                  <a:pt x="0" y="0"/>
                </a:moveTo>
                <a:lnTo>
                  <a:pt x="1429" y="871"/>
                </a:lnTo>
                <a:lnTo>
                  <a:pt x="1429" y="74430"/>
                </a:lnTo>
                <a:lnTo>
                  <a:pt x="0" y="75304"/>
                </a:lnTo>
                <a:lnTo>
                  <a:pt x="0" y="0"/>
                </a:lnTo>
                <a:close/>
              </a:path>
            </a:pathLst>
          </a:custGeom>
          <a:solidFill>
            <a:srgbClr val="00C2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7" name="object 4357"/>
          <p:cNvSpPr/>
          <p:nvPr/>
        </p:nvSpPr>
        <p:spPr>
          <a:xfrm>
            <a:off x="6764231" y="3602251"/>
            <a:ext cx="0" cy="73660"/>
          </a:xfrm>
          <a:custGeom>
            <a:avLst/>
            <a:gdLst/>
            <a:ahLst/>
            <a:cxnLst/>
            <a:rect l="l" t="t" r="r" b="b"/>
            <a:pathLst>
              <a:path h="73660">
                <a:moveTo>
                  <a:pt x="0" y="0"/>
                </a:moveTo>
                <a:lnTo>
                  <a:pt x="0" y="73558"/>
                </a:lnTo>
              </a:path>
            </a:pathLst>
          </a:custGeom>
          <a:ln w="3175">
            <a:solidFill>
              <a:srgbClr val="00C2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8" name="object 4358"/>
          <p:cNvSpPr/>
          <p:nvPr/>
        </p:nvSpPr>
        <p:spPr>
          <a:xfrm>
            <a:off x="6762801" y="3601379"/>
            <a:ext cx="0" cy="75565"/>
          </a:xfrm>
          <a:custGeom>
            <a:avLst/>
            <a:gdLst/>
            <a:ahLst/>
            <a:cxnLst/>
            <a:rect l="l" t="t" r="r" b="b"/>
            <a:pathLst>
              <a:path h="75564">
                <a:moveTo>
                  <a:pt x="0" y="75304"/>
                </a:moveTo>
                <a:lnTo>
                  <a:pt x="0" y="0"/>
                </a:lnTo>
              </a:path>
            </a:pathLst>
          </a:custGeom>
          <a:ln w="3175">
            <a:solidFill>
              <a:srgbClr val="00C2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9" name="object 4359"/>
          <p:cNvSpPr/>
          <p:nvPr/>
        </p:nvSpPr>
        <p:spPr>
          <a:xfrm>
            <a:off x="6764231" y="3602251"/>
            <a:ext cx="1270" cy="73660"/>
          </a:xfrm>
          <a:custGeom>
            <a:avLst/>
            <a:gdLst/>
            <a:ahLst/>
            <a:cxnLst/>
            <a:rect l="l" t="t" r="r" b="b"/>
            <a:pathLst>
              <a:path w="1270" h="73660">
                <a:moveTo>
                  <a:pt x="0" y="0"/>
                </a:moveTo>
                <a:lnTo>
                  <a:pt x="1250" y="762"/>
                </a:lnTo>
                <a:lnTo>
                  <a:pt x="1250" y="72793"/>
                </a:lnTo>
                <a:lnTo>
                  <a:pt x="0" y="73558"/>
                </a:lnTo>
                <a:lnTo>
                  <a:pt x="0" y="0"/>
                </a:lnTo>
                <a:close/>
              </a:path>
            </a:pathLst>
          </a:custGeom>
          <a:solidFill>
            <a:srgbClr val="00C2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0" name="object 4360"/>
          <p:cNvSpPr/>
          <p:nvPr/>
        </p:nvSpPr>
        <p:spPr>
          <a:xfrm>
            <a:off x="6765481" y="3603014"/>
            <a:ext cx="0" cy="72390"/>
          </a:xfrm>
          <a:custGeom>
            <a:avLst/>
            <a:gdLst/>
            <a:ahLst/>
            <a:cxnLst/>
            <a:rect l="l" t="t" r="r" b="b"/>
            <a:pathLst>
              <a:path h="72389">
                <a:moveTo>
                  <a:pt x="0" y="0"/>
                </a:moveTo>
                <a:lnTo>
                  <a:pt x="0" y="72030"/>
                </a:lnTo>
              </a:path>
            </a:pathLst>
          </a:custGeom>
          <a:ln w="3175">
            <a:solidFill>
              <a:srgbClr val="00C2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1" name="object 4361"/>
          <p:cNvSpPr/>
          <p:nvPr/>
        </p:nvSpPr>
        <p:spPr>
          <a:xfrm>
            <a:off x="6764231" y="3602251"/>
            <a:ext cx="0" cy="73660"/>
          </a:xfrm>
          <a:custGeom>
            <a:avLst/>
            <a:gdLst/>
            <a:ahLst/>
            <a:cxnLst/>
            <a:rect l="l" t="t" r="r" b="b"/>
            <a:pathLst>
              <a:path h="73660">
                <a:moveTo>
                  <a:pt x="0" y="735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C2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2" name="object 4362"/>
          <p:cNvSpPr/>
          <p:nvPr/>
        </p:nvSpPr>
        <p:spPr>
          <a:xfrm>
            <a:off x="6765481" y="3603014"/>
            <a:ext cx="1905" cy="72390"/>
          </a:xfrm>
          <a:custGeom>
            <a:avLst/>
            <a:gdLst/>
            <a:ahLst/>
            <a:cxnLst/>
            <a:rect l="l" t="t" r="r" b="b"/>
            <a:pathLst>
              <a:path w="1904" h="72389">
                <a:moveTo>
                  <a:pt x="0" y="0"/>
                </a:moveTo>
                <a:lnTo>
                  <a:pt x="1429" y="871"/>
                </a:lnTo>
                <a:lnTo>
                  <a:pt x="1429" y="71156"/>
                </a:lnTo>
                <a:lnTo>
                  <a:pt x="0" y="72030"/>
                </a:lnTo>
                <a:lnTo>
                  <a:pt x="0" y="0"/>
                </a:lnTo>
                <a:close/>
              </a:path>
            </a:pathLst>
          </a:custGeom>
          <a:solidFill>
            <a:srgbClr val="00C2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3" name="object 4363"/>
          <p:cNvSpPr/>
          <p:nvPr/>
        </p:nvSpPr>
        <p:spPr>
          <a:xfrm>
            <a:off x="6766910" y="3603886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284"/>
                </a:lnTo>
              </a:path>
            </a:pathLst>
          </a:custGeom>
          <a:ln w="3175">
            <a:solidFill>
              <a:srgbClr val="00C2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4" name="object 4364"/>
          <p:cNvSpPr/>
          <p:nvPr/>
        </p:nvSpPr>
        <p:spPr>
          <a:xfrm>
            <a:off x="6765481" y="3603014"/>
            <a:ext cx="0" cy="72390"/>
          </a:xfrm>
          <a:custGeom>
            <a:avLst/>
            <a:gdLst/>
            <a:ahLst/>
            <a:cxnLst/>
            <a:rect l="l" t="t" r="r" b="b"/>
            <a:pathLst>
              <a:path h="72389">
                <a:moveTo>
                  <a:pt x="0" y="72030"/>
                </a:moveTo>
                <a:lnTo>
                  <a:pt x="0" y="0"/>
                </a:lnTo>
              </a:path>
            </a:pathLst>
          </a:custGeom>
          <a:ln w="3175">
            <a:solidFill>
              <a:srgbClr val="00C2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5" name="object 4365"/>
          <p:cNvSpPr/>
          <p:nvPr/>
        </p:nvSpPr>
        <p:spPr>
          <a:xfrm>
            <a:off x="6766910" y="3603886"/>
            <a:ext cx="1270" cy="70485"/>
          </a:xfrm>
          <a:custGeom>
            <a:avLst/>
            <a:gdLst/>
            <a:ahLst/>
            <a:cxnLst/>
            <a:rect l="l" t="t" r="r" b="b"/>
            <a:pathLst>
              <a:path w="1270" h="70485">
                <a:moveTo>
                  <a:pt x="0" y="0"/>
                </a:moveTo>
                <a:lnTo>
                  <a:pt x="1250" y="762"/>
                </a:lnTo>
                <a:lnTo>
                  <a:pt x="1250" y="69519"/>
                </a:lnTo>
                <a:lnTo>
                  <a:pt x="0" y="70284"/>
                </a:lnTo>
                <a:lnTo>
                  <a:pt x="0" y="0"/>
                </a:lnTo>
                <a:close/>
              </a:path>
            </a:pathLst>
          </a:custGeom>
          <a:solidFill>
            <a:srgbClr val="00C2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6" name="object 4366"/>
          <p:cNvSpPr/>
          <p:nvPr/>
        </p:nvSpPr>
        <p:spPr>
          <a:xfrm>
            <a:off x="6767536" y="3603886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284"/>
                </a:lnTo>
              </a:path>
            </a:pathLst>
          </a:custGeom>
          <a:ln w="3752">
            <a:solidFill>
              <a:srgbClr val="00C2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7" name="object 4367"/>
          <p:cNvSpPr/>
          <p:nvPr/>
        </p:nvSpPr>
        <p:spPr>
          <a:xfrm>
            <a:off x="6768162" y="3604648"/>
            <a:ext cx="1905" cy="69215"/>
          </a:xfrm>
          <a:custGeom>
            <a:avLst/>
            <a:gdLst/>
            <a:ahLst/>
            <a:cxnLst/>
            <a:rect l="l" t="t" r="r" b="b"/>
            <a:pathLst>
              <a:path w="1904" h="69214">
                <a:moveTo>
                  <a:pt x="0" y="0"/>
                </a:moveTo>
                <a:lnTo>
                  <a:pt x="1429" y="871"/>
                </a:lnTo>
                <a:lnTo>
                  <a:pt x="1429" y="67881"/>
                </a:lnTo>
                <a:lnTo>
                  <a:pt x="0" y="68756"/>
                </a:lnTo>
                <a:lnTo>
                  <a:pt x="0" y="0"/>
                </a:lnTo>
                <a:close/>
              </a:path>
            </a:pathLst>
          </a:custGeom>
          <a:solidFill>
            <a:srgbClr val="00C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8" name="object 4368"/>
          <p:cNvSpPr/>
          <p:nvPr/>
        </p:nvSpPr>
        <p:spPr>
          <a:xfrm>
            <a:off x="6769591" y="3605520"/>
            <a:ext cx="0" cy="67310"/>
          </a:xfrm>
          <a:custGeom>
            <a:avLst/>
            <a:gdLst/>
            <a:ahLst/>
            <a:cxnLst/>
            <a:rect l="l" t="t" r="r" b="b"/>
            <a:pathLst>
              <a:path h="67310">
                <a:moveTo>
                  <a:pt x="0" y="0"/>
                </a:moveTo>
                <a:lnTo>
                  <a:pt x="0" y="67010"/>
                </a:lnTo>
              </a:path>
            </a:pathLst>
          </a:custGeom>
          <a:ln w="3175">
            <a:solidFill>
              <a:srgbClr val="00C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9" name="object 4369"/>
          <p:cNvSpPr/>
          <p:nvPr/>
        </p:nvSpPr>
        <p:spPr>
          <a:xfrm>
            <a:off x="6768162" y="3604648"/>
            <a:ext cx="0" cy="69215"/>
          </a:xfrm>
          <a:custGeom>
            <a:avLst/>
            <a:gdLst/>
            <a:ahLst/>
            <a:cxnLst/>
            <a:rect l="l" t="t" r="r" b="b"/>
            <a:pathLst>
              <a:path h="69214">
                <a:moveTo>
                  <a:pt x="0" y="68756"/>
                </a:moveTo>
                <a:lnTo>
                  <a:pt x="0" y="0"/>
                </a:lnTo>
              </a:path>
            </a:pathLst>
          </a:custGeom>
          <a:ln w="3175">
            <a:solidFill>
              <a:srgbClr val="00C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0" name="object 4370"/>
          <p:cNvSpPr/>
          <p:nvPr/>
        </p:nvSpPr>
        <p:spPr>
          <a:xfrm>
            <a:off x="6769591" y="3605520"/>
            <a:ext cx="1270" cy="67310"/>
          </a:xfrm>
          <a:custGeom>
            <a:avLst/>
            <a:gdLst/>
            <a:ahLst/>
            <a:cxnLst/>
            <a:rect l="l" t="t" r="r" b="b"/>
            <a:pathLst>
              <a:path w="1270" h="67310">
                <a:moveTo>
                  <a:pt x="0" y="0"/>
                </a:moveTo>
                <a:lnTo>
                  <a:pt x="1250" y="762"/>
                </a:lnTo>
                <a:lnTo>
                  <a:pt x="1250" y="66245"/>
                </a:lnTo>
                <a:lnTo>
                  <a:pt x="0" y="67010"/>
                </a:lnTo>
                <a:lnTo>
                  <a:pt x="0" y="0"/>
                </a:lnTo>
                <a:close/>
              </a:path>
            </a:pathLst>
          </a:custGeom>
          <a:solidFill>
            <a:srgbClr val="00C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1" name="object 4371"/>
          <p:cNvSpPr/>
          <p:nvPr/>
        </p:nvSpPr>
        <p:spPr>
          <a:xfrm>
            <a:off x="6770841" y="3606283"/>
            <a:ext cx="0" cy="66040"/>
          </a:xfrm>
          <a:custGeom>
            <a:avLst/>
            <a:gdLst/>
            <a:ahLst/>
            <a:cxnLst/>
            <a:rect l="l" t="t" r="r" b="b"/>
            <a:pathLst>
              <a:path h="66039">
                <a:moveTo>
                  <a:pt x="0" y="0"/>
                </a:moveTo>
                <a:lnTo>
                  <a:pt x="0" y="65482"/>
                </a:lnTo>
              </a:path>
            </a:pathLst>
          </a:custGeom>
          <a:ln w="3175">
            <a:solidFill>
              <a:srgbClr val="00C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2" name="object 4372"/>
          <p:cNvSpPr/>
          <p:nvPr/>
        </p:nvSpPr>
        <p:spPr>
          <a:xfrm>
            <a:off x="6769591" y="3605520"/>
            <a:ext cx="0" cy="67310"/>
          </a:xfrm>
          <a:custGeom>
            <a:avLst/>
            <a:gdLst/>
            <a:ahLst/>
            <a:cxnLst/>
            <a:rect l="l" t="t" r="r" b="b"/>
            <a:pathLst>
              <a:path h="67310">
                <a:moveTo>
                  <a:pt x="0" y="67010"/>
                </a:moveTo>
                <a:lnTo>
                  <a:pt x="0" y="0"/>
                </a:lnTo>
              </a:path>
            </a:pathLst>
          </a:custGeom>
          <a:ln w="3175">
            <a:solidFill>
              <a:srgbClr val="00C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3" name="object 4373"/>
          <p:cNvSpPr/>
          <p:nvPr/>
        </p:nvSpPr>
        <p:spPr>
          <a:xfrm>
            <a:off x="6770841" y="3606283"/>
            <a:ext cx="1905" cy="66040"/>
          </a:xfrm>
          <a:custGeom>
            <a:avLst/>
            <a:gdLst/>
            <a:ahLst/>
            <a:cxnLst/>
            <a:rect l="l" t="t" r="r" b="b"/>
            <a:pathLst>
              <a:path w="1904" h="66039">
                <a:moveTo>
                  <a:pt x="0" y="0"/>
                </a:moveTo>
                <a:lnTo>
                  <a:pt x="1429" y="871"/>
                </a:lnTo>
                <a:lnTo>
                  <a:pt x="1429" y="64607"/>
                </a:lnTo>
                <a:lnTo>
                  <a:pt x="0" y="65482"/>
                </a:lnTo>
                <a:lnTo>
                  <a:pt x="0" y="0"/>
                </a:lnTo>
                <a:close/>
              </a:path>
            </a:pathLst>
          </a:custGeom>
          <a:solidFill>
            <a:srgbClr val="00C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4" name="object 4374"/>
          <p:cNvSpPr/>
          <p:nvPr/>
        </p:nvSpPr>
        <p:spPr>
          <a:xfrm>
            <a:off x="6772271" y="3607155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3736"/>
                </a:lnTo>
              </a:path>
            </a:pathLst>
          </a:custGeom>
          <a:ln w="3175">
            <a:solidFill>
              <a:srgbClr val="00C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5" name="object 4375"/>
          <p:cNvSpPr/>
          <p:nvPr/>
        </p:nvSpPr>
        <p:spPr>
          <a:xfrm>
            <a:off x="6770841" y="3606283"/>
            <a:ext cx="0" cy="66040"/>
          </a:xfrm>
          <a:custGeom>
            <a:avLst/>
            <a:gdLst/>
            <a:ahLst/>
            <a:cxnLst/>
            <a:rect l="l" t="t" r="r" b="b"/>
            <a:pathLst>
              <a:path h="66039">
                <a:moveTo>
                  <a:pt x="0" y="65482"/>
                </a:moveTo>
                <a:lnTo>
                  <a:pt x="0" y="0"/>
                </a:lnTo>
              </a:path>
            </a:pathLst>
          </a:custGeom>
          <a:ln w="3175">
            <a:solidFill>
              <a:srgbClr val="00C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6" name="object 4376"/>
          <p:cNvSpPr/>
          <p:nvPr/>
        </p:nvSpPr>
        <p:spPr>
          <a:xfrm>
            <a:off x="6772271" y="3607155"/>
            <a:ext cx="1270" cy="64135"/>
          </a:xfrm>
          <a:custGeom>
            <a:avLst/>
            <a:gdLst/>
            <a:ahLst/>
            <a:cxnLst/>
            <a:rect l="l" t="t" r="r" b="b"/>
            <a:pathLst>
              <a:path w="1270" h="64135">
                <a:moveTo>
                  <a:pt x="0" y="0"/>
                </a:moveTo>
                <a:lnTo>
                  <a:pt x="1250" y="762"/>
                </a:lnTo>
                <a:lnTo>
                  <a:pt x="1250" y="62970"/>
                </a:lnTo>
                <a:lnTo>
                  <a:pt x="0" y="63735"/>
                </a:lnTo>
                <a:lnTo>
                  <a:pt x="0" y="0"/>
                </a:lnTo>
                <a:close/>
              </a:path>
            </a:pathLst>
          </a:custGeom>
          <a:solidFill>
            <a:srgbClr val="00C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7" name="object 4377"/>
          <p:cNvSpPr/>
          <p:nvPr/>
        </p:nvSpPr>
        <p:spPr>
          <a:xfrm>
            <a:off x="6773522" y="360791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208"/>
                </a:lnTo>
              </a:path>
            </a:pathLst>
          </a:custGeom>
          <a:ln w="3175">
            <a:solidFill>
              <a:srgbClr val="00C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8" name="object 4378"/>
          <p:cNvSpPr/>
          <p:nvPr/>
        </p:nvSpPr>
        <p:spPr>
          <a:xfrm>
            <a:off x="6772271" y="3607155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63736"/>
                </a:moveTo>
                <a:lnTo>
                  <a:pt x="0" y="0"/>
                </a:lnTo>
              </a:path>
            </a:pathLst>
          </a:custGeom>
          <a:ln w="3175">
            <a:solidFill>
              <a:srgbClr val="00C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9" name="object 4379"/>
          <p:cNvSpPr/>
          <p:nvPr/>
        </p:nvSpPr>
        <p:spPr>
          <a:xfrm>
            <a:off x="6773522" y="3607918"/>
            <a:ext cx="1905" cy="62230"/>
          </a:xfrm>
          <a:custGeom>
            <a:avLst/>
            <a:gdLst/>
            <a:ahLst/>
            <a:cxnLst/>
            <a:rect l="l" t="t" r="r" b="b"/>
            <a:pathLst>
              <a:path w="1904" h="62229">
                <a:moveTo>
                  <a:pt x="0" y="0"/>
                </a:moveTo>
                <a:lnTo>
                  <a:pt x="1429" y="871"/>
                </a:lnTo>
                <a:lnTo>
                  <a:pt x="1429" y="61333"/>
                </a:lnTo>
                <a:lnTo>
                  <a:pt x="0" y="62208"/>
                </a:lnTo>
                <a:lnTo>
                  <a:pt x="0" y="0"/>
                </a:lnTo>
                <a:close/>
              </a:path>
            </a:pathLst>
          </a:custGeom>
          <a:solidFill>
            <a:srgbClr val="00C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0" name="object 4380"/>
          <p:cNvSpPr/>
          <p:nvPr/>
        </p:nvSpPr>
        <p:spPr>
          <a:xfrm>
            <a:off x="6774951" y="3608789"/>
            <a:ext cx="0" cy="60960"/>
          </a:xfrm>
          <a:custGeom>
            <a:avLst/>
            <a:gdLst/>
            <a:ahLst/>
            <a:cxnLst/>
            <a:rect l="l" t="t" r="r" b="b"/>
            <a:pathLst>
              <a:path h="60960">
                <a:moveTo>
                  <a:pt x="0" y="0"/>
                </a:moveTo>
                <a:lnTo>
                  <a:pt x="0" y="60461"/>
                </a:lnTo>
              </a:path>
            </a:pathLst>
          </a:custGeom>
          <a:ln w="3175">
            <a:solidFill>
              <a:srgbClr val="00C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1" name="object 4381"/>
          <p:cNvSpPr/>
          <p:nvPr/>
        </p:nvSpPr>
        <p:spPr>
          <a:xfrm>
            <a:off x="6773522" y="3607918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208"/>
                </a:moveTo>
                <a:lnTo>
                  <a:pt x="0" y="0"/>
                </a:lnTo>
              </a:path>
            </a:pathLst>
          </a:custGeom>
          <a:ln w="3175">
            <a:solidFill>
              <a:srgbClr val="00C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2" name="object 4382"/>
          <p:cNvSpPr/>
          <p:nvPr/>
        </p:nvSpPr>
        <p:spPr>
          <a:xfrm>
            <a:off x="6774951" y="3608790"/>
            <a:ext cx="1270" cy="60960"/>
          </a:xfrm>
          <a:custGeom>
            <a:avLst/>
            <a:gdLst/>
            <a:ahLst/>
            <a:cxnLst/>
            <a:rect l="l" t="t" r="r" b="b"/>
            <a:pathLst>
              <a:path w="1270" h="60960">
                <a:moveTo>
                  <a:pt x="0" y="0"/>
                </a:moveTo>
                <a:lnTo>
                  <a:pt x="1250" y="762"/>
                </a:lnTo>
                <a:lnTo>
                  <a:pt x="1250" y="59696"/>
                </a:lnTo>
                <a:lnTo>
                  <a:pt x="0" y="60461"/>
                </a:lnTo>
                <a:lnTo>
                  <a:pt x="0" y="0"/>
                </a:lnTo>
                <a:close/>
              </a:path>
            </a:pathLst>
          </a:custGeom>
          <a:solidFill>
            <a:srgbClr val="00C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3" name="object 4383"/>
          <p:cNvSpPr/>
          <p:nvPr/>
        </p:nvSpPr>
        <p:spPr>
          <a:xfrm>
            <a:off x="6775576" y="3608789"/>
            <a:ext cx="0" cy="60960"/>
          </a:xfrm>
          <a:custGeom>
            <a:avLst/>
            <a:gdLst/>
            <a:ahLst/>
            <a:cxnLst/>
            <a:rect l="l" t="t" r="r" b="b"/>
            <a:pathLst>
              <a:path h="60960">
                <a:moveTo>
                  <a:pt x="0" y="0"/>
                </a:moveTo>
                <a:lnTo>
                  <a:pt x="0" y="60461"/>
                </a:lnTo>
              </a:path>
            </a:pathLst>
          </a:custGeom>
          <a:ln w="3752">
            <a:solidFill>
              <a:srgbClr val="00C1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4" name="object 4384"/>
          <p:cNvSpPr/>
          <p:nvPr/>
        </p:nvSpPr>
        <p:spPr>
          <a:xfrm>
            <a:off x="6776201" y="3609552"/>
            <a:ext cx="1905" cy="59055"/>
          </a:xfrm>
          <a:custGeom>
            <a:avLst/>
            <a:gdLst/>
            <a:ahLst/>
            <a:cxnLst/>
            <a:rect l="l" t="t" r="r" b="b"/>
            <a:pathLst>
              <a:path w="1904" h="59054">
                <a:moveTo>
                  <a:pt x="0" y="0"/>
                </a:moveTo>
                <a:lnTo>
                  <a:pt x="1429" y="871"/>
                </a:lnTo>
                <a:lnTo>
                  <a:pt x="1429" y="58059"/>
                </a:lnTo>
                <a:lnTo>
                  <a:pt x="0" y="58933"/>
                </a:lnTo>
                <a:lnTo>
                  <a:pt x="0" y="0"/>
                </a:lnTo>
                <a:close/>
              </a:path>
            </a:pathLst>
          </a:custGeom>
          <a:solidFill>
            <a:srgbClr val="00C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5" name="object 4385"/>
          <p:cNvSpPr/>
          <p:nvPr/>
        </p:nvSpPr>
        <p:spPr>
          <a:xfrm>
            <a:off x="6777631" y="3610424"/>
            <a:ext cx="0" cy="57785"/>
          </a:xfrm>
          <a:custGeom>
            <a:avLst/>
            <a:gdLst/>
            <a:ahLst/>
            <a:cxnLst/>
            <a:rect l="l" t="t" r="r" b="b"/>
            <a:pathLst>
              <a:path h="57785">
                <a:moveTo>
                  <a:pt x="0" y="0"/>
                </a:moveTo>
                <a:lnTo>
                  <a:pt x="0" y="57187"/>
                </a:lnTo>
              </a:path>
            </a:pathLst>
          </a:custGeom>
          <a:ln w="3175">
            <a:solidFill>
              <a:srgbClr val="00C0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6" name="object 4386"/>
          <p:cNvSpPr/>
          <p:nvPr/>
        </p:nvSpPr>
        <p:spPr>
          <a:xfrm>
            <a:off x="6776201" y="3609552"/>
            <a:ext cx="0" cy="59055"/>
          </a:xfrm>
          <a:custGeom>
            <a:avLst/>
            <a:gdLst/>
            <a:ahLst/>
            <a:cxnLst/>
            <a:rect l="l" t="t" r="r" b="b"/>
            <a:pathLst>
              <a:path h="59054">
                <a:moveTo>
                  <a:pt x="0" y="58933"/>
                </a:moveTo>
                <a:lnTo>
                  <a:pt x="0" y="0"/>
                </a:lnTo>
              </a:path>
            </a:pathLst>
          </a:custGeom>
          <a:ln w="3175">
            <a:solidFill>
              <a:srgbClr val="00C0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7" name="object 4387"/>
          <p:cNvSpPr/>
          <p:nvPr/>
        </p:nvSpPr>
        <p:spPr>
          <a:xfrm>
            <a:off x="6777631" y="3610424"/>
            <a:ext cx="1270" cy="57785"/>
          </a:xfrm>
          <a:custGeom>
            <a:avLst/>
            <a:gdLst/>
            <a:ahLst/>
            <a:cxnLst/>
            <a:rect l="l" t="t" r="r" b="b"/>
            <a:pathLst>
              <a:path w="1270" h="57785">
                <a:moveTo>
                  <a:pt x="0" y="0"/>
                </a:moveTo>
                <a:lnTo>
                  <a:pt x="1250" y="762"/>
                </a:lnTo>
                <a:lnTo>
                  <a:pt x="1250" y="56422"/>
                </a:lnTo>
                <a:lnTo>
                  <a:pt x="0" y="57187"/>
                </a:lnTo>
                <a:lnTo>
                  <a:pt x="0" y="0"/>
                </a:lnTo>
                <a:close/>
              </a:path>
            </a:pathLst>
          </a:custGeom>
          <a:solidFill>
            <a:srgbClr val="00C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8" name="object 4388"/>
          <p:cNvSpPr/>
          <p:nvPr/>
        </p:nvSpPr>
        <p:spPr>
          <a:xfrm>
            <a:off x="6778882" y="3611187"/>
            <a:ext cx="0" cy="55880"/>
          </a:xfrm>
          <a:custGeom>
            <a:avLst/>
            <a:gdLst/>
            <a:ahLst/>
            <a:cxnLst/>
            <a:rect l="l" t="t" r="r" b="b"/>
            <a:pathLst>
              <a:path h="55879">
                <a:moveTo>
                  <a:pt x="0" y="0"/>
                </a:moveTo>
                <a:lnTo>
                  <a:pt x="0" y="55659"/>
                </a:lnTo>
              </a:path>
            </a:pathLst>
          </a:custGeom>
          <a:ln w="3175">
            <a:solidFill>
              <a:srgbClr val="00C0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9" name="object 4389"/>
          <p:cNvSpPr/>
          <p:nvPr/>
        </p:nvSpPr>
        <p:spPr>
          <a:xfrm>
            <a:off x="6777631" y="3610424"/>
            <a:ext cx="0" cy="57785"/>
          </a:xfrm>
          <a:custGeom>
            <a:avLst/>
            <a:gdLst/>
            <a:ahLst/>
            <a:cxnLst/>
            <a:rect l="l" t="t" r="r" b="b"/>
            <a:pathLst>
              <a:path h="57785">
                <a:moveTo>
                  <a:pt x="0" y="57187"/>
                </a:moveTo>
                <a:lnTo>
                  <a:pt x="0" y="0"/>
                </a:lnTo>
              </a:path>
            </a:pathLst>
          </a:custGeom>
          <a:ln w="3175">
            <a:solidFill>
              <a:srgbClr val="00C0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0" name="object 4390"/>
          <p:cNvSpPr/>
          <p:nvPr/>
        </p:nvSpPr>
        <p:spPr>
          <a:xfrm>
            <a:off x="6778882" y="3611187"/>
            <a:ext cx="1905" cy="55880"/>
          </a:xfrm>
          <a:custGeom>
            <a:avLst/>
            <a:gdLst/>
            <a:ahLst/>
            <a:cxnLst/>
            <a:rect l="l" t="t" r="r" b="b"/>
            <a:pathLst>
              <a:path w="1904" h="55879">
                <a:moveTo>
                  <a:pt x="0" y="0"/>
                </a:moveTo>
                <a:lnTo>
                  <a:pt x="1429" y="871"/>
                </a:lnTo>
                <a:lnTo>
                  <a:pt x="1429" y="54785"/>
                </a:lnTo>
                <a:lnTo>
                  <a:pt x="0" y="55659"/>
                </a:lnTo>
                <a:lnTo>
                  <a:pt x="0" y="0"/>
                </a:lnTo>
                <a:close/>
              </a:path>
            </a:pathLst>
          </a:custGeom>
          <a:solidFill>
            <a:srgbClr val="00C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1" name="object 4391"/>
          <p:cNvSpPr/>
          <p:nvPr/>
        </p:nvSpPr>
        <p:spPr>
          <a:xfrm>
            <a:off x="6780311" y="3612059"/>
            <a:ext cx="0" cy="53975"/>
          </a:xfrm>
          <a:custGeom>
            <a:avLst/>
            <a:gdLst/>
            <a:ahLst/>
            <a:cxnLst/>
            <a:rect l="l" t="t" r="r" b="b"/>
            <a:pathLst>
              <a:path h="53975">
                <a:moveTo>
                  <a:pt x="0" y="0"/>
                </a:moveTo>
                <a:lnTo>
                  <a:pt x="0" y="53913"/>
                </a:lnTo>
              </a:path>
            </a:pathLst>
          </a:custGeom>
          <a:ln w="3175">
            <a:solidFill>
              <a:srgbClr val="00C0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2" name="object 4392"/>
          <p:cNvSpPr/>
          <p:nvPr/>
        </p:nvSpPr>
        <p:spPr>
          <a:xfrm>
            <a:off x="6778882" y="3611187"/>
            <a:ext cx="0" cy="55880"/>
          </a:xfrm>
          <a:custGeom>
            <a:avLst/>
            <a:gdLst/>
            <a:ahLst/>
            <a:cxnLst/>
            <a:rect l="l" t="t" r="r" b="b"/>
            <a:pathLst>
              <a:path h="55879">
                <a:moveTo>
                  <a:pt x="0" y="55659"/>
                </a:moveTo>
                <a:lnTo>
                  <a:pt x="0" y="0"/>
                </a:lnTo>
              </a:path>
            </a:pathLst>
          </a:custGeom>
          <a:ln w="3175">
            <a:solidFill>
              <a:srgbClr val="00C0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3" name="object 4393"/>
          <p:cNvSpPr/>
          <p:nvPr/>
        </p:nvSpPr>
        <p:spPr>
          <a:xfrm>
            <a:off x="6780311" y="3612059"/>
            <a:ext cx="1270" cy="53975"/>
          </a:xfrm>
          <a:custGeom>
            <a:avLst/>
            <a:gdLst/>
            <a:ahLst/>
            <a:cxnLst/>
            <a:rect l="l" t="t" r="r" b="b"/>
            <a:pathLst>
              <a:path w="1270" h="53975">
                <a:moveTo>
                  <a:pt x="0" y="0"/>
                </a:moveTo>
                <a:lnTo>
                  <a:pt x="1250" y="762"/>
                </a:lnTo>
                <a:lnTo>
                  <a:pt x="1250" y="53148"/>
                </a:lnTo>
                <a:lnTo>
                  <a:pt x="0" y="53913"/>
                </a:lnTo>
                <a:lnTo>
                  <a:pt x="0" y="0"/>
                </a:lnTo>
                <a:close/>
              </a:path>
            </a:pathLst>
          </a:custGeom>
          <a:solidFill>
            <a:srgbClr val="00C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4" name="object 4394"/>
          <p:cNvSpPr/>
          <p:nvPr/>
        </p:nvSpPr>
        <p:spPr>
          <a:xfrm>
            <a:off x="6780936" y="3612059"/>
            <a:ext cx="0" cy="53975"/>
          </a:xfrm>
          <a:custGeom>
            <a:avLst/>
            <a:gdLst/>
            <a:ahLst/>
            <a:cxnLst/>
            <a:rect l="l" t="t" r="r" b="b"/>
            <a:pathLst>
              <a:path h="53975">
                <a:moveTo>
                  <a:pt x="0" y="0"/>
                </a:moveTo>
                <a:lnTo>
                  <a:pt x="0" y="53913"/>
                </a:lnTo>
              </a:path>
            </a:pathLst>
          </a:custGeom>
          <a:ln w="3752">
            <a:solidFill>
              <a:srgbClr val="00C0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5" name="object 4395"/>
          <p:cNvSpPr/>
          <p:nvPr/>
        </p:nvSpPr>
        <p:spPr>
          <a:xfrm>
            <a:off x="6781562" y="3612822"/>
            <a:ext cx="1905" cy="52705"/>
          </a:xfrm>
          <a:custGeom>
            <a:avLst/>
            <a:gdLst/>
            <a:ahLst/>
            <a:cxnLst/>
            <a:rect l="l" t="t" r="r" b="b"/>
            <a:pathLst>
              <a:path w="1904" h="52704">
                <a:moveTo>
                  <a:pt x="0" y="0"/>
                </a:moveTo>
                <a:lnTo>
                  <a:pt x="1429" y="871"/>
                </a:lnTo>
                <a:lnTo>
                  <a:pt x="1429" y="51511"/>
                </a:lnTo>
                <a:lnTo>
                  <a:pt x="0" y="52385"/>
                </a:lnTo>
                <a:lnTo>
                  <a:pt x="0" y="0"/>
                </a:lnTo>
                <a:close/>
              </a:path>
            </a:pathLst>
          </a:custGeom>
          <a:solidFill>
            <a:srgbClr val="00BE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6" name="object 4396"/>
          <p:cNvSpPr/>
          <p:nvPr/>
        </p:nvSpPr>
        <p:spPr>
          <a:xfrm>
            <a:off x="6782991" y="3613693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0"/>
                </a:moveTo>
                <a:lnTo>
                  <a:pt x="0" y="50639"/>
                </a:lnTo>
              </a:path>
            </a:pathLst>
          </a:custGeom>
          <a:ln w="3175">
            <a:solidFill>
              <a:srgbClr val="00BE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7" name="object 4397"/>
          <p:cNvSpPr/>
          <p:nvPr/>
        </p:nvSpPr>
        <p:spPr>
          <a:xfrm>
            <a:off x="6781562" y="3612822"/>
            <a:ext cx="0" cy="52705"/>
          </a:xfrm>
          <a:custGeom>
            <a:avLst/>
            <a:gdLst/>
            <a:ahLst/>
            <a:cxnLst/>
            <a:rect l="l" t="t" r="r" b="b"/>
            <a:pathLst>
              <a:path h="52704">
                <a:moveTo>
                  <a:pt x="0" y="52385"/>
                </a:moveTo>
                <a:lnTo>
                  <a:pt x="0" y="0"/>
                </a:lnTo>
              </a:path>
            </a:pathLst>
          </a:custGeom>
          <a:ln w="3175">
            <a:solidFill>
              <a:srgbClr val="00BE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8" name="object 4398"/>
          <p:cNvSpPr/>
          <p:nvPr/>
        </p:nvSpPr>
        <p:spPr>
          <a:xfrm>
            <a:off x="6782991" y="3613693"/>
            <a:ext cx="1270" cy="50800"/>
          </a:xfrm>
          <a:custGeom>
            <a:avLst/>
            <a:gdLst/>
            <a:ahLst/>
            <a:cxnLst/>
            <a:rect l="l" t="t" r="r" b="b"/>
            <a:pathLst>
              <a:path w="1270" h="50800">
                <a:moveTo>
                  <a:pt x="0" y="0"/>
                </a:moveTo>
                <a:lnTo>
                  <a:pt x="1250" y="762"/>
                </a:lnTo>
                <a:lnTo>
                  <a:pt x="1250" y="49874"/>
                </a:lnTo>
                <a:lnTo>
                  <a:pt x="0" y="50639"/>
                </a:lnTo>
                <a:lnTo>
                  <a:pt x="0" y="0"/>
                </a:lnTo>
                <a:close/>
              </a:path>
            </a:pathLst>
          </a:custGeom>
          <a:solidFill>
            <a:srgbClr val="00BE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9" name="object 4399"/>
          <p:cNvSpPr/>
          <p:nvPr/>
        </p:nvSpPr>
        <p:spPr>
          <a:xfrm>
            <a:off x="6784242" y="3614456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0"/>
                </a:moveTo>
                <a:lnTo>
                  <a:pt x="0" y="49111"/>
                </a:lnTo>
              </a:path>
            </a:pathLst>
          </a:custGeom>
          <a:ln w="3175">
            <a:solidFill>
              <a:srgbClr val="00BE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0" name="object 4400"/>
          <p:cNvSpPr/>
          <p:nvPr/>
        </p:nvSpPr>
        <p:spPr>
          <a:xfrm>
            <a:off x="6782991" y="3613693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50639"/>
                </a:moveTo>
                <a:lnTo>
                  <a:pt x="0" y="0"/>
                </a:lnTo>
              </a:path>
            </a:pathLst>
          </a:custGeom>
          <a:ln w="3175">
            <a:solidFill>
              <a:srgbClr val="00BE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1" name="object 4401"/>
          <p:cNvSpPr/>
          <p:nvPr/>
        </p:nvSpPr>
        <p:spPr>
          <a:xfrm>
            <a:off x="6784242" y="3614456"/>
            <a:ext cx="1905" cy="49530"/>
          </a:xfrm>
          <a:custGeom>
            <a:avLst/>
            <a:gdLst/>
            <a:ahLst/>
            <a:cxnLst/>
            <a:rect l="l" t="t" r="r" b="b"/>
            <a:pathLst>
              <a:path w="1904" h="49529">
                <a:moveTo>
                  <a:pt x="0" y="0"/>
                </a:moveTo>
                <a:lnTo>
                  <a:pt x="1429" y="871"/>
                </a:lnTo>
                <a:lnTo>
                  <a:pt x="1429" y="48237"/>
                </a:lnTo>
                <a:lnTo>
                  <a:pt x="0" y="49111"/>
                </a:lnTo>
                <a:lnTo>
                  <a:pt x="0" y="0"/>
                </a:lnTo>
                <a:close/>
              </a:path>
            </a:pathLst>
          </a:custGeom>
          <a:solidFill>
            <a:srgbClr val="00BE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2" name="object 4402"/>
          <p:cNvSpPr/>
          <p:nvPr/>
        </p:nvSpPr>
        <p:spPr>
          <a:xfrm>
            <a:off x="6785671" y="3615328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365"/>
                </a:lnTo>
              </a:path>
            </a:pathLst>
          </a:custGeom>
          <a:ln w="3175">
            <a:solidFill>
              <a:srgbClr val="00BE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3" name="object 4403"/>
          <p:cNvSpPr/>
          <p:nvPr/>
        </p:nvSpPr>
        <p:spPr>
          <a:xfrm>
            <a:off x="6784242" y="3614456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111"/>
                </a:moveTo>
                <a:lnTo>
                  <a:pt x="0" y="0"/>
                </a:lnTo>
              </a:path>
            </a:pathLst>
          </a:custGeom>
          <a:ln w="3175">
            <a:solidFill>
              <a:srgbClr val="00BE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4" name="object 4404"/>
          <p:cNvSpPr/>
          <p:nvPr/>
        </p:nvSpPr>
        <p:spPr>
          <a:xfrm>
            <a:off x="6785671" y="3615328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365"/>
                </a:lnTo>
              </a:path>
            </a:pathLst>
          </a:custGeom>
          <a:ln w="3175">
            <a:solidFill>
              <a:srgbClr val="00BE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5" name="object 4405"/>
          <p:cNvSpPr/>
          <p:nvPr/>
        </p:nvSpPr>
        <p:spPr>
          <a:xfrm>
            <a:off x="6785671" y="3615328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47365"/>
                </a:moveTo>
                <a:lnTo>
                  <a:pt x="0" y="0"/>
                </a:lnTo>
              </a:path>
            </a:pathLst>
          </a:custGeom>
          <a:ln w="3175">
            <a:solidFill>
              <a:srgbClr val="00BE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6" name="object 4406"/>
          <p:cNvSpPr/>
          <p:nvPr/>
        </p:nvSpPr>
        <p:spPr>
          <a:xfrm>
            <a:off x="6785671" y="3615328"/>
            <a:ext cx="1270" cy="47625"/>
          </a:xfrm>
          <a:custGeom>
            <a:avLst/>
            <a:gdLst/>
            <a:ahLst/>
            <a:cxnLst/>
            <a:rect l="l" t="t" r="r" b="b"/>
            <a:pathLst>
              <a:path w="1270" h="47625">
                <a:moveTo>
                  <a:pt x="0" y="0"/>
                </a:moveTo>
                <a:lnTo>
                  <a:pt x="1250" y="762"/>
                </a:lnTo>
                <a:lnTo>
                  <a:pt x="1250" y="46600"/>
                </a:lnTo>
                <a:lnTo>
                  <a:pt x="0" y="47365"/>
                </a:lnTo>
                <a:lnTo>
                  <a:pt x="0" y="0"/>
                </a:lnTo>
                <a:close/>
              </a:path>
            </a:pathLst>
          </a:custGeom>
          <a:solidFill>
            <a:srgbClr val="00BE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7" name="object 4407"/>
          <p:cNvSpPr/>
          <p:nvPr/>
        </p:nvSpPr>
        <p:spPr>
          <a:xfrm>
            <a:off x="6786922" y="3616091"/>
            <a:ext cx="0" cy="46355"/>
          </a:xfrm>
          <a:custGeom>
            <a:avLst/>
            <a:gdLst/>
            <a:ahLst/>
            <a:cxnLst/>
            <a:rect l="l" t="t" r="r" b="b"/>
            <a:pathLst>
              <a:path h="46354">
                <a:moveTo>
                  <a:pt x="0" y="0"/>
                </a:moveTo>
                <a:lnTo>
                  <a:pt x="0" y="45837"/>
                </a:lnTo>
              </a:path>
            </a:pathLst>
          </a:custGeom>
          <a:ln w="3175">
            <a:solidFill>
              <a:srgbClr val="00BE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8" name="object 4408"/>
          <p:cNvSpPr/>
          <p:nvPr/>
        </p:nvSpPr>
        <p:spPr>
          <a:xfrm>
            <a:off x="6785671" y="3615328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47365"/>
                </a:moveTo>
                <a:lnTo>
                  <a:pt x="0" y="0"/>
                </a:lnTo>
              </a:path>
            </a:pathLst>
          </a:custGeom>
          <a:ln w="3175">
            <a:solidFill>
              <a:srgbClr val="00BE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9" name="object 4409"/>
          <p:cNvSpPr/>
          <p:nvPr/>
        </p:nvSpPr>
        <p:spPr>
          <a:xfrm>
            <a:off x="6786922" y="3616091"/>
            <a:ext cx="1905" cy="46355"/>
          </a:xfrm>
          <a:custGeom>
            <a:avLst/>
            <a:gdLst/>
            <a:ahLst/>
            <a:cxnLst/>
            <a:rect l="l" t="t" r="r" b="b"/>
            <a:pathLst>
              <a:path w="1904" h="46354">
                <a:moveTo>
                  <a:pt x="0" y="0"/>
                </a:moveTo>
                <a:lnTo>
                  <a:pt x="1429" y="871"/>
                </a:lnTo>
                <a:lnTo>
                  <a:pt x="1429" y="44963"/>
                </a:lnTo>
                <a:lnTo>
                  <a:pt x="0" y="45837"/>
                </a:lnTo>
                <a:lnTo>
                  <a:pt x="0" y="0"/>
                </a:lnTo>
                <a:close/>
              </a:path>
            </a:pathLst>
          </a:custGeom>
          <a:solidFill>
            <a:srgbClr val="00BE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0" name="object 4410"/>
          <p:cNvSpPr/>
          <p:nvPr/>
        </p:nvSpPr>
        <p:spPr>
          <a:xfrm>
            <a:off x="6788351" y="3616962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0"/>
                </a:moveTo>
                <a:lnTo>
                  <a:pt x="0" y="44091"/>
                </a:lnTo>
              </a:path>
            </a:pathLst>
          </a:custGeom>
          <a:ln w="3175">
            <a:solidFill>
              <a:srgbClr val="00BE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1" name="object 4411"/>
          <p:cNvSpPr/>
          <p:nvPr/>
        </p:nvSpPr>
        <p:spPr>
          <a:xfrm>
            <a:off x="6786922" y="3616091"/>
            <a:ext cx="0" cy="46355"/>
          </a:xfrm>
          <a:custGeom>
            <a:avLst/>
            <a:gdLst/>
            <a:ahLst/>
            <a:cxnLst/>
            <a:rect l="l" t="t" r="r" b="b"/>
            <a:pathLst>
              <a:path h="46354">
                <a:moveTo>
                  <a:pt x="0" y="45837"/>
                </a:moveTo>
                <a:lnTo>
                  <a:pt x="0" y="0"/>
                </a:lnTo>
              </a:path>
            </a:pathLst>
          </a:custGeom>
          <a:ln w="3175">
            <a:solidFill>
              <a:srgbClr val="00BE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2" name="object 4412"/>
          <p:cNvSpPr/>
          <p:nvPr/>
        </p:nvSpPr>
        <p:spPr>
          <a:xfrm>
            <a:off x="6788351" y="3616963"/>
            <a:ext cx="1270" cy="44450"/>
          </a:xfrm>
          <a:custGeom>
            <a:avLst/>
            <a:gdLst/>
            <a:ahLst/>
            <a:cxnLst/>
            <a:rect l="l" t="t" r="r" b="b"/>
            <a:pathLst>
              <a:path w="1270" h="44450">
                <a:moveTo>
                  <a:pt x="0" y="0"/>
                </a:moveTo>
                <a:lnTo>
                  <a:pt x="1250" y="762"/>
                </a:lnTo>
                <a:lnTo>
                  <a:pt x="1250" y="43326"/>
                </a:lnTo>
                <a:lnTo>
                  <a:pt x="0" y="44091"/>
                </a:lnTo>
                <a:lnTo>
                  <a:pt x="0" y="0"/>
                </a:lnTo>
                <a:close/>
              </a:path>
            </a:pathLst>
          </a:custGeom>
          <a:solidFill>
            <a:srgbClr val="00B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3" name="object 4413"/>
          <p:cNvSpPr/>
          <p:nvPr/>
        </p:nvSpPr>
        <p:spPr>
          <a:xfrm>
            <a:off x="6789601" y="3617726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2563"/>
                </a:lnTo>
              </a:path>
            </a:pathLst>
          </a:custGeom>
          <a:ln w="3175">
            <a:solidFill>
              <a:srgbClr val="00BD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4" name="object 4414"/>
          <p:cNvSpPr/>
          <p:nvPr/>
        </p:nvSpPr>
        <p:spPr>
          <a:xfrm>
            <a:off x="6789601" y="3617726"/>
            <a:ext cx="1905" cy="43180"/>
          </a:xfrm>
          <a:custGeom>
            <a:avLst/>
            <a:gdLst/>
            <a:ahLst/>
            <a:cxnLst/>
            <a:rect l="l" t="t" r="r" b="b"/>
            <a:pathLst>
              <a:path w="1904" h="43179">
                <a:moveTo>
                  <a:pt x="0" y="0"/>
                </a:moveTo>
                <a:lnTo>
                  <a:pt x="1429" y="871"/>
                </a:lnTo>
                <a:lnTo>
                  <a:pt x="1429" y="41689"/>
                </a:lnTo>
                <a:lnTo>
                  <a:pt x="0" y="42563"/>
                </a:lnTo>
                <a:lnTo>
                  <a:pt x="0" y="0"/>
                </a:lnTo>
                <a:close/>
              </a:path>
            </a:pathLst>
          </a:custGeom>
          <a:solidFill>
            <a:srgbClr val="00B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5" name="object 4415"/>
          <p:cNvSpPr/>
          <p:nvPr/>
        </p:nvSpPr>
        <p:spPr>
          <a:xfrm>
            <a:off x="6791031" y="3618597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0"/>
                </a:moveTo>
                <a:lnTo>
                  <a:pt x="0" y="40817"/>
                </a:lnTo>
              </a:path>
            </a:pathLst>
          </a:custGeom>
          <a:ln w="3175">
            <a:solidFill>
              <a:srgbClr val="00BD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6" name="object 4416"/>
          <p:cNvSpPr/>
          <p:nvPr/>
        </p:nvSpPr>
        <p:spPr>
          <a:xfrm>
            <a:off x="6788977" y="3616962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0"/>
                </a:moveTo>
                <a:lnTo>
                  <a:pt x="0" y="44091"/>
                </a:lnTo>
              </a:path>
            </a:pathLst>
          </a:custGeom>
          <a:ln w="3752">
            <a:solidFill>
              <a:srgbClr val="00BD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7" name="object 4417"/>
          <p:cNvSpPr/>
          <p:nvPr/>
        </p:nvSpPr>
        <p:spPr>
          <a:xfrm>
            <a:off x="6791031" y="3618597"/>
            <a:ext cx="1270" cy="41275"/>
          </a:xfrm>
          <a:custGeom>
            <a:avLst/>
            <a:gdLst/>
            <a:ahLst/>
            <a:cxnLst/>
            <a:rect l="l" t="t" r="r" b="b"/>
            <a:pathLst>
              <a:path w="1270" h="41275">
                <a:moveTo>
                  <a:pt x="0" y="0"/>
                </a:moveTo>
                <a:lnTo>
                  <a:pt x="1250" y="762"/>
                </a:lnTo>
                <a:lnTo>
                  <a:pt x="1250" y="40052"/>
                </a:lnTo>
                <a:lnTo>
                  <a:pt x="0" y="40817"/>
                </a:lnTo>
                <a:lnTo>
                  <a:pt x="0" y="0"/>
                </a:lnTo>
                <a:close/>
              </a:path>
            </a:pathLst>
          </a:custGeom>
          <a:solidFill>
            <a:srgbClr val="00BD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8" name="object 4418"/>
          <p:cNvSpPr/>
          <p:nvPr/>
        </p:nvSpPr>
        <p:spPr>
          <a:xfrm>
            <a:off x="6792282" y="3619360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9289"/>
                </a:lnTo>
              </a:path>
            </a:pathLst>
          </a:custGeom>
          <a:ln w="3175">
            <a:solidFill>
              <a:srgbClr val="00BD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9" name="object 4419"/>
          <p:cNvSpPr/>
          <p:nvPr/>
        </p:nvSpPr>
        <p:spPr>
          <a:xfrm>
            <a:off x="6792282" y="3619360"/>
            <a:ext cx="1905" cy="39370"/>
          </a:xfrm>
          <a:custGeom>
            <a:avLst/>
            <a:gdLst/>
            <a:ahLst/>
            <a:cxnLst/>
            <a:rect l="l" t="t" r="r" b="b"/>
            <a:pathLst>
              <a:path w="1904" h="39370">
                <a:moveTo>
                  <a:pt x="0" y="0"/>
                </a:moveTo>
                <a:lnTo>
                  <a:pt x="1429" y="871"/>
                </a:lnTo>
                <a:lnTo>
                  <a:pt x="1429" y="38414"/>
                </a:lnTo>
                <a:lnTo>
                  <a:pt x="0" y="39289"/>
                </a:lnTo>
                <a:lnTo>
                  <a:pt x="0" y="0"/>
                </a:lnTo>
                <a:close/>
              </a:path>
            </a:pathLst>
          </a:custGeom>
          <a:solidFill>
            <a:srgbClr val="00BD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0" name="object 4420"/>
          <p:cNvSpPr/>
          <p:nvPr/>
        </p:nvSpPr>
        <p:spPr>
          <a:xfrm>
            <a:off x="6793711" y="362023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7543"/>
                </a:lnTo>
              </a:path>
            </a:pathLst>
          </a:custGeom>
          <a:ln w="3175">
            <a:solidFill>
              <a:srgbClr val="00BD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1" name="object 4421"/>
          <p:cNvSpPr/>
          <p:nvPr/>
        </p:nvSpPr>
        <p:spPr>
          <a:xfrm>
            <a:off x="6791656" y="3618597"/>
            <a:ext cx="0" cy="41275"/>
          </a:xfrm>
          <a:custGeom>
            <a:avLst/>
            <a:gdLst/>
            <a:ahLst/>
            <a:cxnLst/>
            <a:rect l="l" t="t" r="r" b="b"/>
            <a:pathLst>
              <a:path h="41275">
                <a:moveTo>
                  <a:pt x="0" y="0"/>
                </a:moveTo>
                <a:lnTo>
                  <a:pt x="0" y="40817"/>
                </a:lnTo>
              </a:path>
            </a:pathLst>
          </a:custGeom>
          <a:ln w="3752">
            <a:solidFill>
              <a:srgbClr val="00BD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2" name="object 4422"/>
          <p:cNvSpPr/>
          <p:nvPr/>
        </p:nvSpPr>
        <p:spPr>
          <a:xfrm>
            <a:off x="6793711" y="3620232"/>
            <a:ext cx="1270" cy="38100"/>
          </a:xfrm>
          <a:custGeom>
            <a:avLst/>
            <a:gdLst/>
            <a:ahLst/>
            <a:cxnLst/>
            <a:rect l="l" t="t" r="r" b="b"/>
            <a:pathLst>
              <a:path w="1270" h="38100">
                <a:moveTo>
                  <a:pt x="0" y="0"/>
                </a:moveTo>
                <a:lnTo>
                  <a:pt x="1250" y="762"/>
                </a:lnTo>
                <a:lnTo>
                  <a:pt x="1250" y="36778"/>
                </a:lnTo>
                <a:lnTo>
                  <a:pt x="0" y="37543"/>
                </a:lnTo>
                <a:lnTo>
                  <a:pt x="0" y="0"/>
                </a:lnTo>
                <a:close/>
              </a:path>
            </a:pathLst>
          </a:custGeom>
          <a:solidFill>
            <a:srgbClr val="00BD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3" name="object 4423"/>
          <p:cNvSpPr/>
          <p:nvPr/>
        </p:nvSpPr>
        <p:spPr>
          <a:xfrm>
            <a:off x="6794961" y="3620995"/>
            <a:ext cx="0" cy="36195"/>
          </a:xfrm>
          <a:custGeom>
            <a:avLst/>
            <a:gdLst/>
            <a:ahLst/>
            <a:cxnLst/>
            <a:rect l="l" t="t" r="r" b="b"/>
            <a:pathLst>
              <a:path h="36195">
                <a:moveTo>
                  <a:pt x="0" y="0"/>
                </a:moveTo>
                <a:lnTo>
                  <a:pt x="0" y="36015"/>
                </a:lnTo>
              </a:path>
            </a:pathLst>
          </a:custGeom>
          <a:ln w="3175">
            <a:solidFill>
              <a:srgbClr val="00BD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4" name="object 4424"/>
          <p:cNvSpPr/>
          <p:nvPr/>
        </p:nvSpPr>
        <p:spPr>
          <a:xfrm>
            <a:off x="6793711" y="362023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37543"/>
                </a:moveTo>
                <a:lnTo>
                  <a:pt x="0" y="0"/>
                </a:lnTo>
              </a:path>
            </a:pathLst>
          </a:custGeom>
          <a:ln w="3175">
            <a:solidFill>
              <a:srgbClr val="00BD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5" name="object 4425"/>
          <p:cNvSpPr/>
          <p:nvPr/>
        </p:nvSpPr>
        <p:spPr>
          <a:xfrm>
            <a:off x="6794961" y="3620995"/>
            <a:ext cx="1905" cy="36195"/>
          </a:xfrm>
          <a:custGeom>
            <a:avLst/>
            <a:gdLst/>
            <a:ahLst/>
            <a:cxnLst/>
            <a:rect l="l" t="t" r="r" b="b"/>
            <a:pathLst>
              <a:path w="1904" h="36195">
                <a:moveTo>
                  <a:pt x="0" y="0"/>
                </a:moveTo>
                <a:lnTo>
                  <a:pt x="1429" y="871"/>
                </a:lnTo>
                <a:lnTo>
                  <a:pt x="1429" y="35140"/>
                </a:lnTo>
                <a:lnTo>
                  <a:pt x="0" y="36015"/>
                </a:lnTo>
                <a:lnTo>
                  <a:pt x="0" y="0"/>
                </a:lnTo>
                <a:close/>
              </a:path>
            </a:pathLst>
          </a:custGeom>
          <a:solidFill>
            <a:srgbClr val="00B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6" name="object 4426"/>
          <p:cNvSpPr/>
          <p:nvPr/>
        </p:nvSpPr>
        <p:spPr>
          <a:xfrm>
            <a:off x="6796391" y="3621866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69"/>
                </a:lnTo>
              </a:path>
            </a:pathLst>
          </a:custGeom>
          <a:ln w="3175">
            <a:solidFill>
              <a:srgbClr val="00BC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7" name="object 4427"/>
          <p:cNvSpPr/>
          <p:nvPr/>
        </p:nvSpPr>
        <p:spPr>
          <a:xfrm>
            <a:off x="6794961" y="3620995"/>
            <a:ext cx="0" cy="36195"/>
          </a:xfrm>
          <a:custGeom>
            <a:avLst/>
            <a:gdLst/>
            <a:ahLst/>
            <a:cxnLst/>
            <a:rect l="l" t="t" r="r" b="b"/>
            <a:pathLst>
              <a:path h="36195">
                <a:moveTo>
                  <a:pt x="0" y="36015"/>
                </a:moveTo>
                <a:lnTo>
                  <a:pt x="0" y="0"/>
                </a:lnTo>
              </a:path>
            </a:pathLst>
          </a:custGeom>
          <a:ln w="3175">
            <a:solidFill>
              <a:srgbClr val="00BC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8" name="object 4428"/>
          <p:cNvSpPr/>
          <p:nvPr/>
        </p:nvSpPr>
        <p:spPr>
          <a:xfrm>
            <a:off x="6796391" y="3621866"/>
            <a:ext cx="1270" cy="34290"/>
          </a:xfrm>
          <a:custGeom>
            <a:avLst/>
            <a:gdLst/>
            <a:ahLst/>
            <a:cxnLst/>
            <a:rect l="l" t="t" r="r" b="b"/>
            <a:pathLst>
              <a:path w="1270" h="34289">
                <a:moveTo>
                  <a:pt x="0" y="0"/>
                </a:moveTo>
                <a:lnTo>
                  <a:pt x="1250" y="762"/>
                </a:lnTo>
                <a:lnTo>
                  <a:pt x="1250" y="33503"/>
                </a:lnTo>
                <a:lnTo>
                  <a:pt x="0" y="34269"/>
                </a:lnTo>
                <a:lnTo>
                  <a:pt x="0" y="0"/>
                </a:lnTo>
                <a:close/>
              </a:path>
            </a:pathLst>
          </a:custGeom>
          <a:solidFill>
            <a:srgbClr val="00B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9" name="object 4429"/>
          <p:cNvSpPr/>
          <p:nvPr/>
        </p:nvSpPr>
        <p:spPr>
          <a:xfrm>
            <a:off x="6797642" y="3622629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2741"/>
                </a:lnTo>
              </a:path>
            </a:pathLst>
          </a:custGeom>
          <a:ln w="3175">
            <a:solidFill>
              <a:srgbClr val="00BC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0" name="object 4430"/>
          <p:cNvSpPr/>
          <p:nvPr/>
        </p:nvSpPr>
        <p:spPr>
          <a:xfrm>
            <a:off x="6796391" y="3621866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34269"/>
                </a:moveTo>
                <a:lnTo>
                  <a:pt x="0" y="0"/>
                </a:lnTo>
              </a:path>
            </a:pathLst>
          </a:custGeom>
          <a:ln w="3175">
            <a:solidFill>
              <a:srgbClr val="00BC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1" name="object 4431"/>
          <p:cNvSpPr/>
          <p:nvPr/>
        </p:nvSpPr>
        <p:spPr>
          <a:xfrm>
            <a:off x="6797642" y="3622630"/>
            <a:ext cx="1905" cy="33020"/>
          </a:xfrm>
          <a:custGeom>
            <a:avLst/>
            <a:gdLst/>
            <a:ahLst/>
            <a:cxnLst/>
            <a:rect l="l" t="t" r="r" b="b"/>
            <a:pathLst>
              <a:path w="1904" h="33020">
                <a:moveTo>
                  <a:pt x="0" y="0"/>
                </a:moveTo>
                <a:lnTo>
                  <a:pt x="1429" y="871"/>
                </a:lnTo>
                <a:lnTo>
                  <a:pt x="1429" y="31866"/>
                </a:lnTo>
                <a:lnTo>
                  <a:pt x="0" y="32741"/>
                </a:lnTo>
                <a:lnTo>
                  <a:pt x="0" y="0"/>
                </a:lnTo>
                <a:close/>
              </a:path>
            </a:pathLst>
          </a:custGeom>
          <a:solidFill>
            <a:srgbClr val="00B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2" name="object 4432"/>
          <p:cNvSpPr/>
          <p:nvPr/>
        </p:nvSpPr>
        <p:spPr>
          <a:xfrm>
            <a:off x="6799071" y="3623501"/>
            <a:ext cx="0" cy="31115"/>
          </a:xfrm>
          <a:custGeom>
            <a:avLst/>
            <a:gdLst/>
            <a:ahLst/>
            <a:cxnLst/>
            <a:rect l="l" t="t" r="r" b="b"/>
            <a:pathLst>
              <a:path h="31114">
                <a:moveTo>
                  <a:pt x="0" y="0"/>
                </a:moveTo>
                <a:lnTo>
                  <a:pt x="0" y="30994"/>
                </a:lnTo>
              </a:path>
            </a:pathLst>
          </a:custGeom>
          <a:ln w="3175">
            <a:solidFill>
              <a:srgbClr val="00BC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3" name="object 4433"/>
          <p:cNvSpPr/>
          <p:nvPr/>
        </p:nvSpPr>
        <p:spPr>
          <a:xfrm>
            <a:off x="6797642" y="3622629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32741"/>
                </a:moveTo>
                <a:lnTo>
                  <a:pt x="0" y="0"/>
                </a:lnTo>
              </a:path>
            </a:pathLst>
          </a:custGeom>
          <a:ln w="3175">
            <a:solidFill>
              <a:srgbClr val="00BC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4" name="object 4434"/>
          <p:cNvSpPr/>
          <p:nvPr/>
        </p:nvSpPr>
        <p:spPr>
          <a:xfrm>
            <a:off x="6799071" y="3623501"/>
            <a:ext cx="1270" cy="31115"/>
          </a:xfrm>
          <a:custGeom>
            <a:avLst/>
            <a:gdLst/>
            <a:ahLst/>
            <a:cxnLst/>
            <a:rect l="l" t="t" r="r" b="b"/>
            <a:pathLst>
              <a:path w="1270" h="31114">
                <a:moveTo>
                  <a:pt x="0" y="0"/>
                </a:moveTo>
                <a:lnTo>
                  <a:pt x="1250" y="762"/>
                </a:lnTo>
                <a:lnTo>
                  <a:pt x="1250" y="30229"/>
                </a:lnTo>
                <a:lnTo>
                  <a:pt x="0" y="30994"/>
                </a:lnTo>
                <a:lnTo>
                  <a:pt x="0" y="0"/>
                </a:lnTo>
                <a:close/>
              </a:path>
            </a:pathLst>
          </a:custGeom>
          <a:solidFill>
            <a:srgbClr val="00B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5" name="object 4435"/>
          <p:cNvSpPr/>
          <p:nvPr/>
        </p:nvSpPr>
        <p:spPr>
          <a:xfrm>
            <a:off x="6800322" y="3624264"/>
            <a:ext cx="0" cy="29845"/>
          </a:xfrm>
          <a:custGeom>
            <a:avLst/>
            <a:gdLst/>
            <a:ahLst/>
            <a:cxnLst/>
            <a:rect l="l" t="t" r="r" b="b"/>
            <a:pathLst>
              <a:path h="29845">
                <a:moveTo>
                  <a:pt x="0" y="0"/>
                </a:moveTo>
                <a:lnTo>
                  <a:pt x="0" y="29466"/>
                </a:lnTo>
              </a:path>
            </a:pathLst>
          </a:custGeom>
          <a:ln w="3175">
            <a:solidFill>
              <a:srgbClr val="00BC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6" name="object 4436"/>
          <p:cNvSpPr/>
          <p:nvPr/>
        </p:nvSpPr>
        <p:spPr>
          <a:xfrm>
            <a:off x="6799071" y="3623501"/>
            <a:ext cx="0" cy="31115"/>
          </a:xfrm>
          <a:custGeom>
            <a:avLst/>
            <a:gdLst/>
            <a:ahLst/>
            <a:cxnLst/>
            <a:rect l="l" t="t" r="r" b="b"/>
            <a:pathLst>
              <a:path h="31114">
                <a:moveTo>
                  <a:pt x="0" y="30994"/>
                </a:moveTo>
                <a:lnTo>
                  <a:pt x="0" y="0"/>
                </a:lnTo>
              </a:path>
            </a:pathLst>
          </a:custGeom>
          <a:ln w="3175">
            <a:solidFill>
              <a:srgbClr val="00BC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7" name="object 4437"/>
          <p:cNvSpPr/>
          <p:nvPr/>
        </p:nvSpPr>
        <p:spPr>
          <a:xfrm>
            <a:off x="6800322" y="3624264"/>
            <a:ext cx="1905" cy="29845"/>
          </a:xfrm>
          <a:custGeom>
            <a:avLst/>
            <a:gdLst/>
            <a:ahLst/>
            <a:cxnLst/>
            <a:rect l="l" t="t" r="r" b="b"/>
            <a:pathLst>
              <a:path w="1904" h="29845">
                <a:moveTo>
                  <a:pt x="0" y="0"/>
                </a:moveTo>
                <a:lnTo>
                  <a:pt x="1429" y="871"/>
                </a:lnTo>
                <a:lnTo>
                  <a:pt x="1429" y="28592"/>
                </a:lnTo>
                <a:lnTo>
                  <a:pt x="0" y="29466"/>
                </a:lnTo>
                <a:lnTo>
                  <a:pt x="0" y="0"/>
                </a:lnTo>
                <a:close/>
              </a:path>
            </a:pathLst>
          </a:custGeom>
          <a:solidFill>
            <a:srgbClr val="00B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8" name="object 4438"/>
          <p:cNvSpPr/>
          <p:nvPr/>
        </p:nvSpPr>
        <p:spPr>
          <a:xfrm>
            <a:off x="6801751" y="3625136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0"/>
                </a:moveTo>
                <a:lnTo>
                  <a:pt x="0" y="27720"/>
                </a:lnTo>
              </a:path>
            </a:pathLst>
          </a:custGeom>
          <a:ln w="3175">
            <a:solidFill>
              <a:srgbClr val="00BC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9" name="object 4439"/>
          <p:cNvSpPr/>
          <p:nvPr/>
        </p:nvSpPr>
        <p:spPr>
          <a:xfrm>
            <a:off x="6800322" y="3624264"/>
            <a:ext cx="0" cy="29845"/>
          </a:xfrm>
          <a:custGeom>
            <a:avLst/>
            <a:gdLst/>
            <a:ahLst/>
            <a:cxnLst/>
            <a:rect l="l" t="t" r="r" b="b"/>
            <a:pathLst>
              <a:path h="29845">
                <a:moveTo>
                  <a:pt x="0" y="29466"/>
                </a:moveTo>
                <a:lnTo>
                  <a:pt x="0" y="0"/>
                </a:lnTo>
              </a:path>
            </a:pathLst>
          </a:custGeom>
          <a:ln w="3175">
            <a:solidFill>
              <a:srgbClr val="00BC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0" name="object 4440"/>
          <p:cNvSpPr/>
          <p:nvPr/>
        </p:nvSpPr>
        <p:spPr>
          <a:xfrm>
            <a:off x="6801751" y="3625136"/>
            <a:ext cx="1270" cy="27940"/>
          </a:xfrm>
          <a:custGeom>
            <a:avLst/>
            <a:gdLst/>
            <a:ahLst/>
            <a:cxnLst/>
            <a:rect l="l" t="t" r="r" b="b"/>
            <a:pathLst>
              <a:path w="1270" h="27939">
                <a:moveTo>
                  <a:pt x="0" y="0"/>
                </a:moveTo>
                <a:lnTo>
                  <a:pt x="1250" y="762"/>
                </a:lnTo>
                <a:lnTo>
                  <a:pt x="1250" y="26955"/>
                </a:lnTo>
                <a:lnTo>
                  <a:pt x="0" y="27720"/>
                </a:lnTo>
                <a:lnTo>
                  <a:pt x="0" y="0"/>
                </a:lnTo>
                <a:close/>
              </a:path>
            </a:pathLst>
          </a:custGeom>
          <a:solidFill>
            <a:srgbClr val="00BC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1" name="object 4441"/>
          <p:cNvSpPr/>
          <p:nvPr/>
        </p:nvSpPr>
        <p:spPr>
          <a:xfrm>
            <a:off x="6803002" y="3625899"/>
            <a:ext cx="0" cy="26670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0" y="0"/>
                </a:moveTo>
                <a:lnTo>
                  <a:pt x="0" y="26192"/>
                </a:lnTo>
              </a:path>
            </a:pathLst>
          </a:custGeom>
          <a:ln w="3175">
            <a:solidFill>
              <a:srgbClr val="00BC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2" name="object 4442"/>
          <p:cNvSpPr/>
          <p:nvPr/>
        </p:nvSpPr>
        <p:spPr>
          <a:xfrm>
            <a:off x="6801751" y="3625136"/>
            <a:ext cx="0" cy="27940"/>
          </a:xfrm>
          <a:custGeom>
            <a:avLst/>
            <a:gdLst/>
            <a:ahLst/>
            <a:cxnLst/>
            <a:rect l="l" t="t" r="r" b="b"/>
            <a:pathLst>
              <a:path h="27939">
                <a:moveTo>
                  <a:pt x="0" y="27720"/>
                </a:moveTo>
                <a:lnTo>
                  <a:pt x="0" y="0"/>
                </a:lnTo>
              </a:path>
            </a:pathLst>
          </a:custGeom>
          <a:ln w="3175">
            <a:solidFill>
              <a:srgbClr val="00BC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3" name="object 4443"/>
          <p:cNvSpPr/>
          <p:nvPr/>
        </p:nvSpPr>
        <p:spPr>
          <a:xfrm>
            <a:off x="6803002" y="3625899"/>
            <a:ext cx="1905" cy="26670"/>
          </a:xfrm>
          <a:custGeom>
            <a:avLst/>
            <a:gdLst/>
            <a:ahLst/>
            <a:cxnLst/>
            <a:rect l="l" t="t" r="r" b="b"/>
            <a:pathLst>
              <a:path w="1904" h="26670">
                <a:moveTo>
                  <a:pt x="0" y="0"/>
                </a:moveTo>
                <a:lnTo>
                  <a:pt x="1429" y="871"/>
                </a:lnTo>
                <a:lnTo>
                  <a:pt x="1429" y="25318"/>
                </a:lnTo>
                <a:lnTo>
                  <a:pt x="0" y="26192"/>
                </a:lnTo>
                <a:lnTo>
                  <a:pt x="0" y="0"/>
                </a:lnTo>
                <a:close/>
              </a:path>
            </a:pathLst>
          </a:custGeom>
          <a:solidFill>
            <a:srgbClr val="00BB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4" name="object 4444"/>
          <p:cNvSpPr/>
          <p:nvPr/>
        </p:nvSpPr>
        <p:spPr>
          <a:xfrm>
            <a:off x="6804431" y="3626770"/>
            <a:ext cx="0" cy="24765"/>
          </a:xfrm>
          <a:custGeom>
            <a:avLst/>
            <a:gdLst/>
            <a:ahLst/>
            <a:cxnLst/>
            <a:rect l="l" t="t" r="r" b="b"/>
            <a:pathLst>
              <a:path h="24764">
                <a:moveTo>
                  <a:pt x="0" y="0"/>
                </a:moveTo>
                <a:lnTo>
                  <a:pt x="0" y="24446"/>
                </a:lnTo>
              </a:path>
            </a:pathLst>
          </a:custGeom>
          <a:ln w="3175">
            <a:solidFill>
              <a:srgbClr val="00BB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5" name="object 4445"/>
          <p:cNvSpPr/>
          <p:nvPr/>
        </p:nvSpPr>
        <p:spPr>
          <a:xfrm>
            <a:off x="6803002" y="3625899"/>
            <a:ext cx="0" cy="26670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0" y="26192"/>
                </a:moveTo>
                <a:lnTo>
                  <a:pt x="0" y="0"/>
                </a:lnTo>
              </a:path>
            </a:pathLst>
          </a:custGeom>
          <a:ln w="3175">
            <a:solidFill>
              <a:srgbClr val="00BB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6" name="object 4446"/>
          <p:cNvSpPr/>
          <p:nvPr/>
        </p:nvSpPr>
        <p:spPr>
          <a:xfrm>
            <a:off x="6804431" y="3626770"/>
            <a:ext cx="1270" cy="24765"/>
          </a:xfrm>
          <a:custGeom>
            <a:avLst/>
            <a:gdLst/>
            <a:ahLst/>
            <a:cxnLst/>
            <a:rect l="l" t="t" r="r" b="b"/>
            <a:pathLst>
              <a:path w="1270" h="24764">
                <a:moveTo>
                  <a:pt x="0" y="0"/>
                </a:moveTo>
                <a:lnTo>
                  <a:pt x="1250" y="762"/>
                </a:lnTo>
                <a:lnTo>
                  <a:pt x="1250" y="23681"/>
                </a:lnTo>
                <a:lnTo>
                  <a:pt x="0" y="24446"/>
                </a:lnTo>
                <a:lnTo>
                  <a:pt x="0" y="0"/>
                </a:lnTo>
                <a:close/>
              </a:path>
            </a:pathLst>
          </a:custGeom>
          <a:solidFill>
            <a:srgbClr val="00BB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7" name="object 4447"/>
          <p:cNvSpPr/>
          <p:nvPr/>
        </p:nvSpPr>
        <p:spPr>
          <a:xfrm>
            <a:off x="6805682" y="3627533"/>
            <a:ext cx="0" cy="23495"/>
          </a:xfrm>
          <a:custGeom>
            <a:avLst/>
            <a:gdLst/>
            <a:ahLst/>
            <a:cxnLst/>
            <a:rect l="l" t="t" r="r" b="b"/>
            <a:pathLst>
              <a:path h="23495">
                <a:moveTo>
                  <a:pt x="0" y="0"/>
                </a:moveTo>
                <a:lnTo>
                  <a:pt x="0" y="22918"/>
                </a:lnTo>
              </a:path>
            </a:pathLst>
          </a:custGeom>
          <a:ln w="3175">
            <a:solidFill>
              <a:srgbClr val="00BB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8" name="object 4448"/>
          <p:cNvSpPr/>
          <p:nvPr/>
        </p:nvSpPr>
        <p:spPr>
          <a:xfrm>
            <a:off x="6804431" y="3626770"/>
            <a:ext cx="0" cy="24765"/>
          </a:xfrm>
          <a:custGeom>
            <a:avLst/>
            <a:gdLst/>
            <a:ahLst/>
            <a:cxnLst/>
            <a:rect l="l" t="t" r="r" b="b"/>
            <a:pathLst>
              <a:path h="24764">
                <a:moveTo>
                  <a:pt x="0" y="24446"/>
                </a:moveTo>
                <a:lnTo>
                  <a:pt x="0" y="0"/>
                </a:lnTo>
              </a:path>
            </a:pathLst>
          </a:custGeom>
          <a:ln w="3175">
            <a:solidFill>
              <a:srgbClr val="00BB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9" name="object 4449"/>
          <p:cNvSpPr/>
          <p:nvPr/>
        </p:nvSpPr>
        <p:spPr>
          <a:xfrm>
            <a:off x="6805682" y="3627533"/>
            <a:ext cx="1905" cy="23495"/>
          </a:xfrm>
          <a:custGeom>
            <a:avLst/>
            <a:gdLst/>
            <a:ahLst/>
            <a:cxnLst/>
            <a:rect l="l" t="t" r="r" b="b"/>
            <a:pathLst>
              <a:path w="1904" h="23495">
                <a:moveTo>
                  <a:pt x="0" y="0"/>
                </a:moveTo>
                <a:lnTo>
                  <a:pt x="1429" y="871"/>
                </a:lnTo>
                <a:lnTo>
                  <a:pt x="1429" y="22044"/>
                </a:lnTo>
                <a:lnTo>
                  <a:pt x="0" y="22918"/>
                </a:lnTo>
                <a:lnTo>
                  <a:pt x="0" y="0"/>
                </a:lnTo>
                <a:close/>
              </a:path>
            </a:pathLst>
          </a:custGeom>
          <a:solidFill>
            <a:srgbClr val="00BB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0" name="object 4450"/>
          <p:cNvSpPr/>
          <p:nvPr/>
        </p:nvSpPr>
        <p:spPr>
          <a:xfrm>
            <a:off x="6807111" y="3628405"/>
            <a:ext cx="0" cy="21590"/>
          </a:xfrm>
          <a:custGeom>
            <a:avLst/>
            <a:gdLst/>
            <a:ahLst/>
            <a:cxnLst/>
            <a:rect l="l" t="t" r="r" b="b"/>
            <a:pathLst>
              <a:path h="21589">
                <a:moveTo>
                  <a:pt x="0" y="0"/>
                </a:moveTo>
                <a:lnTo>
                  <a:pt x="0" y="21172"/>
                </a:lnTo>
              </a:path>
            </a:pathLst>
          </a:custGeom>
          <a:ln w="3175">
            <a:solidFill>
              <a:srgbClr val="00BB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1" name="object 4451"/>
          <p:cNvSpPr/>
          <p:nvPr/>
        </p:nvSpPr>
        <p:spPr>
          <a:xfrm>
            <a:off x="6805682" y="3627533"/>
            <a:ext cx="0" cy="23495"/>
          </a:xfrm>
          <a:custGeom>
            <a:avLst/>
            <a:gdLst/>
            <a:ahLst/>
            <a:cxnLst/>
            <a:rect l="l" t="t" r="r" b="b"/>
            <a:pathLst>
              <a:path h="23495">
                <a:moveTo>
                  <a:pt x="0" y="22918"/>
                </a:moveTo>
                <a:lnTo>
                  <a:pt x="0" y="0"/>
                </a:lnTo>
              </a:path>
            </a:pathLst>
          </a:custGeom>
          <a:ln w="3175">
            <a:solidFill>
              <a:srgbClr val="00BB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2" name="object 4452"/>
          <p:cNvSpPr/>
          <p:nvPr/>
        </p:nvSpPr>
        <p:spPr>
          <a:xfrm>
            <a:off x="6807111" y="3628405"/>
            <a:ext cx="1270" cy="21590"/>
          </a:xfrm>
          <a:custGeom>
            <a:avLst/>
            <a:gdLst/>
            <a:ahLst/>
            <a:cxnLst/>
            <a:rect l="l" t="t" r="r" b="b"/>
            <a:pathLst>
              <a:path w="1270" h="21589">
                <a:moveTo>
                  <a:pt x="0" y="0"/>
                </a:moveTo>
                <a:lnTo>
                  <a:pt x="1250" y="762"/>
                </a:lnTo>
                <a:lnTo>
                  <a:pt x="1250" y="20407"/>
                </a:lnTo>
                <a:lnTo>
                  <a:pt x="0" y="21172"/>
                </a:lnTo>
                <a:lnTo>
                  <a:pt x="0" y="0"/>
                </a:lnTo>
                <a:close/>
              </a:path>
            </a:pathLst>
          </a:custGeom>
          <a:solidFill>
            <a:srgbClr val="00BB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3" name="object 4453"/>
          <p:cNvSpPr/>
          <p:nvPr/>
        </p:nvSpPr>
        <p:spPr>
          <a:xfrm>
            <a:off x="6808362" y="3629168"/>
            <a:ext cx="0" cy="19685"/>
          </a:xfrm>
          <a:custGeom>
            <a:avLst/>
            <a:gdLst/>
            <a:ahLst/>
            <a:cxnLst/>
            <a:rect l="l" t="t" r="r" b="b"/>
            <a:pathLst>
              <a:path h="19685">
                <a:moveTo>
                  <a:pt x="0" y="0"/>
                </a:moveTo>
                <a:lnTo>
                  <a:pt x="0" y="19644"/>
                </a:lnTo>
              </a:path>
            </a:pathLst>
          </a:custGeom>
          <a:ln w="3175">
            <a:solidFill>
              <a:srgbClr val="00BB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4" name="object 4454"/>
          <p:cNvSpPr/>
          <p:nvPr/>
        </p:nvSpPr>
        <p:spPr>
          <a:xfrm>
            <a:off x="6807111" y="3628405"/>
            <a:ext cx="0" cy="21590"/>
          </a:xfrm>
          <a:custGeom>
            <a:avLst/>
            <a:gdLst/>
            <a:ahLst/>
            <a:cxnLst/>
            <a:rect l="l" t="t" r="r" b="b"/>
            <a:pathLst>
              <a:path h="21589">
                <a:moveTo>
                  <a:pt x="0" y="21172"/>
                </a:moveTo>
                <a:lnTo>
                  <a:pt x="0" y="0"/>
                </a:lnTo>
              </a:path>
            </a:pathLst>
          </a:custGeom>
          <a:ln w="3175">
            <a:solidFill>
              <a:srgbClr val="00BB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5" name="object 4455"/>
          <p:cNvSpPr/>
          <p:nvPr/>
        </p:nvSpPr>
        <p:spPr>
          <a:xfrm>
            <a:off x="6808362" y="3629168"/>
            <a:ext cx="1905" cy="19685"/>
          </a:xfrm>
          <a:custGeom>
            <a:avLst/>
            <a:gdLst/>
            <a:ahLst/>
            <a:cxnLst/>
            <a:rect l="l" t="t" r="r" b="b"/>
            <a:pathLst>
              <a:path w="1904" h="19685">
                <a:moveTo>
                  <a:pt x="0" y="0"/>
                </a:moveTo>
                <a:lnTo>
                  <a:pt x="1429" y="871"/>
                </a:lnTo>
                <a:lnTo>
                  <a:pt x="1429" y="18770"/>
                </a:lnTo>
                <a:lnTo>
                  <a:pt x="0" y="19644"/>
                </a:lnTo>
                <a:lnTo>
                  <a:pt x="0" y="0"/>
                </a:lnTo>
                <a:close/>
              </a:path>
            </a:pathLst>
          </a:custGeom>
          <a:solidFill>
            <a:srgbClr val="00BA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6" name="object 4456"/>
          <p:cNvSpPr/>
          <p:nvPr/>
        </p:nvSpPr>
        <p:spPr>
          <a:xfrm>
            <a:off x="6809791" y="3630040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0"/>
                </a:moveTo>
                <a:lnTo>
                  <a:pt x="0" y="17898"/>
                </a:lnTo>
              </a:path>
            </a:pathLst>
          </a:custGeom>
          <a:ln w="3175">
            <a:solidFill>
              <a:srgbClr val="00BA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7" name="object 4457"/>
          <p:cNvSpPr/>
          <p:nvPr/>
        </p:nvSpPr>
        <p:spPr>
          <a:xfrm>
            <a:off x="6808362" y="3629168"/>
            <a:ext cx="0" cy="19685"/>
          </a:xfrm>
          <a:custGeom>
            <a:avLst/>
            <a:gdLst/>
            <a:ahLst/>
            <a:cxnLst/>
            <a:rect l="l" t="t" r="r" b="b"/>
            <a:pathLst>
              <a:path h="19685">
                <a:moveTo>
                  <a:pt x="0" y="19644"/>
                </a:moveTo>
                <a:lnTo>
                  <a:pt x="0" y="0"/>
                </a:lnTo>
              </a:path>
            </a:pathLst>
          </a:custGeom>
          <a:ln w="3175">
            <a:solidFill>
              <a:srgbClr val="00BA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8" name="object 4458"/>
          <p:cNvSpPr/>
          <p:nvPr/>
        </p:nvSpPr>
        <p:spPr>
          <a:xfrm>
            <a:off x="6809791" y="3630040"/>
            <a:ext cx="1270" cy="18415"/>
          </a:xfrm>
          <a:custGeom>
            <a:avLst/>
            <a:gdLst/>
            <a:ahLst/>
            <a:cxnLst/>
            <a:rect l="l" t="t" r="r" b="b"/>
            <a:pathLst>
              <a:path w="1270" h="18414">
                <a:moveTo>
                  <a:pt x="0" y="0"/>
                </a:moveTo>
                <a:lnTo>
                  <a:pt x="1250" y="762"/>
                </a:lnTo>
                <a:lnTo>
                  <a:pt x="1250" y="17133"/>
                </a:lnTo>
                <a:lnTo>
                  <a:pt x="0" y="17898"/>
                </a:lnTo>
                <a:lnTo>
                  <a:pt x="0" y="0"/>
                </a:lnTo>
                <a:close/>
              </a:path>
            </a:pathLst>
          </a:custGeom>
          <a:solidFill>
            <a:srgbClr val="00BA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9" name="object 4459"/>
          <p:cNvSpPr/>
          <p:nvPr/>
        </p:nvSpPr>
        <p:spPr>
          <a:xfrm>
            <a:off x="6811042" y="3630802"/>
            <a:ext cx="0" cy="16510"/>
          </a:xfrm>
          <a:custGeom>
            <a:avLst/>
            <a:gdLst/>
            <a:ahLst/>
            <a:cxnLst/>
            <a:rect l="l" t="t" r="r" b="b"/>
            <a:pathLst>
              <a:path h="16510">
                <a:moveTo>
                  <a:pt x="0" y="0"/>
                </a:moveTo>
                <a:lnTo>
                  <a:pt x="0" y="16370"/>
                </a:lnTo>
              </a:path>
            </a:pathLst>
          </a:custGeom>
          <a:ln w="3175">
            <a:solidFill>
              <a:srgbClr val="00BA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0" name="object 4460"/>
          <p:cNvSpPr/>
          <p:nvPr/>
        </p:nvSpPr>
        <p:spPr>
          <a:xfrm>
            <a:off x="6809791" y="3630040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17898"/>
                </a:moveTo>
                <a:lnTo>
                  <a:pt x="0" y="0"/>
                </a:lnTo>
              </a:path>
            </a:pathLst>
          </a:custGeom>
          <a:ln w="3175">
            <a:solidFill>
              <a:srgbClr val="00BA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1" name="object 4461"/>
          <p:cNvSpPr/>
          <p:nvPr/>
        </p:nvSpPr>
        <p:spPr>
          <a:xfrm>
            <a:off x="6811042" y="3630803"/>
            <a:ext cx="1905" cy="16510"/>
          </a:xfrm>
          <a:custGeom>
            <a:avLst/>
            <a:gdLst/>
            <a:ahLst/>
            <a:cxnLst/>
            <a:rect l="l" t="t" r="r" b="b"/>
            <a:pathLst>
              <a:path w="1904" h="16510">
                <a:moveTo>
                  <a:pt x="0" y="0"/>
                </a:moveTo>
                <a:lnTo>
                  <a:pt x="1429" y="871"/>
                </a:lnTo>
                <a:lnTo>
                  <a:pt x="1429" y="15496"/>
                </a:lnTo>
                <a:lnTo>
                  <a:pt x="0" y="16370"/>
                </a:lnTo>
                <a:lnTo>
                  <a:pt x="0" y="0"/>
                </a:lnTo>
                <a:close/>
              </a:path>
            </a:pathLst>
          </a:custGeom>
          <a:solidFill>
            <a:srgbClr val="00BA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2" name="object 4462"/>
          <p:cNvSpPr/>
          <p:nvPr/>
        </p:nvSpPr>
        <p:spPr>
          <a:xfrm>
            <a:off x="6812471" y="3631674"/>
            <a:ext cx="0" cy="15240"/>
          </a:xfrm>
          <a:custGeom>
            <a:avLst/>
            <a:gdLst/>
            <a:ahLst/>
            <a:cxnLst/>
            <a:rect l="l" t="t" r="r" b="b"/>
            <a:pathLst>
              <a:path h="15239">
                <a:moveTo>
                  <a:pt x="0" y="0"/>
                </a:moveTo>
                <a:lnTo>
                  <a:pt x="0" y="14624"/>
                </a:lnTo>
              </a:path>
            </a:pathLst>
          </a:custGeom>
          <a:ln w="3175">
            <a:solidFill>
              <a:srgbClr val="00BA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3" name="object 4463"/>
          <p:cNvSpPr/>
          <p:nvPr/>
        </p:nvSpPr>
        <p:spPr>
          <a:xfrm>
            <a:off x="6811042" y="3630802"/>
            <a:ext cx="0" cy="16510"/>
          </a:xfrm>
          <a:custGeom>
            <a:avLst/>
            <a:gdLst/>
            <a:ahLst/>
            <a:cxnLst/>
            <a:rect l="l" t="t" r="r" b="b"/>
            <a:pathLst>
              <a:path h="16510">
                <a:moveTo>
                  <a:pt x="0" y="16370"/>
                </a:moveTo>
                <a:lnTo>
                  <a:pt x="0" y="0"/>
                </a:lnTo>
              </a:path>
            </a:pathLst>
          </a:custGeom>
          <a:ln w="3175">
            <a:solidFill>
              <a:srgbClr val="00BA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4" name="object 4464"/>
          <p:cNvSpPr/>
          <p:nvPr/>
        </p:nvSpPr>
        <p:spPr>
          <a:xfrm>
            <a:off x="6812471" y="3631674"/>
            <a:ext cx="1270" cy="15240"/>
          </a:xfrm>
          <a:custGeom>
            <a:avLst/>
            <a:gdLst/>
            <a:ahLst/>
            <a:cxnLst/>
            <a:rect l="l" t="t" r="r" b="b"/>
            <a:pathLst>
              <a:path w="1270" h="15239">
                <a:moveTo>
                  <a:pt x="0" y="0"/>
                </a:moveTo>
                <a:lnTo>
                  <a:pt x="1250" y="762"/>
                </a:lnTo>
                <a:lnTo>
                  <a:pt x="1250" y="13859"/>
                </a:lnTo>
                <a:lnTo>
                  <a:pt x="0" y="14624"/>
                </a:lnTo>
                <a:lnTo>
                  <a:pt x="0" y="0"/>
                </a:lnTo>
                <a:close/>
              </a:path>
            </a:pathLst>
          </a:custGeom>
          <a:solidFill>
            <a:srgbClr val="00BA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5" name="object 4465"/>
          <p:cNvSpPr/>
          <p:nvPr/>
        </p:nvSpPr>
        <p:spPr>
          <a:xfrm>
            <a:off x="6813722" y="3632437"/>
            <a:ext cx="0" cy="13335"/>
          </a:xfrm>
          <a:custGeom>
            <a:avLst/>
            <a:gdLst/>
            <a:ahLst/>
            <a:cxnLst/>
            <a:rect l="l" t="t" r="r" b="b"/>
            <a:pathLst>
              <a:path h="13335">
                <a:moveTo>
                  <a:pt x="0" y="0"/>
                </a:moveTo>
                <a:lnTo>
                  <a:pt x="0" y="13096"/>
                </a:lnTo>
              </a:path>
            </a:pathLst>
          </a:custGeom>
          <a:ln w="3175">
            <a:solidFill>
              <a:srgbClr val="00BA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6" name="object 4466"/>
          <p:cNvSpPr/>
          <p:nvPr/>
        </p:nvSpPr>
        <p:spPr>
          <a:xfrm>
            <a:off x="6812471" y="3631674"/>
            <a:ext cx="0" cy="15240"/>
          </a:xfrm>
          <a:custGeom>
            <a:avLst/>
            <a:gdLst/>
            <a:ahLst/>
            <a:cxnLst/>
            <a:rect l="l" t="t" r="r" b="b"/>
            <a:pathLst>
              <a:path h="15239">
                <a:moveTo>
                  <a:pt x="0" y="14624"/>
                </a:moveTo>
                <a:lnTo>
                  <a:pt x="0" y="0"/>
                </a:lnTo>
              </a:path>
            </a:pathLst>
          </a:custGeom>
          <a:ln w="3175">
            <a:solidFill>
              <a:srgbClr val="00BA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7" name="object 4467"/>
          <p:cNvSpPr/>
          <p:nvPr/>
        </p:nvSpPr>
        <p:spPr>
          <a:xfrm>
            <a:off x="6813722" y="3632437"/>
            <a:ext cx="1905" cy="13335"/>
          </a:xfrm>
          <a:custGeom>
            <a:avLst/>
            <a:gdLst/>
            <a:ahLst/>
            <a:cxnLst/>
            <a:rect l="l" t="t" r="r" b="b"/>
            <a:pathLst>
              <a:path w="1904" h="13335">
                <a:moveTo>
                  <a:pt x="0" y="0"/>
                </a:moveTo>
                <a:lnTo>
                  <a:pt x="1429" y="871"/>
                </a:lnTo>
                <a:lnTo>
                  <a:pt x="1429" y="12222"/>
                </a:lnTo>
                <a:lnTo>
                  <a:pt x="0" y="13096"/>
                </a:lnTo>
                <a:lnTo>
                  <a:pt x="0" y="0"/>
                </a:lnTo>
                <a:close/>
              </a:path>
            </a:pathLst>
          </a:custGeom>
          <a:solidFill>
            <a:srgbClr val="00BA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8" name="object 4468"/>
          <p:cNvSpPr/>
          <p:nvPr/>
        </p:nvSpPr>
        <p:spPr>
          <a:xfrm>
            <a:off x="6815151" y="3633309"/>
            <a:ext cx="0" cy="11430"/>
          </a:xfrm>
          <a:custGeom>
            <a:avLst/>
            <a:gdLst/>
            <a:ahLst/>
            <a:cxnLst/>
            <a:rect l="l" t="t" r="r" b="b"/>
            <a:pathLst>
              <a:path h="11429">
                <a:moveTo>
                  <a:pt x="0" y="0"/>
                </a:moveTo>
                <a:lnTo>
                  <a:pt x="0" y="11350"/>
                </a:lnTo>
              </a:path>
            </a:pathLst>
          </a:custGeom>
          <a:ln w="3175">
            <a:solidFill>
              <a:srgbClr val="00BA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9" name="object 4469"/>
          <p:cNvSpPr/>
          <p:nvPr/>
        </p:nvSpPr>
        <p:spPr>
          <a:xfrm>
            <a:off x="6813722" y="3632437"/>
            <a:ext cx="0" cy="13335"/>
          </a:xfrm>
          <a:custGeom>
            <a:avLst/>
            <a:gdLst/>
            <a:ahLst/>
            <a:cxnLst/>
            <a:rect l="l" t="t" r="r" b="b"/>
            <a:pathLst>
              <a:path h="13335">
                <a:moveTo>
                  <a:pt x="0" y="13096"/>
                </a:moveTo>
                <a:lnTo>
                  <a:pt x="0" y="0"/>
                </a:lnTo>
              </a:path>
            </a:pathLst>
          </a:custGeom>
          <a:ln w="3175">
            <a:solidFill>
              <a:srgbClr val="00BA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0" name="object 4470"/>
          <p:cNvSpPr/>
          <p:nvPr/>
        </p:nvSpPr>
        <p:spPr>
          <a:xfrm>
            <a:off x="6815151" y="3633309"/>
            <a:ext cx="1270" cy="11430"/>
          </a:xfrm>
          <a:custGeom>
            <a:avLst/>
            <a:gdLst/>
            <a:ahLst/>
            <a:cxnLst/>
            <a:rect l="l" t="t" r="r" b="b"/>
            <a:pathLst>
              <a:path w="1270" h="11429">
                <a:moveTo>
                  <a:pt x="0" y="0"/>
                </a:moveTo>
                <a:lnTo>
                  <a:pt x="1250" y="762"/>
                </a:lnTo>
                <a:lnTo>
                  <a:pt x="1250" y="10585"/>
                </a:lnTo>
                <a:lnTo>
                  <a:pt x="0" y="11350"/>
                </a:lnTo>
                <a:lnTo>
                  <a:pt x="0" y="0"/>
                </a:lnTo>
                <a:close/>
              </a:path>
            </a:pathLst>
          </a:custGeom>
          <a:solidFill>
            <a:srgbClr val="00BA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1" name="object 4471"/>
          <p:cNvSpPr/>
          <p:nvPr/>
        </p:nvSpPr>
        <p:spPr>
          <a:xfrm>
            <a:off x="6816402" y="3634072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0"/>
                </a:moveTo>
                <a:lnTo>
                  <a:pt x="0" y="9822"/>
                </a:lnTo>
              </a:path>
            </a:pathLst>
          </a:custGeom>
          <a:ln w="3175">
            <a:solidFill>
              <a:srgbClr val="00BA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2" name="object 4472"/>
          <p:cNvSpPr/>
          <p:nvPr/>
        </p:nvSpPr>
        <p:spPr>
          <a:xfrm>
            <a:off x="6815151" y="3633309"/>
            <a:ext cx="0" cy="11430"/>
          </a:xfrm>
          <a:custGeom>
            <a:avLst/>
            <a:gdLst/>
            <a:ahLst/>
            <a:cxnLst/>
            <a:rect l="l" t="t" r="r" b="b"/>
            <a:pathLst>
              <a:path h="11429">
                <a:moveTo>
                  <a:pt x="0" y="11350"/>
                </a:moveTo>
                <a:lnTo>
                  <a:pt x="0" y="0"/>
                </a:lnTo>
              </a:path>
            </a:pathLst>
          </a:custGeom>
          <a:ln w="3175">
            <a:solidFill>
              <a:srgbClr val="00BA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3" name="object 4473"/>
          <p:cNvSpPr/>
          <p:nvPr/>
        </p:nvSpPr>
        <p:spPr>
          <a:xfrm>
            <a:off x="6816402" y="3634072"/>
            <a:ext cx="1905" cy="10160"/>
          </a:xfrm>
          <a:custGeom>
            <a:avLst/>
            <a:gdLst/>
            <a:ahLst/>
            <a:cxnLst/>
            <a:rect l="l" t="t" r="r" b="b"/>
            <a:pathLst>
              <a:path w="1904" h="10160">
                <a:moveTo>
                  <a:pt x="0" y="0"/>
                </a:moveTo>
                <a:lnTo>
                  <a:pt x="1429" y="871"/>
                </a:lnTo>
                <a:lnTo>
                  <a:pt x="1429" y="8947"/>
                </a:lnTo>
                <a:lnTo>
                  <a:pt x="0" y="9822"/>
                </a:lnTo>
                <a:lnTo>
                  <a:pt x="0" y="0"/>
                </a:lnTo>
                <a:close/>
              </a:path>
            </a:pathLst>
          </a:custGeom>
          <a:solidFill>
            <a:srgbClr val="00B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4" name="object 4474"/>
          <p:cNvSpPr/>
          <p:nvPr/>
        </p:nvSpPr>
        <p:spPr>
          <a:xfrm>
            <a:off x="6817831" y="3634944"/>
            <a:ext cx="0" cy="8255"/>
          </a:xfrm>
          <a:custGeom>
            <a:avLst/>
            <a:gdLst/>
            <a:ahLst/>
            <a:cxnLst/>
            <a:rect l="l" t="t" r="r" b="b"/>
            <a:pathLst>
              <a:path h="8254">
                <a:moveTo>
                  <a:pt x="0" y="0"/>
                </a:moveTo>
                <a:lnTo>
                  <a:pt x="0" y="8076"/>
                </a:lnTo>
              </a:path>
            </a:pathLst>
          </a:custGeom>
          <a:ln w="3175">
            <a:solidFill>
              <a:srgbClr val="00B9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5" name="object 4475"/>
          <p:cNvSpPr/>
          <p:nvPr/>
        </p:nvSpPr>
        <p:spPr>
          <a:xfrm>
            <a:off x="6816402" y="3634072"/>
            <a:ext cx="0" cy="10160"/>
          </a:xfrm>
          <a:custGeom>
            <a:avLst/>
            <a:gdLst/>
            <a:ahLst/>
            <a:cxnLst/>
            <a:rect l="l" t="t" r="r" b="b"/>
            <a:pathLst>
              <a:path h="10160">
                <a:moveTo>
                  <a:pt x="0" y="9822"/>
                </a:moveTo>
                <a:lnTo>
                  <a:pt x="0" y="0"/>
                </a:lnTo>
              </a:path>
            </a:pathLst>
          </a:custGeom>
          <a:ln w="3175">
            <a:solidFill>
              <a:srgbClr val="00B9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6" name="object 4476"/>
          <p:cNvSpPr/>
          <p:nvPr/>
        </p:nvSpPr>
        <p:spPr>
          <a:xfrm>
            <a:off x="6817831" y="3634944"/>
            <a:ext cx="1270" cy="8255"/>
          </a:xfrm>
          <a:custGeom>
            <a:avLst/>
            <a:gdLst/>
            <a:ahLst/>
            <a:cxnLst/>
            <a:rect l="l" t="t" r="r" b="b"/>
            <a:pathLst>
              <a:path w="1270" h="8254">
                <a:moveTo>
                  <a:pt x="0" y="0"/>
                </a:moveTo>
                <a:lnTo>
                  <a:pt x="1250" y="762"/>
                </a:lnTo>
                <a:lnTo>
                  <a:pt x="1250" y="7311"/>
                </a:lnTo>
                <a:lnTo>
                  <a:pt x="0" y="8076"/>
                </a:lnTo>
                <a:lnTo>
                  <a:pt x="0" y="0"/>
                </a:lnTo>
                <a:close/>
              </a:path>
            </a:pathLst>
          </a:custGeom>
          <a:solidFill>
            <a:srgbClr val="00B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7" name="object 4477"/>
          <p:cNvSpPr/>
          <p:nvPr/>
        </p:nvSpPr>
        <p:spPr>
          <a:xfrm>
            <a:off x="6819082" y="3635706"/>
            <a:ext cx="0" cy="6985"/>
          </a:xfrm>
          <a:custGeom>
            <a:avLst/>
            <a:gdLst/>
            <a:ahLst/>
            <a:cxnLst/>
            <a:rect l="l" t="t" r="r" b="b"/>
            <a:pathLst>
              <a:path h="6985">
                <a:moveTo>
                  <a:pt x="0" y="0"/>
                </a:moveTo>
                <a:lnTo>
                  <a:pt x="0" y="6548"/>
                </a:lnTo>
              </a:path>
            </a:pathLst>
          </a:custGeom>
          <a:ln w="3175">
            <a:solidFill>
              <a:srgbClr val="00B9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8" name="object 4478"/>
          <p:cNvSpPr/>
          <p:nvPr/>
        </p:nvSpPr>
        <p:spPr>
          <a:xfrm>
            <a:off x="6817831" y="3634944"/>
            <a:ext cx="0" cy="8255"/>
          </a:xfrm>
          <a:custGeom>
            <a:avLst/>
            <a:gdLst/>
            <a:ahLst/>
            <a:cxnLst/>
            <a:rect l="l" t="t" r="r" b="b"/>
            <a:pathLst>
              <a:path h="8254">
                <a:moveTo>
                  <a:pt x="0" y="8076"/>
                </a:moveTo>
                <a:lnTo>
                  <a:pt x="0" y="0"/>
                </a:lnTo>
              </a:path>
            </a:pathLst>
          </a:custGeom>
          <a:ln w="3175">
            <a:solidFill>
              <a:srgbClr val="00B9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9" name="object 4479"/>
          <p:cNvSpPr/>
          <p:nvPr/>
        </p:nvSpPr>
        <p:spPr>
          <a:xfrm>
            <a:off x="6819082" y="3635706"/>
            <a:ext cx="1905" cy="6985"/>
          </a:xfrm>
          <a:custGeom>
            <a:avLst/>
            <a:gdLst/>
            <a:ahLst/>
            <a:cxnLst/>
            <a:rect l="l" t="t" r="r" b="b"/>
            <a:pathLst>
              <a:path w="1904" h="6985">
                <a:moveTo>
                  <a:pt x="0" y="0"/>
                </a:moveTo>
                <a:lnTo>
                  <a:pt x="1429" y="871"/>
                </a:lnTo>
                <a:lnTo>
                  <a:pt x="1429" y="5673"/>
                </a:lnTo>
                <a:lnTo>
                  <a:pt x="0" y="6548"/>
                </a:lnTo>
                <a:lnTo>
                  <a:pt x="0" y="0"/>
                </a:lnTo>
                <a:close/>
              </a:path>
            </a:pathLst>
          </a:custGeom>
          <a:solidFill>
            <a:srgbClr val="00B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0" name="object 4480"/>
          <p:cNvSpPr/>
          <p:nvPr/>
        </p:nvSpPr>
        <p:spPr>
          <a:xfrm>
            <a:off x="6820511" y="3636578"/>
            <a:ext cx="0" cy="5080"/>
          </a:xfrm>
          <a:custGeom>
            <a:avLst/>
            <a:gdLst/>
            <a:ahLst/>
            <a:cxnLst/>
            <a:rect l="l" t="t" r="r" b="b"/>
            <a:pathLst>
              <a:path h="5079">
                <a:moveTo>
                  <a:pt x="-1250" y="2401"/>
                </a:moveTo>
                <a:lnTo>
                  <a:pt x="1250" y="2401"/>
                </a:lnTo>
              </a:path>
            </a:pathLst>
          </a:custGeom>
          <a:ln w="4802">
            <a:solidFill>
              <a:srgbClr val="00B9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1" name="object 4481"/>
          <p:cNvSpPr/>
          <p:nvPr/>
        </p:nvSpPr>
        <p:spPr>
          <a:xfrm>
            <a:off x="6819082" y="3635706"/>
            <a:ext cx="0" cy="6985"/>
          </a:xfrm>
          <a:custGeom>
            <a:avLst/>
            <a:gdLst/>
            <a:ahLst/>
            <a:cxnLst/>
            <a:rect l="l" t="t" r="r" b="b"/>
            <a:pathLst>
              <a:path h="6985">
                <a:moveTo>
                  <a:pt x="0" y="6548"/>
                </a:moveTo>
                <a:lnTo>
                  <a:pt x="0" y="0"/>
                </a:lnTo>
              </a:path>
            </a:pathLst>
          </a:custGeom>
          <a:ln w="3175">
            <a:solidFill>
              <a:srgbClr val="00B9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2" name="object 4482"/>
          <p:cNvSpPr/>
          <p:nvPr/>
        </p:nvSpPr>
        <p:spPr>
          <a:xfrm>
            <a:off x="6820511" y="3636578"/>
            <a:ext cx="1270" cy="5080"/>
          </a:xfrm>
          <a:custGeom>
            <a:avLst/>
            <a:gdLst/>
            <a:ahLst/>
            <a:cxnLst/>
            <a:rect l="l" t="t" r="r" b="b"/>
            <a:pathLst>
              <a:path w="1270" h="5079">
                <a:moveTo>
                  <a:pt x="0" y="0"/>
                </a:moveTo>
                <a:lnTo>
                  <a:pt x="1250" y="762"/>
                </a:lnTo>
                <a:lnTo>
                  <a:pt x="1250" y="4036"/>
                </a:lnTo>
                <a:lnTo>
                  <a:pt x="0" y="4802"/>
                </a:lnTo>
                <a:lnTo>
                  <a:pt x="0" y="0"/>
                </a:lnTo>
                <a:close/>
              </a:path>
            </a:pathLst>
          </a:custGeom>
          <a:solidFill>
            <a:srgbClr val="00B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3" name="object 4483"/>
          <p:cNvSpPr/>
          <p:nvPr/>
        </p:nvSpPr>
        <p:spPr>
          <a:xfrm>
            <a:off x="6821762" y="3637341"/>
            <a:ext cx="0" cy="3810"/>
          </a:xfrm>
          <a:custGeom>
            <a:avLst/>
            <a:gdLst/>
            <a:ahLst/>
            <a:cxnLst/>
            <a:rect l="l" t="t" r="r" b="b"/>
            <a:pathLst>
              <a:path h="3810">
                <a:moveTo>
                  <a:pt x="-1250" y="1637"/>
                </a:moveTo>
                <a:lnTo>
                  <a:pt x="1250" y="1637"/>
                </a:lnTo>
              </a:path>
            </a:pathLst>
          </a:custGeom>
          <a:ln w="3274">
            <a:solidFill>
              <a:srgbClr val="00B9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4" name="object 4484"/>
          <p:cNvSpPr/>
          <p:nvPr/>
        </p:nvSpPr>
        <p:spPr>
          <a:xfrm>
            <a:off x="6820511" y="3636578"/>
            <a:ext cx="0" cy="5080"/>
          </a:xfrm>
          <a:custGeom>
            <a:avLst/>
            <a:gdLst/>
            <a:ahLst/>
            <a:cxnLst/>
            <a:rect l="l" t="t" r="r" b="b"/>
            <a:pathLst>
              <a:path h="5079">
                <a:moveTo>
                  <a:pt x="-1250" y="2401"/>
                </a:moveTo>
                <a:lnTo>
                  <a:pt x="1250" y="2401"/>
                </a:lnTo>
              </a:path>
            </a:pathLst>
          </a:custGeom>
          <a:ln w="4802">
            <a:solidFill>
              <a:srgbClr val="00B9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5" name="object 4485"/>
          <p:cNvSpPr/>
          <p:nvPr/>
        </p:nvSpPr>
        <p:spPr>
          <a:xfrm>
            <a:off x="6821762" y="3637341"/>
            <a:ext cx="1905" cy="3810"/>
          </a:xfrm>
          <a:custGeom>
            <a:avLst/>
            <a:gdLst/>
            <a:ahLst/>
            <a:cxnLst/>
            <a:rect l="l" t="t" r="r" b="b"/>
            <a:pathLst>
              <a:path w="1904" h="3810">
                <a:moveTo>
                  <a:pt x="0" y="0"/>
                </a:moveTo>
                <a:lnTo>
                  <a:pt x="1429" y="871"/>
                </a:lnTo>
                <a:lnTo>
                  <a:pt x="1429" y="2399"/>
                </a:lnTo>
                <a:lnTo>
                  <a:pt x="0" y="3274"/>
                </a:lnTo>
                <a:lnTo>
                  <a:pt x="0" y="0"/>
                </a:lnTo>
                <a:close/>
              </a:path>
            </a:pathLst>
          </a:custGeom>
          <a:solidFill>
            <a:srgbClr val="00B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6" name="object 4486"/>
          <p:cNvSpPr/>
          <p:nvPr/>
        </p:nvSpPr>
        <p:spPr>
          <a:xfrm>
            <a:off x="6823192" y="3638213"/>
            <a:ext cx="0" cy="1905"/>
          </a:xfrm>
          <a:custGeom>
            <a:avLst/>
            <a:gdLst/>
            <a:ahLst/>
            <a:cxnLst/>
            <a:rect l="l" t="t" r="r" b="b"/>
            <a:pathLst>
              <a:path h="1904">
                <a:moveTo>
                  <a:pt x="-1250" y="763"/>
                </a:moveTo>
                <a:lnTo>
                  <a:pt x="1250" y="763"/>
                </a:lnTo>
              </a:path>
            </a:pathLst>
          </a:custGeom>
          <a:ln w="3175">
            <a:solidFill>
              <a:srgbClr val="00B9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7" name="object 4487"/>
          <p:cNvSpPr/>
          <p:nvPr/>
        </p:nvSpPr>
        <p:spPr>
          <a:xfrm>
            <a:off x="6821762" y="3637341"/>
            <a:ext cx="0" cy="3810"/>
          </a:xfrm>
          <a:custGeom>
            <a:avLst/>
            <a:gdLst/>
            <a:ahLst/>
            <a:cxnLst/>
            <a:rect l="l" t="t" r="r" b="b"/>
            <a:pathLst>
              <a:path h="3810">
                <a:moveTo>
                  <a:pt x="-1250" y="1637"/>
                </a:moveTo>
                <a:lnTo>
                  <a:pt x="1250" y="1637"/>
                </a:lnTo>
              </a:path>
            </a:pathLst>
          </a:custGeom>
          <a:ln w="3274">
            <a:solidFill>
              <a:srgbClr val="00B9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8" name="object 4488"/>
          <p:cNvSpPr/>
          <p:nvPr/>
        </p:nvSpPr>
        <p:spPr>
          <a:xfrm>
            <a:off x="6823192" y="3638213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0" y="0"/>
                </a:moveTo>
                <a:lnTo>
                  <a:pt x="0" y="1527"/>
                </a:lnTo>
                <a:lnTo>
                  <a:pt x="1250" y="762"/>
                </a:lnTo>
                <a:lnTo>
                  <a:pt x="0" y="0"/>
                </a:lnTo>
                <a:close/>
              </a:path>
            </a:pathLst>
          </a:custGeom>
          <a:solidFill>
            <a:srgbClr val="00B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9" name="object 4489"/>
          <p:cNvSpPr/>
          <p:nvPr/>
        </p:nvSpPr>
        <p:spPr>
          <a:xfrm>
            <a:off x="6824442" y="36389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B9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0" name="object 4490"/>
          <p:cNvSpPr/>
          <p:nvPr/>
        </p:nvSpPr>
        <p:spPr>
          <a:xfrm>
            <a:off x="6823192" y="3638213"/>
            <a:ext cx="0" cy="1905"/>
          </a:xfrm>
          <a:custGeom>
            <a:avLst/>
            <a:gdLst/>
            <a:ahLst/>
            <a:cxnLst/>
            <a:rect l="l" t="t" r="r" b="b"/>
            <a:pathLst>
              <a:path h="1904">
                <a:moveTo>
                  <a:pt x="-1250" y="763"/>
                </a:moveTo>
                <a:lnTo>
                  <a:pt x="1250" y="763"/>
                </a:lnTo>
              </a:path>
            </a:pathLst>
          </a:custGeom>
          <a:ln w="3175">
            <a:solidFill>
              <a:srgbClr val="00B9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1" name="object 4491"/>
          <p:cNvSpPr/>
          <p:nvPr/>
        </p:nvSpPr>
        <p:spPr>
          <a:xfrm>
            <a:off x="6492119" y="3571084"/>
            <a:ext cx="332740" cy="136525"/>
          </a:xfrm>
          <a:custGeom>
            <a:avLst/>
            <a:gdLst/>
            <a:ahLst/>
            <a:cxnLst/>
            <a:rect l="l" t="t" r="r" b="b"/>
            <a:pathLst>
              <a:path w="332740" h="136525">
                <a:moveTo>
                  <a:pt x="332322" y="67891"/>
                </a:moveTo>
                <a:lnTo>
                  <a:pt x="221012" y="135984"/>
                </a:lnTo>
                <a:lnTo>
                  <a:pt x="221012" y="98311"/>
                </a:lnTo>
                <a:lnTo>
                  <a:pt x="0" y="98311"/>
                </a:lnTo>
                <a:lnTo>
                  <a:pt x="0" y="36262"/>
                </a:lnTo>
                <a:lnTo>
                  <a:pt x="221012" y="36262"/>
                </a:lnTo>
                <a:lnTo>
                  <a:pt x="221012" y="0"/>
                </a:lnTo>
                <a:lnTo>
                  <a:pt x="332322" y="67891"/>
                </a:lnTo>
                <a:close/>
              </a:path>
            </a:pathLst>
          </a:custGeom>
          <a:ln w="8921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2" name="object 4492"/>
          <p:cNvSpPr/>
          <p:nvPr/>
        </p:nvSpPr>
        <p:spPr>
          <a:xfrm>
            <a:off x="5156932" y="3028556"/>
            <a:ext cx="1341120" cy="1160780"/>
          </a:xfrm>
          <a:custGeom>
            <a:avLst/>
            <a:gdLst/>
            <a:ahLst/>
            <a:cxnLst/>
            <a:rect l="l" t="t" r="r" b="b"/>
            <a:pathLst>
              <a:path w="1341120" h="1160779">
                <a:moveTo>
                  <a:pt x="0" y="1160644"/>
                </a:moveTo>
                <a:lnTo>
                  <a:pt x="1340547" y="1160644"/>
                </a:lnTo>
                <a:lnTo>
                  <a:pt x="1340547" y="0"/>
                </a:lnTo>
                <a:lnTo>
                  <a:pt x="0" y="0"/>
                </a:lnTo>
                <a:lnTo>
                  <a:pt x="0" y="1160644"/>
                </a:lnTo>
                <a:close/>
              </a:path>
            </a:pathLst>
          </a:custGeom>
          <a:solidFill>
            <a:srgbClr val="C6E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3" name="object 4493"/>
          <p:cNvSpPr/>
          <p:nvPr/>
        </p:nvSpPr>
        <p:spPr>
          <a:xfrm>
            <a:off x="5156932" y="3028556"/>
            <a:ext cx="1341120" cy="1160780"/>
          </a:xfrm>
          <a:custGeom>
            <a:avLst/>
            <a:gdLst/>
            <a:ahLst/>
            <a:cxnLst/>
            <a:rect l="l" t="t" r="r" b="b"/>
            <a:pathLst>
              <a:path w="1341120" h="1160779">
                <a:moveTo>
                  <a:pt x="0" y="0"/>
                </a:moveTo>
                <a:lnTo>
                  <a:pt x="1340547" y="0"/>
                </a:lnTo>
                <a:lnTo>
                  <a:pt x="1340547" y="1160644"/>
                </a:lnTo>
                <a:lnTo>
                  <a:pt x="0" y="1160644"/>
                </a:lnTo>
                <a:lnTo>
                  <a:pt x="0" y="0"/>
                </a:lnTo>
                <a:close/>
              </a:path>
            </a:pathLst>
          </a:custGeom>
          <a:ln w="8628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4" name="object 4494"/>
          <p:cNvSpPr/>
          <p:nvPr/>
        </p:nvSpPr>
        <p:spPr>
          <a:xfrm>
            <a:off x="5371512" y="3959476"/>
            <a:ext cx="933450" cy="229870"/>
          </a:xfrm>
          <a:custGeom>
            <a:avLst/>
            <a:gdLst/>
            <a:ahLst/>
            <a:cxnLst/>
            <a:rect l="l" t="t" r="r" b="b"/>
            <a:pathLst>
              <a:path w="933450" h="229870">
                <a:moveTo>
                  <a:pt x="932826" y="0"/>
                </a:moveTo>
                <a:lnTo>
                  <a:pt x="0" y="0"/>
                </a:lnTo>
                <a:lnTo>
                  <a:pt x="0" y="229723"/>
                </a:lnTo>
                <a:lnTo>
                  <a:pt x="932826" y="229723"/>
                </a:lnTo>
                <a:lnTo>
                  <a:pt x="932826" y="0"/>
                </a:lnTo>
                <a:close/>
              </a:path>
            </a:pathLst>
          </a:custGeom>
          <a:solidFill>
            <a:srgbClr val="D1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5" name="object 4495"/>
          <p:cNvSpPr/>
          <p:nvPr/>
        </p:nvSpPr>
        <p:spPr>
          <a:xfrm>
            <a:off x="5537674" y="3778184"/>
            <a:ext cx="595630" cy="181610"/>
          </a:xfrm>
          <a:custGeom>
            <a:avLst/>
            <a:gdLst/>
            <a:ahLst/>
            <a:cxnLst/>
            <a:rect l="l" t="t" r="r" b="b"/>
            <a:pathLst>
              <a:path w="595629" h="181610">
                <a:moveTo>
                  <a:pt x="595143" y="0"/>
                </a:moveTo>
                <a:lnTo>
                  <a:pt x="0" y="0"/>
                </a:lnTo>
                <a:lnTo>
                  <a:pt x="0" y="181292"/>
                </a:lnTo>
                <a:lnTo>
                  <a:pt x="595143" y="181292"/>
                </a:lnTo>
                <a:lnTo>
                  <a:pt x="595143" y="0"/>
                </a:lnTo>
                <a:close/>
              </a:path>
            </a:pathLst>
          </a:custGeom>
          <a:solidFill>
            <a:srgbClr val="D1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6" name="object 4496"/>
          <p:cNvSpPr/>
          <p:nvPr/>
        </p:nvSpPr>
        <p:spPr>
          <a:xfrm>
            <a:off x="5371512" y="3778184"/>
            <a:ext cx="933450" cy="411480"/>
          </a:xfrm>
          <a:custGeom>
            <a:avLst/>
            <a:gdLst/>
            <a:ahLst/>
            <a:cxnLst/>
            <a:rect l="l" t="t" r="r" b="b"/>
            <a:pathLst>
              <a:path w="933450" h="411479">
                <a:moveTo>
                  <a:pt x="932826" y="411016"/>
                </a:moveTo>
                <a:lnTo>
                  <a:pt x="0" y="411016"/>
                </a:lnTo>
                <a:lnTo>
                  <a:pt x="0" y="181292"/>
                </a:lnTo>
                <a:lnTo>
                  <a:pt x="166161" y="181292"/>
                </a:lnTo>
                <a:lnTo>
                  <a:pt x="166161" y="0"/>
                </a:lnTo>
                <a:lnTo>
                  <a:pt x="761305" y="0"/>
                </a:lnTo>
                <a:lnTo>
                  <a:pt x="761305" y="181292"/>
                </a:lnTo>
                <a:lnTo>
                  <a:pt x="932826" y="181292"/>
                </a:lnTo>
                <a:lnTo>
                  <a:pt x="932826" y="411016"/>
                </a:lnTo>
                <a:close/>
              </a:path>
            </a:pathLst>
          </a:custGeom>
          <a:ln w="8901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7" name="object 4497"/>
          <p:cNvSpPr/>
          <p:nvPr/>
        </p:nvSpPr>
        <p:spPr>
          <a:xfrm>
            <a:off x="1587202" y="3200916"/>
            <a:ext cx="849072" cy="8157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8" name="object 4498"/>
          <p:cNvSpPr/>
          <p:nvPr/>
        </p:nvSpPr>
        <p:spPr>
          <a:xfrm>
            <a:off x="6957193" y="1718066"/>
            <a:ext cx="886015" cy="3356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9" name="object 4499"/>
          <p:cNvSpPr/>
          <p:nvPr/>
        </p:nvSpPr>
        <p:spPr>
          <a:xfrm>
            <a:off x="7075113" y="2121588"/>
            <a:ext cx="184921" cy="1331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0" name="object 4500"/>
          <p:cNvSpPr/>
          <p:nvPr/>
        </p:nvSpPr>
        <p:spPr>
          <a:xfrm>
            <a:off x="7318995" y="2118567"/>
            <a:ext cx="193140" cy="1361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1" name="object 4501"/>
          <p:cNvSpPr/>
          <p:nvPr/>
        </p:nvSpPr>
        <p:spPr>
          <a:xfrm>
            <a:off x="7533576" y="2118567"/>
            <a:ext cx="183670" cy="13618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2" name="object 4502"/>
          <p:cNvSpPr/>
          <p:nvPr/>
        </p:nvSpPr>
        <p:spPr>
          <a:xfrm>
            <a:off x="5470673" y="1885881"/>
            <a:ext cx="99160" cy="13296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3" name="object 4503"/>
          <p:cNvSpPr/>
          <p:nvPr/>
        </p:nvSpPr>
        <p:spPr>
          <a:xfrm>
            <a:off x="5591274" y="1919122"/>
            <a:ext cx="112560" cy="967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4" name="object 4504"/>
          <p:cNvSpPr/>
          <p:nvPr/>
        </p:nvSpPr>
        <p:spPr>
          <a:xfrm>
            <a:off x="5725276" y="1922144"/>
            <a:ext cx="68429" cy="967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5" name="object 4505"/>
          <p:cNvSpPr/>
          <p:nvPr/>
        </p:nvSpPr>
        <p:spPr>
          <a:xfrm>
            <a:off x="5815146" y="1885881"/>
            <a:ext cx="363232" cy="13296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6" name="object 4506"/>
          <p:cNvSpPr/>
          <p:nvPr/>
        </p:nvSpPr>
        <p:spPr>
          <a:xfrm>
            <a:off x="5630224" y="2366562"/>
            <a:ext cx="194212" cy="13598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7" name="object 4507"/>
          <p:cNvSpPr/>
          <p:nvPr/>
        </p:nvSpPr>
        <p:spPr>
          <a:xfrm>
            <a:off x="5844626" y="2366562"/>
            <a:ext cx="183670" cy="1359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8" name="object 4508"/>
          <p:cNvSpPr/>
          <p:nvPr/>
        </p:nvSpPr>
        <p:spPr>
          <a:xfrm>
            <a:off x="6957193" y="3370028"/>
            <a:ext cx="886015" cy="33563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9" name="object 4509"/>
          <p:cNvSpPr/>
          <p:nvPr/>
        </p:nvSpPr>
        <p:spPr>
          <a:xfrm>
            <a:off x="7142114" y="3773550"/>
            <a:ext cx="184921" cy="13302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0" name="object 4510"/>
          <p:cNvSpPr/>
          <p:nvPr/>
        </p:nvSpPr>
        <p:spPr>
          <a:xfrm>
            <a:off x="7380815" y="3772140"/>
            <a:ext cx="167412" cy="1359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1" name="object 4511"/>
          <p:cNvSpPr/>
          <p:nvPr/>
        </p:nvSpPr>
        <p:spPr>
          <a:xfrm>
            <a:off x="7573776" y="3775162"/>
            <a:ext cx="79149" cy="1299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2" name="object 4512"/>
          <p:cNvSpPr/>
          <p:nvPr/>
        </p:nvSpPr>
        <p:spPr>
          <a:xfrm>
            <a:off x="6957193" y="5023461"/>
            <a:ext cx="886015" cy="33401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3" name="object 4513"/>
          <p:cNvSpPr/>
          <p:nvPr/>
        </p:nvSpPr>
        <p:spPr>
          <a:xfrm>
            <a:off x="6847312" y="5425492"/>
            <a:ext cx="184921" cy="13449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4" name="object 4514"/>
          <p:cNvSpPr/>
          <p:nvPr/>
        </p:nvSpPr>
        <p:spPr>
          <a:xfrm>
            <a:off x="7091194" y="5427003"/>
            <a:ext cx="95230" cy="12996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5" name="object 4515"/>
          <p:cNvSpPr/>
          <p:nvPr/>
        </p:nvSpPr>
        <p:spPr>
          <a:xfrm>
            <a:off x="7207864" y="5427003"/>
            <a:ext cx="95051" cy="12996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6" name="object 4516"/>
          <p:cNvSpPr/>
          <p:nvPr/>
        </p:nvSpPr>
        <p:spPr>
          <a:xfrm>
            <a:off x="7365986" y="5425492"/>
            <a:ext cx="36830" cy="169545"/>
          </a:xfrm>
          <a:custGeom>
            <a:avLst/>
            <a:gdLst/>
            <a:ahLst/>
            <a:cxnLst/>
            <a:rect l="l" t="t" r="r" b="b"/>
            <a:pathLst>
              <a:path w="36829" h="169545">
                <a:moveTo>
                  <a:pt x="36269" y="0"/>
                </a:moveTo>
                <a:lnTo>
                  <a:pt x="26800" y="0"/>
                </a:lnTo>
                <a:lnTo>
                  <a:pt x="15301" y="20232"/>
                </a:lnTo>
                <a:lnTo>
                  <a:pt x="6901" y="40609"/>
                </a:lnTo>
                <a:lnTo>
                  <a:pt x="1750" y="61839"/>
                </a:lnTo>
                <a:lnTo>
                  <a:pt x="0" y="84632"/>
                </a:lnTo>
                <a:lnTo>
                  <a:pt x="1926" y="107840"/>
                </a:lnTo>
                <a:lnTo>
                  <a:pt x="7370" y="128641"/>
                </a:lnTo>
                <a:lnTo>
                  <a:pt x="15866" y="148667"/>
                </a:lnTo>
                <a:lnTo>
                  <a:pt x="26800" y="169265"/>
                </a:lnTo>
                <a:lnTo>
                  <a:pt x="36269" y="169265"/>
                </a:lnTo>
                <a:lnTo>
                  <a:pt x="27769" y="148596"/>
                </a:lnTo>
                <a:lnTo>
                  <a:pt x="20993" y="129208"/>
                </a:lnTo>
                <a:lnTo>
                  <a:pt x="16470" y="109752"/>
                </a:lnTo>
                <a:lnTo>
                  <a:pt x="14829" y="89165"/>
                </a:lnTo>
                <a:lnTo>
                  <a:pt x="16295" y="60776"/>
                </a:lnTo>
                <a:lnTo>
                  <a:pt x="20524" y="38909"/>
                </a:lnTo>
                <a:lnTo>
                  <a:pt x="27266" y="19878"/>
                </a:lnTo>
                <a:lnTo>
                  <a:pt x="36269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7" name="object 4517"/>
          <p:cNvSpPr/>
          <p:nvPr/>
        </p:nvSpPr>
        <p:spPr>
          <a:xfrm>
            <a:off x="7421651" y="5460243"/>
            <a:ext cx="83694" cy="13451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8" name="object 4518"/>
          <p:cNvSpPr/>
          <p:nvPr/>
        </p:nvSpPr>
        <p:spPr>
          <a:xfrm>
            <a:off x="7561627" y="5482907"/>
            <a:ext cx="93980" cy="0"/>
          </a:xfrm>
          <a:custGeom>
            <a:avLst/>
            <a:gdLst/>
            <a:ahLst/>
            <a:cxnLst/>
            <a:rect l="l" t="t" r="r" b="b"/>
            <a:pathLst>
              <a:path w="93979">
                <a:moveTo>
                  <a:pt x="0" y="0"/>
                </a:moveTo>
                <a:lnTo>
                  <a:pt x="93979" y="0"/>
                </a:lnTo>
              </a:path>
            </a:pathLst>
          </a:custGeom>
          <a:ln w="9065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9" name="object 4519"/>
          <p:cNvSpPr/>
          <p:nvPr/>
        </p:nvSpPr>
        <p:spPr>
          <a:xfrm>
            <a:off x="7561627" y="5514657"/>
            <a:ext cx="93980" cy="0"/>
          </a:xfrm>
          <a:custGeom>
            <a:avLst/>
            <a:gdLst/>
            <a:ahLst/>
            <a:cxnLst/>
            <a:rect l="l" t="t" r="r" b="b"/>
            <a:pathLst>
              <a:path w="93979">
                <a:moveTo>
                  <a:pt x="0" y="0"/>
                </a:moveTo>
                <a:lnTo>
                  <a:pt x="93979" y="0"/>
                </a:lnTo>
              </a:path>
            </a:pathLst>
          </a:custGeom>
          <a:ln w="9065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0" name="object 4520"/>
          <p:cNvSpPr/>
          <p:nvPr/>
        </p:nvSpPr>
        <p:spPr>
          <a:xfrm>
            <a:off x="7737257" y="5430024"/>
            <a:ext cx="41910" cy="127000"/>
          </a:xfrm>
          <a:custGeom>
            <a:avLst/>
            <a:gdLst/>
            <a:ahLst/>
            <a:cxnLst/>
            <a:rect l="l" t="t" r="r" b="b"/>
            <a:pathLst>
              <a:path w="41909" h="127000">
                <a:moveTo>
                  <a:pt x="41629" y="0"/>
                </a:moveTo>
                <a:lnTo>
                  <a:pt x="29480" y="0"/>
                </a:lnTo>
                <a:lnTo>
                  <a:pt x="25853" y="12488"/>
                </a:lnTo>
                <a:lnTo>
                  <a:pt x="20301" y="19453"/>
                </a:lnTo>
                <a:lnTo>
                  <a:pt x="11967" y="22734"/>
                </a:lnTo>
                <a:lnTo>
                  <a:pt x="0" y="24175"/>
                </a:lnTo>
                <a:lnTo>
                  <a:pt x="0" y="36262"/>
                </a:lnTo>
                <a:lnTo>
                  <a:pt x="25549" y="36262"/>
                </a:lnTo>
                <a:lnTo>
                  <a:pt x="25549" y="126939"/>
                </a:lnTo>
                <a:lnTo>
                  <a:pt x="41629" y="126939"/>
                </a:lnTo>
                <a:lnTo>
                  <a:pt x="41629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1" name="object 4521"/>
          <p:cNvSpPr/>
          <p:nvPr/>
        </p:nvSpPr>
        <p:spPr>
          <a:xfrm>
            <a:off x="7814978" y="5425492"/>
            <a:ext cx="127390" cy="16926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2" name="object 4522"/>
          <p:cNvSpPr/>
          <p:nvPr/>
        </p:nvSpPr>
        <p:spPr>
          <a:xfrm>
            <a:off x="2795207" y="4742345"/>
            <a:ext cx="348510" cy="12393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3" name="object 4523"/>
          <p:cNvSpPr/>
          <p:nvPr/>
        </p:nvSpPr>
        <p:spPr>
          <a:xfrm>
            <a:off x="3197335" y="4742345"/>
            <a:ext cx="304236" cy="15870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4" name="object 4524"/>
          <p:cNvSpPr/>
          <p:nvPr/>
        </p:nvSpPr>
        <p:spPr>
          <a:xfrm>
            <a:off x="5470673" y="3539254"/>
            <a:ext cx="99160" cy="13155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5" name="object 4525"/>
          <p:cNvSpPr/>
          <p:nvPr/>
        </p:nvSpPr>
        <p:spPr>
          <a:xfrm>
            <a:off x="5591274" y="3571084"/>
            <a:ext cx="112560" cy="967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6" name="object 4526"/>
          <p:cNvSpPr/>
          <p:nvPr/>
        </p:nvSpPr>
        <p:spPr>
          <a:xfrm>
            <a:off x="5725276" y="3574106"/>
            <a:ext cx="68429" cy="967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7" name="object 4527"/>
          <p:cNvSpPr/>
          <p:nvPr/>
        </p:nvSpPr>
        <p:spPr>
          <a:xfrm>
            <a:off x="5815146" y="3539254"/>
            <a:ext cx="363232" cy="13155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8" name="object 4528"/>
          <p:cNvSpPr/>
          <p:nvPr/>
        </p:nvSpPr>
        <p:spPr>
          <a:xfrm>
            <a:off x="5691864" y="4019934"/>
            <a:ext cx="167590" cy="134514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9" name="object 4529"/>
          <p:cNvSpPr/>
          <p:nvPr/>
        </p:nvSpPr>
        <p:spPr>
          <a:xfrm>
            <a:off x="5884826" y="4022956"/>
            <a:ext cx="80400" cy="12845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0" name="object 4530"/>
          <p:cNvSpPr/>
          <p:nvPr/>
        </p:nvSpPr>
        <p:spPr>
          <a:xfrm>
            <a:off x="5470673" y="5209367"/>
            <a:ext cx="99160" cy="131471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1" name="object 4531"/>
          <p:cNvSpPr/>
          <p:nvPr/>
        </p:nvSpPr>
        <p:spPr>
          <a:xfrm>
            <a:off x="5591274" y="5241096"/>
            <a:ext cx="112560" cy="9672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2" name="object 4532"/>
          <p:cNvSpPr/>
          <p:nvPr/>
        </p:nvSpPr>
        <p:spPr>
          <a:xfrm>
            <a:off x="5725276" y="5244118"/>
            <a:ext cx="68429" cy="9672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3" name="object 4533"/>
          <p:cNvSpPr/>
          <p:nvPr/>
        </p:nvSpPr>
        <p:spPr>
          <a:xfrm>
            <a:off x="5815146" y="5209367"/>
            <a:ext cx="363232" cy="131471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4" name="object 4534"/>
          <p:cNvSpPr/>
          <p:nvPr/>
        </p:nvSpPr>
        <p:spPr>
          <a:xfrm>
            <a:off x="5403673" y="5652185"/>
            <a:ext cx="95051" cy="129977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5" name="object 4535"/>
          <p:cNvSpPr/>
          <p:nvPr/>
        </p:nvSpPr>
        <p:spPr>
          <a:xfrm>
            <a:off x="5518914" y="5652185"/>
            <a:ext cx="95230" cy="129977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6" name="object 4536"/>
          <p:cNvSpPr/>
          <p:nvPr/>
        </p:nvSpPr>
        <p:spPr>
          <a:xfrm>
            <a:off x="5677035" y="5649163"/>
            <a:ext cx="36830" cy="169545"/>
          </a:xfrm>
          <a:custGeom>
            <a:avLst/>
            <a:gdLst/>
            <a:ahLst/>
            <a:cxnLst/>
            <a:rect l="l" t="t" r="r" b="b"/>
            <a:pathLst>
              <a:path w="36829" h="169545">
                <a:moveTo>
                  <a:pt x="36269" y="0"/>
                </a:moveTo>
                <a:lnTo>
                  <a:pt x="26800" y="0"/>
                </a:lnTo>
                <a:lnTo>
                  <a:pt x="15301" y="21088"/>
                </a:lnTo>
                <a:lnTo>
                  <a:pt x="6901" y="41750"/>
                </a:lnTo>
                <a:lnTo>
                  <a:pt x="1750" y="62696"/>
                </a:lnTo>
                <a:lnTo>
                  <a:pt x="0" y="84634"/>
                </a:lnTo>
                <a:lnTo>
                  <a:pt x="1926" y="108698"/>
                </a:lnTo>
                <a:lnTo>
                  <a:pt x="7370" y="129787"/>
                </a:lnTo>
                <a:lnTo>
                  <a:pt x="15828" y="149458"/>
                </a:lnTo>
                <a:lnTo>
                  <a:pt x="26800" y="169271"/>
                </a:lnTo>
                <a:lnTo>
                  <a:pt x="36269" y="169271"/>
                </a:lnTo>
                <a:lnTo>
                  <a:pt x="27794" y="148891"/>
                </a:lnTo>
                <a:lnTo>
                  <a:pt x="20993" y="129787"/>
                </a:lnTo>
                <a:lnTo>
                  <a:pt x="16470" y="110399"/>
                </a:lnTo>
                <a:lnTo>
                  <a:pt x="14829" y="89169"/>
                </a:lnTo>
                <a:lnTo>
                  <a:pt x="16295" y="61422"/>
                </a:lnTo>
                <a:lnTo>
                  <a:pt x="20524" y="39483"/>
                </a:lnTo>
                <a:lnTo>
                  <a:pt x="27266" y="20096"/>
                </a:lnTo>
                <a:lnTo>
                  <a:pt x="36269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7" name="object 4537"/>
          <p:cNvSpPr/>
          <p:nvPr/>
        </p:nvSpPr>
        <p:spPr>
          <a:xfrm>
            <a:off x="5733229" y="5683925"/>
            <a:ext cx="83167" cy="134509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8" name="object 4538"/>
          <p:cNvSpPr/>
          <p:nvPr/>
        </p:nvSpPr>
        <p:spPr>
          <a:xfrm>
            <a:off x="5872855" y="5707350"/>
            <a:ext cx="93980" cy="0"/>
          </a:xfrm>
          <a:custGeom>
            <a:avLst/>
            <a:gdLst/>
            <a:ahLst/>
            <a:cxnLst/>
            <a:rect l="l" t="t" r="r" b="b"/>
            <a:pathLst>
              <a:path w="93979">
                <a:moveTo>
                  <a:pt x="0" y="0"/>
                </a:moveTo>
                <a:lnTo>
                  <a:pt x="93800" y="0"/>
                </a:lnTo>
              </a:path>
            </a:pathLst>
          </a:custGeom>
          <a:ln w="7556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9" name="object 4539"/>
          <p:cNvSpPr/>
          <p:nvPr/>
        </p:nvSpPr>
        <p:spPr>
          <a:xfrm>
            <a:off x="5872855" y="5739088"/>
            <a:ext cx="93980" cy="0"/>
          </a:xfrm>
          <a:custGeom>
            <a:avLst/>
            <a:gdLst/>
            <a:ahLst/>
            <a:cxnLst/>
            <a:rect l="l" t="t" r="r" b="b"/>
            <a:pathLst>
              <a:path w="93979">
                <a:moveTo>
                  <a:pt x="0" y="0"/>
                </a:moveTo>
                <a:lnTo>
                  <a:pt x="93800" y="0"/>
                </a:lnTo>
              </a:path>
            </a:pathLst>
          </a:custGeom>
          <a:ln w="7558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0" name="object 4540"/>
          <p:cNvSpPr/>
          <p:nvPr/>
        </p:nvSpPr>
        <p:spPr>
          <a:xfrm>
            <a:off x="6048307" y="5655209"/>
            <a:ext cx="41910" cy="127000"/>
          </a:xfrm>
          <a:custGeom>
            <a:avLst/>
            <a:gdLst/>
            <a:ahLst/>
            <a:cxnLst/>
            <a:rect l="l" t="t" r="r" b="b"/>
            <a:pathLst>
              <a:path w="41910" h="127000">
                <a:moveTo>
                  <a:pt x="41629" y="0"/>
                </a:moveTo>
                <a:lnTo>
                  <a:pt x="30909" y="0"/>
                </a:lnTo>
                <a:lnTo>
                  <a:pt x="26456" y="12491"/>
                </a:lnTo>
                <a:lnTo>
                  <a:pt x="20479" y="19457"/>
                </a:lnTo>
                <a:lnTo>
                  <a:pt x="11990" y="22740"/>
                </a:lnTo>
                <a:lnTo>
                  <a:pt x="0" y="24181"/>
                </a:lnTo>
                <a:lnTo>
                  <a:pt x="0" y="36272"/>
                </a:lnTo>
                <a:lnTo>
                  <a:pt x="26800" y="36272"/>
                </a:lnTo>
                <a:lnTo>
                  <a:pt x="26800" y="126953"/>
                </a:lnTo>
                <a:lnTo>
                  <a:pt x="41629" y="126953"/>
                </a:lnTo>
                <a:lnTo>
                  <a:pt x="41629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1" name="object 4541"/>
          <p:cNvSpPr/>
          <p:nvPr/>
        </p:nvSpPr>
        <p:spPr>
          <a:xfrm>
            <a:off x="6126028" y="5649163"/>
            <a:ext cx="127390" cy="169271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2" name="object 4542"/>
          <p:cNvSpPr/>
          <p:nvPr/>
        </p:nvSpPr>
        <p:spPr>
          <a:xfrm>
            <a:off x="3024420" y="2773106"/>
            <a:ext cx="50165" cy="57785"/>
          </a:xfrm>
          <a:custGeom>
            <a:avLst/>
            <a:gdLst/>
            <a:ahLst/>
            <a:cxnLst/>
            <a:rect l="l" t="t" r="r" b="b"/>
            <a:pathLst>
              <a:path w="50164" h="57785">
                <a:moveTo>
                  <a:pt x="25460" y="0"/>
                </a:moveTo>
                <a:lnTo>
                  <a:pt x="15263" y="2345"/>
                </a:lnTo>
                <a:lnTo>
                  <a:pt x="7202" y="8637"/>
                </a:lnTo>
                <a:lnTo>
                  <a:pt x="1905" y="17762"/>
                </a:lnTo>
                <a:lnTo>
                  <a:pt x="0" y="28607"/>
                </a:lnTo>
                <a:lnTo>
                  <a:pt x="1905" y="40162"/>
                </a:lnTo>
                <a:lnTo>
                  <a:pt x="7202" y="49281"/>
                </a:lnTo>
                <a:lnTo>
                  <a:pt x="15263" y="55265"/>
                </a:lnTo>
                <a:lnTo>
                  <a:pt x="25460" y="57415"/>
                </a:lnTo>
                <a:lnTo>
                  <a:pt x="34884" y="55039"/>
                </a:lnTo>
                <a:lnTo>
                  <a:pt x="42554" y="48677"/>
                </a:lnTo>
                <a:lnTo>
                  <a:pt x="47711" y="39482"/>
                </a:lnTo>
                <a:lnTo>
                  <a:pt x="49598" y="28607"/>
                </a:lnTo>
                <a:lnTo>
                  <a:pt x="47711" y="17762"/>
                </a:lnTo>
                <a:lnTo>
                  <a:pt x="42554" y="8637"/>
                </a:lnTo>
                <a:lnTo>
                  <a:pt x="34884" y="2345"/>
                </a:lnTo>
                <a:lnTo>
                  <a:pt x="25460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3" name="object 4543"/>
          <p:cNvSpPr/>
          <p:nvPr/>
        </p:nvSpPr>
        <p:spPr>
          <a:xfrm>
            <a:off x="3124939" y="2773106"/>
            <a:ext cx="51435" cy="57785"/>
          </a:xfrm>
          <a:custGeom>
            <a:avLst/>
            <a:gdLst/>
            <a:ahLst/>
            <a:cxnLst/>
            <a:rect l="l" t="t" r="r" b="b"/>
            <a:pathLst>
              <a:path w="51435" h="57785">
                <a:moveTo>
                  <a:pt x="25478" y="0"/>
                </a:moveTo>
                <a:lnTo>
                  <a:pt x="15843" y="2345"/>
                </a:lnTo>
                <a:lnTo>
                  <a:pt x="7713" y="8637"/>
                </a:lnTo>
                <a:lnTo>
                  <a:pt x="2096" y="17762"/>
                </a:lnTo>
                <a:lnTo>
                  <a:pt x="0" y="28607"/>
                </a:lnTo>
                <a:lnTo>
                  <a:pt x="2096" y="40162"/>
                </a:lnTo>
                <a:lnTo>
                  <a:pt x="7713" y="49281"/>
                </a:lnTo>
                <a:lnTo>
                  <a:pt x="15843" y="55265"/>
                </a:lnTo>
                <a:lnTo>
                  <a:pt x="25478" y="57415"/>
                </a:lnTo>
                <a:lnTo>
                  <a:pt x="35109" y="55039"/>
                </a:lnTo>
                <a:lnTo>
                  <a:pt x="43233" y="48677"/>
                </a:lnTo>
                <a:lnTo>
                  <a:pt x="48844" y="39482"/>
                </a:lnTo>
                <a:lnTo>
                  <a:pt x="50938" y="28607"/>
                </a:lnTo>
                <a:lnTo>
                  <a:pt x="48844" y="17762"/>
                </a:lnTo>
                <a:lnTo>
                  <a:pt x="43233" y="8637"/>
                </a:lnTo>
                <a:lnTo>
                  <a:pt x="35109" y="2345"/>
                </a:lnTo>
                <a:lnTo>
                  <a:pt x="25478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4" name="object 4544"/>
          <p:cNvSpPr/>
          <p:nvPr/>
        </p:nvSpPr>
        <p:spPr>
          <a:xfrm>
            <a:off x="3226816" y="2773106"/>
            <a:ext cx="50165" cy="57785"/>
          </a:xfrm>
          <a:custGeom>
            <a:avLst/>
            <a:gdLst/>
            <a:ahLst/>
            <a:cxnLst/>
            <a:rect l="l" t="t" r="r" b="b"/>
            <a:pathLst>
              <a:path w="50164" h="57785">
                <a:moveTo>
                  <a:pt x="24120" y="0"/>
                </a:moveTo>
                <a:lnTo>
                  <a:pt x="14698" y="2345"/>
                </a:lnTo>
                <a:lnTo>
                  <a:pt x="7035" y="8637"/>
                </a:lnTo>
                <a:lnTo>
                  <a:pt x="1884" y="17762"/>
                </a:lnTo>
                <a:lnTo>
                  <a:pt x="0" y="28607"/>
                </a:lnTo>
                <a:lnTo>
                  <a:pt x="1884" y="40162"/>
                </a:lnTo>
                <a:lnTo>
                  <a:pt x="7035" y="49281"/>
                </a:lnTo>
                <a:lnTo>
                  <a:pt x="14698" y="55265"/>
                </a:lnTo>
                <a:lnTo>
                  <a:pt x="24120" y="57415"/>
                </a:lnTo>
                <a:lnTo>
                  <a:pt x="34327" y="55039"/>
                </a:lnTo>
                <a:lnTo>
                  <a:pt x="42393" y="48677"/>
                </a:lnTo>
                <a:lnTo>
                  <a:pt x="47692" y="39482"/>
                </a:lnTo>
                <a:lnTo>
                  <a:pt x="49598" y="28607"/>
                </a:lnTo>
                <a:lnTo>
                  <a:pt x="47692" y="17762"/>
                </a:lnTo>
                <a:lnTo>
                  <a:pt x="42393" y="8637"/>
                </a:lnTo>
                <a:lnTo>
                  <a:pt x="34327" y="2345"/>
                </a:lnTo>
                <a:lnTo>
                  <a:pt x="24120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5" name="object 4545"/>
          <p:cNvSpPr/>
          <p:nvPr/>
        </p:nvSpPr>
        <p:spPr>
          <a:xfrm>
            <a:off x="2831405" y="2934877"/>
            <a:ext cx="101858" cy="135984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6" name="object 4546"/>
          <p:cNvSpPr/>
          <p:nvPr/>
        </p:nvSpPr>
        <p:spPr>
          <a:xfrm>
            <a:off x="2954722" y="2939309"/>
            <a:ext cx="84438" cy="128530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7" name="object 4547"/>
          <p:cNvSpPr/>
          <p:nvPr/>
        </p:nvSpPr>
        <p:spPr>
          <a:xfrm>
            <a:off x="3060601" y="2939309"/>
            <a:ext cx="89816" cy="131552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8" name="object 4548"/>
          <p:cNvSpPr/>
          <p:nvPr/>
        </p:nvSpPr>
        <p:spPr>
          <a:xfrm>
            <a:off x="3313934" y="2942331"/>
            <a:ext cx="41910" cy="125730"/>
          </a:xfrm>
          <a:custGeom>
            <a:avLst/>
            <a:gdLst/>
            <a:ahLst/>
            <a:cxnLst/>
            <a:rect l="l" t="t" r="r" b="b"/>
            <a:pathLst>
              <a:path w="41910" h="125730">
                <a:moveTo>
                  <a:pt x="41558" y="0"/>
                </a:moveTo>
                <a:lnTo>
                  <a:pt x="30838" y="0"/>
                </a:lnTo>
                <a:lnTo>
                  <a:pt x="26399" y="11886"/>
                </a:lnTo>
                <a:lnTo>
                  <a:pt x="20450" y="18786"/>
                </a:lnTo>
                <a:lnTo>
                  <a:pt x="11986" y="21984"/>
                </a:lnTo>
                <a:lnTo>
                  <a:pt x="0" y="22764"/>
                </a:lnTo>
                <a:lnTo>
                  <a:pt x="0" y="36262"/>
                </a:lnTo>
                <a:lnTo>
                  <a:pt x="26818" y="36262"/>
                </a:lnTo>
                <a:lnTo>
                  <a:pt x="26818" y="125508"/>
                </a:lnTo>
                <a:lnTo>
                  <a:pt x="41558" y="125508"/>
                </a:lnTo>
                <a:lnTo>
                  <a:pt x="41558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9" name="object 4549"/>
          <p:cNvSpPr/>
          <p:nvPr/>
        </p:nvSpPr>
        <p:spPr>
          <a:xfrm>
            <a:off x="3392941" y="2942331"/>
            <a:ext cx="77899" cy="128530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0" name="object 4550"/>
          <p:cNvSpPr/>
          <p:nvPr/>
        </p:nvSpPr>
        <p:spPr>
          <a:xfrm>
            <a:off x="2834085" y="3137343"/>
            <a:ext cx="193015" cy="135984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1" name="object 4551"/>
          <p:cNvSpPr/>
          <p:nvPr/>
        </p:nvSpPr>
        <p:spPr>
          <a:xfrm>
            <a:off x="3217435" y="3143387"/>
            <a:ext cx="76398" cy="126919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2" name="object 4552"/>
          <p:cNvSpPr/>
          <p:nvPr/>
        </p:nvSpPr>
        <p:spPr>
          <a:xfrm>
            <a:off x="3319312" y="3143387"/>
            <a:ext cx="40640" cy="127000"/>
          </a:xfrm>
          <a:custGeom>
            <a:avLst/>
            <a:gdLst/>
            <a:ahLst/>
            <a:cxnLst/>
            <a:rect l="l" t="t" r="r" b="b"/>
            <a:pathLst>
              <a:path w="40639" h="127000">
                <a:moveTo>
                  <a:pt x="40200" y="0"/>
                </a:moveTo>
                <a:lnTo>
                  <a:pt x="29480" y="0"/>
                </a:lnTo>
                <a:lnTo>
                  <a:pt x="25627" y="12474"/>
                </a:lnTo>
                <a:lnTo>
                  <a:pt x="19765" y="19415"/>
                </a:lnTo>
                <a:lnTo>
                  <a:pt x="11390" y="22692"/>
                </a:lnTo>
                <a:lnTo>
                  <a:pt x="0" y="24175"/>
                </a:lnTo>
                <a:lnTo>
                  <a:pt x="0" y="36262"/>
                </a:lnTo>
                <a:lnTo>
                  <a:pt x="25460" y="36262"/>
                </a:lnTo>
                <a:lnTo>
                  <a:pt x="25460" y="126919"/>
                </a:lnTo>
                <a:lnTo>
                  <a:pt x="40200" y="126919"/>
                </a:lnTo>
                <a:lnTo>
                  <a:pt x="40200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3" name="object 4553"/>
          <p:cNvSpPr/>
          <p:nvPr/>
        </p:nvSpPr>
        <p:spPr>
          <a:xfrm>
            <a:off x="3397051" y="3143387"/>
            <a:ext cx="77720" cy="129940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4" name="object 4554"/>
          <p:cNvSpPr/>
          <p:nvPr/>
        </p:nvSpPr>
        <p:spPr>
          <a:xfrm>
            <a:off x="2831405" y="3338399"/>
            <a:ext cx="101858" cy="135984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5" name="object 4555"/>
          <p:cNvSpPr/>
          <p:nvPr/>
        </p:nvSpPr>
        <p:spPr>
          <a:xfrm>
            <a:off x="2954722" y="3341421"/>
            <a:ext cx="84438" cy="129940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6" name="object 4556"/>
          <p:cNvSpPr/>
          <p:nvPr/>
        </p:nvSpPr>
        <p:spPr>
          <a:xfrm>
            <a:off x="3060601" y="3341421"/>
            <a:ext cx="89816" cy="132962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7" name="object 4557"/>
          <p:cNvSpPr/>
          <p:nvPr/>
        </p:nvSpPr>
        <p:spPr>
          <a:xfrm>
            <a:off x="3313934" y="3344443"/>
            <a:ext cx="41910" cy="127000"/>
          </a:xfrm>
          <a:custGeom>
            <a:avLst/>
            <a:gdLst/>
            <a:ahLst/>
            <a:cxnLst/>
            <a:rect l="l" t="t" r="r" b="b"/>
            <a:pathLst>
              <a:path w="41910" h="127000">
                <a:moveTo>
                  <a:pt x="41558" y="0"/>
                </a:moveTo>
                <a:lnTo>
                  <a:pt x="30838" y="0"/>
                </a:lnTo>
                <a:lnTo>
                  <a:pt x="26399" y="12474"/>
                </a:lnTo>
                <a:lnTo>
                  <a:pt x="20450" y="19415"/>
                </a:lnTo>
                <a:lnTo>
                  <a:pt x="11986" y="22692"/>
                </a:lnTo>
                <a:lnTo>
                  <a:pt x="0" y="24175"/>
                </a:lnTo>
                <a:lnTo>
                  <a:pt x="0" y="36262"/>
                </a:lnTo>
                <a:lnTo>
                  <a:pt x="26818" y="36262"/>
                </a:lnTo>
                <a:lnTo>
                  <a:pt x="26818" y="126919"/>
                </a:lnTo>
                <a:lnTo>
                  <a:pt x="41558" y="126919"/>
                </a:lnTo>
                <a:lnTo>
                  <a:pt x="41558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8" name="object 4558"/>
          <p:cNvSpPr/>
          <p:nvPr/>
        </p:nvSpPr>
        <p:spPr>
          <a:xfrm>
            <a:off x="3391691" y="3344443"/>
            <a:ext cx="76469" cy="126919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9" name="object 4559"/>
          <p:cNvSpPr/>
          <p:nvPr/>
        </p:nvSpPr>
        <p:spPr>
          <a:xfrm>
            <a:off x="2834085" y="3540865"/>
            <a:ext cx="193015" cy="134574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0" name="object 4560"/>
          <p:cNvSpPr/>
          <p:nvPr/>
        </p:nvSpPr>
        <p:spPr>
          <a:xfrm>
            <a:off x="3229496" y="3546909"/>
            <a:ext cx="41910" cy="125730"/>
          </a:xfrm>
          <a:custGeom>
            <a:avLst/>
            <a:gdLst/>
            <a:ahLst/>
            <a:cxnLst/>
            <a:rect l="l" t="t" r="r" b="b"/>
            <a:pathLst>
              <a:path w="41910" h="125729">
                <a:moveTo>
                  <a:pt x="41558" y="0"/>
                </a:moveTo>
                <a:lnTo>
                  <a:pt x="29498" y="0"/>
                </a:lnTo>
                <a:lnTo>
                  <a:pt x="25642" y="11769"/>
                </a:lnTo>
                <a:lnTo>
                  <a:pt x="19774" y="18609"/>
                </a:lnTo>
                <a:lnTo>
                  <a:pt x="11392" y="21785"/>
                </a:lnTo>
                <a:lnTo>
                  <a:pt x="0" y="22563"/>
                </a:lnTo>
                <a:lnTo>
                  <a:pt x="0" y="36262"/>
                </a:lnTo>
                <a:lnTo>
                  <a:pt x="25478" y="36262"/>
                </a:lnTo>
                <a:lnTo>
                  <a:pt x="25478" y="125508"/>
                </a:lnTo>
                <a:lnTo>
                  <a:pt x="41558" y="125508"/>
                </a:lnTo>
                <a:lnTo>
                  <a:pt x="41558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1" name="object 4561"/>
          <p:cNvSpPr/>
          <p:nvPr/>
        </p:nvSpPr>
        <p:spPr>
          <a:xfrm>
            <a:off x="3319312" y="3546909"/>
            <a:ext cx="40640" cy="125730"/>
          </a:xfrm>
          <a:custGeom>
            <a:avLst/>
            <a:gdLst/>
            <a:ahLst/>
            <a:cxnLst/>
            <a:rect l="l" t="t" r="r" b="b"/>
            <a:pathLst>
              <a:path w="40639" h="125729">
                <a:moveTo>
                  <a:pt x="40200" y="0"/>
                </a:moveTo>
                <a:lnTo>
                  <a:pt x="29480" y="0"/>
                </a:lnTo>
                <a:lnTo>
                  <a:pt x="25627" y="11769"/>
                </a:lnTo>
                <a:lnTo>
                  <a:pt x="19765" y="18609"/>
                </a:lnTo>
                <a:lnTo>
                  <a:pt x="11390" y="21785"/>
                </a:lnTo>
                <a:lnTo>
                  <a:pt x="0" y="22563"/>
                </a:lnTo>
                <a:lnTo>
                  <a:pt x="0" y="36262"/>
                </a:lnTo>
                <a:lnTo>
                  <a:pt x="25460" y="36262"/>
                </a:lnTo>
                <a:lnTo>
                  <a:pt x="25460" y="125508"/>
                </a:lnTo>
                <a:lnTo>
                  <a:pt x="40200" y="125508"/>
                </a:lnTo>
                <a:lnTo>
                  <a:pt x="40200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2" name="object 4562"/>
          <p:cNvSpPr/>
          <p:nvPr/>
        </p:nvSpPr>
        <p:spPr>
          <a:xfrm>
            <a:off x="3395621" y="3546909"/>
            <a:ext cx="77899" cy="125508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3" name="object 4563"/>
          <p:cNvSpPr/>
          <p:nvPr/>
        </p:nvSpPr>
        <p:spPr>
          <a:xfrm>
            <a:off x="2831405" y="3741921"/>
            <a:ext cx="101858" cy="135944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4" name="object 4564"/>
          <p:cNvSpPr/>
          <p:nvPr/>
        </p:nvSpPr>
        <p:spPr>
          <a:xfrm>
            <a:off x="2954722" y="3744943"/>
            <a:ext cx="84438" cy="129900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5" name="object 4565"/>
          <p:cNvSpPr/>
          <p:nvPr/>
        </p:nvSpPr>
        <p:spPr>
          <a:xfrm>
            <a:off x="3060601" y="3744943"/>
            <a:ext cx="89816" cy="132922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6" name="object 4566"/>
          <p:cNvSpPr/>
          <p:nvPr/>
        </p:nvSpPr>
        <p:spPr>
          <a:xfrm>
            <a:off x="3391691" y="3747965"/>
            <a:ext cx="76469" cy="126878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7" name="object 4567"/>
          <p:cNvSpPr/>
          <p:nvPr/>
        </p:nvSpPr>
        <p:spPr>
          <a:xfrm>
            <a:off x="2834085" y="3942856"/>
            <a:ext cx="193015" cy="136024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8" name="object 4568"/>
          <p:cNvSpPr/>
          <p:nvPr/>
        </p:nvSpPr>
        <p:spPr>
          <a:xfrm>
            <a:off x="3229496" y="3948900"/>
            <a:ext cx="41910" cy="127000"/>
          </a:xfrm>
          <a:custGeom>
            <a:avLst/>
            <a:gdLst/>
            <a:ahLst/>
            <a:cxnLst/>
            <a:rect l="l" t="t" r="r" b="b"/>
            <a:pathLst>
              <a:path w="41910" h="127000">
                <a:moveTo>
                  <a:pt x="41558" y="0"/>
                </a:moveTo>
                <a:lnTo>
                  <a:pt x="29498" y="0"/>
                </a:lnTo>
                <a:lnTo>
                  <a:pt x="25642" y="12488"/>
                </a:lnTo>
                <a:lnTo>
                  <a:pt x="19774" y="19453"/>
                </a:lnTo>
                <a:lnTo>
                  <a:pt x="11392" y="22734"/>
                </a:lnTo>
                <a:lnTo>
                  <a:pt x="0" y="24175"/>
                </a:lnTo>
                <a:lnTo>
                  <a:pt x="0" y="36262"/>
                </a:lnTo>
                <a:lnTo>
                  <a:pt x="25478" y="36262"/>
                </a:lnTo>
                <a:lnTo>
                  <a:pt x="25478" y="126939"/>
                </a:lnTo>
                <a:lnTo>
                  <a:pt x="41558" y="126939"/>
                </a:lnTo>
                <a:lnTo>
                  <a:pt x="41558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9" name="object 4569"/>
          <p:cNvSpPr/>
          <p:nvPr/>
        </p:nvSpPr>
        <p:spPr>
          <a:xfrm>
            <a:off x="3307234" y="3948900"/>
            <a:ext cx="168966" cy="126939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0" name="object 4570"/>
          <p:cNvSpPr/>
          <p:nvPr/>
        </p:nvSpPr>
        <p:spPr>
          <a:xfrm>
            <a:off x="2831405" y="4143851"/>
            <a:ext cx="101858" cy="136024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1" name="object 4571"/>
          <p:cNvSpPr/>
          <p:nvPr/>
        </p:nvSpPr>
        <p:spPr>
          <a:xfrm>
            <a:off x="2954722" y="4148384"/>
            <a:ext cx="84438" cy="128470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2" name="object 4572"/>
          <p:cNvSpPr/>
          <p:nvPr/>
        </p:nvSpPr>
        <p:spPr>
          <a:xfrm>
            <a:off x="3060601" y="4148384"/>
            <a:ext cx="89816" cy="131492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3" name="object 4573"/>
          <p:cNvSpPr/>
          <p:nvPr/>
        </p:nvSpPr>
        <p:spPr>
          <a:xfrm>
            <a:off x="3224136" y="4151406"/>
            <a:ext cx="41910" cy="125730"/>
          </a:xfrm>
          <a:custGeom>
            <a:avLst/>
            <a:gdLst/>
            <a:ahLst/>
            <a:cxnLst/>
            <a:rect l="l" t="t" r="r" b="b"/>
            <a:pathLst>
              <a:path w="41910" h="125729">
                <a:moveTo>
                  <a:pt x="41558" y="0"/>
                </a:moveTo>
                <a:lnTo>
                  <a:pt x="30838" y="0"/>
                </a:lnTo>
                <a:lnTo>
                  <a:pt x="26954" y="11839"/>
                </a:lnTo>
                <a:lnTo>
                  <a:pt x="20939" y="18715"/>
                </a:lnTo>
                <a:lnTo>
                  <a:pt x="12165" y="21904"/>
                </a:lnTo>
                <a:lnTo>
                  <a:pt x="0" y="22684"/>
                </a:lnTo>
                <a:lnTo>
                  <a:pt x="0" y="36282"/>
                </a:lnTo>
                <a:lnTo>
                  <a:pt x="26800" y="36282"/>
                </a:lnTo>
                <a:lnTo>
                  <a:pt x="26800" y="125448"/>
                </a:lnTo>
                <a:lnTo>
                  <a:pt x="41558" y="125448"/>
                </a:lnTo>
                <a:lnTo>
                  <a:pt x="41558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4" name="object 4574"/>
          <p:cNvSpPr/>
          <p:nvPr/>
        </p:nvSpPr>
        <p:spPr>
          <a:xfrm>
            <a:off x="3304554" y="4151406"/>
            <a:ext cx="166286" cy="128470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5" name="object 4575"/>
          <p:cNvSpPr/>
          <p:nvPr/>
        </p:nvSpPr>
        <p:spPr>
          <a:xfrm>
            <a:off x="3024420" y="4385683"/>
            <a:ext cx="50165" cy="57785"/>
          </a:xfrm>
          <a:custGeom>
            <a:avLst/>
            <a:gdLst/>
            <a:ahLst/>
            <a:cxnLst/>
            <a:rect l="l" t="t" r="r" b="b"/>
            <a:pathLst>
              <a:path w="50164" h="57785">
                <a:moveTo>
                  <a:pt x="25460" y="0"/>
                </a:moveTo>
                <a:lnTo>
                  <a:pt x="15263" y="2148"/>
                </a:lnTo>
                <a:lnTo>
                  <a:pt x="7202" y="8121"/>
                </a:lnTo>
                <a:lnTo>
                  <a:pt x="1905" y="17210"/>
                </a:lnTo>
                <a:lnTo>
                  <a:pt x="0" y="28707"/>
                </a:lnTo>
                <a:lnTo>
                  <a:pt x="1905" y="39567"/>
                </a:lnTo>
                <a:lnTo>
                  <a:pt x="7202" y="48727"/>
                </a:lnTo>
                <a:lnTo>
                  <a:pt x="15263" y="55054"/>
                </a:lnTo>
                <a:lnTo>
                  <a:pt x="25460" y="57415"/>
                </a:lnTo>
                <a:lnTo>
                  <a:pt x="34884" y="55054"/>
                </a:lnTo>
                <a:lnTo>
                  <a:pt x="42554" y="48727"/>
                </a:lnTo>
                <a:lnTo>
                  <a:pt x="47711" y="39567"/>
                </a:lnTo>
                <a:lnTo>
                  <a:pt x="49598" y="28707"/>
                </a:lnTo>
                <a:lnTo>
                  <a:pt x="47711" y="17210"/>
                </a:lnTo>
                <a:lnTo>
                  <a:pt x="42554" y="8121"/>
                </a:lnTo>
                <a:lnTo>
                  <a:pt x="34884" y="2148"/>
                </a:lnTo>
                <a:lnTo>
                  <a:pt x="25460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6" name="object 4576"/>
          <p:cNvSpPr/>
          <p:nvPr/>
        </p:nvSpPr>
        <p:spPr>
          <a:xfrm>
            <a:off x="3124939" y="4385683"/>
            <a:ext cx="51435" cy="57785"/>
          </a:xfrm>
          <a:custGeom>
            <a:avLst/>
            <a:gdLst/>
            <a:ahLst/>
            <a:cxnLst/>
            <a:rect l="l" t="t" r="r" b="b"/>
            <a:pathLst>
              <a:path w="51435" h="57785">
                <a:moveTo>
                  <a:pt x="25478" y="0"/>
                </a:moveTo>
                <a:lnTo>
                  <a:pt x="15843" y="2148"/>
                </a:lnTo>
                <a:lnTo>
                  <a:pt x="7713" y="8121"/>
                </a:lnTo>
                <a:lnTo>
                  <a:pt x="2096" y="17210"/>
                </a:lnTo>
                <a:lnTo>
                  <a:pt x="0" y="28707"/>
                </a:lnTo>
                <a:lnTo>
                  <a:pt x="2096" y="39567"/>
                </a:lnTo>
                <a:lnTo>
                  <a:pt x="7713" y="48727"/>
                </a:lnTo>
                <a:lnTo>
                  <a:pt x="15843" y="55054"/>
                </a:lnTo>
                <a:lnTo>
                  <a:pt x="25478" y="57415"/>
                </a:lnTo>
                <a:lnTo>
                  <a:pt x="35109" y="55054"/>
                </a:lnTo>
                <a:lnTo>
                  <a:pt x="43233" y="48727"/>
                </a:lnTo>
                <a:lnTo>
                  <a:pt x="48844" y="39567"/>
                </a:lnTo>
                <a:lnTo>
                  <a:pt x="50938" y="28707"/>
                </a:lnTo>
                <a:lnTo>
                  <a:pt x="48844" y="17210"/>
                </a:lnTo>
                <a:lnTo>
                  <a:pt x="43233" y="8121"/>
                </a:lnTo>
                <a:lnTo>
                  <a:pt x="35109" y="2148"/>
                </a:lnTo>
                <a:lnTo>
                  <a:pt x="25478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7" name="object 4577"/>
          <p:cNvSpPr/>
          <p:nvPr/>
        </p:nvSpPr>
        <p:spPr>
          <a:xfrm>
            <a:off x="3226816" y="4385683"/>
            <a:ext cx="50165" cy="57785"/>
          </a:xfrm>
          <a:custGeom>
            <a:avLst/>
            <a:gdLst/>
            <a:ahLst/>
            <a:cxnLst/>
            <a:rect l="l" t="t" r="r" b="b"/>
            <a:pathLst>
              <a:path w="50164" h="57785">
                <a:moveTo>
                  <a:pt x="24120" y="0"/>
                </a:moveTo>
                <a:lnTo>
                  <a:pt x="14698" y="2148"/>
                </a:lnTo>
                <a:lnTo>
                  <a:pt x="7035" y="8121"/>
                </a:lnTo>
                <a:lnTo>
                  <a:pt x="1884" y="17210"/>
                </a:lnTo>
                <a:lnTo>
                  <a:pt x="0" y="28707"/>
                </a:lnTo>
                <a:lnTo>
                  <a:pt x="1884" y="39567"/>
                </a:lnTo>
                <a:lnTo>
                  <a:pt x="7035" y="48727"/>
                </a:lnTo>
                <a:lnTo>
                  <a:pt x="14698" y="55054"/>
                </a:lnTo>
                <a:lnTo>
                  <a:pt x="24120" y="57415"/>
                </a:lnTo>
                <a:lnTo>
                  <a:pt x="34327" y="55054"/>
                </a:lnTo>
                <a:lnTo>
                  <a:pt x="42393" y="48727"/>
                </a:lnTo>
                <a:lnTo>
                  <a:pt x="47692" y="39567"/>
                </a:lnTo>
                <a:lnTo>
                  <a:pt x="49598" y="28707"/>
                </a:lnTo>
                <a:lnTo>
                  <a:pt x="47692" y="17210"/>
                </a:lnTo>
                <a:lnTo>
                  <a:pt x="42393" y="8121"/>
                </a:lnTo>
                <a:lnTo>
                  <a:pt x="34327" y="2148"/>
                </a:lnTo>
                <a:lnTo>
                  <a:pt x="24120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8" name="object 457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D27F9DB8-73EC-4834-96F3-8BA7E5FA32C2}" type="datetime9">
              <a:rPr lang="en-US" spc="-5" smtClean="0"/>
              <a:t>2/21/2019 11:55:41 AM</a:t>
            </a:fld>
            <a:endParaRPr spc="-5" dirty="0"/>
          </a:p>
        </p:txBody>
      </p:sp>
      <p:sp>
        <p:nvSpPr>
          <p:cNvPr id="4579" name="object 457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67</a:t>
            </a:fld>
            <a:endParaRPr spc="-5" dirty="0"/>
          </a:p>
        </p:txBody>
      </p:sp>
      <p:sp>
        <p:nvSpPr>
          <p:cNvPr id="4580" name="object 458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spc="5" dirty="0"/>
              <a:t>9</a:t>
            </a:r>
            <a:r>
              <a:rPr sz="975" spc="7" baseline="25641" dirty="0"/>
              <a:t>th</a:t>
            </a:r>
            <a:r>
              <a:rPr sz="975" spc="150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4051" y="5849937"/>
            <a:ext cx="1284224" cy="792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04413" y="207009"/>
            <a:ext cx="3027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0000"/>
                </a:solidFill>
              </a:rPr>
              <a:t>Implementation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5EA4062D-4EBE-45E6-A672-3B3ECC410E79}" type="datetime9">
              <a:rPr lang="en-US" spc="-5" smtClean="0"/>
              <a:t>2/21/2019 11:55:41 AM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68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spc="5" dirty="0"/>
              <a:t>9</a:t>
            </a:r>
            <a:r>
              <a:rPr sz="975" spc="7" baseline="25641" dirty="0"/>
              <a:t>th</a:t>
            </a:r>
            <a:r>
              <a:rPr sz="975" spc="150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929741" y="1139072"/>
            <a:ext cx="6911975" cy="261874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501650" indent="-488950">
              <a:lnSpc>
                <a:spcPct val="100000"/>
              </a:lnSpc>
              <a:spcBef>
                <a:spcPts val="8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501650" algn="l"/>
                <a:tab pos="502284" algn="l"/>
              </a:tabLst>
            </a:pPr>
            <a:r>
              <a:rPr sz="1800" spc="-5" dirty="0">
                <a:latin typeface="Arial"/>
                <a:cs typeface="Arial"/>
              </a:rPr>
              <a:t>Even simulations have limited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accuracy</a:t>
            </a:r>
            <a:endParaRPr sz="1800">
              <a:latin typeface="Arial"/>
              <a:cs typeface="Arial"/>
            </a:endParaRPr>
          </a:p>
          <a:p>
            <a:pPr marL="501650" indent="-488950">
              <a:lnSpc>
                <a:spcPct val="100000"/>
              </a:lnSpc>
              <a:spcBef>
                <a:spcPts val="76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501650" algn="l"/>
                <a:tab pos="502284" algn="l"/>
              </a:tabLst>
            </a:pPr>
            <a:r>
              <a:rPr sz="1800" dirty="0">
                <a:latin typeface="Arial"/>
                <a:cs typeface="Arial"/>
              </a:rPr>
              <a:t>Just </a:t>
            </a:r>
            <a:r>
              <a:rPr sz="1800" spc="-5" dirty="0">
                <a:latin typeface="Arial"/>
                <a:cs typeface="Arial"/>
              </a:rPr>
              <a:t>implement new scheduler and </a:t>
            </a:r>
            <a:r>
              <a:rPr sz="1800" dirty="0">
                <a:latin typeface="Arial"/>
                <a:cs typeface="Arial"/>
              </a:rPr>
              <a:t>test </a:t>
            </a:r>
            <a:r>
              <a:rPr sz="1800" spc="-5" dirty="0">
                <a:latin typeface="Arial"/>
                <a:cs typeface="Arial"/>
              </a:rPr>
              <a:t>in real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systems</a:t>
            </a:r>
            <a:endParaRPr sz="1800">
              <a:latin typeface="Arial"/>
              <a:cs typeface="Arial"/>
            </a:endParaRPr>
          </a:p>
          <a:p>
            <a:pPr marL="1154430" lvl="1" indent="-489584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1153795" algn="l"/>
                <a:tab pos="1155065" algn="l"/>
              </a:tabLst>
            </a:pPr>
            <a:r>
              <a:rPr sz="1800" spc="-5" dirty="0">
                <a:latin typeface="Arial"/>
                <a:cs typeface="Arial"/>
              </a:rPr>
              <a:t>High </a:t>
            </a:r>
            <a:r>
              <a:rPr sz="1800" dirty="0">
                <a:latin typeface="Arial"/>
                <a:cs typeface="Arial"/>
              </a:rPr>
              <a:t>cost, </a:t>
            </a:r>
            <a:r>
              <a:rPr sz="1800" spc="-5" dirty="0">
                <a:latin typeface="Arial"/>
                <a:cs typeface="Arial"/>
              </a:rPr>
              <a:t>high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risk</a:t>
            </a:r>
            <a:endParaRPr sz="1800">
              <a:latin typeface="Arial"/>
              <a:cs typeface="Arial"/>
            </a:endParaRPr>
          </a:p>
          <a:p>
            <a:pPr marL="1154430" lvl="1" indent="-489584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1153795" algn="l"/>
                <a:tab pos="1155065" algn="l"/>
              </a:tabLst>
            </a:pPr>
            <a:r>
              <a:rPr sz="1800" spc="-5" dirty="0">
                <a:latin typeface="Arial"/>
                <a:cs typeface="Arial"/>
              </a:rPr>
              <a:t>Environments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vary</a:t>
            </a:r>
            <a:endParaRPr sz="1800">
              <a:latin typeface="Arial"/>
              <a:cs typeface="Arial"/>
            </a:endParaRPr>
          </a:p>
          <a:p>
            <a:pPr marL="501650" indent="-488950">
              <a:lnSpc>
                <a:spcPct val="100000"/>
              </a:lnSpc>
              <a:spcBef>
                <a:spcPts val="76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501650" algn="l"/>
                <a:tab pos="502284" algn="l"/>
              </a:tabLst>
            </a:pPr>
            <a:r>
              <a:rPr sz="1800" dirty="0">
                <a:latin typeface="Arial"/>
                <a:cs typeface="Arial"/>
              </a:rPr>
              <a:t>Most </a:t>
            </a:r>
            <a:r>
              <a:rPr sz="1800" spc="-5" dirty="0">
                <a:latin typeface="Arial"/>
                <a:cs typeface="Arial"/>
              </a:rPr>
              <a:t>flexible schedulers can be modified per-site </a:t>
            </a:r>
            <a:r>
              <a:rPr sz="1800" spc="-10" dirty="0">
                <a:latin typeface="Arial"/>
                <a:cs typeface="Arial"/>
              </a:rPr>
              <a:t>or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per-system</a:t>
            </a:r>
            <a:endParaRPr sz="1800">
              <a:latin typeface="Arial"/>
              <a:cs typeface="Arial"/>
            </a:endParaRPr>
          </a:p>
          <a:p>
            <a:pPr marL="501650" indent="-48895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501650" algn="l"/>
                <a:tab pos="502284" algn="l"/>
              </a:tabLst>
            </a:pPr>
            <a:r>
              <a:rPr sz="1800" dirty="0">
                <a:latin typeface="Arial"/>
                <a:cs typeface="Arial"/>
              </a:rPr>
              <a:t>Or APIs to </a:t>
            </a:r>
            <a:r>
              <a:rPr sz="1800" spc="-5" dirty="0">
                <a:latin typeface="Arial"/>
                <a:cs typeface="Arial"/>
              </a:rPr>
              <a:t>modify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priorities</a:t>
            </a:r>
            <a:endParaRPr sz="1800">
              <a:latin typeface="Arial"/>
              <a:cs typeface="Arial"/>
            </a:endParaRPr>
          </a:p>
          <a:p>
            <a:pPr marL="501650" indent="-488950">
              <a:lnSpc>
                <a:spcPct val="100000"/>
              </a:lnSpc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501650" algn="l"/>
                <a:tab pos="502284" algn="l"/>
              </a:tabLst>
            </a:pPr>
            <a:r>
              <a:rPr sz="1800" spc="-5" dirty="0">
                <a:latin typeface="Arial"/>
                <a:cs typeface="Arial"/>
              </a:rPr>
              <a:t>But again environments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vary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437" y="2960687"/>
            <a:ext cx="2870200" cy="201930"/>
          </a:xfrm>
          <a:custGeom>
            <a:avLst/>
            <a:gdLst/>
            <a:ahLst/>
            <a:cxnLst/>
            <a:rect l="l" t="t" r="r" b="b"/>
            <a:pathLst>
              <a:path w="2870200" h="201930">
                <a:moveTo>
                  <a:pt x="0" y="201612"/>
                </a:moveTo>
                <a:lnTo>
                  <a:pt x="2870200" y="201612"/>
                </a:lnTo>
                <a:lnTo>
                  <a:pt x="2870200" y="0"/>
                </a:lnTo>
                <a:lnTo>
                  <a:pt x="0" y="0"/>
                </a:lnTo>
                <a:lnTo>
                  <a:pt x="0" y="201612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8701" y="2960687"/>
            <a:ext cx="2870200" cy="201930"/>
          </a:xfrm>
          <a:custGeom>
            <a:avLst/>
            <a:gdLst/>
            <a:ahLst/>
            <a:cxnLst/>
            <a:rect l="l" t="t" r="r" b="b"/>
            <a:pathLst>
              <a:path w="2870200" h="201930">
                <a:moveTo>
                  <a:pt x="0" y="201612"/>
                </a:moveTo>
                <a:lnTo>
                  <a:pt x="2870200" y="201612"/>
                </a:lnTo>
                <a:lnTo>
                  <a:pt x="2870200" y="0"/>
                </a:lnTo>
                <a:lnTo>
                  <a:pt x="0" y="0"/>
                </a:lnTo>
                <a:lnTo>
                  <a:pt x="0" y="201612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38901" y="2960687"/>
            <a:ext cx="2870200" cy="201930"/>
          </a:xfrm>
          <a:custGeom>
            <a:avLst/>
            <a:gdLst/>
            <a:ahLst/>
            <a:cxnLst/>
            <a:rect l="l" t="t" r="r" b="b"/>
            <a:pathLst>
              <a:path w="2870200" h="201930">
                <a:moveTo>
                  <a:pt x="0" y="201612"/>
                </a:moveTo>
                <a:lnTo>
                  <a:pt x="2870200" y="201612"/>
                </a:lnTo>
                <a:lnTo>
                  <a:pt x="2870200" y="0"/>
                </a:lnTo>
                <a:lnTo>
                  <a:pt x="0" y="0"/>
                </a:lnTo>
                <a:lnTo>
                  <a:pt x="0" y="201612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97379" y="4331703"/>
            <a:ext cx="2025520" cy="1328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22701" y="4119562"/>
            <a:ext cx="2138680" cy="1670050"/>
          </a:xfrm>
          <a:custGeom>
            <a:avLst/>
            <a:gdLst/>
            <a:ahLst/>
            <a:cxnLst/>
            <a:rect l="l" t="t" r="r" b="b"/>
            <a:pathLst>
              <a:path w="2138679" h="1670050">
                <a:moveTo>
                  <a:pt x="0" y="1670050"/>
                </a:moveTo>
                <a:lnTo>
                  <a:pt x="2138299" y="1670050"/>
                </a:lnTo>
                <a:lnTo>
                  <a:pt x="2138299" y="0"/>
                </a:lnTo>
                <a:lnTo>
                  <a:pt x="0" y="0"/>
                </a:lnTo>
                <a:lnTo>
                  <a:pt x="0" y="1670050"/>
                </a:lnTo>
                <a:close/>
              </a:path>
            </a:pathLst>
          </a:custGeom>
          <a:ln w="76200">
            <a:solidFill>
              <a:srgbClr val="336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95573" y="5917565"/>
            <a:ext cx="2393950" cy="0"/>
          </a:xfrm>
          <a:custGeom>
            <a:avLst/>
            <a:gdLst/>
            <a:ahLst/>
            <a:cxnLst/>
            <a:rect l="l" t="t" r="r" b="b"/>
            <a:pathLst>
              <a:path w="2393950">
                <a:moveTo>
                  <a:pt x="0" y="0"/>
                </a:moveTo>
                <a:lnTo>
                  <a:pt x="2393950" y="0"/>
                </a:lnTo>
              </a:path>
            </a:pathLst>
          </a:custGeom>
          <a:ln w="11429">
            <a:solidFill>
              <a:srgbClr val="66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01289" y="3990340"/>
            <a:ext cx="0" cy="1921510"/>
          </a:xfrm>
          <a:custGeom>
            <a:avLst/>
            <a:gdLst/>
            <a:ahLst/>
            <a:cxnLst/>
            <a:rect l="l" t="t" r="r" b="b"/>
            <a:pathLst>
              <a:path h="1921510">
                <a:moveTo>
                  <a:pt x="0" y="0"/>
                </a:moveTo>
                <a:lnTo>
                  <a:pt x="0" y="1921510"/>
                </a:lnTo>
              </a:path>
            </a:pathLst>
          </a:custGeom>
          <a:ln w="11430">
            <a:solidFill>
              <a:srgbClr val="66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95573" y="3984625"/>
            <a:ext cx="2393950" cy="0"/>
          </a:xfrm>
          <a:custGeom>
            <a:avLst/>
            <a:gdLst/>
            <a:ahLst/>
            <a:cxnLst/>
            <a:rect l="l" t="t" r="r" b="b"/>
            <a:pathLst>
              <a:path w="2393950">
                <a:moveTo>
                  <a:pt x="0" y="0"/>
                </a:moveTo>
                <a:lnTo>
                  <a:pt x="2393950" y="0"/>
                </a:lnTo>
              </a:path>
            </a:pathLst>
          </a:custGeom>
          <a:ln w="11430">
            <a:solidFill>
              <a:srgbClr val="66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83809" y="3989704"/>
            <a:ext cx="0" cy="1922145"/>
          </a:xfrm>
          <a:custGeom>
            <a:avLst/>
            <a:gdLst/>
            <a:ahLst/>
            <a:cxnLst/>
            <a:rect l="l" t="t" r="r" b="b"/>
            <a:pathLst>
              <a:path h="1922145">
                <a:moveTo>
                  <a:pt x="0" y="0"/>
                </a:moveTo>
                <a:lnTo>
                  <a:pt x="0" y="1921827"/>
                </a:lnTo>
              </a:path>
            </a:pathLst>
          </a:custGeom>
          <a:ln w="11429">
            <a:solidFill>
              <a:srgbClr val="66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18433" y="5883275"/>
            <a:ext cx="2348230" cy="0"/>
          </a:xfrm>
          <a:custGeom>
            <a:avLst/>
            <a:gdLst/>
            <a:ahLst/>
            <a:cxnLst/>
            <a:rect l="l" t="t" r="r" b="b"/>
            <a:pathLst>
              <a:path w="2348229">
                <a:moveTo>
                  <a:pt x="0" y="0"/>
                </a:moveTo>
                <a:lnTo>
                  <a:pt x="2348230" y="0"/>
                </a:lnTo>
              </a:path>
            </a:pathLst>
          </a:custGeom>
          <a:ln w="34290">
            <a:solidFill>
              <a:srgbClr val="66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35579" y="4036059"/>
            <a:ext cx="0" cy="1830070"/>
          </a:xfrm>
          <a:custGeom>
            <a:avLst/>
            <a:gdLst/>
            <a:ahLst/>
            <a:cxnLst/>
            <a:rect l="l" t="t" r="r" b="b"/>
            <a:pathLst>
              <a:path h="1830070">
                <a:moveTo>
                  <a:pt x="0" y="0"/>
                </a:moveTo>
                <a:lnTo>
                  <a:pt x="0" y="1830070"/>
                </a:lnTo>
              </a:path>
            </a:pathLst>
          </a:custGeom>
          <a:ln w="34290">
            <a:solidFill>
              <a:srgbClr val="66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18433" y="4018915"/>
            <a:ext cx="2348230" cy="0"/>
          </a:xfrm>
          <a:custGeom>
            <a:avLst/>
            <a:gdLst/>
            <a:ahLst/>
            <a:cxnLst/>
            <a:rect l="l" t="t" r="r" b="b"/>
            <a:pathLst>
              <a:path w="2348229">
                <a:moveTo>
                  <a:pt x="0" y="0"/>
                </a:moveTo>
                <a:lnTo>
                  <a:pt x="2348230" y="0"/>
                </a:lnTo>
              </a:path>
            </a:pathLst>
          </a:custGeom>
          <a:ln w="34289">
            <a:solidFill>
              <a:srgbClr val="66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49519" y="4035425"/>
            <a:ext cx="0" cy="1830705"/>
          </a:xfrm>
          <a:custGeom>
            <a:avLst/>
            <a:gdLst/>
            <a:ahLst/>
            <a:cxnLst/>
            <a:rect l="l" t="t" r="r" b="b"/>
            <a:pathLst>
              <a:path h="1830704">
                <a:moveTo>
                  <a:pt x="0" y="0"/>
                </a:moveTo>
                <a:lnTo>
                  <a:pt x="0" y="1830387"/>
                </a:lnTo>
              </a:path>
            </a:pathLst>
          </a:custGeom>
          <a:ln w="34289">
            <a:solidFill>
              <a:srgbClr val="66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374773" y="2084577"/>
            <a:ext cx="439293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5" dirty="0"/>
              <a:t>End of Chapter</a:t>
            </a:r>
            <a:r>
              <a:rPr sz="4300" spc="-50" dirty="0"/>
              <a:t> </a:t>
            </a:r>
            <a:r>
              <a:rPr sz="4300" spc="-5" dirty="0"/>
              <a:t>6</a:t>
            </a:r>
            <a:endParaRPr sz="430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71ABEF35-A646-45CB-AD71-A3E7903E64E0}" type="datetime9">
              <a:rPr lang="en-US" spc="-5" smtClean="0">
                <a:solidFill>
                  <a:srgbClr val="336699"/>
                </a:solidFill>
              </a:rPr>
              <a:t>2/21/2019 11:55:41 AM</a:t>
            </a:fld>
            <a:endParaRPr spc="-5" dirty="0">
              <a:solidFill>
                <a:srgbClr val="336699"/>
              </a:solidFill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5867" y="6655873"/>
            <a:ext cx="2475865" cy="16827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000" b="1" spc="-5" dirty="0">
                <a:solidFill>
                  <a:srgbClr val="336699"/>
                </a:solidFill>
                <a:latin typeface="Arial"/>
                <a:cs typeface="Arial"/>
              </a:rPr>
              <a:t>Operating </a:t>
            </a:r>
            <a:r>
              <a:rPr sz="1000" b="1" spc="-10" dirty="0">
                <a:solidFill>
                  <a:srgbClr val="336699"/>
                </a:solidFill>
                <a:latin typeface="Arial"/>
                <a:cs typeface="Arial"/>
              </a:rPr>
              <a:t>System </a:t>
            </a:r>
            <a:r>
              <a:rPr sz="1000" b="1" spc="-5" dirty="0">
                <a:solidFill>
                  <a:srgbClr val="336699"/>
                </a:solidFill>
                <a:latin typeface="Arial"/>
                <a:cs typeface="Arial"/>
              </a:rPr>
              <a:t>Concepts – </a:t>
            </a:r>
            <a:r>
              <a:rPr sz="1000" b="1" dirty="0">
                <a:solidFill>
                  <a:srgbClr val="336699"/>
                </a:solidFill>
                <a:latin typeface="Arial"/>
                <a:cs typeface="Arial"/>
              </a:rPr>
              <a:t>9</a:t>
            </a:r>
            <a:r>
              <a:rPr sz="975" b="1" baseline="25641" dirty="0">
                <a:solidFill>
                  <a:srgbClr val="336699"/>
                </a:solidFill>
                <a:latin typeface="Arial"/>
                <a:cs typeface="Arial"/>
              </a:rPr>
              <a:t>th</a:t>
            </a:r>
            <a:r>
              <a:rPr sz="975" b="1" spc="165" baseline="25641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336699"/>
                </a:solidFill>
                <a:latin typeface="Arial"/>
                <a:cs typeface="Arial"/>
              </a:rPr>
              <a:t>Edition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D973A61D-D011-4148-B85C-34762B96DA1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pc="-5"/>
              <a:t>Operating </a:t>
            </a:r>
            <a:r>
              <a:rPr lang="en-US" spc="-10"/>
              <a:t>System </a:t>
            </a:r>
            <a:r>
              <a:rPr lang="en-US" spc="-5"/>
              <a:t>Concepts – </a:t>
            </a:r>
            <a:r>
              <a:rPr lang="en-US" spc="5"/>
              <a:t>9</a:t>
            </a:r>
            <a:r>
              <a:rPr lang="en-US" sz="975" spc="7" baseline="25641"/>
              <a:t>th</a:t>
            </a:r>
            <a:r>
              <a:rPr lang="en-US" sz="975" spc="150" baseline="25641"/>
              <a:t> </a:t>
            </a:r>
            <a:r>
              <a:rPr lang="en-US" sz="1000" spc="-5"/>
              <a:t>Edition</a:t>
            </a:r>
            <a:endParaRPr lang="en-US" sz="100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FDCD5B0-2666-4033-84DF-9D5563616A7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IN" spc="-5"/>
              <a:t>6.</a:t>
            </a:r>
            <a:fld id="{81D60167-4931-47E6-BA6A-407CBD079E47}" type="slidenum">
              <a:rPr spc="-5" smtClean="0"/>
              <a:t>69</a:t>
            </a:fld>
            <a:endParaRPr spc="-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4051" y="5849937"/>
            <a:ext cx="1284224" cy="792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81934" y="219532"/>
            <a:ext cx="29610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CPU</a:t>
            </a:r>
            <a:r>
              <a:rPr spc="-65" dirty="0"/>
              <a:t> </a:t>
            </a:r>
            <a:r>
              <a:rPr spc="-5" dirty="0"/>
              <a:t>Scheduler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5AD75A4B-2006-41F3-92C7-9AFA3668709A}" type="datetime9">
              <a:rPr lang="en-US" spc="-5" smtClean="0"/>
              <a:t>2/21/2019 11:55:41 AM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4380357" y="6656752"/>
            <a:ext cx="21399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6.</a:t>
            </a:r>
            <a:fld id="{81D60167-4931-47E6-BA6A-407CBD079E47}" type="slidenum"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7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spc="5" dirty="0"/>
              <a:t>9</a:t>
            </a:r>
            <a:r>
              <a:rPr sz="975" spc="7" baseline="25641" dirty="0"/>
              <a:t>th</a:t>
            </a:r>
            <a:r>
              <a:rPr sz="975" spc="150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250342" y="1070228"/>
            <a:ext cx="8581390" cy="5677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43535" indent="-342900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Short-term scheduler </a:t>
            </a:r>
            <a:r>
              <a:rPr sz="1800" spc="-5" dirty="0">
                <a:latin typeface="Arial"/>
                <a:cs typeface="Arial"/>
              </a:rPr>
              <a:t>selects </a:t>
            </a:r>
            <a:r>
              <a:rPr sz="1800" dirty="0">
                <a:latin typeface="Arial"/>
                <a:cs typeface="Arial"/>
              </a:rPr>
              <a:t>from </a:t>
            </a:r>
            <a:r>
              <a:rPr sz="1800" spc="-5" dirty="0">
                <a:latin typeface="Arial"/>
                <a:cs typeface="Arial"/>
              </a:rPr>
              <a:t>among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processes in ready queue and  allocates the CPU to one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them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Queue </a:t>
            </a:r>
            <a:r>
              <a:rPr sz="1800" dirty="0">
                <a:latin typeface="Arial"/>
                <a:cs typeface="Arial"/>
              </a:rPr>
              <a:t>may </a:t>
            </a:r>
            <a:r>
              <a:rPr sz="1800" spc="-5" dirty="0">
                <a:latin typeface="Arial"/>
                <a:cs typeface="Arial"/>
              </a:rPr>
              <a:t>be ordered in various </a:t>
            </a:r>
            <a:r>
              <a:rPr sz="1800" spc="-15" dirty="0">
                <a:latin typeface="Arial"/>
                <a:cs typeface="Arial"/>
              </a:rPr>
              <a:t>ways: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FIFO,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LIFO,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Random,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Priority,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…</a:t>
            </a:r>
            <a:r>
              <a:rPr sz="1800" spc="1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etc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CC6600"/>
              </a:buClr>
              <a:buFont typeface="Wingdings"/>
              <a:buChar char=""/>
            </a:pPr>
            <a:endParaRPr sz="17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CPU </a:t>
            </a:r>
            <a:r>
              <a:rPr sz="1800" spc="-10" dirty="0">
                <a:latin typeface="Arial"/>
                <a:cs typeface="Arial"/>
              </a:rPr>
              <a:t>scheduling decisions </a:t>
            </a:r>
            <a:r>
              <a:rPr sz="1800" spc="-5" dirty="0">
                <a:latin typeface="Arial"/>
                <a:cs typeface="Arial"/>
              </a:rPr>
              <a:t>may </a:t>
            </a:r>
            <a:r>
              <a:rPr sz="1800" dirty="0">
                <a:latin typeface="Arial"/>
                <a:cs typeface="Arial"/>
              </a:rPr>
              <a:t>take </a:t>
            </a:r>
            <a:r>
              <a:rPr sz="1800" spc="-5" dirty="0">
                <a:latin typeface="Arial"/>
                <a:cs typeface="Arial"/>
              </a:rPr>
              <a:t>place </a:t>
            </a:r>
            <a:r>
              <a:rPr sz="1800" spc="-20" dirty="0">
                <a:latin typeface="Arial"/>
                <a:cs typeface="Arial"/>
              </a:rPr>
              <a:t>when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1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process:</a:t>
            </a:r>
            <a:endParaRPr sz="1800">
              <a:latin typeface="Arial"/>
              <a:cs typeface="Arial"/>
            </a:endParaRPr>
          </a:p>
          <a:p>
            <a:pPr marL="812800" indent="-342900">
              <a:lnSpc>
                <a:spcPct val="100000"/>
              </a:lnSpc>
              <a:spcBef>
                <a:spcPts val="675"/>
              </a:spcBef>
              <a:buClr>
                <a:srgbClr val="CC6600"/>
              </a:buClr>
              <a:buAutoNum type="arabicPeriod"/>
              <a:tabLst>
                <a:tab pos="812165" algn="l"/>
                <a:tab pos="812800" algn="l"/>
              </a:tabLst>
            </a:pPr>
            <a:r>
              <a:rPr sz="1800" spc="-10" dirty="0">
                <a:latin typeface="Arial"/>
                <a:cs typeface="Arial"/>
              </a:rPr>
              <a:t>Switches </a:t>
            </a:r>
            <a:r>
              <a:rPr sz="1800" dirty="0">
                <a:latin typeface="Arial"/>
                <a:cs typeface="Arial"/>
              </a:rPr>
              <a:t>from </a:t>
            </a:r>
            <a:r>
              <a:rPr sz="1800" spc="-5" dirty="0">
                <a:latin typeface="Arial"/>
                <a:cs typeface="Arial"/>
              </a:rPr>
              <a:t>running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waiting </a:t>
            </a:r>
            <a:r>
              <a:rPr sz="1800" dirty="0">
                <a:latin typeface="Arial"/>
                <a:cs typeface="Arial"/>
              </a:rPr>
              <a:t>state;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ex: as result of I/O request or</a:t>
            </a:r>
            <a:r>
              <a:rPr sz="1600" spc="2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wait()</a:t>
            </a:r>
            <a:endParaRPr sz="1600">
              <a:latin typeface="Courier New"/>
              <a:cs typeface="Courier New"/>
            </a:endParaRPr>
          </a:p>
          <a:p>
            <a:pPr marL="812800" indent="-342900">
              <a:lnSpc>
                <a:spcPct val="100000"/>
              </a:lnSpc>
              <a:spcBef>
                <a:spcPts val="840"/>
              </a:spcBef>
              <a:buClr>
                <a:srgbClr val="CC6600"/>
              </a:buClr>
              <a:buAutoNum type="arabicPeriod"/>
              <a:tabLst>
                <a:tab pos="812165" algn="l"/>
                <a:tab pos="812800" algn="l"/>
              </a:tabLst>
            </a:pPr>
            <a:r>
              <a:rPr sz="1800" spc="-10" dirty="0">
                <a:latin typeface="Arial"/>
                <a:cs typeface="Arial"/>
              </a:rPr>
              <a:t>Switches </a:t>
            </a:r>
            <a:r>
              <a:rPr sz="1800" dirty="0">
                <a:latin typeface="Arial"/>
                <a:cs typeface="Arial"/>
              </a:rPr>
              <a:t>from </a:t>
            </a:r>
            <a:r>
              <a:rPr sz="1800" spc="-5" dirty="0">
                <a:latin typeface="Arial"/>
                <a:cs typeface="Arial"/>
              </a:rPr>
              <a:t>running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ready </a:t>
            </a:r>
            <a:r>
              <a:rPr sz="1800" dirty="0">
                <a:latin typeface="Arial"/>
                <a:cs typeface="Arial"/>
              </a:rPr>
              <a:t>state;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ex: 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when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an interrupt</a:t>
            </a:r>
            <a:r>
              <a:rPr sz="1800" spc="1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occurs</a:t>
            </a:r>
            <a:endParaRPr sz="1800">
              <a:latin typeface="Arial"/>
              <a:cs typeface="Arial"/>
            </a:endParaRPr>
          </a:p>
          <a:p>
            <a:pPr marL="812800" indent="-34290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AutoNum type="arabicPeriod"/>
              <a:tabLst>
                <a:tab pos="812165" algn="l"/>
                <a:tab pos="812800" algn="l"/>
              </a:tabLst>
            </a:pPr>
            <a:r>
              <a:rPr sz="1800" spc="-10" dirty="0">
                <a:latin typeface="Arial"/>
                <a:cs typeface="Arial"/>
              </a:rPr>
              <a:t>Switches </a:t>
            </a:r>
            <a:r>
              <a:rPr sz="1800" dirty="0">
                <a:latin typeface="Arial"/>
                <a:cs typeface="Arial"/>
              </a:rPr>
              <a:t>from </a:t>
            </a:r>
            <a:r>
              <a:rPr sz="1800" spc="-10" dirty="0">
                <a:latin typeface="Arial"/>
                <a:cs typeface="Arial"/>
              </a:rPr>
              <a:t>waiting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ready; ex: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at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completion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1800" spc="1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I/O</a:t>
            </a:r>
            <a:endParaRPr sz="1800">
              <a:latin typeface="Arial"/>
              <a:cs typeface="Arial"/>
            </a:endParaRPr>
          </a:p>
          <a:p>
            <a:pPr marL="812800" indent="-342900">
              <a:lnSpc>
                <a:spcPct val="100000"/>
              </a:lnSpc>
              <a:spcBef>
                <a:spcPts val="760"/>
              </a:spcBef>
              <a:buClr>
                <a:srgbClr val="CC6600"/>
              </a:buClr>
              <a:buSzPct val="80555"/>
              <a:buAutoNum type="arabicPeriod"/>
              <a:tabLst>
                <a:tab pos="812165" algn="l"/>
                <a:tab pos="812800" algn="l"/>
              </a:tabLst>
            </a:pPr>
            <a:r>
              <a:rPr sz="1800" spc="-5" dirty="0">
                <a:latin typeface="Arial"/>
                <a:cs typeface="Arial"/>
              </a:rPr>
              <a:t>Terminates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Scheduling taking place only under circumstances 1 and 4 is</a:t>
            </a:r>
            <a:r>
              <a:rPr sz="1800" spc="125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nonpreemptive</a:t>
            </a:r>
            <a:endParaRPr sz="1800">
              <a:latin typeface="Arial"/>
              <a:cs typeface="Arial"/>
            </a:endParaRPr>
          </a:p>
          <a:p>
            <a:pPr marL="756285" lvl="1" indent="-342900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No choice in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terms of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scheduling; new process must be selected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for</a:t>
            </a:r>
            <a:r>
              <a:rPr sz="1800" spc="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CPU</a:t>
            </a:r>
            <a:endParaRPr sz="1800">
              <a:latin typeface="Arial"/>
              <a:cs typeface="Arial"/>
            </a:endParaRPr>
          </a:p>
          <a:p>
            <a:pPr marL="1099185" lvl="2" indent="-342900">
              <a:lnSpc>
                <a:spcPct val="100000"/>
              </a:lnSpc>
              <a:spcBef>
                <a:spcPts val="680"/>
              </a:spcBef>
              <a:buClr>
                <a:srgbClr val="009900"/>
              </a:buClr>
              <a:buSzPct val="75000"/>
              <a:buFont typeface="Wingdings"/>
              <a:buChar char=""/>
              <a:tabLst>
                <a:tab pos="1099185" algn="l"/>
                <a:tab pos="1099820" algn="l"/>
              </a:tabLst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Process keeps the CPU until it either terminates or switches to waiting</a:t>
            </a:r>
            <a:r>
              <a:rPr sz="1600" spc="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state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All other </a:t>
            </a:r>
            <a:r>
              <a:rPr sz="1800" spc="-10" dirty="0">
                <a:latin typeface="Arial"/>
                <a:cs typeface="Arial"/>
              </a:rPr>
              <a:t>scheduling </a:t>
            </a:r>
            <a:r>
              <a:rPr sz="1800" dirty="0">
                <a:latin typeface="Arial"/>
                <a:cs typeface="Arial"/>
              </a:rPr>
              <a:t>is </a:t>
            </a:r>
            <a:r>
              <a:rPr sz="1800" b="1" spc="-10" dirty="0">
                <a:solidFill>
                  <a:srgbClr val="3366FF"/>
                </a:solidFill>
                <a:latin typeface="Arial"/>
                <a:cs typeface="Arial"/>
              </a:rPr>
              <a:t>preemptive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;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can result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in race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conditions (see</a:t>
            </a:r>
            <a:r>
              <a:rPr sz="1800" spc="1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Chap-5)</a:t>
            </a:r>
            <a:endParaRPr sz="1800">
              <a:latin typeface="Arial"/>
              <a:cs typeface="Arial"/>
            </a:endParaRPr>
          </a:p>
          <a:p>
            <a:pPr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Consider access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shared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Consider preemption </a:t>
            </a:r>
            <a:r>
              <a:rPr sz="1800" spc="-15" dirty="0">
                <a:latin typeface="Arial"/>
                <a:cs typeface="Arial"/>
              </a:rPr>
              <a:t>while </a:t>
            </a:r>
            <a:r>
              <a:rPr sz="1800" spc="-5" dirty="0">
                <a:latin typeface="Arial"/>
                <a:cs typeface="Arial"/>
              </a:rPr>
              <a:t>in kernel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mode</a:t>
            </a:r>
            <a:endParaRPr sz="1800">
              <a:latin typeface="Arial"/>
              <a:cs typeface="Arial"/>
            </a:endParaRPr>
          </a:p>
          <a:p>
            <a:pPr marL="756285" indent="-286385">
              <a:lnSpc>
                <a:spcPct val="100000"/>
              </a:lnSpc>
              <a:spcBef>
                <a:spcPts val="75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Consider interrupts occurring during crucial </a:t>
            </a:r>
            <a:r>
              <a:rPr sz="1800" dirty="0">
                <a:latin typeface="Arial"/>
                <a:cs typeface="Arial"/>
              </a:rPr>
              <a:t>OS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activities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91FFF5-8B96-4EE4-B0CD-5B663B425C0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IN" spc="-5"/>
              <a:t>6.</a:t>
            </a:r>
            <a:fld id="{81D60167-4931-47E6-BA6A-407CBD079E47}" type="slidenum">
              <a:rPr spc="-5" smtClean="0"/>
              <a:t>7</a:t>
            </a:fld>
            <a:endParaRPr spc="-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4051" y="5849937"/>
            <a:ext cx="1284224" cy="792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11782" y="234442"/>
            <a:ext cx="65481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Representation of Process</a:t>
            </a:r>
            <a:r>
              <a:rPr sz="2800" spc="70" dirty="0"/>
              <a:t> </a:t>
            </a:r>
            <a:r>
              <a:rPr sz="2800" spc="-5" dirty="0"/>
              <a:t>Scheduling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1487550" y="1966912"/>
            <a:ext cx="6546850" cy="3781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2910" y="1056513"/>
            <a:ext cx="6249670" cy="1242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650" indent="-488950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501650" algn="l"/>
                <a:tab pos="502284" algn="l"/>
              </a:tabLst>
            </a:pP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Queueing diagram </a:t>
            </a:r>
            <a:r>
              <a:rPr sz="1800" spc="-5" dirty="0">
                <a:latin typeface="Arial"/>
                <a:cs typeface="Arial"/>
              </a:rPr>
              <a:t>represents queues, resources,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flows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50">
              <a:latin typeface="Times New Roman"/>
              <a:cs typeface="Times New Roman"/>
            </a:endParaRPr>
          </a:p>
          <a:p>
            <a:pPr marL="434975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Verdana"/>
                <a:cs typeface="Verdana"/>
              </a:rPr>
              <a:t>Jobs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EAF42CAA-FDFA-4BA7-8B14-6E6AC70E2C25}" type="datetime9">
              <a:rPr lang="en-US" spc="-5" smtClean="0"/>
              <a:t>2/21/2019 11:55:41 AM</a:t>
            </a:fld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4380357" y="6656752"/>
            <a:ext cx="21399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3.</a:t>
            </a:r>
            <a:fld id="{81D60167-4931-47E6-BA6A-407CBD079E47}" type="slidenum">
              <a:rPr sz="1000" b="1" spc="-5" dirty="0">
                <a:solidFill>
                  <a:srgbClr val="006699"/>
                </a:solidFill>
                <a:latin typeface="Arial"/>
                <a:cs typeface="Arial"/>
              </a:rPr>
              <a:t>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spc="5" dirty="0"/>
              <a:t>9</a:t>
            </a:r>
            <a:r>
              <a:rPr sz="975" spc="7" baseline="25641" dirty="0"/>
              <a:t>th</a:t>
            </a:r>
            <a:r>
              <a:rPr sz="975" spc="150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2E3624-7907-47FF-ADB2-4800FABB5A4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IN" spc="-5"/>
              <a:t>6.</a:t>
            </a:r>
            <a:fld id="{81D60167-4931-47E6-BA6A-407CBD079E47}" type="slidenum">
              <a:rPr spc="-5" smtClean="0"/>
              <a:t>8</a:t>
            </a:fld>
            <a:endParaRPr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4051" y="5849937"/>
            <a:ext cx="1284224" cy="792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9009" y="151333"/>
            <a:ext cx="21253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Dispatcher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fld id="{017B5638-E79D-4D68-A99D-E725597BD105}" type="datetime9">
              <a:rPr lang="en-US" spc="-5" smtClean="0"/>
              <a:t>2/21/2019 11:55:41 AM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Operating </a:t>
            </a:r>
            <a:r>
              <a:rPr spc="-10" dirty="0"/>
              <a:t>System </a:t>
            </a:r>
            <a:r>
              <a:rPr spc="-5" dirty="0"/>
              <a:t>Concepts – </a:t>
            </a:r>
            <a:r>
              <a:rPr spc="5" dirty="0"/>
              <a:t>9</a:t>
            </a:r>
            <a:r>
              <a:rPr sz="975" spc="7" baseline="25641" dirty="0"/>
              <a:t>th</a:t>
            </a:r>
            <a:r>
              <a:rPr sz="975" spc="150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264668" y="1070228"/>
            <a:ext cx="8604885" cy="4827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1594" indent="-342900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Dispatcher module gives control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the CPU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the process selected by the </a:t>
            </a:r>
            <a:r>
              <a:rPr sz="1800" dirty="0">
                <a:latin typeface="Arial"/>
                <a:cs typeface="Arial"/>
              </a:rPr>
              <a:t>short-  term </a:t>
            </a:r>
            <a:r>
              <a:rPr sz="1800" spc="-5" dirty="0">
                <a:latin typeface="Arial"/>
                <a:cs typeface="Arial"/>
              </a:rPr>
              <a:t>scheduler; </a:t>
            </a:r>
            <a:r>
              <a:rPr sz="1800" dirty="0">
                <a:latin typeface="Arial"/>
                <a:cs typeface="Arial"/>
              </a:rPr>
              <a:t>this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involves: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93300"/>
              </a:buClr>
              <a:buFont typeface="Wingdings"/>
              <a:buChar char=""/>
            </a:pP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370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10" dirty="0">
                <a:latin typeface="Arial"/>
                <a:cs typeface="Arial"/>
              </a:rPr>
              <a:t>Switching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context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CC6600"/>
              </a:buClr>
              <a:buFont typeface="Wingdings"/>
              <a:buChar char=""/>
            </a:pP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37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10" dirty="0">
                <a:latin typeface="Arial"/>
                <a:cs typeface="Arial"/>
              </a:rPr>
              <a:t>Switching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user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mode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CC6600"/>
              </a:buClr>
              <a:buFont typeface="Wingdings"/>
              <a:buChar char=""/>
            </a:pP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37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Jumping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the proper location in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user program </a:t>
            </a:r>
            <a:r>
              <a:rPr sz="1800" dirty="0">
                <a:latin typeface="Arial"/>
                <a:cs typeface="Arial"/>
              </a:rPr>
              <a:t>to restart </a:t>
            </a:r>
            <a:r>
              <a:rPr sz="1800" spc="-5" dirty="0">
                <a:latin typeface="Arial"/>
                <a:cs typeface="Arial"/>
              </a:rPr>
              <a:t>that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program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CC6600"/>
              </a:buClr>
              <a:buFont typeface="Wingdings"/>
              <a:buChar char=""/>
            </a:pPr>
            <a:endParaRPr sz="2000">
              <a:latin typeface="Times New Roman"/>
              <a:cs typeface="Times New Roman"/>
            </a:endParaRPr>
          </a:p>
          <a:p>
            <a:pPr marL="355600" marR="113030" indent="-342900">
              <a:lnSpc>
                <a:spcPct val="100000"/>
              </a:lnSpc>
              <a:spcBef>
                <a:spcPts val="137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Dispatch latency </a:t>
            </a:r>
            <a:r>
              <a:rPr sz="1800" dirty="0">
                <a:latin typeface="Arial"/>
                <a:cs typeface="Arial"/>
              </a:rPr>
              <a:t>– time it </a:t>
            </a:r>
            <a:r>
              <a:rPr sz="1800" spc="-5" dirty="0">
                <a:latin typeface="Arial"/>
                <a:cs typeface="Arial"/>
              </a:rPr>
              <a:t>takes </a:t>
            </a:r>
            <a:r>
              <a:rPr sz="1800" dirty="0">
                <a:latin typeface="Arial"/>
                <a:cs typeface="Arial"/>
              </a:rPr>
              <a:t>for the </a:t>
            </a:r>
            <a:r>
              <a:rPr sz="1800" spc="-5" dirty="0">
                <a:latin typeface="Arial"/>
                <a:cs typeface="Arial"/>
              </a:rPr>
              <a:t>dispatcher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stop one process and </a:t>
            </a:r>
            <a:r>
              <a:rPr sz="1800" dirty="0">
                <a:latin typeface="Arial"/>
                <a:cs typeface="Arial"/>
              </a:rPr>
              <a:t>start  </a:t>
            </a:r>
            <a:r>
              <a:rPr sz="1800" spc="-5" dirty="0">
                <a:latin typeface="Arial"/>
                <a:cs typeface="Arial"/>
              </a:rPr>
              <a:t>another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running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93300"/>
              </a:buClr>
              <a:buFont typeface="Wingdings"/>
              <a:buChar char=""/>
            </a:pP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375"/>
              </a:spcBef>
              <a:buClr>
                <a:srgbClr val="CC6600"/>
              </a:buClr>
              <a:buSzPct val="80555"/>
              <a:buFont typeface="Wingdings"/>
              <a:buChar char=""/>
              <a:tabLst>
                <a:tab pos="756285" algn="l"/>
                <a:tab pos="756920" algn="l"/>
                <a:tab pos="1974850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Dispatcher	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is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invoked during every process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switch;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hence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it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should be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as</a:t>
            </a:r>
            <a:r>
              <a:rPr sz="1800" spc="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fast</a:t>
            </a:r>
            <a:endParaRPr sz="18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as possible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4992</Words>
  <Application>Microsoft Office PowerPoint</Application>
  <PresentationFormat>On-screen Show (4:3)</PresentationFormat>
  <Paragraphs>1003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9" baseType="lpstr">
      <vt:lpstr>MS PGothic</vt:lpstr>
      <vt:lpstr>Arial</vt:lpstr>
      <vt:lpstr>Calibri</vt:lpstr>
      <vt:lpstr>Courier New</vt:lpstr>
      <vt:lpstr>Symbol</vt:lpstr>
      <vt:lpstr>Times New Roman</vt:lpstr>
      <vt:lpstr>Verdana</vt:lpstr>
      <vt:lpstr>Webdings</vt:lpstr>
      <vt:lpstr>Wingdings</vt:lpstr>
      <vt:lpstr>Office Theme</vt:lpstr>
      <vt:lpstr>Chapter 6: CPU Scheduling</vt:lpstr>
      <vt:lpstr>Chapter 6: CPU Scheduling</vt:lpstr>
      <vt:lpstr>Objectives</vt:lpstr>
      <vt:lpstr>Basic Concepts</vt:lpstr>
      <vt:lpstr>Histogram of CPU-burst Times</vt:lpstr>
      <vt:lpstr>Diagram of Process State</vt:lpstr>
      <vt:lpstr>CPU Scheduler</vt:lpstr>
      <vt:lpstr>Representation of Process Scheduling</vt:lpstr>
      <vt:lpstr>Dispatcher</vt:lpstr>
      <vt:lpstr>Multiple-Processor Scheduling</vt:lpstr>
      <vt:lpstr>NUMA and CPU Scheduling</vt:lpstr>
      <vt:lpstr>Multiple-Processor Scheduling – Load Balancing</vt:lpstr>
      <vt:lpstr>Multicore Processors</vt:lpstr>
      <vt:lpstr>Multithreaded Multicore System</vt:lpstr>
      <vt:lpstr>Virtualization and Scheduling</vt:lpstr>
      <vt:lpstr>Scheduling Criteria</vt:lpstr>
      <vt:lpstr>First-Come First-Served (FCFS) Scheduling Algorithm</vt:lpstr>
      <vt:lpstr>FCFS Scheduling</vt:lpstr>
      <vt:lpstr>Shortest-Job-First (SJF) Scheduling Algorithm</vt:lpstr>
      <vt:lpstr>Example of SJF</vt:lpstr>
      <vt:lpstr>Determining Length of Next CPU Burst</vt:lpstr>
      <vt:lpstr>Prediction of the Length of the Next CPU Burst</vt:lpstr>
      <vt:lpstr>Examples of Exponential Averaging</vt:lpstr>
      <vt:lpstr>Example of Shortest-Remaining-Time-First</vt:lpstr>
      <vt:lpstr>Priority Scheduling</vt:lpstr>
      <vt:lpstr>Example of Priority Scheduling</vt:lpstr>
      <vt:lpstr>Round Robin (RR)</vt:lpstr>
      <vt:lpstr>Example of RR with Time Quantum = 4</vt:lpstr>
      <vt:lpstr>Time Quantum and Context Switch Time</vt:lpstr>
      <vt:lpstr>Turnaround Time Varies With The Time Quantum</vt:lpstr>
      <vt:lpstr>Multilevel Queue</vt:lpstr>
      <vt:lpstr>Multilevel Queue Scheduling</vt:lpstr>
      <vt:lpstr>Multilevel Feedback Queue</vt:lpstr>
      <vt:lpstr>Example of Multilevel Feedback Queue</vt:lpstr>
      <vt:lpstr>Thread Scheduling</vt:lpstr>
      <vt:lpstr>Pthread Scheduling</vt:lpstr>
      <vt:lpstr>Pthread Scheduling API</vt:lpstr>
      <vt:lpstr>Pthread Scheduling API</vt:lpstr>
      <vt:lpstr>Real-Time CPU Scheduling</vt:lpstr>
      <vt:lpstr>Real-Time CPU Scheduling  [Dispatch Latency]</vt:lpstr>
      <vt:lpstr>Priority-Based Scheduling</vt:lpstr>
      <vt:lpstr>Rate-Monotonic Scheduling</vt:lpstr>
      <vt:lpstr>Missed Deadlines with Rate-Monotonic Scheduling</vt:lpstr>
      <vt:lpstr>Earliest Deadline First Scheduling (EDF)</vt:lpstr>
      <vt:lpstr>Proportional Share Scheduling</vt:lpstr>
      <vt:lpstr>POSIX Real-Time Scheduling</vt:lpstr>
      <vt:lpstr>POSIX Real-Time Scheduling API</vt:lpstr>
      <vt:lpstr>POSIX Real-Time Scheduling API (Cont.)</vt:lpstr>
      <vt:lpstr>Operating System Examples</vt:lpstr>
      <vt:lpstr>Linux Scheduling Through Version 2.5</vt:lpstr>
      <vt:lpstr>Linux Scheduling in Version 2.6.23 +</vt:lpstr>
      <vt:lpstr>CFS Performance</vt:lpstr>
      <vt:lpstr>Linux Scheduling</vt:lpstr>
      <vt:lpstr>Windows Scheduling</vt:lpstr>
      <vt:lpstr>Windows Priority Classes</vt:lpstr>
      <vt:lpstr>Windows Priority Classes</vt:lpstr>
      <vt:lpstr>Windows Priorities</vt:lpstr>
      <vt:lpstr>Solaris</vt:lpstr>
      <vt:lpstr>Solaris Dispatch Table</vt:lpstr>
      <vt:lpstr>Solaris Scheduling</vt:lpstr>
      <vt:lpstr>Solaris Scheduling</vt:lpstr>
      <vt:lpstr>Algorithm Evaluation</vt:lpstr>
      <vt:lpstr>Deterministic Evaluation</vt:lpstr>
      <vt:lpstr>Queueing Models</vt:lpstr>
      <vt:lpstr>Little’s Formula</vt:lpstr>
      <vt:lpstr>Simulations</vt:lpstr>
      <vt:lpstr>Evaluation of CPU Schedulers by Simulation</vt:lpstr>
      <vt:lpstr>Implementation</vt:lpstr>
      <vt:lpstr>End of Chapter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Mahesh G</cp:lastModifiedBy>
  <cp:revision>2</cp:revision>
  <dcterms:created xsi:type="dcterms:W3CDTF">2019-02-20T12:48:55Z</dcterms:created>
  <dcterms:modified xsi:type="dcterms:W3CDTF">2019-02-21T06:37:02Z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2015-06-03T00:00:00Z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2019-02-20T00:00:00Z</vt:filetime>
  </property>
</Properties>
</file>