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39AF-B8AD-491B-BECF-0CD6648B844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C7B30-FD3B-4021-BA2E-465A8B8E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89574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895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EC2C34C-DDB8-444E-96DA-1A2A16798EB3}" type="slidenum">
              <a:rPr lang="en-US" altLang="en-US" smtClean="0">
                <a:latin typeface="Helvetica" pitchFamily="-84" charset="0"/>
              </a:rPr>
              <a:pPr/>
              <a:t>1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9F0A-4EF6-4116-AAB0-80A5D741A24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722F-9A01-4A12-A919-85D2C67D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3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Pthreads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016750" cy="446563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May be provided either as user-level or kernel-level</a:t>
            </a:r>
          </a:p>
          <a:p>
            <a:r>
              <a:rPr lang="en-US" altLang="en-US" dirty="0" smtClean="0"/>
              <a:t>A POSIX standard (IEEE 1003.1c) API for thread creation and synchronization</a:t>
            </a:r>
          </a:p>
          <a:p>
            <a:r>
              <a:rPr lang="en-US" altLang="en-US" b="1" i="1" dirty="0" smtClean="0"/>
              <a:t>Specification</a:t>
            </a:r>
            <a:r>
              <a:rPr lang="en-US" altLang="en-US" dirty="0" smtClean="0"/>
              <a:t>, not </a:t>
            </a:r>
            <a:r>
              <a:rPr lang="en-US" altLang="en-US" b="1" i="1" dirty="0" smtClean="0"/>
              <a:t>implementation</a:t>
            </a:r>
            <a:endParaRPr lang="en-US" altLang="en-US" dirty="0" smtClean="0"/>
          </a:p>
          <a:p>
            <a:r>
              <a:rPr lang="en-US" altLang="en-US" dirty="0" smtClean="0"/>
              <a:t>API specifies behavior of the thread library, implementation is up to development of the library</a:t>
            </a:r>
          </a:p>
          <a:p>
            <a:r>
              <a:rPr lang="en-US" altLang="en-US" dirty="0" smtClean="0"/>
              <a:t>Common in UNIX operating systems (Solaris, Linux, Mac OS X</a:t>
            </a:r>
            <a:r>
              <a:rPr lang="en-US" altLang="en-US" dirty="0" smtClean="0"/>
              <a:t>)</a:t>
            </a:r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The following code is to find summation of non-negative numbers with a separate thread.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2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Pthreads Example</a:t>
            </a:r>
          </a:p>
        </p:txBody>
      </p:sp>
      <p:pic>
        <p:nvPicPr>
          <p:cNvPr id="22531" name="Picture 1" descr="Screen Shot 2012-12-04 at 8.5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090613"/>
            <a:ext cx="6529388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0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Pthreads Example (Cont.)</a:t>
            </a:r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995363"/>
            <a:ext cx="579596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3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Pthreads</vt:lpstr>
      <vt:lpstr>Pthreads Example</vt:lpstr>
      <vt:lpstr>Pthreads Example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Pthreads</dc:title>
  <dc:creator>G. JEYAKUMAR</dc:creator>
  <cp:lastModifiedBy>G. JEYAKUMAR</cp:lastModifiedBy>
  <cp:revision>1</cp:revision>
  <dcterms:created xsi:type="dcterms:W3CDTF">2019-02-08T08:18:06Z</dcterms:created>
  <dcterms:modified xsi:type="dcterms:W3CDTF">2019-02-08T08:19:19Z</dcterms:modified>
</cp:coreProperties>
</file>