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 name="Shape 13"/>
          <p:cNvSpPr/>
          <p:nvPr/>
        </p:nvSpPr>
        <p:spPr>
          <a:xfrm>
            <a:off x="952500" y="9245600"/>
            <a:ext cx="224989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Shape 14"/>
          <p:cNvSpPr/>
          <p:nvPr/>
        </p:nvSpPr>
        <p:spPr>
          <a:xfrm>
            <a:off x="952500" y="5765800"/>
            <a:ext cx="22500035"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Shape 15"/>
          <p:cNvSpPr/>
          <p:nvPr/>
        </p:nvSpPr>
        <p:spPr>
          <a:xfrm flipV="1">
            <a:off x="14989317" y="6339647"/>
            <a:ext cx="1" cy="231012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 name="Shape 16"/>
          <p:cNvSpPr/>
          <p:nvPr>
            <p:ph type="body" sz="quarter" idx="13"/>
          </p:nvPr>
        </p:nvSpPr>
        <p:spPr>
          <a:xfrm>
            <a:off x="952500" y="4965700"/>
            <a:ext cx="13500100" cy="635000"/>
          </a:xfrm>
          <a:prstGeom prst="rect">
            <a:avLst/>
          </a:prstGeom>
        </p:spPr>
        <p:txBody>
          <a:bodyPr>
            <a:spAutoFit/>
          </a:bodyPr>
          <a:lstStyle>
            <a:lvl1pPr marL="0" indent="0">
              <a:lnSpc>
                <a:spcPct val="110000"/>
              </a:lnSpc>
              <a:spcBef>
                <a:spcPts val="0"/>
              </a:spcBef>
              <a:buClrTx/>
              <a:buSzTx/>
              <a:buFontTx/>
              <a:buNone/>
              <a:defRPr i="1" sz="3200"/>
            </a:lvl1pPr>
          </a:lstStyle>
          <a:p>
            <a:pPr/>
            <a:r>
              <a:t>Lorem Ipsum Dolor</a:t>
            </a:r>
          </a:p>
        </p:txBody>
      </p:sp>
      <p:sp>
        <p:nvSpPr>
          <p:cNvPr id="17" name="Shape 17"/>
          <p:cNvSpPr/>
          <p:nvPr>
            <p:ph type="title"/>
          </p:nvPr>
        </p:nvSpPr>
        <p:spPr>
          <a:xfrm>
            <a:off x="952500" y="5829300"/>
            <a:ext cx="13500100" cy="3340100"/>
          </a:xfrm>
          <a:prstGeom prst="rect">
            <a:avLst/>
          </a:prstGeom>
        </p:spPr>
        <p:txBody>
          <a:bodyPr/>
          <a:lstStyle>
            <a:lvl1pPr algn="l"/>
          </a:lstStyle>
          <a:p>
            <a:pPr/>
            <a:r>
              <a:t>Title Text</a:t>
            </a:r>
          </a:p>
        </p:txBody>
      </p:sp>
      <p:sp>
        <p:nvSpPr>
          <p:cNvPr id="18" name="Shape 18"/>
          <p:cNvSpPr/>
          <p:nvPr>
            <p:ph type="body" sz="quarter" idx="1"/>
          </p:nvPr>
        </p:nvSpPr>
        <p:spPr>
          <a:xfrm>
            <a:off x="15532100" y="5829300"/>
            <a:ext cx="7950200" cy="3340100"/>
          </a:xfrm>
          <a:prstGeom prst="rect">
            <a:avLst/>
          </a:prstGeom>
        </p:spPr>
        <p:txBody>
          <a:bodyPr/>
          <a:lstStyle>
            <a:lvl1pPr marL="0" indent="0">
              <a:spcBef>
                <a:spcPts val="0"/>
              </a:spcBef>
              <a:buClrTx/>
              <a:buSzTx/>
              <a:buFontTx/>
              <a:buNone/>
              <a:defRPr sz="3200"/>
            </a:lvl1pPr>
            <a:lvl2pPr marL="0" indent="228600">
              <a:spcBef>
                <a:spcPts val="0"/>
              </a:spcBef>
              <a:buClrTx/>
              <a:buSzTx/>
              <a:buFontTx/>
              <a:buNone/>
              <a:defRPr sz="3200"/>
            </a:lvl2pPr>
            <a:lvl3pPr marL="0" indent="457200">
              <a:spcBef>
                <a:spcPts val="0"/>
              </a:spcBef>
              <a:buClrTx/>
              <a:buSzTx/>
              <a:buFontTx/>
              <a:buNone/>
              <a:defRPr sz="3200"/>
            </a:lvl3pPr>
            <a:lvl4pPr marL="0" indent="685800">
              <a:spcBef>
                <a:spcPts val="0"/>
              </a:spcBef>
              <a:buClrTx/>
              <a:buSzTx/>
              <a:buFontTx/>
              <a:buNone/>
              <a:defRPr sz="3200"/>
            </a:lvl4pPr>
            <a:lvl5pPr marL="0" indent="914400">
              <a:spcBef>
                <a:spcPts val="0"/>
              </a:spcBef>
              <a:buClrTx/>
              <a:buSzTx/>
              <a:buFont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9" name="Shape 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11" name="Shape 111"/>
          <p:cNvSpPr/>
          <p:nvPr>
            <p:ph type="body" sz="quarter" idx="13"/>
          </p:nvPr>
        </p:nvSpPr>
        <p:spPr>
          <a:xfrm>
            <a:off x="990600" y="8420100"/>
            <a:ext cx="22390100" cy="812800"/>
          </a:xfrm>
          <a:prstGeom prst="rect">
            <a:avLst/>
          </a:prstGeom>
        </p:spPr>
        <p:txBody>
          <a:bodyPr anchor="t">
            <a:spAutoFit/>
          </a:bodyPr>
          <a:lstStyle>
            <a:lvl1pPr marL="0" indent="0" algn="ctr">
              <a:spcBef>
                <a:spcPts val="1700"/>
              </a:spcBef>
              <a:buClrTx/>
              <a:buSzTx/>
              <a:buFontTx/>
              <a:buNone/>
              <a:defRPr i="1" sz="4200"/>
            </a:lvl1pPr>
          </a:lstStyle>
          <a:p>
            <a:pPr/>
            <a:r>
              <a:t>–Johnny Appleseed</a:t>
            </a:r>
          </a:p>
        </p:txBody>
      </p:sp>
      <p:sp>
        <p:nvSpPr>
          <p:cNvPr id="112" name="Shape 112"/>
          <p:cNvSpPr/>
          <p:nvPr>
            <p:ph type="body" sz="quarter" idx="14"/>
          </p:nvPr>
        </p:nvSpPr>
        <p:spPr>
          <a:xfrm>
            <a:off x="2374900" y="6000750"/>
            <a:ext cx="19621500" cy="939800"/>
          </a:xfrm>
          <a:prstGeom prst="rect">
            <a:avLst/>
          </a:prstGeom>
        </p:spPr>
        <p:txBody>
          <a:bodyPr>
            <a:spAutoFit/>
          </a:bodyPr>
          <a:lstStyle>
            <a:lvl1pPr marL="0" indent="0" algn="ctr">
              <a:spcBef>
                <a:spcPts val="0"/>
              </a:spcBef>
              <a:buClrTx/>
              <a:buSzTx/>
              <a:buFontTx/>
              <a:buNone/>
            </a:lvl1pPr>
          </a:lstStyle>
          <a:p>
            <a:pPr/>
            <a:r>
              <a:t>“Type a quote here.” </a:t>
            </a:r>
          </a:p>
        </p:txBody>
      </p:sp>
      <p:sp>
        <p:nvSpPr>
          <p:cNvPr id="113" name="Shape 1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20" name="Shape 120"/>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21" name="Shape 1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28" name="Shape 1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6" name="Shape 26"/>
          <p:cNvSpPr/>
          <p:nvPr/>
        </p:nvSpPr>
        <p:spPr>
          <a:xfrm flipV="1">
            <a:off x="14989317" y="9919062"/>
            <a:ext cx="1" cy="231013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7" name="Shape 27"/>
          <p:cNvSpPr/>
          <p:nvPr/>
        </p:nvSpPr>
        <p:spPr>
          <a:xfrm>
            <a:off x="952500" y="12801600"/>
            <a:ext cx="224989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8" name="Shape 28"/>
          <p:cNvSpPr/>
          <p:nvPr/>
        </p:nvSpPr>
        <p:spPr>
          <a:xfrm>
            <a:off x="952500" y="9321800"/>
            <a:ext cx="22500035"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9" name="Shape 29"/>
          <p:cNvSpPr/>
          <p:nvPr/>
        </p:nvSpPr>
        <p:spPr>
          <a:xfrm flipV="1">
            <a:off x="14989317" y="9919062"/>
            <a:ext cx="1" cy="231013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0" name="Shape 30"/>
          <p:cNvSpPr/>
          <p:nvPr>
            <p:ph type="body" sz="quarter" idx="13"/>
          </p:nvPr>
        </p:nvSpPr>
        <p:spPr>
          <a:xfrm>
            <a:off x="952500" y="8610600"/>
            <a:ext cx="13500100" cy="635000"/>
          </a:xfrm>
          <a:prstGeom prst="rect">
            <a:avLst/>
          </a:prstGeom>
        </p:spPr>
        <p:txBody>
          <a:bodyPr>
            <a:spAutoFit/>
          </a:bodyPr>
          <a:lstStyle>
            <a:lvl1pPr marL="0" indent="0">
              <a:lnSpc>
                <a:spcPct val="110000"/>
              </a:lnSpc>
              <a:spcBef>
                <a:spcPts val="0"/>
              </a:spcBef>
              <a:buClrTx/>
              <a:buSzTx/>
              <a:buFontTx/>
              <a:buNone/>
              <a:defRPr i="1" sz="3200"/>
            </a:lvl1pPr>
          </a:lstStyle>
          <a:p>
            <a:pPr/>
            <a:r>
              <a:t>Lorem Ipsum Dolor</a:t>
            </a:r>
          </a:p>
        </p:txBody>
      </p:sp>
      <p:sp>
        <p:nvSpPr>
          <p:cNvPr id="31" name="Shape 31"/>
          <p:cNvSpPr/>
          <p:nvPr>
            <p:ph type="pic" idx="14"/>
          </p:nvPr>
        </p:nvSpPr>
        <p:spPr>
          <a:xfrm>
            <a:off x="950022" y="890804"/>
            <a:ext cx="22479001" cy="7327901"/>
          </a:xfrm>
          <a:prstGeom prst="rect">
            <a:avLst/>
          </a:prstGeom>
          <a:ln w="9525">
            <a:round/>
          </a:ln>
        </p:spPr>
        <p:txBody>
          <a:bodyPr lIns="91439" tIns="45719" rIns="91439" bIns="45719" anchor="t">
            <a:noAutofit/>
          </a:bodyPr>
          <a:lstStyle/>
          <a:p>
            <a:pPr/>
          </a:p>
        </p:txBody>
      </p:sp>
      <p:sp>
        <p:nvSpPr>
          <p:cNvPr id="32" name="Shape 32"/>
          <p:cNvSpPr/>
          <p:nvPr>
            <p:ph type="title"/>
          </p:nvPr>
        </p:nvSpPr>
        <p:spPr>
          <a:xfrm>
            <a:off x="952500" y="9398000"/>
            <a:ext cx="13500100" cy="3340100"/>
          </a:xfrm>
          <a:prstGeom prst="rect">
            <a:avLst/>
          </a:prstGeom>
        </p:spPr>
        <p:txBody>
          <a:bodyPr/>
          <a:lstStyle>
            <a:lvl1pPr algn="l"/>
          </a:lstStyle>
          <a:p>
            <a:pPr/>
            <a:r>
              <a:t>Title Text</a:t>
            </a:r>
          </a:p>
        </p:txBody>
      </p:sp>
      <p:sp>
        <p:nvSpPr>
          <p:cNvPr id="33" name="Shape 33"/>
          <p:cNvSpPr/>
          <p:nvPr>
            <p:ph type="body" sz="quarter" idx="1"/>
          </p:nvPr>
        </p:nvSpPr>
        <p:spPr>
          <a:xfrm>
            <a:off x="15532100" y="9398000"/>
            <a:ext cx="7950200" cy="3340100"/>
          </a:xfrm>
          <a:prstGeom prst="rect">
            <a:avLst/>
          </a:prstGeom>
        </p:spPr>
        <p:txBody>
          <a:bodyPr/>
          <a:lstStyle>
            <a:lvl1pPr marL="0" indent="0">
              <a:spcBef>
                <a:spcPts val="0"/>
              </a:spcBef>
              <a:buClrTx/>
              <a:buSzTx/>
              <a:buFontTx/>
              <a:buNone/>
              <a:defRPr sz="3200"/>
            </a:lvl1pPr>
            <a:lvl2pPr marL="0" indent="228600">
              <a:spcBef>
                <a:spcPts val="0"/>
              </a:spcBef>
              <a:buClrTx/>
              <a:buSzTx/>
              <a:buFontTx/>
              <a:buNone/>
              <a:defRPr sz="3200"/>
            </a:lvl2pPr>
            <a:lvl3pPr marL="0" indent="457200">
              <a:spcBef>
                <a:spcPts val="0"/>
              </a:spcBef>
              <a:buClrTx/>
              <a:buSzTx/>
              <a:buFontTx/>
              <a:buNone/>
              <a:defRPr sz="3200"/>
            </a:lvl3pPr>
            <a:lvl4pPr marL="0" indent="685800">
              <a:spcBef>
                <a:spcPts val="0"/>
              </a:spcBef>
              <a:buClrTx/>
              <a:buSzTx/>
              <a:buFontTx/>
              <a:buNone/>
              <a:defRPr sz="3200"/>
            </a:lvl4pPr>
            <a:lvl5pPr marL="0" indent="914400">
              <a:spcBef>
                <a:spcPts val="0"/>
              </a:spcBef>
              <a:buClrTx/>
              <a:buSzTx/>
              <a:buFont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41" name="Shape 41"/>
          <p:cNvSpPr/>
          <p:nvPr>
            <p:ph type="title"/>
          </p:nvPr>
        </p:nvSpPr>
        <p:spPr>
          <a:xfrm>
            <a:off x="952500" y="5194300"/>
            <a:ext cx="22479000" cy="3340100"/>
          </a:xfrm>
          <a:prstGeom prst="rect">
            <a:avLst/>
          </a:prstGeom>
        </p:spPr>
        <p:txBody>
          <a:bodyPr/>
          <a:lstStyle/>
          <a:p>
            <a:pPr/>
            <a:r>
              <a:t>Title Text</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9" name="Shape 49"/>
          <p:cNvSpPr/>
          <p:nvPr/>
        </p:nvSpPr>
        <p:spPr>
          <a:xfrm>
            <a:off x="952500" y="6858000"/>
            <a:ext cx="106432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0" name="Shape 50"/>
          <p:cNvSpPr/>
          <p:nvPr/>
        </p:nvSpPr>
        <p:spPr>
          <a:xfrm>
            <a:off x="952500" y="3898900"/>
            <a:ext cx="1064309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1" name="Shape 51"/>
          <p:cNvSpPr/>
          <p:nvPr>
            <p:ph type="body" sz="quarter" idx="13"/>
          </p:nvPr>
        </p:nvSpPr>
        <p:spPr>
          <a:xfrm>
            <a:off x="952500" y="3124200"/>
            <a:ext cx="10642600" cy="635000"/>
          </a:xfrm>
          <a:prstGeom prst="rect">
            <a:avLst/>
          </a:prstGeom>
        </p:spPr>
        <p:txBody>
          <a:bodyPr anchor="b">
            <a:spAutoFit/>
          </a:bodyPr>
          <a:lstStyle>
            <a:lvl1pPr marL="0" indent="0">
              <a:lnSpc>
                <a:spcPct val="110000"/>
              </a:lnSpc>
              <a:spcBef>
                <a:spcPts val="0"/>
              </a:spcBef>
              <a:buClrTx/>
              <a:buSzTx/>
              <a:buFontTx/>
              <a:buNone/>
              <a:defRPr i="1" sz="3200"/>
            </a:lvl1pPr>
          </a:lstStyle>
          <a:p>
            <a:pPr/>
            <a:r>
              <a:t>Lorem Ipsum Dolor</a:t>
            </a:r>
          </a:p>
        </p:txBody>
      </p:sp>
      <p:sp>
        <p:nvSpPr>
          <p:cNvPr id="52" name="Shape 52"/>
          <p:cNvSpPr/>
          <p:nvPr>
            <p:ph type="pic" sz="half" idx="14"/>
          </p:nvPr>
        </p:nvSpPr>
        <p:spPr>
          <a:xfrm>
            <a:off x="12636120" y="949325"/>
            <a:ext cx="10541001" cy="11798300"/>
          </a:xfrm>
          <a:prstGeom prst="rect">
            <a:avLst/>
          </a:prstGeom>
          <a:ln w="9525">
            <a:round/>
          </a:ln>
        </p:spPr>
        <p:txBody>
          <a:bodyPr lIns="91439" tIns="45719" rIns="91439" bIns="45719" anchor="t">
            <a:noAutofit/>
          </a:bodyPr>
          <a:lstStyle/>
          <a:p>
            <a:pPr/>
          </a:p>
        </p:txBody>
      </p:sp>
      <p:sp>
        <p:nvSpPr>
          <p:cNvPr id="53" name="Shape 53"/>
          <p:cNvSpPr/>
          <p:nvPr>
            <p:ph type="title"/>
          </p:nvPr>
        </p:nvSpPr>
        <p:spPr>
          <a:xfrm>
            <a:off x="952500" y="3975100"/>
            <a:ext cx="10642600" cy="2806700"/>
          </a:xfrm>
          <a:prstGeom prst="rect">
            <a:avLst/>
          </a:prstGeom>
        </p:spPr>
        <p:txBody>
          <a:bodyPr/>
          <a:lstStyle>
            <a:lvl1pPr algn="l">
              <a:defRPr sz="7800"/>
            </a:lvl1pPr>
          </a:lstStyle>
          <a:p>
            <a:pPr/>
            <a:r>
              <a:t>Title Text</a:t>
            </a:r>
          </a:p>
        </p:txBody>
      </p:sp>
      <p:sp>
        <p:nvSpPr>
          <p:cNvPr id="54" name="Shape 54"/>
          <p:cNvSpPr/>
          <p:nvPr>
            <p:ph type="body" sz="quarter" idx="1"/>
          </p:nvPr>
        </p:nvSpPr>
        <p:spPr>
          <a:xfrm>
            <a:off x="952500" y="7086600"/>
            <a:ext cx="10642600" cy="5638800"/>
          </a:xfrm>
          <a:prstGeom prst="rect">
            <a:avLst/>
          </a:prstGeom>
        </p:spPr>
        <p:txBody>
          <a:bodyPr anchor="t"/>
          <a:lstStyle>
            <a:lvl1pPr marL="0" indent="0">
              <a:spcBef>
                <a:spcPts val="0"/>
              </a:spcBef>
              <a:buClrTx/>
              <a:buSzTx/>
              <a:buFontTx/>
              <a:buNone/>
              <a:defRPr sz="3200"/>
            </a:lvl1pPr>
            <a:lvl2pPr marL="0" indent="228600">
              <a:spcBef>
                <a:spcPts val="0"/>
              </a:spcBef>
              <a:buClrTx/>
              <a:buSzTx/>
              <a:buFontTx/>
              <a:buNone/>
              <a:defRPr sz="3200"/>
            </a:lvl2pPr>
            <a:lvl3pPr marL="0" indent="457200">
              <a:spcBef>
                <a:spcPts val="0"/>
              </a:spcBef>
              <a:buClrTx/>
              <a:buSzTx/>
              <a:buFontTx/>
              <a:buNone/>
              <a:defRPr sz="3200"/>
            </a:lvl3pPr>
            <a:lvl4pPr marL="0" indent="685800">
              <a:spcBef>
                <a:spcPts val="0"/>
              </a:spcBef>
              <a:buClrTx/>
              <a:buSzTx/>
              <a:buFontTx/>
              <a:buNone/>
              <a:defRPr sz="3200"/>
            </a:lvl4pPr>
            <a:lvl5pPr marL="0" indent="914400">
              <a:spcBef>
                <a:spcPts val="0"/>
              </a:spcBef>
              <a:buClrTx/>
              <a:buSzTx/>
              <a:buFont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Shape 62"/>
          <p:cNvSpPr/>
          <p:nvPr>
            <p:ph type="title"/>
          </p:nvPr>
        </p:nvSpPr>
        <p:spPr>
          <a:prstGeom prst="rect">
            <a:avLst/>
          </a:prstGeom>
        </p:spPr>
        <p:txBody>
          <a:bodyPr/>
          <a:lstStyle/>
          <a:p>
            <a:pPr/>
            <a:r>
              <a:t>Title Text</a:t>
            </a:r>
          </a:p>
        </p:txBody>
      </p:sp>
      <p:sp>
        <p:nvSpPr>
          <p:cNvPr id="63" name="Shape 6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70" name="Shape 70"/>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1" name="Shape 71"/>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81" name="Shape 81"/>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82" name="Shape 82"/>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83" name="Shape 83"/>
          <p:cNvSpPr/>
          <p:nvPr>
            <p:ph type="pic" sz="half" idx="13"/>
          </p:nvPr>
        </p:nvSpPr>
        <p:spPr>
          <a:xfrm>
            <a:off x="12636500" y="3736398"/>
            <a:ext cx="10795000" cy="8928101"/>
          </a:xfrm>
          <a:prstGeom prst="rect">
            <a:avLst/>
          </a:prstGeom>
          <a:ln w="9525">
            <a:round/>
          </a:ln>
        </p:spPr>
        <p:txBody>
          <a:bodyPr lIns="91439" tIns="45719" rIns="91439" bIns="45719" anchor="t">
            <a:noAutofit/>
          </a:bodyPr>
          <a:lstStyle/>
          <a:p>
            <a:pPr/>
          </a:p>
        </p:txBody>
      </p:sp>
      <p:sp>
        <p:nvSpPr>
          <p:cNvPr id="84" name="Shape 84"/>
          <p:cNvSpPr/>
          <p:nvPr>
            <p:ph type="title"/>
          </p:nvPr>
        </p:nvSpPr>
        <p:spPr>
          <a:prstGeom prst="rect">
            <a:avLst/>
          </a:prstGeom>
        </p:spPr>
        <p:txBody>
          <a:bodyPr/>
          <a:lstStyle/>
          <a:p>
            <a:pPr/>
            <a:r>
              <a:t>Title Text</a:t>
            </a:r>
          </a:p>
        </p:txBody>
      </p:sp>
      <p:sp>
        <p:nvSpPr>
          <p:cNvPr id="85" name="Shape 85"/>
          <p:cNvSpPr/>
          <p:nvPr>
            <p:ph type="body" sz="half" idx="1"/>
          </p:nvPr>
        </p:nvSpPr>
        <p:spPr>
          <a:xfrm>
            <a:off x="952500" y="3797300"/>
            <a:ext cx="10909300" cy="8928100"/>
          </a:xfrm>
          <a:prstGeom prst="rect">
            <a:avLst/>
          </a:prstGeom>
        </p:spPr>
        <p:txBody>
          <a:bodyPr/>
          <a:lstStyle>
            <a:lvl1pPr marL="508000" indent="-508000">
              <a:spcBef>
                <a:spcPts val="2500"/>
              </a:spcBef>
              <a:buSzPct val="65000"/>
              <a:defRPr sz="4200"/>
            </a:lvl1pPr>
            <a:lvl2pPr marL="1016000" indent="-508000">
              <a:spcBef>
                <a:spcPts val="2500"/>
              </a:spcBef>
              <a:buSzPct val="65000"/>
              <a:defRPr sz="4200"/>
            </a:lvl2pPr>
            <a:lvl3pPr marL="1524000" indent="-508000">
              <a:spcBef>
                <a:spcPts val="2500"/>
              </a:spcBef>
              <a:buSzPct val="65000"/>
              <a:defRPr sz="4200"/>
            </a:lvl3pPr>
            <a:lvl4pPr marL="2032000" indent="-508000">
              <a:spcBef>
                <a:spcPts val="2500"/>
              </a:spcBef>
              <a:buSzPct val="65000"/>
              <a:defRPr sz="4200"/>
            </a:lvl4pPr>
            <a:lvl5pPr marL="2540000" indent="-508000">
              <a:spcBef>
                <a:spcPts val="2500"/>
              </a:spcBef>
              <a:buSzPct val="65000"/>
              <a:defRPr sz="4200"/>
            </a:lvl5pPr>
          </a:lstStyle>
          <a:p>
            <a:pPr/>
            <a:r>
              <a:t>Body Level One</a:t>
            </a:r>
          </a:p>
          <a:p>
            <a:pPr lvl="1"/>
            <a:r>
              <a:t>Body Level Two</a:t>
            </a:r>
          </a:p>
          <a:p>
            <a:pPr lvl="2"/>
            <a:r>
              <a:t>Body Level Three</a:t>
            </a:r>
          </a:p>
          <a:p>
            <a:pPr lvl="3"/>
            <a:r>
              <a:t>Body Level Four</a:t>
            </a:r>
          </a:p>
          <a:p>
            <a:pPr lvl="4"/>
            <a:r>
              <a:t>Body Level Five</a:t>
            </a: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93" name="Shape 93"/>
          <p:cNvSpPr/>
          <p:nvPr>
            <p:ph type="body" idx="1"/>
          </p:nvPr>
        </p:nvSpPr>
        <p:spPr>
          <a:xfrm>
            <a:off x="952500" y="1778000"/>
            <a:ext cx="224790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101" name="Shape 101"/>
          <p:cNvSpPr/>
          <p:nvPr>
            <p:ph type="pic" sz="quarter" idx="13"/>
          </p:nvPr>
        </p:nvSpPr>
        <p:spPr>
          <a:xfrm>
            <a:off x="12562697" y="6787810"/>
            <a:ext cx="10725801" cy="5905501"/>
          </a:xfrm>
          <a:prstGeom prst="rect">
            <a:avLst/>
          </a:prstGeom>
          <a:ln w="9525">
            <a:round/>
          </a:ln>
        </p:spPr>
        <p:txBody>
          <a:bodyPr lIns="91439" tIns="45719" rIns="91439" bIns="45719" anchor="t">
            <a:noAutofit/>
          </a:bodyPr>
          <a:lstStyle/>
          <a:p>
            <a:pPr/>
          </a:p>
        </p:txBody>
      </p:sp>
      <p:sp>
        <p:nvSpPr>
          <p:cNvPr id="102" name="Shape 102"/>
          <p:cNvSpPr/>
          <p:nvPr>
            <p:ph type="pic" sz="quarter" idx="14"/>
          </p:nvPr>
        </p:nvSpPr>
        <p:spPr>
          <a:xfrm>
            <a:off x="12568666" y="889000"/>
            <a:ext cx="10731501" cy="4953000"/>
          </a:xfrm>
          <a:prstGeom prst="rect">
            <a:avLst/>
          </a:prstGeom>
          <a:ln w="9525">
            <a:round/>
          </a:ln>
        </p:spPr>
        <p:txBody>
          <a:bodyPr lIns="91439" tIns="45719" rIns="91439" bIns="45719" anchor="t">
            <a:noAutofit/>
          </a:bodyPr>
          <a:lstStyle/>
          <a:p>
            <a:pPr/>
          </a:p>
        </p:txBody>
      </p:sp>
      <p:sp>
        <p:nvSpPr>
          <p:cNvPr id="103" name="Shape 103"/>
          <p:cNvSpPr/>
          <p:nvPr>
            <p:ph type="pic" sz="half" idx="15"/>
          </p:nvPr>
        </p:nvSpPr>
        <p:spPr>
          <a:xfrm>
            <a:off x="873135" y="889000"/>
            <a:ext cx="10795001" cy="11811000"/>
          </a:xfrm>
          <a:prstGeom prst="rect">
            <a:avLst/>
          </a:prstGeom>
          <a:ln w="9525">
            <a:round/>
          </a:ln>
        </p:spPr>
        <p:txBody>
          <a:bodyPr lIns="91439" tIns="45719" rIns="91439" bIns="45719" anchor="t">
            <a:noAutofit/>
          </a:bodyPr>
          <a:lstStyle/>
          <a:p>
            <a:pP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952500" y="30607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Shape 3"/>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Shape 4"/>
          <p:cNvSpPr/>
          <p:nvPr>
            <p:ph type="title"/>
          </p:nvPr>
        </p:nvSpPr>
        <p:spPr>
          <a:xfrm>
            <a:off x="952500" y="1143000"/>
            <a:ext cx="22479000" cy="1663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Shape 5"/>
          <p:cNvSpPr/>
          <p:nvPr>
            <p:ph type="body" idx="1"/>
          </p:nvPr>
        </p:nvSpPr>
        <p:spPr>
          <a:xfrm>
            <a:off x="952500" y="3695700"/>
            <a:ext cx="22479000" cy="857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hape 6"/>
          <p:cNvSpPr/>
          <p:nvPr>
            <p:ph type="sldNum" sz="quarter" idx="2"/>
          </p:nvPr>
        </p:nvSpPr>
        <p:spPr>
          <a:xfrm>
            <a:off x="11976099" y="13017500"/>
            <a:ext cx="419101" cy="508000"/>
          </a:xfrm>
          <a:prstGeom prst="rect">
            <a:avLst/>
          </a:prstGeom>
          <a:ln w="12700">
            <a:miter lim="400000"/>
          </a:ln>
        </p:spPr>
        <p:txBody>
          <a:bodyPr wrap="none" lIns="50800" tIns="50800" rIns="50800" bIns="50800">
            <a:spAutoFit/>
          </a:bodyPr>
          <a:lstStyle>
            <a:lvl1pPr>
              <a:defRPr sz="24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90000"/>
        </a:lnSpc>
        <a:spcBef>
          <a:spcPts val="2300"/>
        </a:spcBef>
        <a:spcAft>
          <a:spcPts val="0"/>
        </a:spcAft>
        <a:buClrTx/>
        <a:buSzTx/>
        <a:buFontTx/>
        <a:buNone/>
        <a:tabLst/>
        <a:defRPr b="0" baseline="0" cap="none" i="0" spc="0" strike="noStrike" sz="9800" u="none">
          <a:ln>
            <a:noFill/>
          </a:ln>
          <a:solidFill>
            <a:srgbClr val="D93E2B"/>
          </a:solidFill>
          <a:uFillTx/>
          <a:latin typeface="+mn-lt"/>
          <a:ea typeface="+mn-ea"/>
          <a:cs typeface="+mn-cs"/>
          <a:sym typeface="Bodoni SvtyTwo ITC TT-Book"/>
        </a:defRPr>
      </a:lvl1pPr>
      <a:lvl2pPr marL="0" marR="0" indent="228600" algn="ctr" defTabSz="825500" rtl="0" latinLnBrk="0">
        <a:lnSpc>
          <a:spcPct val="90000"/>
        </a:lnSpc>
        <a:spcBef>
          <a:spcPts val="2300"/>
        </a:spcBef>
        <a:spcAft>
          <a:spcPts val="0"/>
        </a:spcAft>
        <a:buClrTx/>
        <a:buSzTx/>
        <a:buFontTx/>
        <a:buNone/>
        <a:tabLst/>
        <a:defRPr b="0" baseline="0" cap="none" i="0" spc="0" strike="noStrike" sz="9800" u="none">
          <a:ln>
            <a:noFill/>
          </a:ln>
          <a:solidFill>
            <a:srgbClr val="D93E2B"/>
          </a:solidFill>
          <a:uFillTx/>
          <a:latin typeface="+mn-lt"/>
          <a:ea typeface="+mn-ea"/>
          <a:cs typeface="+mn-cs"/>
          <a:sym typeface="Bodoni SvtyTwo ITC TT-Book"/>
        </a:defRPr>
      </a:lvl2pPr>
      <a:lvl3pPr marL="0" marR="0" indent="457200" algn="ctr" defTabSz="825500" rtl="0" latinLnBrk="0">
        <a:lnSpc>
          <a:spcPct val="90000"/>
        </a:lnSpc>
        <a:spcBef>
          <a:spcPts val="2300"/>
        </a:spcBef>
        <a:spcAft>
          <a:spcPts val="0"/>
        </a:spcAft>
        <a:buClrTx/>
        <a:buSzTx/>
        <a:buFontTx/>
        <a:buNone/>
        <a:tabLst/>
        <a:defRPr b="0" baseline="0" cap="none" i="0" spc="0" strike="noStrike" sz="9800" u="none">
          <a:ln>
            <a:noFill/>
          </a:ln>
          <a:solidFill>
            <a:srgbClr val="D93E2B"/>
          </a:solidFill>
          <a:uFillTx/>
          <a:latin typeface="+mn-lt"/>
          <a:ea typeface="+mn-ea"/>
          <a:cs typeface="+mn-cs"/>
          <a:sym typeface="Bodoni SvtyTwo ITC TT-Book"/>
        </a:defRPr>
      </a:lvl3pPr>
      <a:lvl4pPr marL="0" marR="0" indent="685800" algn="ctr" defTabSz="825500" rtl="0" latinLnBrk="0">
        <a:lnSpc>
          <a:spcPct val="90000"/>
        </a:lnSpc>
        <a:spcBef>
          <a:spcPts val="2300"/>
        </a:spcBef>
        <a:spcAft>
          <a:spcPts val="0"/>
        </a:spcAft>
        <a:buClrTx/>
        <a:buSzTx/>
        <a:buFontTx/>
        <a:buNone/>
        <a:tabLst/>
        <a:defRPr b="0" baseline="0" cap="none" i="0" spc="0" strike="noStrike" sz="9800" u="none">
          <a:ln>
            <a:noFill/>
          </a:ln>
          <a:solidFill>
            <a:srgbClr val="D93E2B"/>
          </a:solidFill>
          <a:uFillTx/>
          <a:latin typeface="+mn-lt"/>
          <a:ea typeface="+mn-ea"/>
          <a:cs typeface="+mn-cs"/>
          <a:sym typeface="Bodoni SvtyTwo ITC TT-Book"/>
        </a:defRPr>
      </a:lvl4pPr>
      <a:lvl5pPr marL="0" marR="0" indent="914400" algn="ctr" defTabSz="825500" rtl="0" latinLnBrk="0">
        <a:lnSpc>
          <a:spcPct val="90000"/>
        </a:lnSpc>
        <a:spcBef>
          <a:spcPts val="2300"/>
        </a:spcBef>
        <a:spcAft>
          <a:spcPts val="0"/>
        </a:spcAft>
        <a:buClrTx/>
        <a:buSzTx/>
        <a:buFontTx/>
        <a:buNone/>
        <a:tabLst/>
        <a:defRPr b="0" baseline="0" cap="none" i="0" spc="0" strike="noStrike" sz="9800" u="none">
          <a:ln>
            <a:noFill/>
          </a:ln>
          <a:solidFill>
            <a:srgbClr val="D93E2B"/>
          </a:solidFill>
          <a:uFillTx/>
          <a:latin typeface="+mn-lt"/>
          <a:ea typeface="+mn-ea"/>
          <a:cs typeface="+mn-cs"/>
          <a:sym typeface="Bodoni SvtyTwo ITC TT-Book"/>
        </a:defRPr>
      </a:lvl5pPr>
      <a:lvl6pPr marL="0" marR="0" indent="1143000" algn="ctr" defTabSz="825500" rtl="0" latinLnBrk="0">
        <a:lnSpc>
          <a:spcPct val="90000"/>
        </a:lnSpc>
        <a:spcBef>
          <a:spcPts val="2300"/>
        </a:spcBef>
        <a:spcAft>
          <a:spcPts val="0"/>
        </a:spcAft>
        <a:buClrTx/>
        <a:buSzTx/>
        <a:buFontTx/>
        <a:buNone/>
        <a:tabLst/>
        <a:defRPr b="0" baseline="0" cap="none" i="0" spc="0" strike="noStrike" sz="9800" u="none">
          <a:ln>
            <a:noFill/>
          </a:ln>
          <a:solidFill>
            <a:srgbClr val="D93E2B"/>
          </a:solidFill>
          <a:uFillTx/>
          <a:latin typeface="+mn-lt"/>
          <a:ea typeface="+mn-ea"/>
          <a:cs typeface="+mn-cs"/>
          <a:sym typeface="Bodoni SvtyTwo ITC TT-Book"/>
        </a:defRPr>
      </a:lvl6pPr>
      <a:lvl7pPr marL="0" marR="0" indent="1371600" algn="ctr" defTabSz="825500" rtl="0" latinLnBrk="0">
        <a:lnSpc>
          <a:spcPct val="90000"/>
        </a:lnSpc>
        <a:spcBef>
          <a:spcPts val="2300"/>
        </a:spcBef>
        <a:spcAft>
          <a:spcPts val="0"/>
        </a:spcAft>
        <a:buClrTx/>
        <a:buSzTx/>
        <a:buFontTx/>
        <a:buNone/>
        <a:tabLst/>
        <a:defRPr b="0" baseline="0" cap="none" i="0" spc="0" strike="noStrike" sz="9800" u="none">
          <a:ln>
            <a:noFill/>
          </a:ln>
          <a:solidFill>
            <a:srgbClr val="D93E2B"/>
          </a:solidFill>
          <a:uFillTx/>
          <a:latin typeface="+mn-lt"/>
          <a:ea typeface="+mn-ea"/>
          <a:cs typeface="+mn-cs"/>
          <a:sym typeface="Bodoni SvtyTwo ITC TT-Book"/>
        </a:defRPr>
      </a:lvl7pPr>
      <a:lvl8pPr marL="0" marR="0" indent="1600200" algn="ctr" defTabSz="825500" rtl="0" latinLnBrk="0">
        <a:lnSpc>
          <a:spcPct val="90000"/>
        </a:lnSpc>
        <a:spcBef>
          <a:spcPts val="2300"/>
        </a:spcBef>
        <a:spcAft>
          <a:spcPts val="0"/>
        </a:spcAft>
        <a:buClrTx/>
        <a:buSzTx/>
        <a:buFontTx/>
        <a:buNone/>
        <a:tabLst/>
        <a:defRPr b="0" baseline="0" cap="none" i="0" spc="0" strike="noStrike" sz="9800" u="none">
          <a:ln>
            <a:noFill/>
          </a:ln>
          <a:solidFill>
            <a:srgbClr val="D93E2B"/>
          </a:solidFill>
          <a:uFillTx/>
          <a:latin typeface="+mn-lt"/>
          <a:ea typeface="+mn-ea"/>
          <a:cs typeface="+mn-cs"/>
          <a:sym typeface="Bodoni SvtyTwo ITC TT-Book"/>
        </a:defRPr>
      </a:lvl8pPr>
      <a:lvl9pPr marL="0" marR="0" indent="1828800" algn="ctr" defTabSz="825500" rtl="0" latinLnBrk="0">
        <a:lnSpc>
          <a:spcPct val="90000"/>
        </a:lnSpc>
        <a:spcBef>
          <a:spcPts val="2300"/>
        </a:spcBef>
        <a:spcAft>
          <a:spcPts val="0"/>
        </a:spcAft>
        <a:buClrTx/>
        <a:buSzTx/>
        <a:buFontTx/>
        <a:buNone/>
        <a:tabLst/>
        <a:defRPr b="0" baseline="0" cap="none" i="0" spc="0" strike="noStrike" sz="9800" u="none">
          <a:ln>
            <a:noFill/>
          </a:ln>
          <a:solidFill>
            <a:srgbClr val="D93E2B"/>
          </a:solidFill>
          <a:uFillTx/>
          <a:latin typeface="+mn-lt"/>
          <a:ea typeface="+mn-ea"/>
          <a:cs typeface="+mn-cs"/>
          <a:sym typeface="Bodoni SvtyTwo ITC TT-Book"/>
        </a:defRPr>
      </a:lvl9pPr>
    </p:titleStyle>
    <p:bodyStyle>
      <a:lvl1pPr marL="6096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ln>
            <a:noFill/>
          </a:ln>
          <a:solidFill>
            <a:srgbClr val="414141"/>
          </a:solidFill>
          <a:uFillTx/>
          <a:latin typeface="Palatino"/>
          <a:ea typeface="Palatino"/>
          <a:cs typeface="Palatino"/>
          <a:sym typeface="Palatino"/>
        </a:defRPr>
      </a:lvl1pPr>
      <a:lvl2pPr marL="12192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ln>
            <a:noFill/>
          </a:ln>
          <a:solidFill>
            <a:srgbClr val="414141"/>
          </a:solidFill>
          <a:uFillTx/>
          <a:latin typeface="Palatino"/>
          <a:ea typeface="Palatino"/>
          <a:cs typeface="Palatino"/>
          <a:sym typeface="Palatino"/>
        </a:defRPr>
      </a:lvl2pPr>
      <a:lvl3pPr marL="18288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ln>
            <a:noFill/>
          </a:ln>
          <a:solidFill>
            <a:srgbClr val="414141"/>
          </a:solidFill>
          <a:uFillTx/>
          <a:latin typeface="Palatino"/>
          <a:ea typeface="Palatino"/>
          <a:cs typeface="Palatino"/>
          <a:sym typeface="Palatino"/>
        </a:defRPr>
      </a:lvl3pPr>
      <a:lvl4pPr marL="24384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ln>
            <a:noFill/>
          </a:ln>
          <a:solidFill>
            <a:srgbClr val="414141"/>
          </a:solidFill>
          <a:uFillTx/>
          <a:latin typeface="Palatino"/>
          <a:ea typeface="Palatino"/>
          <a:cs typeface="Palatino"/>
          <a:sym typeface="Palatino"/>
        </a:defRPr>
      </a:lvl4pPr>
      <a:lvl5pPr marL="30480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ln>
            <a:noFill/>
          </a:ln>
          <a:solidFill>
            <a:srgbClr val="414141"/>
          </a:solidFill>
          <a:uFillTx/>
          <a:latin typeface="Palatino"/>
          <a:ea typeface="Palatino"/>
          <a:cs typeface="Palatino"/>
          <a:sym typeface="Palatino"/>
        </a:defRPr>
      </a:lvl5pPr>
      <a:lvl6pPr marL="36576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ln>
            <a:noFill/>
          </a:ln>
          <a:solidFill>
            <a:srgbClr val="414141"/>
          </a:solidFill>
          <a:uFillTx/>
          <a:latin typeface="Palatino"/>
          <a:ea typeface="Palatino"/>
          <a:cs typeface="Palatino"/>
          <a:sym typeface="Palatino"/>
        </a:defRPr>
      </a:lvl6pPr>
      <a:lvl7pPr marL="42672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ln>
            <a:noFill/>
          </a:ln>
          <a:solidFill>
            <a:srgbClr val="414141"/>
          </a:solidFill>
          <a:uFillTx/>
          <a:latin typeface="Palatino"/>
          <a:ea typeface="Palatino"/>
          <a:cs typeface="Palatino"/>
          <a:sym typeface="Palatino"/>
        </a:defRPr>
      </a:lvl7pPr>
      <a:lvl8pPr marL="48768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ln>
            <a:noFill/>
          </a:ln>
          <a:solidFill>
            <a:srgbClr val="414141"/>
          </a:solidFill>
          <a:uFillTx/>
          <a:latin typeface="Palatino"/>
          <a:ea typeface="Palatino"/>
          <a:cs typeface="Palatino"/>
          <a:sym typeface="Palatino"/>
        </a:defRPr>
      </a:lvl8pPr>
      <a:lvl9pPr marL="54864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ln>
            <a:noFill/>
          </a:ln>
          <a:solidFill>
            <a:srgbClr val="414141"/>
          </a:solidFill>
          <a:uFillTx/>
          <a:latin typeface="Palatino"/>
          <a:ea typeface="Palatino"/>
          <a:cs typeface="Palatino"/>
          <a:sym typeface="Palatino"/>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Palatino"/>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Palatino"/>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Palatino"/>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Palatino"/>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Palatino"/>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Palatino"/>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Palatino"/>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Palatino"/>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tif"/><Relationship Id="rId3" Type="http://schemas.openxmlformats.org/officeDocument/2006/relationships/image" Target="../media/image4.t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body" idx="13"/>
          </p:nvPr>
        </p:nvSpPr>
        <p:spPr>
          <a:prstGeom prst="rect">
            <a:avLst/>
          </a:prstGeom>
        </p:spPr>
        <p:txBody>
          <a:bodyPr/>
          <a:lstStyle/>
          <a:p>
            <a:pPr/>
          </a:p>
        </p:txBody>
      </p:sp>
      <p:sp>
        <p:nvSpPr>
          <p:cNvPr id="138" name="Shape 138"/>
          <p:cNvSpPr/>
          <p:nvPr>
            <p:ph type="ctrTitle"/>
          </p:nvPr>
        </p:nvSpPr>
        <p:spPr>
          <a:prstGeom prst="rect">
            <a:avLst/>
          </a:prstGeom>
        </p:spPr>
        <p:txBody>
          <a:bodyPr/>
          <a:lstStyle/>
          <a:p>
            <a:pPr/>
            <a:r>
              <a:t>Android Fragments </a:t>
            </a:r>
          </a:p>
        </p:txBody>
      </p:sp>
      <p:sp>
        <p:nvSpPr>
          <p:cNvPr id="139" name="Shape 139"/>
          <p:cNvSpPr/>
          <p:nvPr>
            <p:ph type="subTitle" sz="quarter" idx="1"/>
          </p:nvPr>
        </p:nvSpPr>
        <p:spPr>
          <a:prstGeom prst="rect">
            <a:avLst/>
          </a:prstGeom>
        </p:spPr>
        <p:txBody>
          <a:bodyPr/>
          <a:lstStyle/>
          <a:p>
            <a:pPr/>
            <a:r>
              <a:t>Developing dynamic UI with Fragments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p>
            <a:pPr/>
            <a:r>
              <a:t>Sample Fragment</a:t>
            </a:r>
          </a:p>
        </p:txBody>
      </p:sp>
      <p:sp>
        <p:nvSpPr>
          <p:cNvPr id="170" name="Shape 170"/>
          <p:cNvSpPr/>
          <p:nvPr>
            <p:ph type="body" idx="1"/>
          </p:nvPr>
        </p:nvSpPr>
        <p:spPr>
          <a:prstGeom prst="rect">
            <a:avLst/>
          </a:prstGeom>
        </p:spPr>
        <p:txBody>
          <a:bodyPr/>
          <a:lstStyle/>
          <a:p>
            <a:pPr marL="0" indent="0" defTabSz="503555">
              <a:spcBef>
                <a:spcPts val="2000"/>
              </a:spcBef>
              <a:buClrTx/>
              <a:buSzTx/>
              <a:buFontTx/>
              <a:buNone/>
              <a:defRPr sz="3050"/>
            </a:pPr>
            <a:r>
              <a:t>public static class ExampleFragment extends Fragment {</a:t>
            </a:r>
          </a:p>
          <a:p>
            <a:pPr marL="0" indent="0" defTabSz="503555">
              <a:spcBef>
                <a:spcPts val="2000"/>
              </a:spcBef>
              <a:buClrTx/>
              <a:buSzTx/>
              <a:buFontTx/>
              <a:buNone/>
              <a:defRPr sz="3050"/>
            </a:pPr>
            <a:r>
              <a:t>    @Override</a:t>
            </a:r>
          </a:p>
          <a:p>
            <a:pPr marL="0" indent="0" defTabSz="503555">
              <a:spcBef>
                <a:spcPts val="2000"/>
              </a:spcBef>
              <a:buClrTx/>
              <a:buSzTx/>
              <a:buFontTx/>
              <a:buNone/>
              <a:defRPr sz="3050"/>
            </a:pPr>
            <a:r>
              <a:t>    public View onCreateView(LayoutInflater inflater, ViewGroup container,</a:t>
            </a:r>
          </a:p>
          <a:p>
            <a:pPr marL="0" indent="0" defTabSz="503555">
              <a:spcBef>
                <a:spcPts val="2000"/>
              </a:spcBef>
              <a:buClrTx/>
              <a:buSzTx/>
              <a:buFontTx/>
              <a:buNone/>
              <a:defRPr sz="3050"/>
            </a:pPr>
            <a:r>
              <a:t>                             Bundle savedInstanceState) {</a:t>
            </a:r>
          </a:p>
          <a:p>
            <a:pPr marL="0" indent="0" defTabSz="503555">
              <a:spcBef>
                <a:spcPts val="2000"/>
              </a:spcBef>
              <a:buClrTx/>
              <a:buSzTx/>
              <a:buFontTx/>
              <a:buNone/>
              <a:defRPr sz="3050"/>
            </a:pPr>
            <a:r>
              <a:t>        // Inflate the layout for this fragment</a:t>
            </a:r>
          </a:p>
          <a:p>
            <a:pPr marL="0" indent="0" defTabSz="503555">
              <a:spcBef>
                <a:spcPts val="2000"/>
              </a:spcBef>
              <a:buClrTx/>
              <a:buSzTx/>
              <a:buFontTx/>
              <a:buNone/>
              <a:defRPr sz="3050"/>
            </a:pPr>
            <a:r>
              <a:t>       </a:t>
            </a:r>
            <a:r>
              <a:rPr b="1"/>
              <a:t> return inflater.inflate(R.layout.example_fragment, container, false);</a:t>
            </a:r>
            <a:endParaRPr b="1"/>
          </a:p>
          <a:p>
            <a:pPr marL="0" indent="0" defTabSz="503555">
              <a:spcBef>
                <a:spcPts val="2000"/>
              </a:spcBef>
              <a:buClrTx/>
              <a:buSzTx/>
              <a:buFontTx/>
              <a:buNone/>
              <a:defRPr sz="3050"/>
            </a:pPr>
            <a:r>
              <a:t>    }</a:t>
            </a:r>
          </a:p>
          <a:p>
            <a:pPr marL="0" indent="0" defTabSz="503555">
              <a:spcBef>
                <a:spcPts val="2000"/>
              </a:spcBef>
              <a:buClrTx/>
              <a:buSzTx/>
              <a:buFontTx/>
              <a:buNone/>
              <a:defRPr sz="3050"/>
            </a:pPr>
            <a:r>
              <a:t>}</a:t>
            </a:r>
          </a:p>
          <a:p>
            <a:pPr marL="139446" indent="-139446" defTabSz="503555">
              <a:spcBef>
                <a:spcPts val="2000"/>
              </a:spcBef>
              <a:buClrTx/>
              <a:buSzPct val="100000"/>
              <a:buFontTx/>
              <a:buChar char="•"/>
              <a:defRPr sz="3050"/>
            </a:pPr>
            <a:r>
              <a:t> The container parameter passed to onCreateView() is the </a:t>
            </a:r>
            <a:r>
              <a:rPr b="1"/>
              <a:t>parent ViewGroup </a:t>
            </a:r>
            <a:r>
              <a:t>(from the activity's layout) in which your fragment layout will be inserted.</a:t>
            </a:r>
          </a:p>
          <a:p>
            <a:pPr marL="139446" indent="-139446" defTabSz="503555">
              <a:spcBef>
                <a:spcPts val="2000"/>
              </a:spcBef>
              <a:buClrTx/>
              <a:buSzPct val="100000"/>
              <a:buFontTx/>
              <a:buChar char="•"/>
              <a:defRPr sz="3050"/>
            </a:pPr>
            <a:r>
              <a:t>The </a:t>
            </a:r>
            <a:r>
              <a:rPr b="1"/>
              <a:t>savedInstanceState</a:t>
            </a:r>
            <a:r>
              <a:t> parameter is a Bundle that provides data about the previous instance of the fragment, if the fragment is being resumed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a:r>
              <a:t>inflate()</a:t>
            </a:r>
          </a:p>
        </p:txBody>
      </p:sp>
      <p:sp>
        <p:nvSpPr>
          <p:cNvPr id="173" name="Shape 173"/>
          <p:cNvSpPr/>
          <p:nvPr>
            <p:ph type="body" idx="1"/>
          </p:nvPr>
        </p:nvSpPr>
        <p:spPr>
          <a:prstGeom prst="rect">
            <a:avLst/>
          </a:prstGeom>
        </p:spPr>
        <p:txBody>
          <a:bodyPr/>
          <a:lstStyle/>
          <a:p>
            <a:pPr marL="512063" indent="-512063" defTabSz="693419">
              <a:spcBef>
                <a:spcPts val="2800"/>
              </a:spcBef>
              <a:defRPr sz="4200"/>
            </a:pPr>
            <a:r>
              <a:t>The inflate() method takes three arguments:</a:t>
            </a:r>
          </a:p>
          <a:p>
            <a:pPr lvl="1" marL="1024127" indent="-512063" defTabSz="693419">
              <a:spcBef>
                <a:spcPts val="2800"/>
              </a:spcBef>
              <a:defRPr sz="4200"/>
            </a:pPr>
            <a:r>
              <a:t>The </a:t>
            </a:r>
            <a:r>
              <a:rPr b="1"/>
              <a:t>resource ID</a:t>
            </a:r>
            <a:r>
              <a:t> of the layout you want to inflate.</a:t>
            </a:r>
          </a:p>
          <a:p>
            <a:pPr lvl="1" marL="1024127" indent="-512063" defTabSz="693419">
              <a:spcBef>
                <a:spcPts val="2800"/>
              </a:spcBef>
              <a:defRPr sz="4200"/>
            </a:pPr>
            <a:r>
              <a:t>The </a:t>
            </a:r>
            <a:r>
              <a:rPr b="1"/>
              <a:t>ViewGroup</a:t>
            </a:r>
            <a:r>
              <a:t> to be the parent of the inflated layout - </a:t>
            </a:r>
          </a:p>
          <a:p>
            <a:pPr lvl="2" marL="1536191" indent="-512063" defTabSz="693419">
              <a:spcBef>
                <a:spcPts val="2800"/>
              </a:spcBef>
              <a:defRPr sz="4200"/>
            </a:pPr>
            <a:r>
              <a:t>Passing the container is important in order for the system to apply layout parameters to the root view of the inflated layout, specified by the parent view in which it's going.</a:t>
            </a:r>
          </a:p>
          <a:p>
            <a:pPr lvl="1" marL="1024127" indent="-512063" defTabSz="693419">
              <a:spcBef>
                <a:spcPts val="2800"/>
              </a:spcBef>
              <a:defRPr sz="4200"/>
            </a:pPr>
            <a:r>
              <a:t>A boolean indicating whether the inflated layout should be attached to the ViewGroup (the second parameter) during inflation. </a:t>
            </a:r>
          </a:p>
          <a:p>
            <a:pPr lvl="2" marL="1536191" indent="-512063" defTabSz="693419">
              <a:spcBef>
                <a:spcPts val="2800"/>
              </a:spcBef>
              <a:defRPr sz="4200"/>
            </a:pPr>
            <a:r>
              <a:t>(In this case, this is false because the system is already inserting the inflated layout into the container—passing true would create a redundant view group in the final layout.)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Adding a fragment to an activity</a:t>
            </a:r>
          </a:p>
        </p:txBody>
      </p:sp>
      <p:sp>
        <p:nvSpPr>
          <p:cNvPr id="176" name="Shape 176"/>
          <p:cNvSpPr/>
          <p:nvPr>
            <p:ph type="body" idx="1"/>
          </p:nvPr>
        </p:nvSpPr>
        <p:spPr>
          <a:xfrm>
            <a:off x="952500" y="3161199"/>
            <a:ext cx="23121927" cy="10492403"/>
          </a:xfrm>
          <a:prstGeom prst="rect">
            <a:avLst/>
          </a:prstGeom>
        </p:spPr>
        <p:txBody>
          <a:bodyPr/>
          <a:lstStyle/>
          <a:p>
            <a:pPr marL="0" indent="0" defTabSz="330200">
              <a:spcBef>
                <a:spcPts val="1000"/>
              </a:spcBef>
              <a:buClrTx/>
              <a:buSzTx/>
              <a:buFontTx/>
              <a:buNone/>
              <a:defRPr b="1" sz="2920"/>
            </a:pPr>
            <a:r>
              <a:t>Declare the fragment inside the activity's layout file.</a:t>
            </a:r>
          </a:p>
          <a:p>
            <a:pPr marL="0" indent="0" defTabSz="330200">
              <a:spcBef>
                <a:spcPts val="1000"/>
              </a:spcBef>
              <a:buClrTx/>
              <a:buSzTx/>
              <a:buFontTx/>
              <a:buNone/>
              <a:defRPr sz="2920"/>
            </a:pPr>
            <a:r>
              <a:t>&lt;?xml version="1.0" encoding="utf-8"?&gt;</a:t>
            </a:r>
          </a:p>
          <a:p>
            <a:pPr marL="0" indent="0" defTabSz="330200">
              <a:spcBef>
                <a:spcPts val="1000"/>
              </a:spcBef>
              <a:buClrTx/>
              <a:buSzTx/>
              <a:buFontTx/>
              <a:buNone/>
              <a:defRPr sz="2920"/>
            </a:pPr>
            <a:r>
              <a:t>&lt;LinearLayout xmlns:android="http://schemas.android.com/apk/res/android"</a:t>
            </a:r>
          </a:p>
          <a:p>
            <a:pPr marL="0" indent="0" defTabSz="330200">
              <a:spcBef>
                <a:spcPts val="1000"/>
              </a:spcBef>
              <a:buClrTx/>
              <a:buSzTx/>
              <a:buFontTx/>
              <a:buNone/>
              <a:defRPr sz="2920"/>
            </a:pPr>
            <a:r>
              <a:t>    android:orientation="horizontal"</a:t>
            </a:r>
          </a:p>
          <a:p>
            <a:pPr marL="0" indent="0" defTabSz="330200">
              <a:spcBef>
                <a:spcPts val="1000"/>
              </a:spcBef>
              <a:buClrTx/>
              <a:buSzTx/>
              <a:buFontTx/>
              <a:buNone/>
              <a:defRPr sz="2920"/>
            </a:pPr>
            <a:r>
              <a:t>    android:layout_width="match_parent"</a:t>
            </a:r>
          </a:p>
          <a:p>
            <a:pPr marL="0" indent="0" defTabSz="330200">
              <a:spcBef>
                <a:spcPts val="1000"/>
              </a:spcBef>
              <a:buClrTx/>
              <a:buSzTx/>
              <a:buFontTx/>
              <a:buNone/>
              <a:defRPr sz="2920"/>
            </a:pPr>
            <a:r>
              <a:t>    android:layout_height="match_parent"&gt;</a:t>
            </a:r>
          </a:p>
          <a:p>
            <a:pPr marL="0" indent="0" defTabSz="330200">
              <a:spcBef>
                <a:spcPts val="1000"/>
              </a:spcBef>
              <a:buClrTx/>
              <a:buSzTx/>
              <a:buFontTx/>
              <a:buNone/>
              <a:defRPr sz="2920"/>
            </a:pPr>
            <a:r>
              <a:t>    </a:t>
            </a:r>
            <a:r>
              <a:rPr b="1"/>
              <a:t>&lt;fragment android:name="com.example.news.ArticleListFragment"</a:t>
            </a:r>
            <a:endParaRPr b="1"/>
          </a:p>
          <a:p>
            <a:pPr marL="0" indent="0" defTabSz="330200">
              <a:spcBef>
                <a:spcPts val="1000"/>
              </a:spcBef>
              <a:buClrTx/>
              <a:buSzTx/>
              <a:buFontTx/>
              <a:buNone/>
              <a:defRPr b="1" sz="2920"/>
            </a:pPr>
            <a:r>
              <a:t>            android:id="@+id/list"</a:t>
            </a:r>
          </a:p>
          <a:p>
            <a:pPr marL="0" indent="0" defTabSz="330200">
              <a:spcBef>
                <a:spcPts val="1000"/>
              </a:spcBef>
              <a:buClrTx/>
              <a:buSzTx/>
              <a:buFontTx/>
              <a:buNone/>
              <a:defRPr b="1" sz="2920"/>
            </a:pPr>
            <a:r>
              <a:t>            android:layout_weight="1"</a:t>
            </a:r>
          </a:p>
          <a:p>
            <a:pPr marL="0" indent="0" defTabSz="330200">
              <a:spcBef>
                <a:spcPts val="1000"/>
              </a:spcBef>
              <a:buClrTx/>
              <a:buSzTx/>
              <a:buFontTx/>
              <a:buNone/>
              <a:defRPr b="1" sz="2920"/>
            </a:pPr>
            <a:r>
              <a:t>            android:layout_width="0dp"</a:t>
            </a:r>
          </a:p>
          <a:p>
            <a:pPr marL="0" indent="0" defTabSz="330200">
              <a:spcBef>
                <a:spcPts val="1000"/>
              </a:spcBef>
              <a:buClrTx/>
              <a:buSzTx/>
              <a:buFontTx/>
              <a:buNone/>
              <a:defRPr b="1" sz="2920"/>
            </a:pPr>
            <a:r>
              <a:t>            android:layout_height="match_parent" /&gt;</a:t>
            </a:r>
          </a:p>
          <a:p>
            <a:pPr marL="0" indent="0" defTabSz="330200">
              <a:spcBef>
                <a:spcPts val="1000"/>
              </a:spcBef>
              <a:buClrTx/>
              <a:buSzTx/>
              <a:buFontTx/>
              <a:buNone/>
              <a:defRPr sz="2920"/>
            </a:pPr>
            <a:r>
              <a:t>   </a:t>
            </a:r>
            <a:r>
              <a:rPr b="1"/>
              <a:t> &lt;fragment android:name="com.example.news.ArticleReaderFragment"</a:t>
            </a:r>
            <a:endParaRPr b="1"/>
          </a:p>
          <a:p>
            <a:pPr marL="0" indent="0" defTabSz="330200">
              <a:spcBef>
                <a:spcPts val="1000"/>
              </a:spcBef>
              <a:buClrTx/>
              <a:buSzTx/>
              <a:buFontTx/>
              <a:buNone/>
              <a:defRPr b="1" sz="2920"/>
            </a:pPr>
            <a:r>
              <a:t>            android:id="@+id/viewer"</a:t>
            </a:r>
          </a:p>
          <a:p>
            <a:pPr marL="0" indent="0" defTabSz="330200">
              <a:spcBef>
                <a:spcPts val="1000"/>
              </a:spcBef>
              <a:buClrTx/>
              <a:buSzTx/>
              <a:buFontTx/>
              <a:buNone/>
              <a:defRPr b="1" sz="2920"/>
            </a:pPr>
            <a:r>
              <a:t>            android:layout_weight="2"</a:t>
            </a:r>
          </a:p>
          <a:p>
            <a:pPr marL="0" indent="0" defTabSz="330200">
              <a:spcBef>
                <a:spcPts val="1000"/>
              </a:spcBef>
              <a:buClrTx/>
              <a:buSzTx/>
              <a:buFontTx/>
              <a:buNone/>
              <a:defRPr b="1" sz="2920"/>
            </a:pPr>
            <a:r>
              <a:t>            android:layout_width="0dp"</a:t>
            </a:r>
          </a:p>
          <a:p>
            <a:pPr marL="0" indent="0" defTabSz="330200">
              <a:spcBef>
                <a:spcPts val="1000"/>
              </a:spcBef>
              <a:buClrTx/>
              <a:buSzTx/>
              <a:buFontTx/>
              <a:buNone/>
              <a:defRPr b="1" sz="2920"/>
            </a:pPr>
            <a:r>
              <a:t>            android:layout_height="match_parent" /&gt;</a:t>
            </a:r>
          </a:p>
          <a:p>
            <a:pPr marL="0" indent="0" defTabSz="330200">
              <a:spcBef>
                <a:spcPts val="1000"/>
              </a:spcBef>
              <a:buClrTx/>
              <a:buSzTx/>
              <a:buFontTx/>
              <a:buNone/>
              <a:defRPr sz="2920"/>
            </a:pPr>
            <a:r>
              <a:t>&lt;/LinearLayout&gt;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Adding a fragment to an activity</a:t>
            </a:r>
          </a:p>
        </p:txBody>
      </p:sp>
      <p:sp>
        <p:nvSpPr>
          <p:cNvPr id="179" name="Shape 179"/>
          <p:cNvSpPr/>
          <p:nvPr>
            <p:ph type="body" idx="1"/>
          </p:nvPr>
        </p:nvSpPr>
        <p:spPr>
          <a:prstGeom prst="rect">
            <a:avLst/>
          </a:prstGeom>
        </p:spPr>
        <p:txBody>
          <a:bodyPr/>
          <a:lstStyle/>
          <a:p>
            <a:pPr/>
            <a:r>
              <a:t>When the system creates this activity layout, </a:t>
            </a:r>
          </a:p>
          <a:p>
            <a:pPr lvl="1"/>
            <a:r>
              <a:t>it instantiates each fragment specified in the layout and calls the onCreateView() method for each one, to retrieve each fragment's layout. </a:t>
            </a:r>
          </a:p>
          <a:p>
            <a:pPr lvl="1"/>
            <a:r>
              <a:t>The system inserts the </a:t>
            </a:r>
            <a:r>
              <a:rPr b="1"/>
              <a:t>View</a:t>
            </a:r>
            <a:r>
              <a:t> returned by the fragment directly in place of the &lt;fragment&gt; element.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Adding a fragment to an activity</a:t>
            </a:r>
          </a:p>
        </p:txBody>
      </p:sp>
      <p:sp>
        <p:nvSpPr>
          <p:cNvPr id="182" name="Shape 182"/>
          <p:cNvSpPr/>
          <p:nvPr>
            <p:ph type="body" idx="1"/>
          </p:nvPr>
        </p:nvSpPr>
        <p:spPr>
          <a:prstGeom prst="rect">
            <a:avLst/>
          </a:prstGeom>
        </p:spPr>
        <p:txBody>
          <a:bodyPr/>
          <a:lstStyle/>
          <a:p>
            <a:pPr/>
            <a:r>
              <a:t>Programmatically add the fragment to an existing ViewGroup.</a:t>
            </a:r>
          </a:p>
          <a:p>
            <a:pPr lvl="1"/>
            <a:r>
              <a:t>At any time while your activity is running, you can add fragments to your activity layout. </a:t>
            </a:r>
          </a:p>
          <a:p>
            <a:pPr lvl="1"/>
            <a:r>
              <a:t>You simply need to specify a </a:t>
            </a:r>
            <a:r>
              <a:rPr b="1"/>
              <a:t>ViewGroup</a:t>
            </a:r>
            <a:r>
              <a:t> in which to place the fragment.</a:t>
            </a:r>
          </a:p>
          <a:p>
            <a:pPr lvl="1"/>
            <a:r>
              <a:t>Can be done using Fragment Transactions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p>
            <a:pPr/>
            <a:r>
              <a:t>Fragment Transactions</a:t>
            </a:r>
          </a:p>
        </p:txBody>
      </p:sp>
      <p:sp>
        <p:nvSpPr>
          <p:cNvPr id="185" name="Shape 185"/>
          <p:cNvSpPr/>
          <p:nvPr>
            <p:ph type="body" idx="1"/>
          </p:nvPr>
        </p:nvSpPr>
        <p:spPr>
          <a:prstGeom prst="rect">
            <a:avLst/>
          </a:prstGeom>
        </p:spPr>
        <p:txBody>
          <a:bodyPr/>
          <a:lstStyle/>
          <a:p>
            <a:pPr/>
            <a:r>
              <a:t>To add, remove, and replace fragments within  an activity.</a:t>
            </a:r>
          </a:p>
          <a:p>
            <a:pPr/>
            <a:r>
              <a:rPr b="1"/>
              <a:t>FragmentManager</a:t>
            </a:r>
            <a:r>
              <a:t> fragManager =  </a:t>
            </a:r>
            <a:r>
              <a:rPr b="1"/>
              <a:t>getFragmentManager(); </a:t>
            </a:r>
            <a:endParaRPr b="1"/>
          </a:p>
          <a:p>
            <a:pPr/>
            <a:r>
              <a:rPr b="1"/>
              <a:t>FragmentTransaction</a:t>
            </a:r>
            <a:r>
              <a:t> transaction =  </a:t>
            </a:r>
            <a:r>
              <a:rPr b="1"/>
              <a:t>fragManager.beginTransaction(); </a:t>
            </a:r>
            <a:endParaRPr b="1"/>
          </a:p>
          <a:p>
            <a:pPr>
              <a:defRPr b="1"/>
            </a:pPr>
            <a:r>
              <a:t>transaction.add(R.id.container, firstFragment); </a:t>
            </a:r>
          </a:p>
          <a:p>
            <a:pPr>
              <a:defRPr b="1"/>
            </a:pPr>
            <a:r>
              <a:t>transaction.commit();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prstGeom prst="rect">
            <a:avLst/>
          </a:prstGeom>
        </p:spPr>
        <p:txBody>
          <a:bodyPr/>
          <a:lstStyle/>
          <a:p>
            <a:pPr/>
            <a:r>
              <a:t>Fragment Transactions</a:t>
            </a:r>
          </a:p>
        </p:txBody>
      </p:sp>
      <p:sp>
        <p:nvSpPr>
          <p:cNvPr id="188" name="Shape 188"/>
          <p:cNvSpPr/>
          <p:nvPr>
            <p:ph type="body" idx="1"/>
          </p:nvPr>
        </p:nvSpPr>
        <p:spPr>
          <a:prstGeom prst="rect">
            <a:avLst/>
          </a:prstGeom>
        </p:spPr>
        <p:txBody>
          <a:bodyPr/>
          <a:lstStyle/>
          <a:p>
            <a:pPr marL="0" indent="0" defTabSz="627379">
              <a:spcBef>
                <a:spcPts val="2500"/>
              </a:spcBef>
              <a:buClrTx/>
              <a:buSzTx/>
              <a:buFontTx/>
              <a:buNone/>
              <a:defRPr sz="3800"/>
            </a:pPr>
            <a:r>
              <a:t>public class MyFragmentActivity extends Activity {</a:t>
            </a:r>
          </a:p>
          <a:p>
            <a:pPr marL="0" indent="0" defTabSz="627379">
              <a:spcBef>
                <a:spcPts val="2500"/>
              </a:spcBef>
              <a:buClrTx/>
              <a:buSzTx/>
              <a:buFontTx/>
              <a:buNone/>
              <a:defRPr sz="3800"/>
            </a:pPr>
            <a:r>
              <a:t>public void onCreate(Bundle savedInstanceState) {</a:t>
            </a:r>
          </a:p>
          <a:p>
            <a:pPr marL="0" indent="0" defTabSz="627379">
              <a:spcBef>
                <a:spcPts val="2500"/>
              </a:spcBef>
              <a:buClrTx/>
              <a:buSzTx/>
              <a:buFontTx/>
              <a:buNone/>
              <a:defRPr sz="3800"/>
            </a:pPr>
            <a:r>
              <a:t>super.onCreate(savedInstanceState);</a:t>
            </a:r>
          </a:p>
          <a:p>
            <a:pPr marL="0" indent="0" defTabSz="627379">
              <a:spcBef>
                <a:spcPts val="2500"/>
              </a:spcBef>
              <a:buClrTx/>
              <a:buSzTx/>
              <a:buFontTx/>
              <a:buNone/>
              <a:defRPr sz="3800"/>
            </a:pPr>
            <a:r>
              <a:t>// Inflate the layout containing the Fragment containers</a:t>
            </a:r>
          </a:p>
          <a:p>
            <a:pPr marL="0" indent="0" defTabSz="627379">
              <a:spcBef>
                <a:spcPts val="2500"/>
              </a:spcBef>
              <a:buClrTx/>
              <a:buSzTx/>
              <a:buFontTx/>
              <a:buNone/>
              <a:defRPr sz="3800"/>
            </a:pPr>
            <a:r>
              <a:t>setContentView(R.layout.fragment_container_layout);</a:t>
            </a:r>
          </a:p>
          <a:p>
            <a:pPr marL="0" indent="0" defTabSz="627379">
              <a:spcBef>
                <a:spcPts val="2500"/>
              </a:spcBef>
              <a:buClrTx/>
              <a:buSzTx/>
              <a:buFontTx/>
              <a:buNone/>
              <a:defRPr b="1" sz="3800"/>
            </a:pPr>
            <a:r>
              <a:t>FragmentManager fm = getFragmentManager();</a:t>
            </a:r>
          </a:p>
          <a:p>
            <a:pPr marL="0" indent="0" defTabSz="627379">
              <a:spcBef>
                <a:spcPts val="2500"/>
              </a:spcBef>
              <a:buClrTx/>
              <a:buSzTx/>
              <a:buFontTx/>
              <a:buNone/>
              <a:defRPr sz="3800"/>
            </a:pPr>
            <a:r>
              <a:t>// Check to see if the Fragment back stack has been populated</a:t>
            </a:r>
          </a:p>
          <a:p>
            <a:pPr marL="0" indent="0" defTabSz="627379">
              <a:spcBef>
                <a:spcPts val="2500"/>
              </a:spcBef>
              <a:buClrTx/>
              <a:buSzTx/>
              <a:buFontTx/>
              <a:buNone/>
              <a:defRPr sz="3800"/>
            </a:pPr>
            <a:r>
              <a:t>// If not, create and populate the layout.</a:t>
            </a:r>
          </a:p>
          <a:p>
            <a:pPr marL="0" indent="0" defTabSz="627379">
              <a:spcBef>
                <a:spcPts val="2500"/>
              </a:spcBef>
              <a:buClrTx/>
              <a:buSzTx/>
              <a:buFontTx/>
              <a:buNone/>
              <a:defRPr b="1" sz="3800"/>
            </a:pPr>
            <a:r>
              <a:t>DetailsFragment detailsFragment =  (DetailsFragment) fm.findFragmentById(R.id.details_container);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p>
            <a:pPr/>
            <a:r>
              <a:t>Fragment Transactions</a:t>
            </a:r>
          </a:p>
        </p:txBody>
      </p:sp>
      <p:sp>
        <p:nvSpPr>
          <p:cNvPr id="191" name="Shape 191"/>
          <p:cNvSpPr/>
          <p:nvPr>
            <p:ph type="body" sz="half" idx="1"/>
          </p:nvPr>
        </p:nvSpPr>
        <p:spPr>
          <a:prstGeom prst="rect">
            <a:avLst/>
          </a:prstGeom>
        </p:spPr>
        <p:txBody>
          <a:bodyPr/>
          <a:lstStyle/>
          <a:p>
            <a:pPr marL="0" indent="0" defTabSz="742950">
              <a:spcBef>
                <a:spcPts val="2200"/>
              </a:spcBef>
              <a:buClrTx/>
              <a:buSzTx/>
              <a:buFontTx/>
              <a:buNone/>
              <a:defRPr sz="3780"/>
            </a:pPr>
            <a:r>
              <a:t>if (detailsFragment == null) {</a:t>
            </a:r>
          </a:p>
          <a:p>
            <a:pPr marL="0" indent="0" defTabSz="742950">
              <a:spcBef>
                <a:spcPts val="2200"/>
              </a:spcBef>
              <a:buClrTx/>
              <a:buSzTx/>
              <a:buFontTx/>
              <a:buNone/>
              <a:defRPr b="1" sz="3780"/>
            </a:pPr>
            <a:r>
              <a:t>FragmentTransaction ft = fm.beginTransaction(); </a:t>
            </a:r>
          </a:p>
          <a:p>
            <a:pPr marL="0" indent="0" defTabSz="742950">
              <a:spcBef>
                <a:spcPts val="2200"/>
              </a:spcBef>
              <a:buClrTx/>
              <a:buSzTx/>
              <a:buFontTx/>
              <a:buNone/>
              <a:defRPr b="1" sz="3780"/>
            </a:pPr>
            <a:r>
              <a:t>ft.add(R.id.details_container, new DetailsFragment());</a:t>
            </a:r>
          </a:p>
          <a:p>
            <a:pPr marL="0" indent="0" defTabSz="742950">
              <a:spcBef>
                <a:spcPts val="2200"/>
              </a:spcBef>
              <a:buClrTx/>
              <a:buSzTx/>
              <a:buFontTx/>
              <a:buNone/>
              <a:defRPr b="1" sz="3780"/>
            </a:pPr>
            <a:r>
              <a:t>ft.add(R.id.ui_container, new MyListFragment());</a:t>
            </a:r>
          </a:p>
          <a:p>
            <a:pPr marL="0" indent="0" defTabSz="742950">
              <a:spcBef>
                <a:spcPts val="2200"/>
              </a:spcBef>
              <a:buClrTx/>
              <a:buSzTx/>
              <a:buFontTx/>
              <a:buNone/>
              <a:defRPr b="1" sz="3780"/>
            </a:pPr>
            <a:r>
              <a:t>ft.commit();</a:t>
            </a:r>
          </a:p>
          <a:p>
            <a:pPr marL="0" indent="0" defTabSz="742950">
              <a:spcBef>
                <a:spcPts val="2200"/>
              </a:spcBef>
              <a:buClrTx/>
              <a:buSzTx/>
              <a:buFontTx/>
              <a:buNone/>
              <a:defRPr sz="3780"/>
            </a:pPr>
            <a:r>
              <a:t>}</a:t>
            </a:r>
          </a:p>
          <a:p>
            <a:pPr marL="0" indent="0" defTabSz="742950">
              <a:spcBef>
                <a:spcPts val="2200"/>
              </a:spcBef>
              <a:buClrTx/>
              <a:buSzTx/>
              <a:buFontTx/>
              <a:buNone/>
              <a:defRPr sz="3780"/>
            </a:pPr>
            <a:r>
              <a:t>}</a:t>
            </a:r>
          </a:p>
          <a:p>
            <a:pPr marL="0" indent="0" defTabSz="742950">
              <a:spcBef>
                <a:spcPts val="2200"/>
              </a:spcBef>
              <a:buClrTx/>
              <a:buSzTx/>
              <a:buFontTx/>
              <a:buNone/>
              <a:defRPr sz="3780"/>
            </a:pPr>
            <a:r>
              <a:t>}</a:t>
            </a:r>
          </a:p>
        </p:txBody>
      </p:sp>
      <p:sp>
        <p:nvSpPr>
          <p:cNvPr id="192" name="Shape 192"/>
          <p:cNvSpPr/>
          <p:nvPr/>
        </p:nvSpPr>
        <p:spPr>
          <a:xfrm>
            <a:off x="12506946" y="5543549"/>
            <a:ext cx="11280137" cy="543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90143" indent="-390143" algn="l">
              <a:buSzPct val="75000"/>
              <a:buChar char="•"/>
            </a:pPr>
            <a:r>
              <a:t>Calling commit() does not perform the  transaction immediately. </a:t>
            </a:r>
          </a:p>
          <a:p>
            <a:pPr marL="390143" indent="-390143" algn="l">
              <a:buSzPct val="75000"/>
              <a:buChar char="•"/>
            </a:pPr>
            <a:r>
              <a:t>Rather, it schedules it  to run  on the activity's UI thread (the "main"  thread) as soon as the thread is able to do so. </a:t>
            </a:r>
          </a:p>
          <a:p>
            <a:pPr marL="390143" indent="-390143" algn="l">
              <a:buSzPct val="75000"/>
              <a:buChar char="•"/>
            </a:pPr>
            <a:r>
              <a:t>If necessary, you may call  </a:t>
            </a:r>
            <a:r>
              <a:rPr b="1"/>
              <a:t>executePendingTransactions() </a:t>
            </a:r>
            <a:r>
              <a:t>from your UI  thread to immediately  execute transactions submitted  by commit().</a:t>
            </a:r>
          </a:p>
          <a:p>
            <a:pPr marL="390143" indent="-390143" algn="l">
              <a:buSzPct val="75000"/>
              <a:buChar char="•"/>
            </a:pPr>
            <a:r>
              <a:t> Doing so is usually not necessary unless the transaction is a dependency  for jobs in other threads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a:r>
              <a:t>Adding a fragment to an activity</a:t>
            </a:r>
          </a:p>
        </p:txBody>
      </p:sp>
      <p:sp>
        <p:nvSpPr>
          <p:cNvPr id="195" name="Shape 195"/>
          <p:cNvSpPr/>
          <p:nvPr>
            <p:ph type="body" idx="1"/>
          </p:nvPr>
        </p:nvSpPr>
        <p:spPr>
          <a:prstGeom prst="rect">
            <a:avLst/>
          </a:prstGeom>
        </p:spPr>
        <p:txBody>
          <a:bodyPr/>
          <a:lstStyle/>
          <a:p>
            <a:pPr marL="463295" indent="-463295" defTabSz="627379">
              <a:spcBef>
                <a:spcPts val="2500"/>
              </a:spcBef>
              <a:defRPr b="1" sz="3800"/>
            </a:pPr>
            <a:r>
              <a:t>Adding a fragment without a UI</a:t>
            </a:r>
          </a:p>
          <a:p>
            <a:pPr lvl="1" marL="926591" indent="-463295" defTabSz="627379">
              <a:spcBef>
                <a:spcPts val="2500"/>
              </a:spcBef>
              <a:defRPr sz="3800"/>
            </a:pPr>
            <a:r>
              <a:t>Use a fragment to provide a background behavior for the activity without presenting additional UI.</a:t>
            </a:r>
          </a:p>
          <a:p>
            <a:pPr lvl="1" marL="926591" indent="-463295" defTabSz="627379">
              <a:spcBef>
                <a:spcPts val="2500"/>
              </a:spcBef>
              <a:defRPr sz="3800"/>
            </a:pPr>
            <a:r>
              <a:t>To add a fragment without a UI, add the fragment from the activity using </a:t>
            </a:r>
            <a:r>
              <a:rPr b="1"/>
              <a:t>add(Fragment, String)</a:t>
            </a:r>
            <a:r>
              <a:t> (supplying a unique string "tag" for the fragment, rather than a view ID). </a:t>
            </a:r>
          </a:p>
          <a:p>
            <a:pPr lvl="1" marL="926591" indent="-463295" defTabSz="627379">
              <a:spcBef>
                <a:spcPts val="2500"/>
              </a:spcBef>
              <a:defRPr sz="3800"/>
            </a:pPr>
            <a:r>
              <a:t>This adds the fragment, but, because it's not associated with a view in the activity layout, it does not receive a call to onCreateView(). So you don't need to implement that method.</a:t>
            </a:r>
          </a:p>
          <a:p>
            <a:pPr lvl="1" marL="926591" indent="-463295" defTabSz="627379">
              <a:spcBef>
                <a:spcPts val="2500"/>
              </a:spcBef>
              <a:defRPr sz="3800"/>
            </a:pPr>
            <a:r>
              <a:t>Supplying a string tag for the fragment isn't strictly for non-UI fragments—you can also supply string tags to fragments that do have a UI—but if the fragment does not have a UI, then the string tag is the only way to identify it. </a:t>
            </a:r>
          </a:p>
          <a:p>
            <a:pPr lvl="1" marL="926591" indent="-463295" defTabSz="627379">
              <a:spcBef>
                <a:spcPts val="2500"/>
              </a:spcBef>
              <a:defRPr sz="3800"/>
            </a:pPr>
            <a:r>
              <a:t>If you want to get the fragment from the activity later, you need to use </a:t>
            </a:r>
            <a:r>
              <a:rPr b="1"/>
              <a:t>findFragmentByTag</a:t>
            </a:r>
            <a:r>
              <a: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pPr/>
            <a:r>
              <a:t>Fragment template</a:t>
            </a:r>
          </a:p>
        </p:txBody>
      </p:sp>
      <p:sp>
        <p:nvSpPr>
          <p:cNvPr id="198" name="Shape 198"/>
          <p:cNvSpPr/>
          <p:nvPr>
            <p:ph type="body" idx="1"/>
          </p:nvPr>
        </p:nvSpPr>
        <p:spPr>
          <a:prstGeom prst="rect">
            <a:avLst/>
          </a:prstGeom>
        </p:spPr>
        <p:txBody>
          <a:bodyPr/>
          <a:lstStyle/>
          <a:p>
            <a:pPr marL="0" indent="0" defTabSz="330200">
              <a:spcBef>
                <a:spcPts val="1300"/>
              </a:spcBef>
              <a:buSzTx/>
              <a:buNone/>
              <a:defRPr sz="2960"/>
            </a:pPr>
            <a:r>
              <a:t>public class MyFragment extends Fragment {</a:t>
            </a:r>
          </a:p>
          <a:p>
            <a:pPr marL="0" indent="0" defTabSz="330200">
              <a:spcBef>
                <a:spcPts val="1300"/>
              </a:spcBef>
              <a:buSzTx/>
              <a:buNone/>
              <a:defRPr sz="2960"/>
            </a:pPr>
            <a:r>
              <a:t>// Called when the Fragment is attached to its parent Activity.</a:t>
            </a:r>
          </a:p>
          <a:p>
            <a:pPr marL="0" indent="0" defTabSz="330200">
              <a:spcBef>
                <a:spcPts val="1300"/>
              </a:spcBef>
              <a:buSzTx/>
              <a:buNone/>
              <a:defRPr sz="2960"/>
            </a:pPr>
            <a:r>
              <a:t>@Override</a:t>
            </a:r>
          </a:p>
          <a:p>
            <a:pPr marL="0" indent="0" defTabSz="330200">
              <a:spcBef>
                <a:spcPts val="1300"/>
              </a:spcBef>
              <a:buSzTx/>
              <a:buNone/>
              <a:defRPr b="1" sz="2960"/>
            </a:pPr>
            <a:r>
              <a:t>public void onAttach(Activity activity) {</a:t>
            </a:r>
          </a:p>
          <a:p>
            <a:pPr marL="0" indent="0" defTabSz="330200">
              <a:spcBef>
                <a:spcPts val="1300"/>
              </a:spcBef>
              <a:buSzTx/>
              <a:buNone/>
              <a:defRPr sz="2960"/>
            </a:pPr>
            <a:r>
              <a:t>super.onAttach(activity);</a:t>
            </a:r>
          </a:p>
          <a:p>
            <a:pPr marL="0" indent="0" defTabSz="330200">
              <a:spcBef>
                <a:spcPts val="1300"/>
              </a:spcBef>
              <a:buSzTx/>
              <a:buNone/>
              <a:defRPr sz="2960"/>
            </a:pPr>
            <a:r>
              <a:t>// Get a reference to the parent Activity.</a:t>
            </a:r>
          </a:p>
          <a:p>
            <a:pPr marL="0" indent="0" defTabSz="330200">
              <a:spcBef>
                <a:spcPts val="1300"/>
              </a:spcBef>
              <a:buSzTx/>
              <a:buNone/>
              <a:defRPr sz="2960"/>
            </a:pPr>
            <a:r>
              <a:t>}</a:t>
            </a:r>
          </a:p>
          <a:p>
            <a:pPr marL="0" indent="0" defTabSz="330200">
              <a:spcBef>
                <a:spcPts val="1300"/>
              </a:spcBef>
              <a:buSzTx/>
              <a:buNone/>
              <a:defRPr sz="2960"/>
            </a:pPr>
            <a:r>
              <a:t>// Called to do the initial creation of the Fragment.</a:t>
            </a:r>
          </a:p>
          <a:p>
            <a:pPr marL="0" indent="0" defTabSz="330200">
              <a:spcBef>
                <a:spcPts val="1300"/>
              </a:spcBef>
              <a:buSzTx/>
              <a:buNone/>
              <a:defRPr sz="2960"/>
            </a:pPr>
            <a:r>
              <a:t>@Override</a:t>
            </a:r>
          </a:p>
          <a:p>
            <a:pPr marL="0" indent="0" defTabSz="330200">
              <a:spcBef>
                <a:spcPts val="1300"/>
              </a:spcBef>
              <a:buSzTx/>
              <a:buNone/>
              <a:defRPr b="1" sz="2960"/>
            </a:pPr>
            <a:r>
              <a:t>public void onCreate(Bundle savedInstanceState) {</a:t>
            </a:r>
          </a:p>
          <a:p>
            <a:pPr marL="0" indent="0" defTabSz="330200">
              <a:spcBef>
                <a:spcPts val="1300"/>
              </a:spcBef>
              <a:buSzTx/>
              <a:buNone/>
              <a:defRPr sz="2960"/>
            </a:pPr>
            <a:r>
              <a:t>super.onCreate(savedInstanceState);</a:t>
            </a:r>
          </a:p>
          <a:p>
            <a:pPr marL="0" indent="0" defTabSz="330200">
              <a:spcBef>
                <a:spcPts val="1300"/>
              </a:spcBef>
              <a:buSzTx/>
              <a:buNone/>
              <a:defRPr sz="2960"/>
            </a:pPr>
            <a:r>
              <a:t>// Initialize the Fragment.</a:t>
            </a:r>
          </a:p>
          <a:p>
            <a:pPr marL="0" indent="0" defTabSz="330200">
              <a:spcBef>
                <a:spcPts val="1300"/>
              </a:spcBef>
              <a:buSzTx/>
              <a:buNone/>
              <a:defRPr sz="2960"/>
            </a:pP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a:r>
              <a:t>Fragment</a:t>
            </a:r>
          </a:p>
        </p:txBody>
      </p:sp>
      <p:sp>
        <p:nvSpPr>
          <p:cNvPr id="142" name="Shape 142"/>
          <p:cNvSpPr/>
          <p:nvPr>
            <p:ph type="body" idx="1"/>
          </p:nvPr>
        </p:nvSpPr>
        <p:spPr>
          <a:prstGeom prst="rect">
            <a:avLst/>
          </a:prstGeom>
        </p:spPr>
        <p:txBody>
          <a:bodyPr/>
          <a:lstStyle/>
          <a:p>
            <a:pPr/>
            <a:r>
              <a:t>A fragment is a modular section of an activity</a:t>
            </a:r>
          </a:p>
          <a:p>
            <a:pPr lvl="1"/>
            <a:r>
              <a:t> which has its own lifecycle, </a:t>
            </a:r>
          </a:p>
          <a:p>
            <a:pPr lvl="1"/>
            <a:r>
              <a:t>receives its own input events,</a:t>
            </a:r>
          </a:p>
          <a:p>
            <a:pPr lvl="1"/>
            <a:r>
              <a:t>which can be added or removed while the activity is running</a:t>
            </a:r>
          </a:p>
          <a:p>
            <a:pPr/>
            <a:r>
              <a:t>It represents a behavior or a portion of  user interface in an Activity</a:t>
            </a:r>
          </a:p>
          <a:p>
            <a:pPr/>
            <a:r>
              <a:t>Makes it easier to adapt an application to different screen orientations and multiple screen sizes.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pPr/>
            <a:r>
              <a:t>Fragment template</a:t>
            </a:r>
          </a:p>
        </p:txBody>
      </p:sp>
      <p:sp>
        <p:nvSpPr>
          <p:cNvPr id="201" name="Shape 201"/>
          <p:cNvSpPr/>
          <p:nvPr>
            <p:ph type="body" idx="1"/>
          </p:nvPr>
        </p:nvSpPr>
        <p:spPr>
          <a:xfrm>
            <a:off x="952500" y="3702050"/>
            <a:ext cx="22479000" cy="8572500"/>
          </a:xfrm>
          <a:prstGeom prst="rect">
            <a:avLst/>
          </a:prstGeom>
        </p:spPr>
        <p:txBody>
          <a:bodyPr/>
          <a:lstStyle/>
          <a:p>
            <a:pPr marL="0" indent="0" defTabSz="685165">
              <a:spcBef>
                <a:spcPts val="2800"/>
              </a:spcBef>
              <a:buSzTx/>
              <a:buNone/>
              <a:defRPr sz="4150"/>
            </a:pPr>
            <a:r>
              <a:t>// Called once the Fragment has been created in order for it to create its user interface.</a:t>
            </a:r>
          </a:p>
          <a:p>
            <a:pPr marL="0" indent="0" defTabSz="685165">
              <a:spcBef>
                <a:spcPts val="2800"/>
              </a:spcBef>
              <a:buSzTx/>
              <a:buNone/>
              <a:defRPr sz="4150"/>
            </a:pPr>
            <a:r>
              <a:t>@Override</a:t>
            </a:r>
          </a:p>
          <a:p>
            <a:pPr marL="0" indent="0" defTabSz="685165">
              <a:spcBef>
                <a:spcPts val="2800"/>
              </a:spcBef>
              <a:buSzTx/>
              <a:buNone/>
              <a:defRPr b="1" sz="4150"/>
            </a:pPr>
            <a:r>
              <a:t>public View onCreateView(LayoutInflater inflater, ViewGroup container, Bundle savedInstanceState) {</a:t>
            </a:r>
          </a:p>
          <a:p>
            <a:pPr marL="0" indent="0" defTabSz="685165">
              <a:spcBef>
                <a:spcPts val="2800"/>
              </a:spcBef>
              <a:buSzTx/>
              <a:buNone/>
              <a:defRPr sz="4150"/>
            </a:pPr>
            <a:r>
              <a:t>// Create, or inflate the Fragment's UI, and return it. If this Fragment has no UI then return null.</a:t>
            </a:r>
          </a:p>
          <a:p>
            <a:pPr marL="0" indent="0" defTabSz="685165">
              <a:spcBef>
                <a:spcPts val="2800"/>
              </a:spcBef>
              <a:buSzTx/>
              <a:buNone/>
              <a:defRPr b="1" sz="4150"/>
            </a:pPr>
            <a:r>
              <a:t>return inflater.inflate(R.layout.my_fragment, container, false);</a:t>
            </a:r>
          </a:p>
          <a:p>
            <a:pPr marL="0" indent="0" defTabSz="685165">
              <a:spcBef>
                <a:spcPts val="2800"/>
              </a:spcBef>
              <a:buSzTx/>
              <a:buNone/>
              <a:defRPr sz="4150"/>
            </a:pPr>
            <a:r>
              <a:t>}</a:t>
            </a:r>
          </a:p>
          <a:p>
            <a:pPr marL="0" indent="0" defTabSz="685165">
              <a:spcBef>
                <a:spcPts val="2800"/>
              </a:spcBef>
              <a:buSzTx/>
              <a:buNone/>
              <a:defRPr sz="4150"/>
            </a:pPr>
            <a:r>
              <a:t>//View inflate (int resource, ViewGroup root, boolean attachToRoot)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p>
            <a:pPr/>
            <a:r>
              <a:t>Fragment template</a:t>
            </a:r>
          </a:p>
        </p:txBody>
      </p:sp>
      <p:sp>
        <p:nvSpPr>
          <p:cNvPr id="204" name="Shape 204"/>
          <p:cNvSpPr/>
          <p:nvPr>
            <p:ph type="body" idx="1"/>
          </p:nvPr>
        </p:nvSpPr>
        <p:spPr>
          <a:prstGeom prst="rect">
            <a:avLst/>
          </a:prstGeom>
        </p:spPr>
        <p:txBody>
          <a:bodyPr/>
          <a:lstStyle/>
          <a:p>
            <a:pPr marL="524255" indent="-524255" defTabSz="709930">
              <a:spcBef>
                <a:spcPts val="2900"/>
              </a:spcBef>
              <a:defRPr sz="4300"/>
            </a:pPr>
            <a:r>
              <a:t>// Called once the parent Activity and the Fragment's UI have been created.</a:t>
            </a:r>
          </a:p>
          <a:p>
            <a:pPr marL="524255" indent="-524255" defTabSz="709930">
              <a:spcBef>
                <a:spcPts val="2900"/>
              </a:spcBef>
              <a:defRPr sz="4300"/>
            </a:pPr>
            <a:r>
              <a:t>@Override</a:t>
            </a:r>
          </a:p>
          <a:p>
            <a:pPr marL="524255" indent="-524255" defTabSz="709930">
              <a:spcBef>
                <a:spcPts val="2900"/>
              </a:spcBef>
              <a:defRPr b="1" sz="4300"/>
            </a:pPr>
            <a:r>
              <a:t>public void onActivityCreated(Bundle savedInstanceState) {</a:t>
            </a:r>
          </a:p>
          <a:p>
            <a:pPr marL="524255" indent="-524255" defTabSz="709930">
              <a:spcBef>
                <a:spcPts val="2900"/>
              </a:spcBef>
              <a:defRPr sz="4300"/>
            </a:pPr>
            <a:r>
              <a:t>super.onActivityCreated(savedInstanceState);</a:t>
            </a:r>
          </a:p>
          <a:p>
            <a:pPr marL="524255" indent="-524255" defTabSz="709930">
              <a:spcBef>
                <a:spcPts val="2900"/>
              </a:spcBef>
              <a:defRPr sz="4300"/>
            </a:pPr>
            <a:r>
              <a:t>// Complete the Fragment initialization ‐ particularly anything </a:t>
            </a:r>
          </a:p>
          <a:p>
            <a:pPr marL="524255" indent="-524255" defTabSz="709930">
              <a:spcBef>
                <a:spcPts val="2900"/>
              </a:spcBef>
              <a:defRPr sz="4300"/>
            </a:pPr>
            <a:r>
              <a:t>//that requires the parent Activity to be initialized or the </a:t>
            </a:r>
          </a:p>
          <a:p>
            <a:pPr marL="524255" indent="-524255" defTabSz="709930">
              <a:spcBef>
                <a:spcPts val="2900"/>
              </a:spcBef>
              <a:defRPr sz="4300"/>
            </a:pPr>
            <a:r>
              <a:t>//Fragment’s view to be fully inflated.</a:t>
            </a:r>
          </a:p>
          <a:p>
            <a:pPr marL="524255" indent="-524255" defTabSz="709930">
              <a:spcBef>
                <a:spcPts val="2900"/>
              </a:spcBef>
              <a:defRPr sz="4300"/>
            </a:pPr>
            <a:r>
              <a: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p>
            <a:pPr/>
            <a:r>
              <a:t>Fragment template</a:t>
            </a:r>
          </a:p>
        </p:txBody>
      </p:sp>
      <p:sp>
        <p:nvSpPr>
          <p:cNvPr id="207" name="Shape 207"/>
          <p:cNvSpPr/>
          <p:nvPr>
            <p:ph type="body" sz="half" idx="1"/>
          </p:nvPr>
        </p:nvSpPr>
        <p:spPr>
          <a:prstGeom prst="rect">
            <a:avLst/>
          </a:prstGeom>
        </p:spPr>
        <p:txBody>
          <a:bodyPr/>
          <a:lstStyle/>
          <a:p>
            <a:pPr marL="335280" indent="-335280" defTabSz="544830">
              <a:spcBef>
                <a:spcPts val="1600"/>
              </a:spcBef>
              <a:defRPr sz="2772"/>
            </a:pPr>
            <a:r>
              <a:t>// Called at the start of the visible lifetime.</a:t>
            </a:r>
          </a:p>
          <a:p>
            <a:pPr marL="335280" indent="-335280" defTabSz="544830">
              <a:spcBef>
                <a:spcPts val="1600"/>
              </a:spcBef>
              <a:defRPr sz="2772"/>
            </a:pPr>
            <a:r>
              <a:t>@Override</a:t>
            </a:r>
          </a:p>
          <a:p>
            <a:pPr marL="335280" indent="-335280" defTabSz="544830">
              <a:spcBef>
                <a:spcPts val="1600"/>
              </a:spcBef>
              <a:defRPr b="1" sz="2772"/>
            </a:pPr>
            <a:r>
              <a:t>public void onStart(){</a:t>
            </a:r>
          </a:p>
          <a:p>
            <a:pPr marL="335280" indent="-335280" defTabSz="544830">
              <a:spcBef>
                <a:spcPts val="1600"/>
              </a:spcBef>
              <a:defRPr sz="2772"/>
            </a:pPr>
            <a:r>
              <a:t>super.onStart();</a:t>
            </a:r>
          </a:p>
          <a:p>
            <a:pPr marL="335280" indent="-335280" defTabSz="544830">
              <a:spcBef>
                <a:spcPts val="1600"/>
              </a:spcBef>
              <a:defRPr sz="2772"/>
            </a:pPr>
            <a:r>
              <a:t>// Apply any required UI change now that the Fragment is visible.</a:t>
            </a:r>
          </a:p>
          <a:p>
            <a:pPr marL="335280" indent="-335280" defTabSz="544830">
              <a:spcBef>
                <a:spcPts val="1600"/>
              </a:spcBef>
              <a:defRPr sz="2772"/>
            </a:pPr>
            <a:r>
              <a:t>}</a:t>
            </a:r>
          </a:p>
          <a:p>
            <a:pPr marL="335280" indent="-335280" defTabSz="544830">
              <a:spcBef>
                <a:spcPts val="1600"/>
              </a:spcBef>
              <a:defRPr sz="2772"/>
            </a:pPr>
            <a:r>
              <a:t>// Called at the start of the active lifetime.</a:t>
            </a:r>
          </a:p>
          <a:p>
            <a:pPr marL="335280" indent="-335280" defTabSz="544830">
              <a:spcBef>
                <a:spcPts val="1600"/>
              </a:spcBef>
              <a:defRPr sz="2772"/>
            </a:pPr>
            <a:r>
              <a:t>@Override</a:t>
            </a:r>
          </a:p>
          <a:p>
            <a:pPr marL="335280" indent="-335280" defTabSz="544830">
              <a:spcBef>
                <a:spcPts val="1600"/>
              </a:spcBef>
              <a:defRPr b="1" sz="2772"/>
            </a:pPr>
            <a:r>
              <a:t>public void onResume(){</a:t>
            </a:r>
          </a:p>
          <a:p>
            <a:pPr marL="335280" indent="-335280" defTabSz="544830">
              <a:spcBef>
                <a:spcPts val="1600"/>
              </a:spcBef>
              <a:defRPr sz="2772"/>
            </a:pPr>
            <a:r>
              <a:t>super.onResume();</a:t>
            </a:r>
          </a:p>
          <a:p>
            <a:pPr marL="335280" indent="-335280" defTabSz="544830">
              <a:spcBef>
                <a:spcPts val="1600"/>
              </a:spcBef>
              <a:defRPr sz="2772"/>
            </a:pPr>
            <a:r>
              <a:t>// Resume any paused UI updates, threads, or processes required</a:t>
            </a:r>
          </a:p>
          <a:p>
            <a:pPr marL="335280" indent="-335280" defTabSz="544830">
              <a:spcBef>
                <a:spcPts val="1600"/>
              </a:spcBef>
              <a:defRPr sz="2772"/>
            </a:pPr>
            <a:r>
              <a:t>// by the Fragment but suspended when it became inactive.</a:t>
            </a:r>
          </a:p>
          <a:p>
            <a:pPr marL="335280" indent="-335280" defTabSz="544830">
              <a:spcBef>
                <a:spcPts val="1600"/>
              </a:spcBef>
              <a:defRPr sz="2772"/>
            </a:pPr>
            <a:r>
              <a: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prstGeom prst="rect">
            <a:avLst/>
          </a:prstGeom>
        </p:spPr>
        <p:txBody>
          <a:bodyPr/>
          <a:lstStyle/>
          <a:p>
            <a:pPr/>
            <a:r>
              <a:t>Fragment template</a:t>
            </a:r>
          </a:p>
        </p:txBody>
      </p:sp>
      <p:sp>
        <p:nvSpPr>
          <p:cNvPr id="210" name="Shape 210"/>
          <p:cNvSpPr/>
          <p:nvPr>
            <p:ph type="body" idx="1"/>
          </p:nvPr>
        </p:nvSpPr>
        <p:spPr>
          <a:prstGeom prst="rect">
            <a:avLst/>
          </a:prstGeom>
        </p:spPr>
        <p:txBody>
          <a:bodyPr/>
          <a:lstStyle/>
          <a:p>
            <a:pPr marL="310895" indent="-310895" defTabSz="421004">
              <a:spcBef>
                <a:spcPts val="1700"/>
              </a:spcBef>
              <a:defRPr sz="2550"/>
            </a:pPr>
            <a:r>
              <a:t>// Called at the end of the active lifetime.</a:t>
            </a:r>
          </a:p>
          <a:p>
            <a:pPr marL="310895" indent="-310895" defTabSz="421004">
              <a:spcBef>
                <a:spcPts val="1700"/>
              </a:spcBef>
              <a:defRPr sz="2550"/>
            </a:pPr>
            <a:r>
              <a:t>@Override</a:t>
            </a:r>
          </a:p>
          <a:p>
            <a:pPr marL="310895" indent="-310895" defTabSz="421004">
              <a:spcBef>
                <a:spcPts val="1700"/>
              </a:spcBef>
              <a:defRPr b="1" sz="2550"/>
            </a:pPr>
            <a:r>
              <a:t>public void onPause(){</a:t>
            </a:r>
          </a:p>
          <a:p>
            <a:pPr marL="310895" indent="-310895" defTabSz="421004">
              <a:spcBef>
                <a:spcPts val="1700"/>
              </a:spcBef>
              <a:defRPr sz="2550"/>
            </a:pPr>
            <a:r>
              <a:t>// Suspend UI updates, threads, or CPU intensive processes that don't  need to be updated when the Activity isn't the active foreground  activity.   Persist all edits or state changes as  after this call  the process is  likely to be killed.</a:t>
            </a:r>
          </a:p>
          <a:p>
            <a:pPr marL="310895" indent="-310895" defTabSz="421004">
              <a:spcBef>
                <a:spcPts val="1700"/>
              </a:spcBef>
              <a:defRPr sz="2550"/>
            </a:pPr>
            <a:r>
              <a:t>super.onPause();</a:t>
            </a:r>
          </a:p>
          <a:p>
            <a:pPr marL="310895" indent="-310895" defTabSz="421004">
              <a:spcBef>
                <a:spcPts val="1700"/>
              </a:spcBef>
              <a:defRPr sz="2550"/>
            </a:pPr>
            <a:r>
              <a:t>}</a:t>
            </a:r>
          </a:p>
          <a:p>
            <a:pPr marL="310895" indent="-310895" defTabSz="421004">
              <a:spcBef>
                <a:spcPts val="1700"/>
              </a:spcBef>
              <a:defRPr sz="2550"/>
            </a:pPr>
            <a:r>
              <a:t>// Called to save UI state changes at the end of the active lifecycle.</a:t>
            </a:r>
          </a:p>
          <a:p>
            <a:pPr marL="310895" indent="-310895" defTabSz="421004">
              <a:spcBef>
                <a:spcPts val="1700"/>
              </a:spcBef>
              <a:defRPr sz="2550"/>
            </a:pPr>
            <a:r>
              <a:t>@Override</a:t>
            </a:r>
          </a:p>
          <a:p>
            <a:pPr marL="310895" indent="-310895" defTabSz="421004">
              <a:spcBef>
                <a:spcPts val="1700"/>
              </a:spcBef>
              <a:defRPr b="1" sz="2550"/>
            </a:pPr>
            <a:r>
              <a:t>public void onSaveInstanceState(Bundle savedInstanceState) {</a:t>
            </a:r>
          </a:p>
          <a:p>
            <a:pPr marL="310895" indent="-310895" defTabSz="421004">
              <a:spcBef>
                <a:spcPts val="1700"/>
              </a:spcBef>
              <a:defRPr sz="2550"/>
            </a:pPr>
            <a:r>
              <a:t>// Save UI state changes to the savedInstanceState. This bundle will be passed to onCreate, onCreateView, and onCreateView if the parent Activity  is killed and restarted.</a:t>
            </a:r>
          </a:p>
          <a:p>
            <a:pPr marL="310895" indent="-310895" defTabSz="421004">
              <a:spcBef>
                <a:spcPts val="1700"/>
              </a:spcBef>
              <a:defRPr sz="2550"/>
            </a:pPr>
            <a:r>
              <a:t>super.onSaveInstanceState(savedInstanceState);</a:t>
            </a:r>
          </a:p>
          <a:p>
            <a:pPr marL="310895" indent="-310895" defTabSz="421004">
              <a:spcBef>
                <a:spcPts val="1700"/>
              </a:spcBef>
              <a:defRPr sz="2550"/>
            </a:pPr>
            <a:r>
              <a: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prstGeom prst="rect">
            <a:avLst/>
          </a:prstGeom>
        </p:spPr>
        <p:txBody>
          <a:bodyPr/>
          <a:lstStyle/>
          <a:p>
            <a:pPr/>
            <a:r>
              <a:t>Fragment template</a:t>
            </a:r>
          </a:p>
        </p:txBody>
      </p:sp>
      <p:sp>
        <p:nvSpPr>
          <p:cNvPr id="213" name="Shape 213"/>
          <p:cNvSpPr/>
          <p:nvPr>
            <p:ph type="body" idx="1"/>
          </p:nvPr>
        </p:nvSpPr>
        <p:spPr>
          <a:prstGeom prst="rect">
            <a:avLst/>
          </a:prstGeom>
        </p:spPr>
        <p:txBody>
          <a:bodyPr/>
          <a:lstStyle/>
          <a:p>
            <a:pPr marL="347472" indent="-347472" defTabSz="470534">
              <a:spcBef>
                <a:spcPts val="1900"/>
              </a:spcBef>
              <a:defRPr sz="2850"/>
            </a:pPr>
            <a:r>
              <a:t>// Called at the end of the visible lifetime.</a:t>
            </a:r>
          </a:p>
          <a:p>
            <a:pPr marL="347472" indent="-347472" defTabSz="470534">
              <a:spcBef>
                <a:spcPts val="1900"/>
              </a:spcBef>
              <a:defRPr sz="2850"/>
            </a:pPr>
            <a:r>
              <a:t>@Override</a:t>
            </a:r>
          </a:p>
          <a:p>
            <a:pPr marL="347472" indent="-347472" defTabSz="470534">
              <a:spcBef>
                <a:spcPts val="1900"/>
              </a:spcBef>
              <a:defRPr b="1" sz="2850"/>
            </a:pPr>
            <a:r>
              <a:t>public void onStop(){</a:t>
            </a:r>
          </a:p>
          <a:p>
            <a:pPr marL="347472" indent="-347472" defTabSz="470534">
              <a:spcBef>
                <a:spcPts val="1900"/>
              </a:spcBef>
              <a:defRPr sz="2850"/>
            </a:pPr>
            <a:r>
              <a:t>// Suspend remaining UI updates, threads, or processing that aren't required when the Fragment isn't visible.</a:t>
            </a:r>
          </a:p>
          <a:p>
            <a:pPr marL="347472" indent="-347472" defTabSz="470534">
              <a:spcBef>
                <a:spcPts val="1900"/>
              </a:spcBef>
              <a:defRPr sz="2850"/>
            </a:pPr>
            <a:r>
              <a:t>super.onStop();</a:t>
            </a:r>
          </a:p>
          <a:p>
            <a:pPr marL="347472" indent="-347472" defTabSz="470534">
              <a:spcBef>
                <a:spcPts val="1900"/>
              </a:spcBef>
              <a:defRPr sz="2850"/>
            </a:pPr>
            <a:r>
              <a:t>}</a:t>
            </a:r>
          </a:p>
          <a:p>
            <a:pPr marL="347472" indent="-347472" defTabSz="470534">
              <a:spcBef>
                <a:spcPts val="1900"/>
              </a:spcBef>
              <a:defRPr sz="2850"/>
            </a:pPr>
            <a:r>
              <a:t>// Called when the Fragment's View has been detached.</a:t>
            </a:r>
          </a:p>
          <a:p>
            <a:pPr marL="347472" indent="-347472" defTabSz="470534">
              <a:spcBef>
                <a:spcPts val="1900"/>
              </a:spcBef>
              <a:defRPr sz="2850"/>
            </a:pPr>
            <a:r>
              <a:t>@Override</a:t>
            </a:r>
          </a:p>
          <a:p>
            <a:pPr marL="347472" indent="-347472" defTabSz="470534">
              <a:spcBef>
                <a:spcPts val="1900"/>
              </a:spcBef>
              <a:defRPr b="1" sz="2850"/>
            </a:pPr>
            <a:r>
              <a:t>public void onDestroyView() {</a:t>
            </a:r>
          </a:p>
          <a:p>
            <a:pPr marL="347472" indent="-347472" defTabSz="470534">
              <a:spcBef>
                <a:spcPts val="1900"/>
              </a:spcBef>
              <a:defRPr sz="2850"/>
            </a:pPr>
            <a:r>
              <a:t>// Clean up resources related to the View.</a:t>
            </a:r>
          </a:p>
          <a:p>
            <a:pPr marL="347472" indent="-347472" defTabSz="470534">
              <a:spcBef>
                <a:spcPts val="1900"/>
              </a:spcBef>
              <a:defRPr sz="2850"/>
            </a:pPr>
            <a:r>
              <a:t>super.onDestroyView();</a:t>
            </a:r>
          </a:p>
          <a:p>
            <a:pPr marL="347472" indent="-347472" defTabSz="470534">
              <a:spcBef>
                <a:spcPts val="1900"/>
              </a:spcBef>
              <a:defRPr sz="2850"/>
            </a:pPr>
            <a: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p>
            <a:pPr/>
            <a:r>
              <a:t>Fragment template</a:t>
            </a:r>
          </a:p>
        </p:txBody>
      </p:sp>
      <p:sp>
        <p:nvSpPr>
          <p:cNvPr id="216" name="Shape 216"/>
          <p:cNvSpPr/>
          <p:nvPr>
            <p:ph type="body" idx="1"/>
          </p:nvPr>
        </p:nvSpPr>
        <p:spPr>
          <a:prstGeom prst="rect">
            <a:avLst/>
          </a:prstGeom>
        </p:spPr>
        <p:txBody>
          <a:bodyPr/>
          <a:lstStyle/>
          <a:p>
            <a:pPr marL="347472" indent="-347472" defTabSz="470534">
              <a:spcBef>
                <a:spcPts val="1900"/>
              </a:spcBef>
              <a:defRPr sz="2850"/>
            </a:pPr>
            <a:r>
              <a:t>// Called at the end of the full lifetime.</a:t>
            </a:r>
          </a:p>
          <a:p>
            <a:pPr marL="347472" indent="-347472" defTabSz="470534">
              <a:spcBef>
                <a:spcPts val="1900"/>
              </a:spcBef>
              <a:defRPr sz="2850"/>
            </a:pPr>
            <a:r>
              <a:t>@Override</a:t>
            </a:r>
          </a:p>
          <a:p>
            <a:pPr marL="347472" indent="-347472" defTabSz="470534">
              <a:spcBef>
                <a:spcPts val="1900"/>
              </a:spcBef>
              <a:defRPr b="1" sz="2850"/>
            </a:pPr>
            <a:r>
              <a:t>public void onDestroy(){</a:t>
            </a:r>
          </a:p>
          <a:p>
            <a:pPr marL="347472" indent="-347472" defTabSz="470534">
              <a:spcBef>
                <a:spcPts val="1900"/>
              </a:spcBef>
              <a:defRPr sz="2850"/>
            </a:pPr>
            <a:r>
              <a:t>// Clean up any resources including ending threads, closing database connections etc.</a:t>
            </a:r>
          </a:p>
          <a:p>
            <a:pPr marL="347472" indent="-347472" defTabSz="470534">
              <a:spcBef>
                <a:spcPts val="1900"/>
              </a:spcBef>
              <a:defRPr sz="2850"/>
            </a:pPr>
            <a:r>
              <a:t>super.onDestroy();</a:t>
            </a:r>
          </a:p>
          <a:p>
            <a:pPr marL="347472" indent="-347472" defTabSz="470534">
              <a:spcBef>
                <a:spcPts val="1900"/>
              </a:spcBef>
              <a:defRPr sz="2850"/>
            </a:pPr>
            <a:r>
              <a:t>}</a:t>
            </a:r>
          </a:p>
          <a:p>
            <a:pPr marL="347472" indent="-347472" defTabSz="470534">
              <a:spcBef>
                <a:spcPts val="1900"/>
              </a:spcBef>
              <a:defRPr sz="2850"/>
            </a:pPr>
            <a:r>
              <a:t>// Called when the Fragment has been detached from its  parent Activity.</a:t>
            </a:r>
          </a:p>
          <a:p>
            <a:pPr marL="347472" indent="-347472" defTabSz="470534">
              <a:spcBef>
                <a:spcPts val="1900"/>
              </a:spcBef>
              <a:defRPr sz="2850"/>
            </a:pPr>
            <a:r>
              <a:t>@Override</a:t>
            </a:r>
          </a:p>
          <a:p>
            <a:pPr marL="347472" indent="-347472" defTabSz="470534">
              <a:spcBef>
                <a:spcPts val="1900"/>
              </a:spcBef>
              <a:defRPr b="1" sz="2850"/>
            </a:pPr>
            <a:r>
              <a:t>public void onDetach() {</a:t>
            </a:r>
          </a:p>
          <a:p>
            <a:pPr marL="347472" indent="-347472" defTabSz="470534">
              <a:spcBef>
                <a:spcPts val="1900"/>
              </a:spcBef>
              <a:defRPr sz="2850"/>
            </a:pPr>
            <a:r>
              <a:t>super.onDetach();</a:t>
            </a:r>
          </a:p>
          <a:p>
            <a:pPr marL="347472" indent="-347472" defTabSz="470534">
              <a:spcBef>
                <a:spcPts val="1900"/>
              </a:spcBef>
              <a:defRPr sz="2850"/>
            </a:pPr>
            <a:r>
              <a:t>}</a:t>
            </a:r>
          </a:p>
          <a:p>
            <a:pPr marL="347472" indent="-347472" defTabSz="470534">
              <a:spcBef>
                <a:spcPts val="1900"/>
              </a:spcBef>
              <a:defRPr sz="2850"/>
            </a:pPr>
            <a:r>
              <a: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pPr/>
            <a:r>
              <a:t>Fragment vs. activity</a:t>
            </a:r>
          </a:p>
        </p:txBody>
      </p:sp>
      <p:sp>
        <p:nvSpPr>
          <p:cNvPr id="219" name="Shape 219"/>
          <p:cNvSpPr/>
          <p:nvPr>
            <p:ph type="body" idx="1"/>
          </p:nvPr>
        </p:nvSpPr>
        <p:spPr>
          <a:prstGeom prst="rect">
            <a:avLst/>
          </a:prstGeom>
        </p:spPr>
        <p:txBody>
          <a:bodyPr/>
          <a:lstStyle/>
          <a:p>
            <a:pPr marL="390143" indent="-390143" defTabSz="528319">
              <a:spcBef>
                <a:spcPts val="2100"/>
              </a:spcBef>
              <a:defRPr sz="3200"/>
            </a:pPr>
            <a:r>
              <a:t>Fragment code is similar to activity code, with a few changes:</a:t>
            </a:r>
          </a:p>
          <a:p>
            <a:pPr marL="390143" indent="-390143" defTabSz="528319">
              <a:spcBef>
                <a:spcPts val="2100"/>
              </a:spcBef>
              <a:defRPr sz="3200"/>
            </a:pPr>
            <a:r>
              <a:t>Many activity methods aren't present in the fragment, but you can call </a:t>
            </a:r>
            <a:r>
              <a:rPr b="1"/>
              <a:t>getActivity</a:t>
            </a:r>
            <a:r>
              <a:t> to access the activity the fragment is inside of. </a:t>
            </a:r>
          </a:p>
          <a:p>
            <a:pPr marL="0" indent="0" defTabSz="528319">
              <a:spcBef>
                <a:spcPts val="2100"/>
              </a:spcBef>
              <a:buSzTx/>
              <a:buNone/>
              <a:defRPr b="1" sz="3200"/>
            </a:pPr>
            <a:r>
              <a:t>Button b = (Button) findViewById(R.id.but); </a:t>
            </a:r>
          </a:p>
          <a:p>
            <a:pPr marL="0" indent="0" defTabSz="528319">
              <a:spcBef>
                <a:spcPts val="2100"/>
              </a:spcBef>
              <a:buSzTx/>
              <a:buNone/>
              <a:defRPr b="1" sz="3200"/>
            </a:pPr>
            <a:r>
              <a:t>Button b = (Button) getActivity().findViewById(R.id.but);</a:t>
            </a:r>
          </a:p>
          <a:p>
            <a:pPr marL="390143" indent="-390143" defTabSz="528319">
              <a:spcBef>
                <a:spcPts val="2100"/>
              </a:spcBef>
              <a:defRPr sz="3200"/>
            </a:pPr>
            <a:r>
              <a:t>Sometimes also use </a:t>
            </a:r>
            <a:r>
              <a:rPr b="1"/>
              <a:t>getView</a:t>
            </a:r>
            <a:r>
              <a:t> to refer to the activity's layout</a:t>
            </a:r>
          </a:p>
          <a:p>
            <a:pPr marL="390143" indent="-390143" defTabSz="528319">
              <a:spcBef>
                <a:spcPts val="2100"/>
              </a:spcBef>
              <a:defRPr sz="3200"/>
            </a:pPr>
            <a:r>
              <a:t>Event handlers cannot be attached in the XML any more.</a:t>
            </a:r>
          </a:p>
          <a:p>
            <a:pPr lvl="1" marL="780287" indent="-390143" defTabSz="528319">
              <a:spcBef>
                <a:spcPts val="2100"/>
              </a:spcBef>
              <a:defRPr sz="3200"/>
            </a:pPr>
            <a:r>
              <a:t>Must be attached in Java code instead.</a:t>
            </a:r>
          </a:p>
          <a:p>
            <a:pPr marL="390143" indent="-390143" defTabSz="528319">
              <a:spcBef>
                <a:spcPts val="2100"/>
              </a:spcBef>
              <a:defRPr sz="3200"/>
            </a:pPr>
            <a:r>
              <a:t>Passing information to a fragment (via Intents/Bundles) is trickier.</a:t>
            </a:r>
          </a:p>
          <a:p>
            <a:pPr lvl="1" marL="780287" indent="-390143" defTabSz="528319">
              <a:spcBef>
                <a:spcPts val="2100"/>
              </a:spcBef>
              <a:defRPr sz="3200"/>
            </a:pPr>
            <a:r>
              <a:t> The fragment must ask its enclosing activity for the information.</a:t>
            </a:r>
          </a:p>
          <a:p>
            <a:pPr lvl="1" marL="780287" indent="-390143" defTabSz="528319">
              <a:spcBef>
                <a:spcPts val="2100"/>
              </a:spcBef>
              <a:defRPr sz="3200"/>
            </a:pPr>
            <a:r>
              <a:t>Fragment initialization code must be mindful of order of execution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a:r>
              <a:t>Fragment onClick listener</a:t>
            </a:r>
          </a:p>
        </p:txBody>
      </p:sp>
      <p:sp>
        <p:nvSpPr>
          <p:cNvPr id="222" name="Shape 222"/>
          <p:cNvSpPr/>
          <p:nvPr>
            <p:ph type="body" idx="1"/>
          </p:nvPr>
        </p:nvSpPr>
        <p:spPr>
          <a:prstGeom prst="rect">
            <a:avLst/>
          </a:prstGeom>
        </p:spPr>
        <p:txBody>
          <a:bodyPr/>
          <a:lstStyle/>
          <a:p>
            <a:pPr marL="347472" indent="-347472" defTabSz="470534">
              <a:spcBef>
                <a:spcPts val="1900"/>
              </a:spcBef>
              <a:defRPr sz="2850"/>
            </a:pPr>
            <a:r>
              <a:t>Activity:</a:t>
            </a:r>
          </a:p>
          <a:p>
            <a:pPr marL="0" indent="0" defTabSz="470534">
              <a:spcBef>
                <a:spcPts val="1900"/>
              </a:spcBef>
              <a:buSzTx/>
              <a:buNone/>
              <a:defRPr sz="2850"/>
            </a:pPr>
            <a:r>
              <a:t> &lt;Button android:id="@+id/b1"</a:t>
            </a:r>
          </a:p>
          <a:p>
            <a:pPr marL="0" indent="0" defTabSz="470534">
              <a:spcBef>
                <a:spcPts val="1900"/>
              </a:spcBef>
              <a:buSzTx/>
              <a:buNone/>
              <a:defRPr sz="2850"/>
            </a:pPr>
            <a:r>
              <a:t> android:onClick="onClickB1" ... /&gt;</a:t>
            </a:r>
          </a:p>
          <a:p>
            <a:pPr marL="347472" indent="-347472" defTabSz="470534">
              <a:spcBef>
                <a:spcPts val="1900"/>
              </a:spcBef>
              <a:defRPr sz="2850"/>
            </a:pPr>
            <a:r>
              <a:t>Fragment:</a:t>
            </a:r>
          </a:p>
          <a:p>
            <a:pPr marL="0" indent="0" defTabSz="470534">
              <a:spcBef>
                <a:spcPts val="1900"/>
              </a:spcBef>
              <a:buSzTx/>
              <a:buNone/>
              <a:defRPr sz="2850"/>
            </a:pPr>
            <a:r>
              <a:t> &lt;Button android:id="@+id/b1" ... /&gt;</a:t>
            </a:r>
          </a:p>
          <a:p>
            <a:pPr marL="0" indent="0" defTabSz="470534">
              <a:spcBef>
                <a:spcPts val="1900"/>
              </a:spcBef>
              <a:buSzTx/>
              <a:buNone/>
              <a:defRPr sz="2850"/>
            </a:pPr>
            <a:r>
              <a:t> // in fragment's Java file</a:t>
            </a:r>
          </a:p>
          <a:p>
            <a:pPr marL="0" indent="0" defTabSz="470534">
              <a:spcBef>
                <a:spcPts val="1900"/>
              </a:spcBef>
              <a:buSzTx/>
              <a:buNone/>
              <a:defRPr sz="2850"/>
            </a:pPr>
            <a:r>
              <a:t> Button b = </a:t>
            </a:r>
            <a:r>
              <a:rPr b="1"/>
              <a:t>(Button) getActivity().findViewById(r.id.b1);</a:t>
            </a:r>
            <a:endParaRPr b="1"/>
          </a:p>
          <a:p>
            <a:pPr marL="0" indent="0" defTabSz="470534">
              <a:spcBef>
                <a:spcPts val="1900"/>
              </a:spcBef>
              <a:buSzTx/>
              <a:buNone/>
              <a:defRPr sz="2850"/>
            </a:pPr>
            <a:r>
              <a:t> b.setOnClickListener(new View.OnClickListener() {</a:t>
            </a:r>
          </a:p>
          <a:p>
            <a:pPr lvl="1" marL="0" indent="347472" defTabSz="470534">
              <a:spcBef>
                <a:spcPts val="1900"/>
              </a:spcBef>
              <a:buSzTx/>
              <a:buNone/>
              <a:defRPr sz="2850"/>
            </a:pPr>
            <a:r>
              <a:t> @Override public void onClick(View view) {</a:t>
            </a:r>
          </a:p>
          <a:p>
            <a:pPr lvl="1" marL="0" indent="347472" defTabSz="470534">
              <a:spcBef>
                <a:spcPts val="1900"/>
              </a:spcBef>
              <a:buSzTx/>
              <a:buNone/>
              <a:defRPr sz="2850"/>
            </a:pPr>
            <a:r>
              <a:t> // whatever code would have been in onClickB1</a:t>
            </a:r>
          </a:p>
          <a:p>
            <a:pPr lvl="1" marL="0" indent="347472" defTabSz="470534">
              <a:spcBef>
                <a:spcPts val="1900"/>
              </a:spcBef>
              <a:buSzTx/>
              <a:buNone/>
              <a:defRPr sz="2850"/>
            </a:pPr>
            <a:r>
              <a:t> }</a:t>
            </a:r>
          </a:p>
          <a:p>
            <a:pPr lvl="1" marL="0" indent="347472" defTabSz="470534">
              <a:spcBef>
                <a:spcPts val="1900"/>
              </a:spcBef>
              <a:buSzTx/>
              <a:buNone/>
              <a:defRPr sz="2850"/>
            </a:pPr>
            <a:r>
              <a:t>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pPr/>
            <a:r>
              <a:t>Activity that accepts parameters</a:t>
            </a:r>
          </a:p>
        </p:txBody>
      </p:sp>
      <p:sp>
        <p:nvSpPr>
          <p:cNvPr id="225" name="Shape 225"/>
          <p:cNvSpPr/>
          <p:nvPr>
            <p:ph type="body" idx="1"/>
          </p:nvPr>
        </p:nvSpPr>
        <p:spPr>
          <a:prstGeom prst="rect">
            <a:avLst/>
          </a:prstGeom>
        </p:spPr>
        <p:txBody>
          <a:bodyPr/>
          <a:lstStyle/>
          <a:p>
            <a:pPr marL="0" indent="0" defTabSz="330200">
              <a:spcBef>
                <a:spcPts val="1300"/>
              </a:spcBef>
              <a:buSzTx/>
              <a:buNone/>
              <a:defRPr sz="3320"/>
            </a:pPr>
            <a:r>
              <a:t>public class Name extends Activity {</a:t>
            </a:r>
          </a:p>
          <a:p>
            <a:pPr marL="0" indent="0" defTabSz="330200">
              <a:spcBef>
                <a:spcPts val="1300"/>
              </a:spcBef>
              <a:buSzTx/>
              <a:buNone/>
              <a:defRPr sz="3320"/>
            </a:pPr>
            <a:r>
              <a:t> @Override</a:t>
            </a:r>
          </a:p>
          <a:p>
            <a:pPr marL="0" indent="0" defTabSz="330200">
              <a:spcBef>
                <a:spcPts val="1300"/>
              </a:spcBef>
              <a:buSzTx/>
              <a:buNone/>
              <a:defRPr sz="3320"/>
            </a:pPr>
            <a:r>
              <a:t> protected void onCreate(Bundle savedInstanceState) {</a:t>
            </a:r>
          </a:p>
          <a:p>
            <a:pPr lvl="1" marL="0" indent="243840" defTabSz="330200">
              <a:spcBef>
                <a:spcPts val="1300"/>
              </a:spcBef>
              <a:buSzTx/>
              <a:buNone/>
              <a:defRPr sz="3320"/>
            </a:pPr>
            <a:r>
              <a:t> super.onCreate(savedInstanceState);</a:t>
            </a:r>
          </a:p>
          <a:p>
            <a:pPr lvl="1" marL="0" indent="243840" defTabSz="330200">
              <a:spcBef>
                <a:spcPts val="1300"/>
              </a:spcBef>
              <a:buSzTx/>
              <a:buNone/>
              <a:defRPr sz="3320"/>
            </a:pPr>
            <a:r>
              <a:t> setContentView(R.layout.name);</a:t>
            </a:r>
          </a:p>
          <a:p>
            <a:pPr lvl="1" marL="0" indent="243840" defTabSz="330200">
              <a:spcBef>
                <a:spcPts val="1300"/>
              </a:spcBef>
              <a:buSzTx/>
              <a:buNone/>
              <a:defRPr sz="3320"/>
            </a:pPr>
            <a:r>
              <a:t> // extract parameters passed to activity from intent</a:t>
            </a:r>
          </a:p>
          <a:p>
            <a:pPr lvl="1" marL="0" indent="243840" defTabSz="330200">
              <a:spcBef>
                <a:spcPts val="1300"/>
              </a:spcBef>
              <a:buSzTx/>
              <a:buNone/>
              <a:defRPr sz="3320"/>
            </a:pPr>
            <a:r>
              <a:t> Intent intent = getIntent();</a:t>
            </a:r>
          </a:p>
          <a:p>
            <a:pPr lvl="1" marL="0" indent="243840" defTabSz="330200">
              <a:spcBef>
                <a:spcPts val="1300"/>
              </a:spcBef>
              <a:buSzTx/>
              <a:buNone/>
              <a:defRPr sz="3320"/>
            </a:pPr>
            <a:r>
              <a:t> int name1 = intent.getIntExtra("id1", default);</a:t>
            </a:r>
          </a:p>
          <a:p>
            <a:pPr lvl="1" marL="0" indent="243840" defTabSz="330200">
              <a:spcBef>
                <a:spcPts val="1300"/>
              </a:spcBef>
              <a:buSzTx/>
              <a:buNone/>
              <a:defRPr sz="3320"/>
            </a:pPr>
            <a:r>
              <a:t> String name2 = intent.getStringExtra("id2", "default");</a:t>
            </a:r>
          </a:p>
          <a:p>
            <a:pPr lvl="1" marL="0" indent="243840" defTabSz="330200">
              <a:spcBef>
                <a:spcPts val="1300"/>
              </a:spcBef>
              <a:buSzTx/>
              <a:buNone/>
              <a:defRPr sz="3320"/>
            </a:pPr>
            <a:r>
              <a:t> // use parameters to set up the initial state</a:t>
            </a:r>
          </a:p>
          <a:p>
            <a:pPr marL="0" indent="0" defTabSz="330200">
              <a:spcBef>
                <a:spcPts val="1300"/>
              </a:spcBef>
              <a:buSzTx/>
              <a:buNone/>
              <a:defRPr sz="3320"/>
            </a:pPr>
            <a:r>
              <a:t> …  }</a:t>
            </a:r>
          </a:p>
          <a:p>
            <a:pPr marL="0" indent="0" defTabSz="330200">
              <a:spcBef>
                <a:spcPts val="1300"/>
              </a:spcBef>
              <a:buSzTx/>
              <a:buNone/>
              <a:defRPr sz="3320"/>
            </a:pPr>
            <a:r>
              <a:t> …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a:r>
              <a:t>Fragment that accepts parameters</a:t>
            </a:r>
          </a:p>
        </p:txBody>
      </p:sp>
      <p:sp>
        <p:nvSpPr>
          <p:cNvPr id="228" name="Shape 228"/>
          <p:cNvSpPr/>
          <p:nvPr>
            <p:ph type="body" idx="1"/>
          </p:nvPr>
        </p:nvSpPr>
        <p:spPr>
          <a:prstGeom prst="rect">
            <a:avLst/>
          </a:prstGeom>
        </p:spPr>
        <p:txBody>
          <a:bodyPr/>
          <a:lstStyle/>
          <a:p>
            <a:pPr marL="0" indent="0" defTabSz="363220">
              <a:spcBef>
                <a:spcPts val="1400"/>
              </a:spcBef>
              <a:buSzTx/>
              <a:buNone/>
              <a:defRPr sz="2332"/>
            </a:pPr>
            <a:r>
              <a:t>public class Name extends Fragment {</a:t>
            </a:r>
          </a:p>
          <a:p>
            <a:pPr marL="0" indent="0" defTabSz="363220">
              <a:spcBef>
                <a:spcPts val="1400"/>
              </a:spcBef>
              <a:buSzTx/>
              <a:buNone/>
              <a:defRPr sz="2332"/>
            </a:pPr>
            <a:r>
              <a:t> @Override</a:t>
            </a:r>
          </a:p>
          <a:p>
            <a:pPr marL="0" indent="0" defTabSz="363220">
              <a:spcBef>
                <a:spcPts val="1400"/>
              </a:spcBef>
              <a:buSzTx/>
              <a:buNone/>
              <a:defRPr sz="2332"/>
            </a:pPr>
            <a:r>
              <a:t> public View onCreateView(LayoutInflater inflater, ViewGroup container, Bundle savedInstanceState) {</a:t>
            </a:r>
          </a:p>
          <a:p>
            <a:pPr lvl="1" marL="0" indent="268223" defTabSz="363220">
              <a:spcBef>
                <a:spcPts val="1400"/>
              </a:spcBef>
              <a:buSzTx/>
              <a:buNone/>
              <a:defRPr b="1" sz="2332"/>
            </a:pPr>
            <a:r>
              <a:t> return inflater.inflate(R.layout.name, container, false);</a:t>
            </a:r>
          </a:p>
          <a:p>
            <a:pPr marL="0" indent="0" defTabSz="363220">
              <a:spcBef>
                <a:spcPts val="1400"/>
              </a:spcBef>
              <a:buSzTx/>
              <a:buNone/>
              <a:defRPr sz="2332"/>
            </a:pPr>
            <a:r>
              <a:t> }</a:t>
            </a:r>
          </a:p>
          <a:p>
            <a:pPr marL="0" indent="0" defTabSz="363220">
              <a:spcBef>
                <a:spcPts val="1400"/>
              </a:spcBef>
              <a:buSzTx/>
              <a:buNone/>
              <a:defRPr sz="2332"/>
            </a:pPr>
            <a:r>
              <a:t> @Override</a:t>
            </a:r>
          </a:p>
          <a:p>
            <a:pPr marL="0" indent="0" defTabSz="363220">
              <a:spcBef>
                <a:spcPts val="1400"/>
              </a:spcBef>
              <a:buSzTx/>
              <a:buNone/>
              <a:defRPr sz="2332"/>
            </a:pPr>
            <a:r>
              <a:t> public void onActivityCreated(Bundle savedState) {</a:t>
            </a:r>
          </a:p>
          <a:p>
            <a:pPr lvl="1" marL="0" indent="268223" defTabSz="363220">
              <a:spcBef>
                <a:spcPts val="1400"/>
              </a:spcBef>
              <a:buSzTx/>
              <a:buNone/>
              <a:defRPr sz="2332"/>
            </a:pPr>
            <a:r>
              <a:t> super.onActivityCreated(savedState);</a:t>
            </a:r>
          </a:p>
          <a:p>
            <a:pPr lvl="1" marL="0" indent="268223" defTabSz="363220">
              <a:spcBef>
                <a:spcPts val="1400"/>
              </a:spcBef>
              <a:buSzTx/>
              <a:buNone/>
              <a:defRPr sz="2332"/>
            </a:pPr>
            <a:r>
              <a:t> // extract parameters passed to activity from intent</a:t>
            </a:r>
          </a:p>
          <a:p>
            <a:pPr lvl="1" marL="0" indent="268223" defTabSz="363220">
              <a:spcBef>
                <a:spcPts val="1400"/>
              </a:spcBef>
              <a:buSzTx/>
              <a:buNone/>
              <a:defRPr b="1" sz="2332"/>
            </a:pPr>
            <a:r>
              <a:t> Intent intent = getActivity().getIntent();</a:t>
            </a:r>
          </a:p>
          <a:p>
            <a:pPr lvl="1" marL="0" indent="268223" defTabSz="363220">
              <a:spcBef>
                <a:spcPts val="1400"/>
              </a:spcBef>
              <a:buSzTx/>
              <a:buNone/>
              <a:defRPr sz="2332"/>
            </a:pPr>
            <a:r>
              <a:t> int name1 = intent.getIntExtra("id1", default);</a:t>
            </a:r>
          </a:p>
          <a:p>
            <a:pPr lvl="1" marL="0" indent="268223" defTabSz="363220">
              <a:spcBef>
                <a:spcPts val="1400"/>
              </a:spcBef>
              <a:buSzTx/>
              <a:buNone/>
              <a:defRPr sz="2332"/>
            </a:pPr>
            <a:r>
              <a:t> String name2 = intent.getStringExtra("id2", "default");</a:t>
            </a:r>
          </a:p>
          <a:p>
            <a:pPr lvl="1" marL="0" indent="268223" defTabSz="363220">
              <a:spcBef>
                <a:spcPts val="1400"/>
              </a:spcBef>
              <a:buSzTx/>
              <a:buNone/>
              <a:defRPr sz="2332"/>
            </a:pPr>
            <a:r>
              <a:t> // use parameters to set up the initial state</a:t>
            </a:r>
          </a:p>
          <a:p>
            <a:pPr lvl="1" marL="0" indent="268223" defTabSz="363220">
              <a:spcBef>
                <a:spcPts val="1400"/>
              </a:spcBef>
              <a:buSzTx/>
              <a:buNone/>
              <a:defRPr sz="2332"/>
            </a:pPr>
            <a:r>
              <a:t> ...</a:t>
            </a:r>
          </a:p>
          <a:p>
            <a:pPr marL="0" indent="0" defTabSz="363220">
              <a:spcBef>
                <a:spcPts val="1400"/>
              </a:spcBef>
              <a:buSzTx/>
              <a:buNone/>
              <a:defRPr sz="2332"/>
            </a:pP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a:r>
              <a:t>Fragment</a:t>
            </a:r>
          </a:p>
        </p:txBody>
      </p:sp>
      <p:sp>
        <p:nvSpPr>
          <p:cNvPr id="145" name="Shape 145"/>
          <p:cNvSpPr/>
          <p:nvPr>
            <p:ph type="body" idx="1"/>
          </p:nvPr>
        </p:nvSpPr>
        <p:spPr>
          <a:prstGeom prst="rect">
            <a:avLst/>
          </a:prstGeom>
        </p:spPr>
        <p:txBody>
          <a:bodyPr/>
          <a:lstStyle/>
          <a:p>
            <a:pPr marL="505968" indent="-505968" defTabSz="685165">
              <a:spcBef>
                <a:spcPts val="2800"/>
              </a:spcBef>
              <a:defRPr sz="4150"/>
            </a:pPr>
            <a:r>
              <a:t>Fragments must always be embedded in activities; they cannot run independent of activities.</a:t>
            </a:r>
          </a:p>
          <a:p>
            <a:pPr marL="505968" indent="-505968" defTabSz="685165">
              <a:spcBef>
                <a:spcPts val="2800"/>
              </a:spcBef>
              <a:defRPr sz="4150"/>
            </a:pPr>
            <a:r>
              <a:t>A fragment has its own lifecycle, closely related to the lifecycle of its host activity.  and is directly affected by the host activity's lifecycle.</a:t>
            </a:r>
          </a:p>
          <a:p>
            <a:pPr marL="505968" indent="-505968" defTabSz="685165">
              <a:spcBef>
                <a:spcPts val="2800"/>
              </a:spcBef>
              <a:defRPr sz="4150"/>
            </a:pPr>
            <a:r>
              <a:t>Most fragments define their own layout of views that live within the activity’s view hierarchy.</a:t>
            </a:r>
          </a:p>
          <a:p>
            <a:pPr lvl="2" marL="1517903" indent="-505968" defTabSz="685165">
              <a:spcBef>
                <a:spcPts val="2800"/>
              </a:spcBef>
              <a:defRPr sz="4150"/>
            </a:pPr>
            <a:r>
              <a:t>Fragment can implement a behaviour that has no UI component as an invisible worker for the activity.</a:t>
            </a:r>
          </a:p>
          <a:p>
            <a:pPr marL="505968" indent="-505968" defTabSz="685165">
              <a:spcBef>
                <a:spcPts val="2800"/>
              </a:spcBef>
              <a:defRPr sz="4150"/>
            </a:pPr>
            <a:r>
              <a:t>A fragment can be a static part of an activity, instantiated automatically during the activity’s creation.</a:t>
            </a:r>
          </a:p>
          <a:p>
            <a:pPr marL="505968" indent="-505968" defTabSz="685165">
              <a:spcBef>
                <a:spcPts val="2800"/>
              </a:spcBef>
              <a:defRPr sz="4150"/>
            </a:pPr>
            <a:r>
              <a:t>Can reuse a common fragment across multiple activities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p>
            <a:pPr/>
            <a:r>
              <a:t>Communication between fragments</a:t>
            </a:r>
          </a:p>
        </p:txBody>
      </p:sp>
      <p:sp>
        <p:nvSpPr>
          <p:cNvPr id="231" name="Shape 231"/>
          <p:cNvSpPr/>
          <p:nvPr>
            <p:ph type="body" idx="1"/>
          </p:nvPr>
        </p:nvSpPr>
        <p:spPr>
          <a:prstGeom prst="rect">
            <a:avLst/>
          </a:prstGeom>
        </p:spPr>
        <p:txBody>
          <a:bodyPr/>
          <a:lstStyle/>
          <a:p>
            <a:pPr marL="371856" indent="-371856" defTabSz="503555">
              <a:spcBef>
                <a:spcPts val="2000"/>
              </a:spcBef>
              <a:defRPr sz="3050"/>
            </a:pPr>
            <a:r>
              <a:t>One activity might contain multiple fragments.</a:t>
            </a:r>
          </a:p>
          <a:p>
            <a:pPr marL="371856" indent="-371856" defTabSz="503555">
              <a:spcBef>
                <a:spcPts val="2000"/>
              </a:spcBef>
              <a:defRPr sz="3050"/>
            </a:pPr>
            <a:r>
              <a:t>The fragments may want to talk to each other.</a:t>
            </a:r>
          </a:p>
          <a:p>
            <a:pPr lvl="1" marL="743712" indent="-371856" defTabSz="503555">
              <a:spcBef>
                <a:spcPts val="2000"/>
              </a:spcBef>
              <a:defRPr sz="3050"/>
            </a:pPr>
            <a:r>
              <a:t>Use activity's </a:t>
            </a:r>
            <a:r>
              <a:rPr b="1"/>
              <a:t>getFragmentManager</a:t>
            </a:r>
            <a:r>
              <a:t> method. </a:t>
            </a:r>
          </a:p>
          <a:p>
            <a:pPr lvl="1" marL="743712" indent="-371856" defTabSz="503555">
              <a:spcBef>
                <a:spcPts val="2000"/>
              </a:spcBef>
              <a:defRPr sz="3050"/>
            </a:pPr>
            <a:r>
              <a:t>its findFragmentById method can access any fragment that has an id.</a:t>
            </a:r>
          </a:p>
          <a:p>
            <a:pPr lvl="1" marL="0" indent="371856" defTabSz="503555">
              <a:spcBef>
                <a:spcPts val="2000"/>
              </a:spcBef>
              <a:buSzTx/>
              <a:buNone/>
              <a:defRPr b="1" sz="3050"/>
            </a:pPr>
            <a:r>
              <a:t>Activity act = getActivity();</a:t>
            </a:r>
          </a:p>
          <a:p>
            <a:pPr lvl="1" marL="0" indent="371856" defTabSz="503555">
              <a:spcBef>
                <a:spcPts val="2000"/>
              </a:spcBef>
              <a:buSzTx/>
              <a:buNone/>
              <a:defRPr b="1" sz="3050"/>
            </a:pPr>
            <a:r>
              <a:t>if (act.getResources().getConfiguration().orientation == Configuration.ORIENTATION_LANDSCAPE) {</a:t>
            </a:r>
          </a:p>
          <a:p>
            <a:pPr lvl="2" marL="0" indent="743712" defTabSz="503555">
              <a:spcBef>
                <a:spcPts val="2000"/>
              </a:spcBef>
              <a:buSzTx/>
              <a:buNone/>
              <a:defRPr b="1" sz="3050"/>
            </a:pPr>
            <a:r>
              <a:t> // update other fragment within this same activity</a:t>
            </a:r>
          </a:p>
          <a:p>
            <a:pPr lvl="2" marL="0" indent="743712" defTabSz="503555">
              <a:spcBef>
                <a:spcPts val="2000"/>
              </a:spcBef>
              <a:buSzTx/>
              <a:buNone/>
              <a:defRPr b="1" sz="3050"/>
            </a:pPr>
            <a:r>
              <a:t> FragmentClass fragment = (FragmentClass)</a:t>
            </a:r>
          </a:p>
          <a:p>
            <a:pPr lvl="2" marL="0" indent="743712" defTabSz="503555">
              <a:spcBef>
                <a:spcPts val="2000"/>
              </a:spcBef>
              <a:buSzTx/>
              <a:buNone/>
              <a:defRPr b="1" sz="3050"/>
            </a:pPr>
            <a:r>
              <a:t> act.getFragmentManager().findFragmentById(R.id.id);</a:t>
            </a:r>
          </a:p>
          <a:p>
            <a:pPr lvl="2" marL="0" indent="743712" defTabSz="503555">
              <a:spcBef>
                <a:spcPts val="2000"/>
              </a:spcBef>
              <a:buSzTx/>
              <a:buNone/>
              <a:defRPr b="1" sz="3050"/>
            </a:pPr>
            <a:r>
              <a:t> fragment.methodName(parameters);</a:t>
            </a:r>
          </a:p>
          <a:p>
            <a:pPr lvl="1" marL="0" indent="371856" defTabSz="503555">
              <a:spcBef>
                <a:spcPts val="2000"/>
              </a:spcBef>
              <a:buSzTx/>
              <a:buNone/>
              <a:defRPr b="1" sz="3050"/>
            </a:pPr>
            <a:r>
              <a: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p>
            <a:pPr/>
            <a:r>
              <a:t>Fragment subclasses</a:t>
            </a:r>
          </a:p>
        </p:txBody>
      </p:sp>
      <p:sp>
        <p:nvSpPr>
          <p:cNvPr id="234" name="Shape 234"/>
          <p:cNvSpPr/>
          <p:nvPr>
            <p:ph type="body" sz="half" idx="1"/>
          </p:nvPr>
        </p:nvSpPr>
        <p:spPr>
          <a:prstGeom prst="rect">
            <a:avLst/>
          </a:prstGeom>
        </p:spPr>
        <p:txBody>
          <a:bodyPr/>
          <a:lstStyle/>
          <a:p>
            <a:pPr/>
            <a:r>
              <a:rPr b="1"/>
              <a:t>DialogFragment</a:t>
            </a:r>
            <a:r>
              <a:t> - a fragment meant to be shown as a dialog box that pops up on top of the current activity.</a:t>
            </a:r>
          </a:p>
          <a:p>
            <a:pPr/>
            <a:r>
              <a:rPr b="1"/>
              <a:t>ListFragment</a:t>
            </a:r>
            <a:r>
              <a:t> - a fragment that shows a list of items as its main content.</a:t>
            </a:r>
          </a:p>
          <a:p>
            <a:pPr/>
            <a:r>
              <a:rPr b="1"/>
              <a:t>PreferenceFragment</a:t>
            </a:r>
            <a:r>
              <a:t> - a fragment whose main content is meant to allow the user to change settings for the app</a:t>
            </a:r>
          </a:p>
        </p:txBody>
      </p:sp>
      <p:pic>
        <p:nvPicPr>
          <p:cNvPr id="235" name="pasted-image.tiff"/>
          <p:cNvPicPr>
            <a:picLocks noChangeAspect="1"/>
          </p:cNvPicPr>
          <p:nvPr/>
        </p:nvPicPr>
        <p:blipFill>
          <a:blip r:embed="rId2">
            <a:extLst/>
          </a:blip>
          <a:stretch>
            <a:fillRect/>
          </a:stretch>
        </p:blipFill>
        <p:spPr>
          <a:xfrm>
            <a:off x="15943338" y="3289300"/>
            <a:ext cx="5371346" cy="1025714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a:r>
              <a:t>Fragment</a:t>
            </a:r>
          </a:p>
        </p:txBody>
      </p:sp>
      <p:sp>
        <p:nvSpPr>
          <p:cNvPr id="148" name="Shape 148"/>
          <p:cNvSpPr/>
          <p:nvPr>
            <p:ph type="body" idx="1"/>
          </p:nvPr>
        </p:nvSpPr>
        <p:spPr>
          <a:prstGeom prst="rect">
            <a:avLst/>
          </a:prstGeom>
        </p:spPr>
        <p:txBody>
          <a:bodyPr/>
          <a:lstStyle/>
          <a:p>
            <a:pPr marL="445008" indent="-445008" defTabSz="602615">
              <a:spcBef>
                <a:spcPts val="2400"/>
              </a:spcBef>
              <a:defRPr sz="3650"/>
            </a:pPr>
            <a:r>
              <a:t>Manipulate individual fragments through fragment transactions, which can be added to a back stack that's managed by the activity</a:t>
            </a:r>
          </a:p>
          <a:p>
            <a:pPr marL="445008" indent="-445008" defTabSz="602615">
              <a:spcBef>
                <a:spcPts val="2400"/>
              </a:spcBef>
              <a:defRPr sz="3650"/>
            </a:pPr>
            <a:r>
              <a:t>Each back stack entry in the activity is a record of the fragment transaction that occurred. </a:t>
            </a:r>
          </a:p>
          <a:p>
            <a:pPr marL="445008" indent="-445008" defTabSz="602615">
              <a:spcBef>
                <a:spcPts val="2400"/>
              </a:spcBef>
              <a:defRPr sz="3650"/>
            </a:pPr>
            <a:r>
              <a:t>The back stack allows the user to reverse a fragment transaction (navigate backwards), by pressing the Back button.</a:t>
            </a:r>
          </a:p>
          <a:p>
            <a:pPr marL="445008" indent="-445008" defTabSz="602615">
              <a:spcBef>
                <a:spcPts val="2400"/>
              </a:spcBef>
              <a:defRPr sz="3650"/>
            </a:pPr>
            <a:r>
              <a:t>When you add a fragment as a part of your activity layout, </a:t>
            </a:r>
          </a:p>
          <a:p>
            <a:pPr lvl="1" marL="890016" indent="-445008" defTabSz="602615">
              <a:spcBef>
                <a:spcPts val="2400"/>
              </a:spcBef>
              <a:defRPr sz="3650"/>
            </a:pPr>
            <a:r>
              <a:t>it lives in a </a:t>
            </a:r>
            <a:r>
              <a:rPr b="1"/>
              <a:t>ViewGroup</a:t>
            </a:r>
            <a:r>
              <a:t> inside the </a:t>
            </a:r>
            <a:r>
              <a:rPr b="1"/>
              <a:t>activity's view hierarchy</a:t>
            </a:r>
            <a:r>
              <a:t> </a:t>
            </a:r>
          </a:p>
          <a:p>
            <a:pPr lvl="1" marL="890016" indent="-445008" defTabSz="602615">
              <a:spcBef>
                <a:spcPts val="2400"/>
              </a:spcBef>
              <a:defRPr sz="3650"/>
            </a:pPr>
            <a:r>
              <a:t>the fragment defines its </a:t>
            </a:r>
            <a:r>
              <a:rPr b="1"/>
              <a:t>own view layout</a:t>
            </a:r>
            <a:endParaRPr b="1"/>
          </a:p>
          <a:p>
            <a:pPr lvl="1" marL="890016" indent="-445008" defTabSz="602615">
              <a:spcBef>
                <a:spcPts val="2400"/>
              </a:spcBef>
              <a:defRPr sz="3650"/>
            </a:pPr>
            <a:r>
              <a:t>Added to activity layout by declaring the fragment in the activity's layout file, as a &lt;</a:t>
            </a:r>
            <a:r>
              <a:rPr b="1"/>
              <a:t>fragment</a:t>
            </a:r>
            <a:r>
              <a:t>&gt; element</a:t>
            </a:r>
          </a:p>
          <a:p>
            <a:pPr marL="445008" indent="-445008" defTabSz="602615">
              <a:spcBef>
                <a:spcPts val="2400"/>
              </a:spcBef>
              <a:defRPr sz="3650"/>
            </a:pPr>
            <a:r>
              <a:t>Fragments can be added from application code by adding it to an existing </a:t>
            </a:r>
            <a:r>
              <a:rPr b="1"/>
              <a:t>ViewGroup</a:t>
            </a:r>
            <a:r>
              <a:t>.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a:r>
              <a:t>Android Support for Fragments</a:t>
            </a:r>
          </a:p>
        </p:txBody>
      </p:sp>
      <p:sp>
        <p:nvSpPr>
          <p:cNvPr id="151" name="Shape 151"/>
          <p:cNvSpPr/>
          <p:nvPr>
            <p:ph type="body" idx="1"/>
          </p:nvPr>
        </p:nvSpPr>
        <p:spPr>
          <a:prstGeom prst="rect">
            <a:avLst/>
          </a:prstGeom>
        </p:spPr>
        <p:txBody>
          <a:bodyPr/>
          <a:lstStyle/>
          <a:p>
            <a:pPr marL="585215" indent="-585215" defTabSz="792479">
              <a:spcBef>
                <a:spcPts val="3200"/>
              </a:spcBef>
              <a:defRPr sz="4800"/>
            </a:pPr>
            <a:r>
              <a:t>Fragments were added to the Android API in Honeycomb, API 11.</a:t>
            </a:r>
          </a:p>
          <a:p>
            <a:pPr marL="585215" indent="-585215" defTabSz="792479">
              <a:spcBef>
                <a:spcPts val="3200"/>
              </a:spcBef>
              <a:defRPr sz="4800"/>
            </a:pPr>
            <a:r>
              <a:t>Compatibility Package for applications targeting 1.6 (API 4) or later.</a:t>
            </a:r>
          </a:p>
          <a:p>
            <a:pPr marL="585215" indent="-585215" defTabSz="792479">
              <a:spcBef>
                <a:spcPts val="3200"/>
              </a:spcBef>
              <a:defRPr sz="4800"/>
            </a:pPr>
            <a:r>
              <a:t>The primary classes related to fragments are:</a:t>
            </a:r>
          </a:p>
          <a:p>
            <a:pPr lvl="1" marL="1170431" indent="-585215" defTabSz="792479">
              <a:spcBef>
                <a:spcPts val="3200"/>
              </a:spcBef>
              <a:defRPr b="1" sz="4800"/>
            </a:pPr>
            <a:r>
              <a:t>android.app.Fragment - </a:t>
            </a:r>
            <a:r>
              <a:rPr b="0"/>
              <a:t>The base class for all fragment definitions</a:t>
            </a:r>
            <a:endParaRPr b="0"/>
          </a:p>
          <a:p>
            <a:pPr lvl="1" marL="1170431" indent="-585215" defTabSz="792479">
              <a:spcBef>
                <a:spcPts val="3200"/>
              </a:spcBef>
              <a:defRPr b="1" sz="4800"/>
            </a:pPr>
            <a:r>
              <a:t>android.app.FragmentManager - </a:t>
            </a:r>
            <a:r>
              <a:rPr b="0"/>
              <a:t>The class for interacting with fragment objects inside an activity</a:t>
            </a:r>
          </a:p>
          <a:p>
            <a:pPr lvl="1" marL="1170431" indent="-585215" defTabSz="792479">
              <a:spcBef>
                <a:spcPts val="3200"/>
              </a:spcBef>
              <a:defRPr b="1" sz="4800"/>
            </a:pPr>
            <a:r>
              <a:t>android.app.FragmentTransaction - </a:t>
            </a:r>
            <a:r>
              <a:rPr b="0"/>
              <a:t>The class for performing an atomic set of fragment operations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3" name="pasted-image.tiff"/>
          <p:cNvPicPr>
            <a:picLocks noChangeAspect="1"/>
          </p:cNvPicPr>
          <p:nvPr/>
        </p:nvPicPr>
        <p:blipFill>
          <a:blip r:embed="rId2">
            <a:extLst/>
          </a:blip>
          <a:stretch>
            <a:fillRect/>
          </a:stretch>
        </p:blipFill>
        <p:spPr>
          <a:xfrm>
            <a:off x="2151570" y="2421277"/>
            <a:ext cx="19404294" cy="10974561"/>
          </a:xfrm>
          <a:prstGeom prst="rect">
            <a:avLst/>
          </a:prstGeom>
          <a:ln w="12700">
            <a:miter lim="400000"/>
          </a:ln>
        </p:spPr>
      </p:pic>
      <p:sp>
        <p:nvSpPr>
          <p:cNvPr id="154" name="Shape 154"/>
          <p:cNvSpPr/>
          <p:nvPr/>
        </p:nvSpPr>
        <p:spPr>
          <a:xfrm>
            <a:off x="2211847" y="477848"/>
            <a:ext cx="18703914" cy="170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Design Philosophy - An example of how two UI modules defined by fragments can be</a:t>
            </a:r>
          </a:p>
          <a:p>
            <a:pPr/>
            <a:r>
              <a:t>combined into one activity for a tablet design, but separated for</a:t>
            </a:r>
          </a:p>
          <a:p>
            <a:pPr/>
            <a:r>
              <a:t>a handset design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p>
            <a:pPr/>
            <a:r>
              <a:t>Fragment Lifecycle</a:t>
            </a:r>
          </a:p>
        </p:txBody>
      </p:sp>
      <p:sp>
        <p:nvSpPr>
          <p:cNvPr id="157" name="Shape 157"/>
          <p:cNvSpPr/>
          <p:nvPr>
            <p:ph type="body" sz="half" idx="1"/>
          </p:nvPr>
        </p:nvSpPr>
        <p:spPr>
          <a:prstGeom prst="rect">
            <a:avLst/>
          </a:prstGeom>
        </p:spPr>
        <p:txBody>
          <a:bodyPr/>
          <a:lstStyle/>
          <a:p>
            <a:pPr marL="411480" indent="-411480" defTabSz="668655">
              <a:spcBef>
                <a:spcPts val="2000"/>
              </a:spcBef>
              <a:defRPr sz="3402"/>
            </a:pPr>
            <a:r>
              <a:t>Fragments have a similar life cycle and events as activities.</a:t>
            </a:r>
          </a:p>
          <a:p>
            <a:pPr marL="411480" indent="-411480" defTabSz="668655">
              <a:spcBef>
                <a:spcPts val="2000"/>
              </a:spcBef>
              <a:defRPr sz="3402"/>
            </a:pPr>
            <a:r>
              <a:t>Important methods:</a:t>
            </a:r>
          </a:p>
          <a:p>
            <a:pPr marL="411480" indent="-411480" defTabSz="668655">
              <a:spcBef>
                <a:spcPts val="2000"/>
              </a:spcBef>
              <a:defRPr sz="3402"/>
            </a:pPr>
            <a:r>
              <a:rPr b="1"/>
              <a:t>onAttach</a:t>
            </a:r>
            <a:r>
              <a:t> - to glue fragment to its surrounding activity</a:t>
            </a:r>
          </a:p>
          <a:p>
            <a:pPr marL="411480" indent="-411480" defTabSz="668655">
              <a:spcBef>
                <a:spcPts val="2000"/>
              </a:spcBef>
              <a:defRPr sz="3402"/>
            </a:pPr>
            <a:r>
              <a:rPr b="1"/>
              <a:t>onCreate</a:t>
            </a:r>
            <a:r>
              <a:t> -  when creating the fragment.</a:t>
            </a:r>
          </a:p>
          <a:p>
            <a:pPr marL="411480" indent="-411480" defTabSz="668655">
              <a:spcBef>
                <a:spcPts val="2000"/>
              </a:spcBef>
              <a:defRPr sz="3402"/>
            </a:pPr>
            <a:r>
              <a:rPr b="1"/>
              <a:t>onCreateView</a:t>
            </a:r>
            <a:r>
              <a:t> - method that must return fragment's root UI view</a:t>
            </a:r>
          </a:p>
          <a:p>
            <a:pPr marL="411480" indent="-411480" defTabSz="668655">
              <a:spcBef>
                <a:spcPts val="2000"/>
              </a:spcBef>
              <a:defRPr sz="3402"/>
            </a:pPr>
            <a:r>
              <a:rPr b="1"/>
              <a:t>onActivityCreated</a:t>
            </a:r>
            <a:r>
              <a:t> - method that indicates the enclosing activity is ready</a:t>
            </a:r>
          </a:p>
          <a:p>
            <a:pPr marL="411480" indent="-411480" defTabSz="668655">
              <a:spcBef>
                <a:spcPts val="2000"/>
              </a:spcBef>
              <a:defRPr sz="3402"/>
            </a:pPr>
            <a:r>
              <a:rPr b="1"/>
              <a:t>onPause</a:t>
            </a:r>
            <a:r>
              <a:t> - when fragment  is being left/exited</a:t>
            </a:r>
          </a:p>
          <a:p>
            <a:pPr marL="411480" indent="-411480" defTabSz="668655">
              <a:spcBef>
                <a:spcPts val="2000"/>
              </a:spcBef>
              <a:defRPr sz="3402"/>
            </a:pPr>
            <a:r>
              <a:rPr b="1"/>
              <a:t>onDetach</a:t>
            </a:r>
            <a:r>
              <a:t> -  just as fragment is being deleted</a:t>
            </a:r>
          </a:p>
        </p:txBody>
      </p:sp>
      <p:pic>
        <p:nvPicPr>
          <p:cNvPr id="158" name="pasted-image.tiff"/>
          <p:cNvPicPr>
            <a:picLocks noChangeAspect="1"/>
          </p:cNvPicPr>
          <p:nvPr/>
        </p:nvPicPr>
        <p:blipFill>
          <a:blip r:embed="rId2">
            <a:extLst/>
          </a:blip>
          <a:stretch>
            <a:fillRect/>
          </a:stretch>
        </p:blipFill>
        <p:spPr>
          <a:xfrm>
            <a:off x="12524444" y="3289300"/>
            <a:ext cx="11019112" cy="994407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0" name="pasted-image.tiff"/>
          <p:cNvPicPr>
            <a:picLocks noChangeAspect="1"/>
          </p:cNvPicPr>
          <p:nvPr/>
        </p:nvPicPr>
        <p:blipFill>
          <a:blip r:embed="rId2">
            <a:extLst/>
          </a:blip>
          <a:stretch>
            <a:fillRect/>
          </a:stretch>
        </p:blipFill>
        <p:spPr>
          <a:xfrm>
            <a:off x="1864104" y="2805781"/>
            <a:ext cx="9721778" cy="8310123"/>
          </a:xfrm>
          <a:prstGeom prst="rect">
            <a:avLst/>
          </a:prstGeom>
          <a:ln w="12700">
            <a:miter lim="400000"/>
          </a:ln>
        </p:spPr>
      </p:pic>
      <p:pic>
        <p:nvPicPr>
          <p:cNvPr id="161" name="pasted-image.tiff"/>
          <p:cNvPicPr>
            <a:picLocks noChangeAspect="1"/>
          </p:cNvPicPr>
          <p:nvPr/>
        </p:nvPicPr>
        <p:blipFill>
          <a:blip r:embed="rId3">
            <a:extLst/>
          </a:blip>
          <a:stretch>
            <a:fillRect/>
          </a:stretch>
        </p:blipFill>
        <p:spPr>
          <a:xfrm>
            <a:off x="12105684" y="3099107"/>
            <a:ext cx="11900757" cy="7723471"/>
          </a:xfrm>
          <a:prstGeom prst="rect">
            <a:avLst/>
          </a:prstGeom>
          <a:ln w="12700">
            <a:miter lim="400000"/>
          </a:ln>
        </p:spPr>
      </p:pic>
      <p:sp>
        <p:nvSpPr>
          <p:cNvPr id="162" name="Shape 162"/>
          <p:cNvSpPr/>
          <p:nvPr/>
        </p:nvSpPr>
        <p:spPr>
          <a:xfrm>
            <a:off x="1216041" y="1887721"/>
            <a:ext cx="9481961" cy="63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Fragment Setup and display</a:t>
            </a:r>
          </a:p>
        </p:txBody>
      </p:sp>
      <p:sp>
        <p:nvSpPr>
          <p:cNvPr id="163" name="Shape 163"/>
          <p:cNvSpPr/>
          <p:nvPr/>
        </p:nvSpPr>
        <p:spPr>
          <a:xfrm>
            <a:off x="11760497" y="1887721"/>
            <a:ext cx="11400766" cy="63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Fragment hide and teardown</a:t>
            </a:r>
          </a:p>
        </p:txBody>
      </p:sp>
      <p:sp>
        <p:nvSpPr>
          <p:cNvPr id="164" name="Shape 164"/>
          <p:cNvSpPr/>
          <p:nvPr/>
        </p:nvSpPr>
        <p:spPr>
          <a:xfrm>
            <a:off x="7635621" y="335124"/>
            <a:ext cx="9112759" cy="160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spcBef>
                <a:spcPts val="2300"/>
              </a:spcBef>
              <a:defRPr sz="9800">
                <a:solidFill>
                  <a:srgbClr val="D93E2B"/>
                </a:solidFill>
                <a:latin typeface="+mn-lt"/>
                <a:ea typeface="+mn-ea"/>
                <a:cs typeface="+mn-cs"/>
                <a:sym typeface="Bodoni SvtyTwo ITC TT-Book"/>
              </a:defRPr>
            </a:lvl1pPr>
          </a:lstStyle>
          <a:p>
            <a:pPr/>
            <a:r>
              <a:t>Fragment Lifecycle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p>
            <a:pPr/>
            <a:r>
              <a:t>Adding a user interface</a:t>
            </a:r>
          </a:p>
        </p:txBody>
      </p:sp>
      <p:sp>
        <p:nvSpPr>
          <p:cNvPr id="167" name="Shape 167"/>
          <p:cNvSpPr/>
          <p:nvPr>
            <p:ph type="body" idx="1"/>
          </p:nvPr>
        </p:nvSpPr>
        <p:spPr>
          <a:prstGeom prst="rect">
            <a:avLst/>
          </a:prstGeom>
        </p:spPr>
        <p:txBody>
          <a:bodyPr/>
          <a:lstStyle/>
          <a:p>
            <a:pPr marL="505968" indent="-505968" defTabSz="685165">
              <a:spcBef>
                <a:spcPts val="2800"/>
              </a:spcBef>
              <a:defRPr sz="4150"/>
            </a:pPr>
            <a:r>
              <a:t>A fragment is usually used as part of an activity's user interface and contributes its own layout to the activity.</a:t>
            </a:r>
          </a:p>
          <a:p>
            <a:pPr marL="505968" indent="-505968" defTabSz="685165">
              <a:spcBef>
                <a:spcPts val="2800"/>
              </a:spcBef>
              <a:defRPr sz="4150"/>
            </a:pPr>
          </a:p>
          <a:p>
            <a:pPr marL="505968" indent="-505968" defTabSz="685165">
              <a:spcBef>
                <a:spcPts val="2800"/>
              </a:spcBef>
              <a:defRPr sz="4150"/>
            </a:pPr>
            <a:r>
              <a:t>To provide a layout for a fragment, </a:t>
            </a:r>
          </a:p>
          <a:p>
            <a:pPr lvl="1" marL="1011936" indent="-505968" defTabSz="685165">
              <a:spcBef>
                <a:spcPts val="2800"/>
              </a:spcBef>
              <a:defRPr sz="4150"/>
            </a:pPr>
            <a:r>
              <a:t>implement the onCreateView() callback method, which the Android system calls when it's time for the fragment to draw its layout</a:t>
            </a:r>
          </a:p>
          <a:p>
            <a:pPr lvl="1" marL="1011936" indent="-505968" defTabSz="685165">
              <a:spcBef>
                <a:spcPts val="2800"/>
              </a:spcBef>
              <a:defRPr sz="4150"/>
            </a:pPr>
            <a:r>
              <a:t>implementation of this method must return a </a:t>
            </a:r>
            <a:r>
              <a:rPr b="1"/>
              <a:t>View</a:t>
            </a:r>
            <a:r>
              <a:t> that is the root of the fragment's layout</a:t>
            </a:r>
          </a:p>
          <a:p>
            <a:pPr lvl="1" marL="1011936" indent="-505968" defTabSz="685165">
              <a:spcBef>
                <a:spcPts val="2800"/>
              </a:spcBef>
              <a:defRPr sz="4150"/>
            </a:pPr>
            <a:r>
              <a:t>To return a layout from onCreateView(), we can inflate it from a </a:t>
            </a:r>
            <a:r>
              <a:rPr b="1"/>
              <a:t>layout resource</a:t>
            </a:r>
            <a:r>
              <a:t> defined in XML</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4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4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