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6" r:id="rId3"/>
    <p:sldMasterId id="2147483697" r:id="rId4"/>
    <p:sldMasterId id="2147483698" r:id="rId5"/>
    <p:sldMasterId id="214748369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</p:sldIdLst>
  <p:sldSz cy="5143500" cx="9144000"/>
  <p:notesSz cx="6858000" cy="9144000"/>
  <p:embeddedFontLst>
    <p:embeddedFont>
      <p:font typeface="Robot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font" Target="fonts/Roboto-regular.fntdata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Shape 4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Shape 4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Shape 4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Shape 4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Shape 4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Shape 4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Shape 4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Shape 5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Shape 5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Shape 5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Shape 5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Shape 5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Shape 5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hyperlink" Target="http://creativecommons.org/licenses/by-nc/4.0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jpg"/><Relationship Id="rId3" Type="http://schemas.openxmlformats.org/officeDocument/2006/relationships/image" Target="../media/image7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jpg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Shape 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Shape 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/>
        </p:nvSpPr>
        <p:spPr>
          <a:xfrm>
            <a:off x="2381673" y="4761375"/>
            <a:ext cx="6305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Shape 62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Shape 6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" name="Shape 65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Shape 66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7" name="Shape 6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Shape 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/>
        </p:nvSpPr>
        <p:spPr>
          <a:xfrm>
            <a:off x="4407225" y="46636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Activity Lifecycle &amp; Managing State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Shape 8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Shape 96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" name="Shape 1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Shape 1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Shape 1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26" name="Shape 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Shape 129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Shape 130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1" name="Shape 13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2" name="Shape 132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Shape 133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34" name="Shape 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8" name="Shape 14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0" name="Shape 160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4" name="Shape 17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8" name="Shape 17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9" name="Shape 17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0" name="Shape 18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7" name="Shape 18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9" name="Shape 18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Shape 19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Shape 19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3" name="Shape 19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4" name="Shape 19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95" name="Shape 1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Shape 197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2" name="Shape 21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3" name="Shape 21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6" name="Shape 2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1" name="Shape 2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Shape 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4" name="Shape 22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5" name="Shape 2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5" name="Shape 2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8" name="Shape 2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2" name="Shape 24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Shape 24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4" name="Shape 2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47" name="Shape 2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1" name="Shape 2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3" name="Shape 2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54" name="Shape 2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Shape 25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Shape 2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Shape 257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Shape 25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9" name="Shape 259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0" name="Shape 260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Shape 26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62" name="Shape 2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Shape 263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Shape 3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5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9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Shape 1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Shape 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" name="Shape 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/>
        </p:nvSpPr>
        <p:spPr>
          <a:xfrm>
            <a:off x="44072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Activity Lifecycle &amp; Managing State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Shape 7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Shape 79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/>
        </p:nvSpPr>
        <p:spPr>
          <a:xfrm>
            <a:off x="44072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Activity Lifecycle &amp; Managing State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0" name="Shape 1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Shape 14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1" name="Shape 20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4" name="Shape 20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Shape 20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Shape 20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 txBox="1"/>
          <p:nvPr/>
        </p:nvSpPr>
        <p:spPr>
          <a:xfrm>
            <a:off x="44072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Activity Lifecycle &amp; Managing State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eveloper.android.com/reference/android/app/Activity.html#isFinishing()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developer.android.com/reference/android/app/Activity.html#onRestoreInstanceState(android.os.Bundle)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0" Type="http://schemas.openxmlformats.org/officeDocument/2006/relationships/hyperlink" Target="https://developer.android.com/reference/android/os/Bundle.html" TargetMode="Externa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developer.android.com/guide/components/activities.html" TargetMode="External"/><Relationship Id="rId4" Type="http://schemas.openxmlformats.org/officeDocument/2006/relationships/hyperlink" Target="http://developer.android.com/reference/android/app/Activity.html" TargetMode="External"/><Relationship Id="rId9" Type="http://schemas.openxmlformats.org/officeDocument/2006/relationships/hyperlink" Target="http://developer.android.com/guide/topics/resources/runtime-changes.html" TargetMode="External"/><Relationship Id="rId5" Type="http://schemas.openxmlformats.org/officeDocument/2006/relationships/hyperlink" Target="http://developer.android.com/training/basics/activity-lifecycle/index.html" TargetMode="External"/><Relationship Id="rId6" Type="http://schemas.openxmlformats.org/officeDocument/2006/relationships/hyperlink" Target="https://developer.android.com/training/basics/activity-lifecycle/pausing.html" TargetMode="External"/><Relationship Id="rId7" Type="http://schemas.openxmlformats.org/officeDocument/2006/relationships/hyperlink" Target="https://developer.android.com/training/basics/activity-lifecycle/stopping.html" TargetMode="External"/><Relationship Id="rId8" Type="http://schemas.openxmlformats.org/officeDocument/2006/relationships/hyperlink" Target="http://developer.android.com/training/basics/activity-lifecycle/recreating.html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android-developer-training.gitbooks.io/android-developer-fundamentals-course-concepts/content/Unit%201/22_c_the_activity_lifecycle_and_managing_state.html" TargetMode="External"/><Relationship Id="rId4" Type="http://schemas.openxmlformats.org/officeDocument/2006/relationships/hyperlink" Target="https://android-developer-training.gitbooks.io/android-developer-course/content/Unit%201/22_p_activity_lifecycle_&amp;_state.html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Shape 272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Shape 273"/>
          <p:cNvSpPr txBox="1"/>
          <p:nvPr>
            <p:ph type="title"/>
          </p:nvPr>
        </p:nvSpPr>
        <p:spPr>
          <a:xfrm>
            <a:off x="195700" y="1442886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Activities and Intents</a:t>
            </a:r>
            <a:endParaRPr/>
          </a:p>
        </p:txBody>
      </p:sp>
      <p:sp>
        <p:nvSpPr>
          <p:cNvPr id="274" name="Shape 274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Shape 27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</a:t>
            </a:r>
            <a:endParaRPr/>
          </a:p>
        </p:txBody>
      </p:sp>
      <p:sp>
        <p:nvSpPr>
          <p:cNvPr id="276" name="Shape 276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2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and overriding callbacks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1" name="Shape 3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onCreate() is required</a:t>
            </a:r>
            <a:endParaRPr/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Override the other callbacks to change default behavior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Called when the activity is first created, for example when user taps launcher icon</a:t>
            </a:r>
            <a:endParaRPr/>
          </a:p>
          <a:p>
            <a:pPr indent="-381000" lvl="0" marL="45720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Does all static setup: create views, bind data to lists, ... </a:t>
            </a:r>
            <a:endParaRPr/>
          </a:p>
          <a:p>
            <a:pPr indent="-381000" lvl="0" marL="45720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called once during an activity's lifetime</a:t>
            </a:r>
            <a:endParaRPr/>
          </a:p>
          <a:p>
            <a:pPr indent="-381000" lvl="0" marL="45720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Takes a Bundle with activity's previously frozen state, if there was one</a:t>
            </a:r>
            <a:endParaRPr/>
          </a:p>
          <a:p>
            <a:pPr indent="-381000" lvl="0" marL="45720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Created state is always followed by onStart()</a:t>
            </a:r>
            <a:endParaRPr/>
          </a:p>
        </p:txBody>
      </p:sp>
      <p:sp>
        <p:nvSpPr>
          <p:cNvPr id="348" name="Shape 34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onCreate() –&gt; Created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9" name="Shape 3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onCreate(Bundle savedInstanceState)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5" name="Shape 3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6" name="Shape 356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onCreate(Bundle savedInstanceState)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super.onCreate(savedInstanceState);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being created.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onStart() –&gt; Started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2" name="Shape 36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3" name="Shape 363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Called when the activity is becoming visible to user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Can be called more than once during lifecycle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Followed by o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nResume()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if the activity comes to the foreground, or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onStop()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if it becomes hidden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onStart()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9" name="Shape 3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0" name="Shape 370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onStart()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super.onStart();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about to become visible.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onRestart() –&gt; Started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6" name="Shape 37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7" name="Shape 377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Called after activity has been stopped, immediately before it is started again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Transient state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Always followed by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onStart()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onRestart()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3" name="Shape 38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4" name="Shape 384"/>
          <p:cNvSpPr txBox="1"/>
          <p:nvPr/>
        </p:nvSpPr>
        <p:spPr>
          <a:xfrm>
            <a:off x="181075" y="1109475"/>
            <a:ext cx="8840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onRestart()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super.onRestart();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between stopped and started.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onResume() –&gt; Resumed/Running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0" name="Shape 39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1" name="Shape 391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Called when activity will start interacting with user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Activity has moved to top of the activity stack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Starts accepting user input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Running state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Always followed by 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onPause()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onResume()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7" name="Shape 39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8" name="Shape 398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onResume()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super.onResume();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has become visible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it is now "resumed"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onPause() –&gt; Paused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4" name="Shape 40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5" name="Shape 405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Called when system is about to resume a previous activity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activity is partly visible but user is leaving the activity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Typically used to commit unsaved changes to persistent data, stop animations and anything that consumes resources 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Implementations must be fast because the next activity is not resumed until this method returns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>
              <a:spcBef>
                <a:spcPts val="1000"/>
              </a:spcBef>
              <a:spcAft>
                <a:spcPts val="1000"/>
              </a:spcAft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Followed by either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onResume()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if the activity returns back to the front, or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onStop()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if it becomes invisible to the user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ctrTitle"/>
          </p:nvPr>
        </p:nvSpPr>
        <p:spPr>
          <a:xfrm>
            <a:off x="311708" y="10829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2.2 Activity Lifecycle and Managing State</a:t>
            </a:r>
            <a:endParaRPr/>
          </a:p>
        </p:txBody>
      </p:sp>
      <p:sp>
        <p:nvSpPr>
          <p:cNvPr id="282" name="Shape 28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onPause()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1" name="Shape 4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2" name="Shape 412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onPause()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super.onPause();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Another activity is taking focus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this activity is about to be "paused"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onStop() –&gt; Stopped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8" name="Shape 4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9" name="Shape 419"/>
          <p:cNvSpPr txBox="1"/>
          <p:nvPr/>
        </p:nvSpPr>
        <p:spPr>
          <a:xfrm>
            <a:off x="181075" y="1070950"/>
            <a:ext cx="8520600" cy="3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1397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Called when the activity is no longer visible to the user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1397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New activity is being started, an existing one is brought in front of this one, or this one is being destroyed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1397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Operations that were too heavy-weight for onPause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Followed by either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onRestart()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if this activity is coming back to interact with the user, or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onDestroy()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if this activity is going away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onStop()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5" name="Shape 4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6" name="Shape 426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onStop()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super.onStop();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no longer visible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it is now "stopped"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onDestroy() –&gt; Destroyed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2" name="Shape 4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3" name="Shape 433"/>
          <p:cNvSpPr txBox="1"/>
          <p:nvPr/>
        </p:nvSpPr>
        <p:spPr>
          <a:xfrm>
            <a:off x="181075" y="1033275"/>
            <a:ext cx="8840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Final call before activity is destroyed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User navigates back to previous activity, or configuration changes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Activity is finishing or system is destroying it to save space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 </a:t>
            </a:r>
            <a:r>
              <a:rPr lang="en" sz="2400"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3"/>
              </a:rPr>
              <a:t>isFinishing()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method to check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System may destroy activity without calling this, so use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onPause()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or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onStop()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 save data or state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onDestroy()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9" name="Shape 4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0" name="Shape 440"/>
          <p:cNvSpPr txBox="1"/>
          <p:nvPr/>
        </p:nvSpPr>
        <p:spPr>
          <a:xfrm>
            <a:off x="197700" y="1084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onDestroy()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super.onDestroy();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about to be destroyed.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Instance State</a:t>
            </a:r>
            <a:endParaRPr/>
          </a:p>
        </p:txBody>
      </p:sp>
      <p:sp>
        <p:nvSpPr>
          <p:cNvPr id="446" name="Shape 4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When does config change?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Shape 4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3" name="Shape 45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Configuration changes invalidate the current layout or other resources in your activity when the user:</a:t>
            </a:r>
            <a:endParaRPr/>
          </a:p>
          <a:p>
            <a:pPr indent="-381000" lvl="0" marL="45720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rotates the device</a:t>
            </a:r>
            <a:endParaRPr/>
          </a:p>
          <a:p>
            <a:pPr indent="-381000" lvl="0" marL="45720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chooses different system language, so locale changes</a:t>
            </a:r>
            <a:endParaRPr/>
          </a:p>
          <a:p>
            <a:pPr indent="-381000" lvl="0" marL="45720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enters multi-window mode (Android 7)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on config change?</a:t>
            </a:r>
            <a:endParaRPr/>
          </a:p>
        </p:txBody>
      </p:sp>
      <p:sp>
        <p:nvSpPr>
          <p:cNvPr id="459" name="Shape 459"/>
          <p:cNvSpPr txBox="1"/>
          <p:nvPr>
            <p:ph idx="1" type="body"/>
          </p:nvPr>
        </p:nvSpPr>
        <p:spPr>
          <a:xfrm>
            <a:off x="311700" y="1076275"/>
            <a:ext cx="841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On configuration change,  Android: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1.</a:t>
            </a:r>
            <a:r>
              <a:rPr lang="en"/>
              <a:t> shuts down activity </a:t>
            </a:r>
            <a:br>
              <a:rPr lang="en"/>
            </a:br>
            <a:r>
              <a:rPr lang="en"/>
              <a:t>    by calling:</a:t>
            </a:r>
            <a:endParaRPr/>
          </a:p>
        </p:txBody>
      </p:sp>
      <p:sp>
        <p:nvSpPr>
          <p:cNvPr id="460" name="Shape 46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1" name="Shape 461"/>
          <p:cNvSpPr txBox="1"/>
          <p:nvPr/>
        </p:nvSpPr>
        <p:spPr>
          <a:xfrm>
            <a:off x="5043400" y="1740850"/>
            <a:ext cx="4071300" cy="62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then starts it over </a:t>
            </a:r>
            <a:b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    by calling:</a:t>
            </a:r>
            <a:endParaRPr/>
          </a:p>
        </p:txBody>
      </p:sp>
      <p:sp>
        <p:nvSpPr>
          <p:cNvPr id="462" name="Shape 462"/>
          <p:cNvSpPr txBox="1"/>
          <p:nvPr/>
        </p:nvSpPr>
        <p:spPr>
          <a:xfrm>
            <a:off x="766050" y="2626450"/>
            <a:ext cx="3064200" cy="16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onPause()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onStop()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onDestroy()</a:t>
            </a:r>
            <a:endParaRPr/>
          </a:p>
        </p:txBody>
      </p:sp>
      <p:sp>
        <p:nvSpPr>
          <p:cNvPr id="463" name="Shape 463"/>
          <p:cNvSpPr txBox="1"/>
          <p:nvPr/>
        </p:nvSpPr>
        <p:spPr>
          <a:xfrm>
            <a:off x="5471900" y="2626450"/>
            <a:ext cx="2517000" cy="149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onCreate()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onStart()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onResume()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Activity instance state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Shape 4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0" name="Shape 470"/>
          <p:cNvSpPr txBox="1"/>
          <p:nvPr/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State information is created while the activity is running, such as a counter, user text, animation progression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 is lost when device is rotated, language changes, back-button is pressed, or the system clears memory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Activity instance state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Shape 47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7" name="Shape 477"/>
          <p:cNvSpPr txBox="1"/>
          <p:nvPr/>
        </p:nvSpPr>
        <p:spPr>
          <a:xfrm>
            <a:off x="311700" y="771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System only saves: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State of views with unique ID (android:id) such as text entered into EditText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Intent that started activity and data in its extras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You are responsible for saving other activity and user progress data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Activity lifecycle</a:t>
            </a:r>
            <a:endParaRPr/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Activity lifecycle callbacks</a:t>
            </a:r>
            <a:endParaRPr/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Activity instance state</a:t>
            </a:r>
            <a:endParaRPr/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Saving and restoring activity state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Saving instance state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3" name="Shape 48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4" name="Shape 484"/>
          <p:cNvSpPr txBox="1"/>
          <p:nvPr/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Implement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onSaveInstanceState()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in your activity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called by Android runtime when there is a possibility the activity may be destroyed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saves data only for this instance of the activity during current session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onSaveInstanceState(Bundle outState)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0" name="Shape 49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1" name="Shape 491"/>
          <p:cNvSpPr txBox="1"/>
          <p:nvPr/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public void onSaveInstanceState(Bundle outState) {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super.onSaveInstanceState(outState); 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// Add information for saving HelloToast counter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// to the to the outState bundle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outState.putString("count", 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            String.valueOf(mShowCount.getText()));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Restoring instance state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7" name="Shape 49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8" name="Shape 49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Two ways to retrieve the saved Bundle</a:t>
            </a:r>
            <a:endParaRPr/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onCreate(Bundle mySavedState)</a:t>
            </a:r>
            <a:br>
              <a:rPr lang="en"/>
            </a:br>
            <a:r>
              <a:rPr lang="en"/>
              <a:t>Preferred, to ensure that your user interface, including any saved state, is back up and running as quickly as possible </a:t>
            </a:r>
            <a:endParaRPr/>
          </a:p>
          <a:p>
            <a:pPr indent="-381000" lvl="0" marL="45720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callback (called after onStart())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onRestoreInstanceState(Bundle mySavedState)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4" name="Shape 50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Restoring in onCreate()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5" name="Shape 505"/>
          <p:cNvSpPr txBox="1"/>
          <p:nvPr/>
        </p:nvSpPr>
        <p:spPr>
          <a:xfrm>
            <a:off x="97975" y="1071750"/>
            <a:ext cx="8833800" cy="35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protected void onCreate(Bundle savedInstanceState)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super.onCreate(savedInstanceState);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setContentView(R.layout.activity_main);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mShowCount = (TextView) findViewById(R.id.show_count);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if (savedInstanceState != null) {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String count = savedInstanceState.getString("count");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if (mShowCount != null)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    mShowCount.setText(count);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1" name="Shape 511"/>
          <p:cNvSpPr txBox="1"/>
          <p:nvPr/>
        </p:nvSpPr>
        <p:spPr>
          <a:xfrm>
            <a:off x="53200" y="1076275"/>
            <a:ext cx="914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onRestoreInstanceState (Bundle mySavedState)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super.onRestoreInstanceState(mySavedState);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if (mySavedState != null) {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String count = mySavedState.getString("count");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if (count != null)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    mShowCount.setText(count);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2" name="Shape 51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onRestoreInstanceState(Bundle state)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Instance state and app restart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8" name="Shape 5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9" name="Shape 519"/>
          <p:cNvSpPr txBox="1"/>
          <p:nvPr/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When you stop and restart a new app session, the activity instance states are lost and your activities will revert to their default appearance</a:t>
            </a:r>
            <a:endParaRPr sz="24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If you need to save user data between app sessions, use shared preferences or a database.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25" name="Shape 525"/>
          <p:cNvSpPr txBox="1"/>
          <p:nvPr>
            <p:ph idx="1" type="body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Activity</a:t>
            </a:r>
            <a:r>
              <a:rPr lang="en"/>
              <a:t> (API Guide)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Activity</a:t>
            </a:r>
            <a:r>
              <a:rPr lang="en"/>
              <a:t> (API Reference)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Managing the Activity Lifecycle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Pausing and Resuming an Activity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Stopping and Restarting an Activity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Recreating an Activity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Handling Runtime Changes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10"/>
              </a:rPr>
              <a:t>Bundle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Shape 5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32" name="Shape 5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3" name="Shape 533"/>
          <p:cNvSpPr txBox="1"/>
          <p:nvPr/>
        </p:nvSpPr>
        <p:spPr>
          <a:xfrm>
            <a:off x="311700" y="2063725"/>
            <a:ext cx="8520600" cy="18795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b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2.2 C Activity Lifecycle and Managing State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2.2 P Activity Lifecycle and Instance State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39" name="Shape 5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Shape 5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1" name="Shape 54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Lifecycle</a:t>
            </a:r>
            <a:endParaRPr/>
          </a:p>
        </p:txBody>
      </p:sp>
      <p:sp>
        <p:nvSpPr>
          <p:cNvPr id="295" name="Shape 29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319850" y="181300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Activity Lifecycle?</a:t>
            </a:r>
            <a:endParaRPr/>
          </a:p>
        </p:txBody>
      </p:sp>
      <p:sp>
        <p:nvSpPr>
          <p:cNvPr id="301" name="Shape 301"/>
          <p:cNvSpPr txBox="1"/>
          <p:nvPr>
            <p:ph idx="12" type="sldNum"/>
          </p:nvPr>
        </p:nvSpPr>
        <p:spPr>
          <a:xfrm>
            <a:off x="84806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2" name="Shape 302"/>
          <p:cNvSpPr txBox="1"/>
          <p:nvPr/>
        </p:nvSpPr>
        <p:spPr>
          <a:xfrm>
            <a:off x="319850" y="1086750"/>
            <a:ext cx="8303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The set of states an activity can be in during its lifetime, from when it is created until it is destroyed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More formally: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 directed graph of all the states an activity can be in, and the callbacks associated with transitioning from each state to the next one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319850" y="181300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Activity Lifecycle?</a:t>
            </a:r>
            <a:endParaRPr/>
          </a:p>
        </p:txBody>
      </p:sp>
      <p:sp>
        <p:nvSpPr>
          <p:cNvPr id="308" name="Shape 308"/>
          <p:cNvSpPr txBox="1"/>
          <p:nvPr>
            <p:ph idx="12" type="sldNum"/>
          </p:nvPr>
        </p:nvSpPr>
        <p:spPr>
          <a:xfrm>
            <a:off x="84806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activity-stack.png" id="309" name="Shape 3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748" y="1088800"/>
            <a:ext cx="6818499" cy="342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319850" y="181300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states and app visibility</a:t>
            </a:r>
            <a:endParaRPr/>
          </a:p>
        </p:txBody>
      </p:sp>
      <p:sp>
        <p:nvSpPr>
          <p:cNvPr id="315" name="Shape 315"/>
          <p:cNvSpPr txBox="1"/>
          <p:nvPr>
            <p:ph idx="12" type="sldNum"/>
          </p:nvPr>
        </p:nvSpPr>
        <p:spPr>
          <a:xfrm>
            <a:off x="84806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Shape 316"/>
          <p:cNvSpPr txBox="1"/>
          <p:nvPr/>
        </p:nvSpPr>
        <p:spPr>
          <a:xfrm>
            <a:off x="319850" y="1086750"/>
            <a:ext cx="8520600" cy="3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Created (not visible yet)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Started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(visible)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Resume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(visible)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Paused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(partially invisible)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Stopped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(hidden)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Destroyed (gone from memory)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State changes are triggered by user action, configuration changes such as device rotation, or system action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Callbacks and when they are called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2" name="Shape 3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Shape 323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onCreate(Bundle savedInstanceState)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—static initialization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onStart()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when activity (screen) is becoming visible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onRestart()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called if activity was stopped (calls onStart())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    onResume()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start to interact with user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    onPause()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about to resume PREVIOUS activity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onStop()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—n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o longer visible, but still exists and all state info preserved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onDestroy()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final call before Android system destroys activity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CAF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24" name="Shape 324"/>
          <p:cNvCxnSpPr/>
          <p:nvPr/>
        </p:nvCxnSpPr>
        <p:spPr>
          <a:xfrm>
            <a:off x="1113900" y="1670850"/>
            <a:ext cx="0" cy="656700"/>
          </a:xfrm>
          <a:prstGeom prst="straightConnector1">
            <a:avLst/>
          </a:prstGeom>
          <a:noFill/>
          <a:ln cap="flat" cmpd="sng" w="762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Shape 325"/>
          <p:cNvCxnSpPr/>
          <p:nvPr/>
        </p:nvCxnSpPr>
        <p:spPr>
          <a:xfrm>
            <a:off x="1706875" y="2563100"/>
            <a:ext cx="0" cy="656700"/>
          </a:xfrm>
          <a:prstGeom prst="straightConnector1">
            <a:avLst/>
          </a:prstGeom>
          <a:noFill/>
          <a:ln cap="flat" cmpd="sng" w="762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Shape 326"/>
          <p:cNvCxnSpPr/>
          <p:nvPr/>
        </p:nvCxnSpPr>
        <p:spPr>
          <a:xfrm>
            <a:off x="1113900" y="3399900"/>
            <a:ext cx="0" cy="313200"/>
          </a:xfrm>
          <a:prstGeom prst="straightConnector1">
            <a:avLst/>
          </a:prstGeom>
          <a:noFill/>
          <a:ln cap="flat" cmpd="sng" w="762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Shape 327"/>
          <p:cNvCxnSpPr/>
          <p:nvPr/>
        </p:nvCxnSpPr>
        <p:spPr>
          <a:xfrm>
            <a:off x="692725" y="3826625"/>
            <a:ext cx="0" cy="3132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Shape 328"/>
          <p:cNvCxnSpPr/>
          <p:nvPr/>
        </p:nvCxnSpPr>
        <p:spPr>
          <a:xfrm>
            <a:off x="692725" y="1227525"/>
            <a:ext cx="0" cy="3132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Activity states and callbacks graph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4" name="Shape 3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5" name="Shape 3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550" y="960650"/>
            <a:ext cx="8150000" cy="36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