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7E78-6396-4D2C-A91A-737F4DE869C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E8BF-96A0-4736-8922-D5045788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6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3911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38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31621"/>
            <a:ext cx="7924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93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289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447800"/>
            <a:ext cx="56054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62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0150"/>
            <a:ext cx="7772399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58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391400" cy="692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83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3152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6824"/>
            <a:ext cx="80010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8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0010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66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0577"/>
            <a:ext cx="83058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21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09613"/>
            <a:ext cx="7543799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5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49339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83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5443"/>
            <a:ext cx="33147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55816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01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05543"/>
            <a:ext cx="8382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5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153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40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76200"/>
            <a:ext cx="635317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83820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67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077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0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THANGAVELU</dc:creator>
  <cp:lastModifiedBy>S. THANGAVELU</cp:lastModifiedBy>
  <cp:revision>3</cp:revision>
  <dcterms:created xsi:type="dcterms:W3CDTF">2019-09-21T03:32:51Z</dcterms:created>
  <dcterms:modified xsi:type="dcterms:W3CDTF">2019-09-21T03:58:25Z</dcterms:modified>
</cp:coreProperties>
</file>