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77B9-41F5-46ED-99DA-346D5631ADD7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72-4A37-4E8F-A408-1F95092C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03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77B9-41F5-46ED-99DA-346D5631ADD7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72-4A37-4E8F-A408-1F95092C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59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77B9-41F5-46ED-99DA-346D5631ADD7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72-4A37-4E8F-A408-1F95092C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86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77B9-41F5-46ED-99DA-346D5631ADD7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72-4A37-4E8F-A408-1F95092C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15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77B9-41F5-46ED-99DA-346D5631ADD7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72-4A37-4E8F-A408-1F95092C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24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77B9-41F5-46ED-99DA-346D5631ADD7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72-4A37-4E8F-A408-1F95092C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37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77B9-41F5-46ED-99DA-346D5631ADD7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72-4A37-4E8F-A408-1F95092C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43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77B9-41F5-46ED-99DA-346D5631ADD7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72-4A37-4E8F-A408-1F95092C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2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77B9-41F5-46ED-99DA-346D5631ADD7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72-4A37-4E8F-A408-1F95092C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93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77B9-41F5-46ED-99DA-346D5631ADD7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72-4A37-4E8F-A408-1F95092C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46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77B9-41F5-46ED-99DA-346D5631ADD7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CA72-4A37-4E8F-A408-1F95092C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27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E77B9-41F5-46ED-99DA-346D5631ADD7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CA72-4A37-4E8F-A408-1F95092C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46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Extended ER Model [EER]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7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b="1" dirty="0"/>
              <a:t>Total or Partial </a:t>
            </a:r>
            <a:endParaRPr lang="en-IN" sz="2400" b="1" dirty="0" smtClean="0"/>
          </a:p>
          <a:p>
            <a:pPr marL="0" indent="0" fontAlgn="base">
              <a:buNone/>
            </a:pPr>
            <a:r>
              <a:rPr lang="en-IN" sz="2400" dirty="0" smtClean="0"/>
              <a:t>A </a:t>
            </a:r>
            <a:r>
              <a:rPr lang="en-IN" sz="2400" dirty="0"/>
              <a:t>sub-classing relationship is total if every super-class entity is to be associated with some sub-class entity, otherwise partial. </a:t>
            </a:r>
            <a:endParaRPr lang="en-IN" sz="2400" dirty="0" smtClean="0"/>
          </a:p>
          <a:p>
            <a:pPr fontAlgn="base"/>
            <a:r>
              <a:rPr lang="en-IN" sz="2400" b="1" dirty="0" smtClean="0"/>
              <a:t>Overlapped </a:t>
            </a:r>
            <a:r>
              <a:rPr lang="en-IN" sz="2400" b="1" dirty="0"/>
              <a:t>or Disjoint </a:t>
            </a:r>
            <a:endParaRPr lang="en-IN" sz="2400" b="1" dirty="0" smtClean="0"/>
          </a:p>
          <a:p>
            <a:pPr marL="0" indent="0" fontAlgn="base">
              <a:buNone/>
            </a:pPr>
            <a:r>
              <a:rPr lang="en-IN" sz="2400" dirty="0" smtClean="0"/>
              <a:t>If </a:t>
            </a:r>
            <a:r>
              <a:rPr lang="en-IN" sz="2400" dirty="0"/>
              <a:t>an entity from super-set can be related (can occur) in multiple sub-class sets, then it is overlapped sub-classing, otherwise disjoint. </a:t>
            </a:r>
          </a:p>
        </p:txBody>
      </p:sp>
    </p:spTree>
    <p:extLst>
      <p:ext uri="{BB962C8B-B14F-4D97-AF65-F5344CB8AC3E}">
        <p14:creationId xmlns:p14="http://schemas.microsoft.com/office/powerpoint/2010/main" val="39830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SER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784976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3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C:\Users\USER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8640960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EER is a high-level data model that incorporates the extensions to the original ER model. </a:t>
            </a:r>
            <a:endParaRPr lang="en-IN" sz="2800" dirty="0" smtClean="0"/>
          </a:p>
          <a:p>
            <a:r>
              <a:rPr lang="en-IN" sz="2800" dirty="0" smtClean="0"/>
              <a:t>It represents the requirement of complex databases</a:t>
            </a:r>
          </a:p>
          <a:p>
            <a:r>
              <a:rPr lang="en-IN" sz="2800" dirty="0"/>
              <a:t>In addition to ER model concepts EE-R includes:</a:t>
            </a:r>
          </a:p>
          <a:p>
            <a:pPr marL="895350"/>
            <a:r>
              <a:rPr lang="en-IN" sz="2800" b="1" dirty="0">
                <a:solidFill>
                  <a:srgbClr val="FF0000"/>
                </a:solidFill>
              </a:rPr>
              <a:t>Subclasses and Super classes.</a:t>
            </a:r>
          </a:p>
          <a:p>
            <a:pPr marL="895350"/>
            <a:r>
              <a:rPr lang="en-IN" sz="2800" b="1" dirty="0">
                <a:solidFill>
                  <a:srgbClr val="FF0000"/>
                </a:solidFill>
              </a:rPr>
              <a:t>Specialization and Generalization.</a:t>
            </a:r>
          </a:p>
          <a:p>
            <a:pPr marL="895350"/>
            <a:r>
              <a:rPr lang="en-IN" sz="2800" b="1" dirty="0">
                <a:solidFill>
                  <a:srgbClr val="FF0000"/>
                </a:solidFill>
              </a:rPr>
              <a:t>Category or union type.</a:t>
            </a:r>
          </a:p>
          <a:p>
            <a:pPr marL="895350"/>
            <a:r>
              <a:rPr lang="en-IN" sz="2800" b="1" dirty="0">
                <a:solidFill>
                  <a:srgbClr val="FF0000"/>
                </a:solidFill>
              </a:rPr>
              <a:t>Aggregation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2232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Subclasses and Super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IN" sz="2400" dirty="0"/>
              <a:t>Super class is an entity that can be divided into further subtype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Generalized </a:t>
            </a:r>
            <a:r>
              <a:rPr lang="en-IN" sz="2400" b="1" dirty="0"/>
              <a:t>class</a:t>
            </a:r>
            <a:r>
              <a:rPr lang="en-IN" sz="2400" dirty="0"/>
              <a:t> are called </a:t>
            </a:r>
            <a:r>
              <a:rPr lang="en-IN" sz="2400" dirty="0" smtClean="0"/>
              <a:t>superclass, </a:t>
            </a:r>
            <a:r>
              <a:rPr lang="en-IN" sz="2400" b="1" dirty="0"/>
              <a:t>Specialized class</a:t>
            </a:r>
            <a:r>
              <a:rPr lang="en-IN" sz="2400" dirty="0"/>
              <a:t> are often called as </a:t>
            </a:r>
            <a:r>
              <a:rPr lang="en-IN" sz="2400" b="1" dirty="0"/>
              <a:t>subclass</a:t>
            </a:r>
            <a:r>
              <a:rPr lang="en-IN" sz="2400" dirty="0"/>
              <a:t> </a:t>
            </a:r>
          </a:p>
          <a:p>
            <a:r>
              <a:rPr lang="en-IN" sz="2400" dirty="0"/>
              <a:t>For example: consider Shape super class</a:t>
            </a:r>
            <a:r>
              <a:rPr lang="en-IN" sz="2800" dirty="0"/>
              <a:t>.</a:t>
            </a:r>
          </a:p>
          <a:p>
            <a:endParaRPr lang="en-IN" dirty="0"/>
          </a:p>
        </p:txBody>
      </p:sp>
      <p:sp>
        <p:nvSpPr>
          <p:cNvPr id="4" name="AutoShape 2" descr="data:image/jpeg;base64,/9j/4AAQSkZJRgABAQAAAQABAAD//gA+Q1JFQVRPUjogZ2QtanBlZyB2MS4wICh1c2luZyBJSkcgSlBFRyB2NjIpLCBkZWZhdWx0IHF1YWxpdHkK/9sAQwAIBgYHBgUIBwcHCQkICgwUDQwLCwwZEhMPFB0aHx4dGhwcICQuJyAiLCMcHCg3KSwwMTQ0NB8nOT04MjwuMzQy/9sAQwEJCQkMCwwYDQ0YMiEcITIyMjIyMjIyMjIyMjIyMjIyMjIyMjIyMjIyMjIyMjIyMjIyMjIyMjIyMjIyMjIyMjIy/8AAEQgAAgAF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92DHnk/nRRRQ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data:image/jpeg;base64,/9j/4AAQSkZJRgABAQAAAQABAAD//gA+Q1JFQVRPUjogZ2QtanBlZyB2MS4wICh1c2luZyBJSkcgSlBFRyB2NjIpLCBkZWZhdWx0IHF1YWxpdHkK/9sAQwAIBgYHBgUIBwcHCQkICgwUDQwLCwwZEhMPFB0aHx4dGhwcICQuJyAiLCMcHCg3KSwwMTQ0NB8nOT04MjwuMzQy/9sAQwEJCQkMCwwYDQ0YMiEcITIyMjIyMjIyMjIyMjIyMjIyMjIyMjIyMjIyMjIyMjIyMjIyMjIyMjIyMjIyMjIyMjIy/8AAEQgAAgAF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92DHnk/nRRRQ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7" descr="Image result for extended er super clas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9" descr="Image result for extended er super clas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2" y="3284984"/>
            <a:ext cx="4824536" cy="283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92080" y="4240435"/>
            <a:ext cx="3779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Sub classes are the group of entities with some unique attributes</a:t>
            </a:r>
            <a:r>
              <a:rPr lang="en-IN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Sub </a:t>
            </a:r>
            <a:r>
              <a:rPr lang="en-IN" dirty="0"/>
              <a:t>class inherits the properties and attributes from super class.</a:t>
            </a:r>
          </a:p>
        </p:txBody>
      </p:sp>
    </p:spTree>
    <p:extLst>
      <p:ext uri="{BB962C8B-B14F-4D97-AF65-F5344CB8AC3E}">
        <p14:creationId xmlns:p14="http://schemas.microsoft.com/office/powerpoint/2010/main" val="11533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r>
              <a:rPr lang="en-IN" dirty="0"/>
              <a:t>Generalization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Generalization is a process of generalizing an entity which contains generalized attributes or properties of generalized entities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It is a Bottom up </a:t>
            </a:r>
            <a:r>
              <a:rPr lang="en-IN" sz="2400" dirty="0" smtClean="0"/>
              <a:t>process and is </a:t>
            </a:r>
            <a:r>
              <a:rPr lang="en-IN" sz="2400" dirty="0"/>
              <a:t>the reverse process of Specialization.</a:t>
            </a:r>
          </a:p>
          <a:p>
            <a:endParaRPr lang="en-IN" sz="2400" dirty="0"/>
          </a:p>
        </p:txBody>
      </p:sp>
      <p:sp>
        <p:nvSpPr>
          <p:cNvPr id="4" name="AutoShape 2" descr="Image result for extended er super general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3" name="Picture 5" descr="gener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021" y="3645024"/>
            <a:ext cx="410445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Specialization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Specialization is a process of identifying subsets of an entity that share some different characteristic. </a:t>
            </a:r>
          </a:p>
          <a:p>
            <a:r>
              <a:rPr lang="en-IN" sz="2400" dirty="0" smtClean="0"/>
              <a:t>It is a top down approach in which one entity is broken down into low level entity.</a:t>
            </a: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12976"/>
            <a:ext cx="460851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9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784976" cy="560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IN" dirty="0"/>
              <a:t>Sub-class entity “inherits” all attributes of super-class; for example employee 1001 will have attributes </a:t>
            </a:r>
            <a:r>
              <a:rPr lang="en-IN" dirty="0" err="1"/>
              <a:t>eno</a:t>
            </a:r>
            <a:r>
              <a:rPr lang="en-IN" dirty="0"/>
              <a:t>, name, salary, and typing speed.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6021288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000" b="1" dirty="0"/>
              <a:t>Sub-class entity “inherits” all attributes of super-class; for example employee 1001 will have attributes </a:t>
            </a:r>
            <a:r>
              <a:rPr lang="en-IN" sz="2000" b="1" dirty="0" err="1"/>
              <a:t>eno</a:t>
            </a:r>
            <a:r>
              <a:rPr lang="en-IN" sz="2000" b="1" dirty="0"/>
              <a:t>, name, salary, and typing </a:t>
            </a:r>
            <a:r>
              <a:rPr lang="en-IN" sz="2000" b="1" dirty="0" smtClean="0"/>
              <a:t>speed.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6850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Category or Union 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An entity can be sub-class of multiple entity </a:t>
            </a:r>
            <a:r>
              <a:rPr lang="en-IN" sz="2400" dirty="0" smtClean="0"/>
              <a:t>types, </a:t>
            </a:r>
            <a:r>
              <a:rPr lang="en-IN" sz="2400" dirty="0" err="1" smtClean="0"/>
              <a:t>ie</a:t>
            </a:r>
            <a:r>
              <a:rPr lang="en-IN" sz="2400" dirty="0" smtClean="0"/>
              <a:t> these entities will have multiple super classes</a:t>
            </a:r>
          </a:p>
        </p:txBody>
      </p:sp>
      <p:pic>
        <p:nvPicPr>
          <p:cNvPr id="4098" name="Picture 2" descr="categories union 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52936"/>
            <a:ext cx="432048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22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Enhanced-ER-Model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8928992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2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Aggregation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An ER diagram is not capable of representing relationship between an entity and a relationship which may be required in some </a:t>
            </a:r>
            <a:r>
              <a:rPr lang="en-IN" sz="2400" dirty="0" smtClean="0"/>
              <a:t>scenarios.</a:t>
            </a:r>
          </a:p>
          <a:p>
            <a:r>
              <a:rPr lang="en-IN" sz="2400" dirty="0"/>
              <a:t>It is a process when two entity is treated as a single </a:t>
            </a:r>
            <a:r>
              <a:rPr lang="en-IN" sz="2400" dirty="0" smtClean="0"/>
              <a:t>high level entity</a:t>
            </a:r>
            <a:r>
              <a:rPr lang="en-IN" sz="2400" dirty="0"/>
              <a:t>.</a:t>
            </a:r>
          </a:p>
          <a:p>
            <a:endParaRPr lang="en-IN" sz="2400" dirty="0"/>
          </a:p>
        </p:txBody>
      </p:sp>
      <p:pic>
        <p:nvPicPr>
          <p:cNvPr id="5122" name="Picture 2" descr="im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08920"/>
            <a:ext cx="5904656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8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303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Extended ER Model [EER]</vt:lpstr>
      <vt:lpstr>EER</vt:lpstr>
      <vt:lpstr>Subclasses and Super class </vt:lpstr>
      <vt:lpstr> Generalization </vt:lpstr>
      <vt:lpstr>Specialization </vt:lpstr>
      <vt:lpstr>PowerPoint Presentation</vt:lpstr>
      <vt:lpstr>Category or Union  </vt:lpstr>
      <vt:lpstr>PowerPoint Presentation</vt:lpstr>
      <vt:lpstr>Aggregation </vt:lpstr>
      <vt:lpstr>Constraints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ER Model [EER]</dc:title>
  <dc:creator>ismail - [2010]</dc:creator>
  <cp:lastModifiedBy>ismail - [2010]</cp:lastModifiedBy>
  <cp:revision>21</cp:revision>
  <dcterms:created xsi:type="dcterms:W3CDTF">2019-07-18T10:30:16Z</dcterms:created>
  <dcterms:modified xsi:type="dcterms:W3CDTF">2019-07-19T03:46:32Z</dcterms:modified>
</cp:coreProperties>
</file>