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JOINS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JOINS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/>
              <a:t>A SQL Join statement is used to combine data or rows from two or more tables based on a common field between them. Different types of Joins are:</a:t>
            </a:r>
          </a:p>
          <a:p>
            <a:pPr fontAlgn="base"/>
            <a:r>
              <a:rPr lang="en-IN" sz="2400" b="1" dirty="0"/>
              <a:t>INNER JOIN</a:t>
            </a:r>
          </a:p>
          <a:p>
            <a:pPr fontAlgn="base"/>
            <a:r>
              <a:rPr lang="en-IN" sz="2400" b="1" dirty="0"/>
              <a:t>LEFT JOIN</a:t>
            </a:r>
          </a:p>
          <a:p>
            <a:pPr fontAlgn="base"/>
            <a:r>
              <a:rPr lang="en-IN" sz="2400" b="1" dirty="0"/>
              <a:t>RIGHT JOIN</a:t>
            </a:r>
          </a:p>
          <a:p>
            <a:pPr fontAlgn="base"/>
            <a:r>
              <a:rPr lang="en-IN" sz="2400" b="1" dirty="0"/>
              <a:t>FULL JOIN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954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contribute.geeksforgeeks.org/wp-content/uploads/Screenshot-from-2016-12-19-12-53-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5486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contribute.geeksforgeeks.org/wp-content/uploads/tabl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33800"/>
            <a:ext cx="34385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24525" y="3364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96" y="533400"/>
            <a:ext cx="8229600" cy="4525963"/>
          </a:xfrm>
        </p:spPr>
        <p:txBody>
          <a:bodyPr/>
          <a:lstStyle/>
          <a:p>
            <a:r>
              <a:rPr lang="en-IN" b="1" dirty="0"/>
              <a:t>INNER JOIN:</a:t>
            </a:r>
            <a:r>
              <a:rPr lang="en-IN" dirty="0"/>
              <a:t> </a:t>
            </a:r>
            <a:endParaRPr lang="en-IN" dirty="0" smtClean="0"/>
          </a:p>
        </p:txBody>
      </p:sp>
      <p:pic>
        <p:nvPicPr>
          <p:cNvPr id="2050" name="Picture 2" descr="http://www.vertabelo.com/_file/blog/sql-joins/sql-joins-venn-diagrams-inner-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2099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04792" y="3790892"/>
            <a:ext cx="6841809" cy="160298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SELECT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Course.COURSE_ID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Student.NAME,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Student.AGE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FROM Student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INNER JOIN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Course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Student.ROLL_NO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Course.ROLL_NO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 descr="http://cdncontribute.geeksforgeeks.org/wp-content/uploads/table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52006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5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96" y="533400"/>
            <a:ext cx="8229600" cy="4525963"/>
          </a:xfrm>
        </p:spPr>
        <p:txBody>
          <a:bodyPr/>
          <a:lstStyle/>
          <a:p>
            <a:r>
              <a:rPr lang="en-IN" b="1" dirty="0"/>
              <a:t>LEFT JOIN</a:t>
            </a:r>
            <a:r>
              <a:rPr lang="en-IN" dirty="0" smtClean="0"/>
              <a:t>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64916" y="3790894"/>
            <a:ext cx="4521559" cy="160298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SELECT </a:t>
            </a:r>
            <a:r>
              <a:rPr lang="en-IN" sz="2000" b="1" dirty="0" err="1" smtClean="0"/>
              <a:t>Student.NAME,Course.COURSE_ID</a:t>
            </a:r>
            <a:r>
              <a:rPr lang="en-IN" sz="2000" b="1" dirty="0" smtClean="0"/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IN" sz="2000" b="1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/>
              <a:t>FROM </a:t>
            </a:r>
            <a:r>
              <a:rPr lang="en-IN" sz="2000" b="1" dirty="0"/>
              <a:t>Student</a:t>
            </a:r>
            <a:r>
              <a:rPr lang="en-IN" sz="2000" b="1" dirty="0">
                <a:solidFill>
                  <a:srgbClr val="C00000"/>
                </a:solidFill>
              </a:rPr>
              <a:t> LEFT JOIN </a:t>
            </a:r>
            <a:r>
              <a:rPr lang="en-IN" sz="2000" b="1" dirty="0" smtClean="0"/>
              <a:t>Course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IN" sz="2000" b="1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/>
              <a:t> </a:t>
            </a:r>
            <a:r>
              <a:rPr lang="en-IN" sz="2000" b="1" dirty="0">
                <a:solidFill>
                  <a:srgbClr val="C00000"/>
                </a:solidFill>
              </a:rPr>
              <a:t>ON</a:t>
            </a:r>
            <a:r>
              <a:rPr lang="en-IN" sz="2000" b="1" dirty="0"/>
              <a:t> </a:t>
            </a:r>
            <a:r>
              <a:rPr lang="en-IN" sz="2000" b="1" dirty="0" err="1" smtClean="0"/>
              <a:t>Course.ROLL_NO</a:t>
            </a:r>
            <a:r>
              <a:rPr lang="en-IN" sz="2000" b="1" dirty="0" smtClean="0"/>
              <a:t> </a:t>
            </a:r>
            <a:r>
              <a:rPr lang="en-IN" sz="2000" b="1" dirty="0"/>
              <a:t>= </a:t>
            </a:r>
            <a:r>
              <a:rPr lang="en-IN" sz="2000" b="1" dirty="0" err="1"/>
              <a:t>Student.ROLL_NO</a:t>
            </a:r>
            <a:r>
              <a:rPr lang="en-IN" sz="2000" b="1" dirty="0"/>
              <a:t>;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i.stack.imgur.com/VkA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3352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ncontribute.geeksforgeeks.org/wp-content/uploads/table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45" y="381000"/>
            <a:ext cx="3429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9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96" y="533400"/>
            <a:ext cx="8229600" cy="4525963"/>
          </a:xfrm>
        </p:spPr>
        <p:txBody>
          <a:bodyPr/>
          <a:lstStyle/>
          <a:p>
            <a:r>
              <a:rPr lang="en-IN" b="1" dirty="0"/>
              <a:t>RIGHT JOIN</a:t>
            </a:r>
            <a:r>
              <a:rPr lang="en-IN" dirty="0"/>
              <a:t>:</a:t>
            </a:r>
            <a:endParaRPr lang="en-IN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2694" y="3914006"/>
            <a:ext cx="7406002" cy="135676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800" b="1" dirty="0"/>
              <a:t>SELECT </a:t>
            </a:r>
            <a:r>
              <a:rPr lang="en-IN" sz="2800" b="1" dirty="0" err="1" smtClean="0"/>
              <a:t>Student.NAME,Course.COURSE_ID</a:t>
            </a:r>
            <a:r>
              <a:rPr lang="en-IN" sz="2800" b="1" dirty="0" smtClean="0"/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800" b="1" dirty="0" smtClean="0"/>
              <a:t>FROM </a:t>
            </a:r>
            <a:r>
              <a:rPr lang="en-IN" sz="2800" b="1" dirty="0"/>
              <a:t>Student </a:t>
            </a:r>
            <a:r>
              <a:rPr lang="en-IN" sz="2800" b="1" dirty="0">
                <a:solidFill>
                  <a:srgbClr val="C00000"/>
                </a:solidFill>
              </a:rPr>
              <a:t>RIGHT JOIN </a:t>
            </a:r>
            <a:endParaRPr lang="en-IN" sz="2800" b="1" dirty="0" smtClean="0">
              <a:solidFill>
                <a:srgbClr val="C00000"/>
              </a:solidFill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800" b="1" dirty="0" smtClean="0"/>
              <a:t>Course </a:t>
            </a:r>
            <a:r>
              <a:rPr lang="en-IN" sz="2800" b="1" dirty="0">
                <a:solidFill>
                  <a:srgbClr val="C00000"/>
                </a:solidFill>
              </a:rPr>
              <a:t>ON </a:t>
            </a:r>
            <a:r>
              <a:rPr lang="en-IN" sz="2800" b="1" dirty="0" err="1" smtClean="0"/>
              <a:t>Course.ROLL_NO</a:t>
            </a:r>
            <a:r>
              <a:rPr lang="en-IN" sz="2800" b="1" dirty="0" smtClean="0"/>
              <a:t> </a:t>
            </a:r>
            <a:r>
              <a:rPr lang="en-IN" sz="2800" b="1" dirty="0"/>
              <a:t>= </a:t>
            </a:r>
            <a:r>
              <a:rPr lang="en-IN" sz="2800" b="1" dirty="0" err="1"/>
              <a:t>Student.ROLL_NO</a:t>
            </a:r>
            <a:r>
              <a:rPr lang="en-IN" sz="2800" b="1" dirty="0"/>
              <a:t>;</a:t>
            </a:r>
            <a:r>
              <a:rPr lang="en-IN" sz="2800" b="1" dirty="0" smtClean="0"/>
              <a:t>;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www.databasejournal.com/img/jk_JustSQL4_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3009577" cy="22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abl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"/>
            <a:ext cx="343852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25963"/>
          </a:xfrm>
        </p:spPr>
        <p:txBody>
          <a:bodyPr/>
          <a:lstStyle/>
          <a:p>
            <a:r>
              <a:rPr lang="en-IN" b="1" dirty="0"/>
              <a:t>FULL JOIN:</a:t>
            </a:r>
            <a:r>
              <a:rPr lang="en-IN" dirty="0"/>
              <a:t> </a:t>
            </a:r>
            <a:endParaRPr lang="en-IN" dirty="0"/>
          </a:p>
        </p:txBody>
      </p:sp>
      <p:pic>
        <p:nvPicPr>
          <p:cNvPr id="5122" name="Picture 2" descr="https://i.stack.imgur.com/3Ll1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3003994" cy="19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55999" y="4075311"/>
            <a:ext cx="5174686" cy="160298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SELECT </a:t>
            </a:r>
            <a:r>
              <a:rPr kumimoji="0" lang="en-US" sz="2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Student.NAME,Course.COURSE_ID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FROM Student </a:t>
            </a: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FULL JOIN </a:t>
            </a: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Course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ON </a:t>
            </a:r>
            <a:r>
              <a:rPr kumimoji="0" lang="en-US" sz="2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Course.ROLL_NO</a:t>
            </a: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Student.ROLL_NO</a:t>
            </a: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125" name="Picture 5" descr="http://cdncontribute.geeksforgeeks.org/wp-content/uploads/tabl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3025"/>
            <a:ext cx="3448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NATURAL JOIN for more than 2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1600200"/>
            <a:ext cx="6898555" cy="129520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SELECT A1,A2……..An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FROM  (T1 </a:t>
            </a: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NATURAL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JOIN  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T2) 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JOIN 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T3 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(attribute)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105835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List the names of instructors along with the titles of courses that they teach</a:t>
            </a:r>
            <a:r>
              <a:rPr lang="en-US" sz="1200" dirty="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4340225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List the names of instructors along with the titles of courses that they teach</a:t>
            </a:r>
            <a:r>
              <a:rPr lang="en-US" sz="1600" dirty="0" smtClean="0"/>
              <a:t>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4340225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1279" y="3810000"/>
            <a:ext cx="8629606" cy="129520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SELECT </a:t>
            </a:r>
            <a:r>
              <a:rPr kumimoji="0" lang="en-US" sz="2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name,title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FROM  (instructor </a:t>
            </a: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NATURAL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JOIN  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teaches) 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JOIN </a:t>
            </a:r>
            <a:r>
              <a:rPr kumimoji="0" lang="en-US" sz="2000" b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course</a:t>
            </a:r>
            <a:r>
              <a:rPr kumimoji="0" lang="en-US" sz="2000" b="1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159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JOINS</vt:lpstr>
      <vt:lpstr>SQL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 for more than 2 tables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ismail - [2010]</cp:lastModifiedBy>
  <cp:revision>9</cp:revision>
  <dcterms:created xsi:type="dcterms:W3CDTF">2006-08-16T00:00:00Z</dcterms:created>
  <dcterms:modified xsi:type="dcterms:W3CDTF">2018-07-09T05:34:49Z</dcterms:modified>
</cp:coreProperties>
</file>