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Transform ER Diagram into Tables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dirty="0" smtClean="0"/>
              <a:t>Lecture-8</a:t>
            </a:r>
          </a:p>
          <a:p>
            <a:pPr algn="l"/>
            <a:r>
              <a:rPr lang="en-IN" dirty="0" err="1" smtClean="0"/>
              <a:t>Sikha</a:t>
            </a:r>
            <a:r>
              <a:rPr lang="en-IN" dirty="0" smtClean="0"/>
              <a:t> O K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47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RULES</a:t>
            </a:r>
            <a:r>
              <a:rPr lang="en-IN" sz="4000" b="1" dirty="0" smtClean="0"/>
              <a:t>….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Convert all the Entities in the diagram to tables</a:t>
            </a:r>
            <a:r>
              <a:rPr lang="en-IN" dirty="0" smtClean="0"/>
              <a:t>.</a:t>
            </a:r>
            <a:endParaRPr lang="en-IN" dirty="0"/>
          </a:p>
          <a:p>
            <a:pPr algn="just"/>
            <a:r>
              <a:rPr lang="en-IN" dirty="0"/>
              <a:t>All single valued attributes of an entity is converted to a column of the table</a:t>
            </a:r>
          </a:p>
          <a:p>
            <a:pPr algn="just"/>
            <a:r>
              <a:rPr lang="en-IN" dirty="0"/>
              <a:t>Key attribute in the ER diagram becomes the Primary key of the table.</a:t>
            </a:r>
          </a:p>
          <a:p>
            <a:pPr algn="just"/>
            <a:r>
              <a:rPr lang="en-IN" dirty="0"/>
              <a:t>Declare the foreign key column, if applicable.</a:t>
            </a:r>
          </a:p>
          <a:p>
            <a:pPr algn="just"/>
            <a:r>
              <a:rPr lang="en-IN" dirty="0"/>
              <a:t>Any multi-valued attributes are converted into new table.</a:t>
            </a:r>
          </a:p>
          <a:p>
            <a:pPr algn="just"/>
            <a:r>
              <a:rPr lang="en-IN" dirty="0"/>
              <a:t>Any composite attributes are merged into same table as different columns.</a:t>
            </a:r>
          </a:p>
          <a:p>
            <a:pPr algn="just"/>
            <a:r>
              <a:rPr lang="en-IN" dirty="0"/>
              <a:t>One can ignore derived attribute, since it can be calculated at any </a:t>
            </a:r>
            <a:r>
              <a:rPr lang="en-IN" dirty="0" smtClean="0"/>
              <a:t>time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384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Converting Weak Entity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/>
              <a:t>Weak entity is also represented as table. </a:t>
            </a:r>
            <a:endParaRPr lang="en-IN" sz="2400" dirty="0" smtClean="0"/>
          </a:p>
          <a:p>
            <a:r>
              <a:rPr lang="en-IN" sz="2400" dirty="0" smtClean="0"/>
              <a:t>Add </a:t>
            </a:r>
            <a:r>
              <a:rPr lang="en-IN" sz="2400" dirty="0"/>
              <a:t>a foreign key column, which would be the primary key column of its strong entity. </a:t>
            </a:r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dirty="0"/>
              <a:t>foreign key column along with its key attribute column forms the primary key of the table.</a:t>
            </a:r>
          </a:p>
        </p:txBody>
      </p:sp>
    </p:spTree>
    <p:extLst>
      <p:ext uri="{BB962C8B-B14F-4D97-AF65-F5344CB8AC3E}">
        <p14:creationId xmlns:p14="http://schemas.microsoft.com/office/powerpoint/2010/main" val="419545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74931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b="1" dirty="0" smtClean="0"/>
              <a:t>1-1</a:t>
            </a:r>
          </a:p>
          <a:p>
            <a:pPr marL="0" indent="0">
              <a:buNone/>
            </a:pPr>
            <a:r>
              <a:rPr lang="en-IN" sz="2400" dirty="0" smtClean="0"/>
              <a:t>Primary key of either the side can be added as the foreign key of one of the table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b="1" dirty="0" smtClean="0"/>
              <a:t>1-M or M-1</a:t>
            </a:r>
          </a:p>
          <a:p>
            <a:pPr marL="0" indent="0">
              <a:buNone/>
            </a:pPr>
            <a:r>
              <a:rPr lang="en-IN" sz="2400" dirty="0" smtClean="0"/>
              <a:t>The </a:t>
            </a:r>
            <a:r>
              <a:rPr lang="en-IN" sz="2400" dirty="0"/>
              <a:t>primary key at 1 cardinality entity is added as foreign key to N cardinality entity</a:t>
            </a:r>
            <a:r>
              <a:rPr lang="en-IN" sz="2400" b="1" dirty="0" smtClean="0"/>
              <a:t> </a:t>
            </a:r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M-N</a:t>
            </a:r>
          </a:p>
          <a:p>
            <a:pPr marL="0" indent="0">
              <a:buNone/>
            </a:pPr>
            <a:r>
              <a:rPr lang="en-US" sz="2400" dirty="0"/>
              <a:t>A many-to-many relationship set is represented as a schema with attributes for the primary keys of the two participating entity sets, and any descriptive attributes of the relationship set.</a:t>
            </a:r>
            <a:endParaRPr lang="en-IN" sz="2400" b="1" dirty="0"/>
          </a:p>
          <a:p>
            <a:pPr marL="0" indent="0">
              <a:buNone/>
            </a:pPr>
            <a:endParaRPr lang="en-IN" sz="24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1676400" y="228600"/>
            <a:ext cx="6203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/>
              <a:t>Conversion of relationship sets:</a:t>
            </a:r>
            <a:endParaRPr lang="en-IN" sz="3600" b="1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5257800"/>
            <a:ext cx="6529387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43275" y="6225143"/>
            <a:ext cx="2053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Monotype Sorts" charset="2"/>
              <a:buNone/>
            </a:pPr>
            <a:r>
              <a:rPr lang="en-US" i="1" dirty="0"/>
              <a:t>advisor = </a:t>
            </a:r>
            <a:r>
              <a:rPr lang="en-US" dirty="0"/>
              <a:t>(</a:t>
            </a:r>
            <a:r>
              <a:rPr lang="en-US" i="1" u="sng" dirty="0" err="1"/>
              <a:t>s_id</a:t>
            </a:r>
            <a:r>
              <a:rPr lang="en-US" i="1" u="sng" dirty="0"/>
              <a:t>,</a:t>
            </a:r>
            <a:r>
              <a:rPr lang="en-US" i="1" dirty="0"/>
              <a:t> </a:t>
            </a:r>
            <a:r>
              <a:rPr lang="en-US" i="1" dirty="0" err="1"/>
              <a:t>i_id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255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ny2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7391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ny2man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05200"/>
            <a:ext cx="6264275" cy="240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4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tutorialcup.com/images/dbms/er-model-into-tables/Transform-ER-Diagram-into-Tab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88392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4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224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Transform ER Diagram into Tables  </vt:lpstr>
      <vt:lpstr>RULES….</vt:lpstr>
      <vt:lpstr>Converting Weak Entity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ismail - [2010]</cp:lastModifiedBy>
  <cp:revision>14</cp:revision>
  <dcterms:created xsi:type="dcterms:W3CDTF">2006-08-16T00:00:00Z</dcterms:created>
  <dcterms:modified xsi:type="dcterms:W3CDTF">2018-07-17T05:06:12Z</dcterms:modified>
</cp:coreProperties>
</file>