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5380BD-C79F-46C9-B44C-98FD80367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49CA16-D52F-4083-805C-0EEFACAA34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SQL Project presentation</a:t>
            </a:r>
          </a:p>
          <a:p>
            <a:r>
              <a:rPr lang="en-US" dirty="0" smtClean="0"/>
              <a:t>By Maheshwari Kannan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Sheet 2 - loan status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Create row level trigger for loan amt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Query:</a:t>
            </a:r>
          </a:p>
          <a:p>
            <a:pPr>
              <a:buNone/>
            </a:pPr>
            <a:r>
              <a:rPr lang="en-US" dirty="0" smtClean="0"/>
              <a:t>delimiter %%</a:t>
            </a:r>
          </a:p>
          <a:p>
            <a:pPr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Loan_amount_null</a:t>
            </a:r>
            <a:r>
              <a:rPr lang="en-US" dirty="0" smtClean="0"/>
              <a:t> before insert on </a:t>
            </a:r>
            <a:r>
              <a:rPr lang="en-US" dirty="0" err="1" smtClean="0"/>
              <a:t>loan_amounts</a:t>
            </a:r>
            <a:r>
              <a:rPr lang="en-US" dirty="0" smtClean="0"/>
              <a:t> for each row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new.loan_amount</a:t>
            </a:r>
            <a:r>
              <a:rPr lang="en-US" dirty="0" smtClean="0"/>
              <a:t> is null then </a:t>
            </a:r>
            <a:r>
              <a:rPr lang="en-US" dirty="0" err="1" smtClean="0"/>
              <a:t>setnew.loan_amount</a:t>
            </a:r>
            <a:r>
              <a:rPr lang="en-US" dirty="0" smtClean="0"/>
              <a:t> = "loan still processing";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end %%</a:t>
            </a:r>
          </a:p>
          <a:p>
            <a:pPr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Create a </a:t>
            </a:r>
            <a:r>
              <a:rPr lang="en-US" sz="2800" dirty="0" err="1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Loan_amount</a:t>
            </a:r>
            <a:r>
              <a:rPr lang="en-US" sz="2800" dirty="0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 and </a:t>
            </a:r>
            <a:r>
              <a:rPr lang="en-US" sz="2800" dirty="0" err="1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Remarks_update</a:t>
            </a:r>
            <a:r>
              <a:rPr lang="en-US" sz="2800" dirty="0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 table.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 smtClean="0"/>
              <a:t>Query:</a:t>
            </a:r>
          </a:p>
          <a:p>
            <a:pPr>
              <a:buNone/>
            </a:pPr>
            <a:r>
              <a:rPr lang="en-US" sz="2800" dirty="0" smtClean="0"/>
              <a:t>create table </a:t>
            </a:r>
            <a:r>
              <a:rPr lang="en-US" sz="2800" dirty="0" err="1" smtClean="0"/>
              <a:t>loan_amounts</a:t>
            </a:r>
            <a:r>
              <a:rPr lang="en-US" sz="2800" dirty="0" smtClean="0"/>
              <a:t>(</a:t>
            </a:r>
            <a:r>
              <a:rPr lang="en-US" sz="2800" dirty="0" err="1" smtClean="0"/>
              <a:t>loan_id</a:t>
            </a: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(50), </a:t>
            </a:r>
            <a:r>
              <a:rPr lang="en-US" sz="2800" dirty="0" err="1" smtClean="0"/>
              <a:t>customer_id</a:t>
            </a: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(55), </a:t>
            </a:r>
            <a:r>
              <a:rPr lang="en-US" sz="2800" dirty="0" err="1" smtClean="0"/>
              <a:t>loan_amount</a:t>
            </a: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(100), </a:t>
            </a:r>
            <a:r>
              <a:rPr lang="en-US" sz="2800" dirty="0" err="1" smtClean="0"/>
              <a:t>loan_amount_term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cibil_score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create table </a:t>
            </a:r>
            <a:r>
              <a:rPr lang="en-US" sz="2800" dirty="0" err="1" smtClean="0"/>
              <a:t>remarks_update</a:t>
            </a:r>
            <a:r>
              <a:rPr lang="en-US" sz="2800" dirty="0" smtClean="0"/>
              <a:t>(</a:t>
            </a:r>
            <a:r>
              <a:rPr lang="en-US" sz="2800" dirty="0" err="1" smtClean="0"/>
              <a:t>loan_id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loan_amount</a:t>
            </a: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(100), </a:t>
            </a:r>
            <a:r>
              <a:rPr lang="en-US" sz="2800" dirty="0" err="1" smtClean="0"/>
              <a:t>cibil_score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cibil_score_status</a:t>
            </a: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(100));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/>
              <a:t>Create statement level trigger for </a:t>
            </a:r>
            <a:r>
              <a:rPr lang="en-IN" sz="3100" b="1" dirty="0" err="1"/>
              <a:t>cibil</a:t>
            </a:r>
            <a:r>
              <a:rPr lang="en-IN" sz="3100" b="1" dirty="0"/>
              <a:t> score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b="1" dirty="0" smtClean="0"/>
              <a:t>Query:</a:t>
            </a:r>
          </a:p>
          <a:p>
            <a:pPr>
              <a:buNone/>
            </a:pPr>
            <a:r>
              <a:rPr lang="en-US" dirty="0" smtClean="0"/>
              <a:t>delimiter $$</a:t>
            </a:r>
          </a:p>
          <a:p>
            <a:pPr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remarks_update</a:t>
            </a:r>
            <a:r>
              <a:rPr lang="en-US" dirty="0" smtClean="0"/>
              <a:t> after insert on </a:t>
            </a:r>
            <a:r>
              <a:rPr lang="en-US" dirty="0" err="1" smtClean="0"/>
              <a:t>loan_amounts</a:t>
            </a:r>
            <a:r>
              <a:rPr lang="en-US" dirty="0" smtClean="0"/>
              <a:t> for each row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new.cibil_score</a:t>
            </a:r>
            <a:r>
              <a:rPr lang="en-US" dirty="0" smtClean="0"/>
              <a:t>&gt;900 then</a:t>
            </a:r>
          </a:p>
          <a:p>
            <a:pPr>
              <a:buNone/>
            </a:pPr>
            <a:r>
              <a:rPr lang="en-US" dirty="0" smtClean="0"/>
              <a:t> insert </a:t>
            </a:r>
            <a:r>
              <a:rPr lang="en-US" dirty="0" err="1" smtClean="0"/>
              <a:t>intoremarks_update</a:t>
            </a:r>
            <a:r>
              <a:rPr lang="en-US" dirty="0" smtClean="0"/>
              <a:t>(</a:t>
            </a:r>
            <a:r>
              <a:rPr lang="en-US" dirty="0" err="1" smtClean="0"/>
              <a:t>loan_id,loan_amount,cibil_score,cibil_score_status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values(</a:t>
            </a:r>
            <a:r>
              <a:rPr lang="en-US" dirty="0" err="1" smtClean="0"/>
              <a:t>new.loan_id,new</a:t>
            </a:r>
            <a:r>
              <a:rPr lang="en-US" dirty="0" smtClean="0"/>
              <a:t>. </a:t>
            </a:r>
            <a:r>
              <a:rPr lang="en-US" dirty="0" err="1" smtClean="0"/>
              <a:t>loan_amount,new.cibil_score,"High</a:t>
            </a:r>
            <a:r>
              <a:rPr lang="en-US" dirty="0" smtClean="0"/>
              <a:t> </a:t>
            </a:r>
            <a:r>
              <a:rPr lang="en-US" dirty="0" err="1" smtClean="0"/>
              <a:t>cibil</a:t>
            </a:r>
            <a:r>
              <a:rPr lang="en-US" dirty="0" smtClean="0"/>
              <a:t> score");</a:t>
            </a:r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new.cibil_score</a:t>
            </a:r>
            <a:r>
              <a:rPr lang="en-US" dirty="0" smtClean="0"/>
              <a:t>&gt;750 then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remarks_update</a:t>
            </a:r>
            <a:r>
              <a:rPr lang="en-US" dirty="0" smtClean="0"/>
              <a:t>(</a:t>
            </a:r>
            <a:r>
              <a:rPr lang="en-US" dirty="0" err="1" smtClean="0"/>
              <a:t>loan_id</a:t>
            </a:r>
            <a:r>
              <a:rPr lang="en-US" dirty="0" smtClean="0"/>
              <a:t>, </a:t>
            </a:r>
            <a:r>
              <a:rPr lang="en-US" dirty="0" err="1" smtClean="0"/>
              <a:t>loan_amount</a:t>
            </a:r>
            <a:r>
              <a:rPr lang="en-US" dirty="0" smtClean="0"/>
              <a:t>, </a:t>
            </a:r>
            <a:r>
              <a:rPr lang="en-US" dirty="0" err="1" smtClean="0"/>
              <a:t>cibil_score</a:t>
            </a:r>
            <a:r>
              <a:rPr lang="en-US" dirty="0" smtClean="0"/>
              <a:t>, </a:t>
            </a:r>
            <a:r>
              <a:rPr lang="en-US" dirty="0" err="1" smtClean="0"/>
              <a:t>cibil_score_status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values(</a:t>
            </a:r>
            <a:r>
              <a:rPr lang="en-US" dirty="0" err="1" smtClean="0"/>
              <a:t>new.loan_id,new.loan_amount</a:t>
            </a:r>
            <a:r>
              <a:rPr lang="en-US" dirty="0" smtClean="0"/>
              <a:t>, </a:t>
            </a:r>
            <a:r>
              <a:rPr lang="en-US" dirty="0" err="1" smtClean="0"/>
              <a:t>new.cibil_score,"No</a:t>
            </a:r>
            <a:r>
              <a:rPr lang="en-US" dirty="0" smtClean="0"/>
              <a:t> Penalty");</a:t>
            </a:r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new.cibil_score</a:t>
            </a:r>
            <a:r>
              <a:rPr lang="en-US" dirty="0" smtClean="0"/>
              <a:t> &gt; 100 then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remarks_update</a:t>
            </a:r>
            <a:r>
              <a:rPr lang="en-US" dirty="0" smtClean="0"/>
              <a:t>(</a:t>
            </a:r>
            <a:r>
              <a:rPr lang="en-US" dirty="0" err="1" smtClean="0"/>
              <a:t>loan_id,loan_amount,cibil_score,cibil_score_status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values(</a:t>
            </a:r>
            <a:r>
              <a:rPr lang="en-US" dirty="0" err="1" smtClean="0"/>
              <a:t>new.loan_id,new</a:t>
            </a:r>
            <a:r>
              <a:rPr lang="en-US" dirty="0" smtClean="0"/>
              <a:t>. </a:t>
            </a:r>
            <a:r>
              <a:rPr lang="en-US" dirty="0" err="1" smtClean="0"/>
              <a:t>loan_amount,new.cibil_score</a:t>
            </a:r>
            <a:r>
              <a:rPr lang="en-US" dirty="0" smtClean="0"/>
              <a:t>, "penalty customers");</a:t>
            </a:r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new.cibil_score</a:t>
            </a:r>
            <a:r>
              <a:rPr lang="en-US" dirty="0" smtClean="0"/>
              <a:t> &lt;=0 then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remarks_update</a:t>
            </a:r>
            <a:r>
              <a:rPr lang="en-US" dirty="0" smtClean="0"/>
              <a:t>(</a:t>
            </a:r>
            <a:r>
              <a:rPr lang="en-US" dirty="0" err="1" smtClean="0"/>
              <a:t>loan_id,loan_amount,cibil_score,cibil_score_status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values(</a:t>
            </a:r>
            <a:r>
              <a:rPr lang="en-US" dirty="0" err="1" smtClean="0"/>
              <a:t>new.loan_id,new</a:t>
            </a:r>
            <a:r>
              <a:rPr lang="en-US" dirty="0" smtClean="0"/>
              <a:t>. </a:t>
            </a:r>
            <a:r>
              <a:rPr lang="en-US" dirty="0" err="1" smtClean="0"/>
              <a:t>loan_amount,new.cibil_score</a:t>
            </a:r>
            <a:r>
              <a:rPr lang="en-US" dirty="0" smtClean="0"/>
              <a:t>, "Reject customers");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end $$</a:t>
            </a:r>
          </a:p>
          <a:p>
            <a:pPr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creating Triggers, we have to insert the values into the Tables.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('LP001002',	'IP43001',	Null,	360,303),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('LP001003',	'IP43002',	128,	360,	920),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('LP001005',	'IP43003',	66,	360,	606),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('LP001006',	'IP43004',	120,	360,	851),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('LP001008',	'IP43005',	141,	360,	420),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('LP001011',	'IP43006',	267,	360,	173),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('LP001013',	'IP43007',	95,	360,	650),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('LP001014',	'IP43008',	158,	360,	471),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('LP001018',	'IP43009',	168,	360,	863),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('LP001020',	'IP43010',	349,	360,	730),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continues….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the Row Level trigger: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001000" cy="233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statement level trigger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81300" y="3523456"/>
            <a:ext cx="35814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A5C249">
                    <a:lumMod val="75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SHEET 3</a:t>
            </a:r>
            <a:br>
              <a:rPr lang="en-US" sz="1800" b="1" dirty="0" smtClean="0">
                <a:solidFill>
                  <a:srgbClr val="A5C249">
                    <a:lumMod val="75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A5C249">
                    <a:lumMod val="75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sz="1800" b="1" dirty="0" smtClean="0">
                <a:solidFill>
                  <a:prstClr val="black">
                    <a:lumMod val="9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solidFill>
                  <a:prstClr val="black">
                    <a:lumMod val="9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mport the </a:t>
            </a:r>
            <a:r>
              <a:rPr lang="en-US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customer_info</a:t>
            </a: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prstClr val="black">
                    <a:lumMod val="9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and update the age and gender column for the particular customers .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Query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gender = '</a:t>
            </a:r>
            <a:r>
              <a:rPr lang="en-US" sz="1800" dirty="0" err="1" smtClean="0"/>
              <a:t>female'where</a:t>
            </a:r>
            <a:r>
              <a:rPr lang="en-US" sz="1800" dirty="0" smtClean="0"/>
              <a:t>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="IP43006";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gender = '</a:t>
            </a:r>
            <a:r>
              <a:rPr lang="en-US" sz="1800" dirty="0" err="1" smtClean="0"/>
              <a:t>female'where</a:t>
            </a:r>
            <a:r>
              <a:rPr lang="en-US" sz="1800" dirty="0" smtClean="0"/>
              <a:t>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="IP43016";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gender = '</a:t>
            </a:r>
            <a:r>
              <a:rPr lang="en-US" sz="1800" dirty="0" err="1" smtClean="0"/>
              <a:t>female'where</a:t>
            </a:r>
            <a:r>
              <a:rPr lang="en-US" sz="1800" dirty="0" smtClean="0"/>
              <a:t>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="IP43508" or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="IP43577" or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="IP43589" or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="IP43593";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gender = '</a:t>
            </a:r>
            <a:r>
              <a:rPr lang="en-US" sz="1800" dirty="0" err="1" smtClean="0"/>
              <a:t>Male'where</a:t>
            </a:r>
            <a:r>
              <a:rPr lang="en-US" sz="1800" dirty="0" smtClean="0"/>
              <a:t>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="IP43018" or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 ="IP43038";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age = 45 where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= "IP43007";</a:t>
            </a:r>
          </a:p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 set age = 32 where </a:t>
            </a:r>
            <a:r>
              <a:rPr lang="en-US" sz="1800" dirty="0" err="1" smtClean="0"/>
              <a:t>customer_id</a:t>
            </a:r>
            <a:r>
              <a:rPr lang="en-US" sz="1800" dirty="0" smtClean="0"/>
              <a:t>= "IP43009";</a:t>
            </a:r>
          </a:p>
          <a:p>
            <a:pPr>
              <a:buNone/>
            </a:pPr>
            <a:r>
              <a:rPr lang="en-US" sz="1800" dirty="0" smtClean="0"/>
              <a:t>select * from </a:t>
            </a:r>
            <a:r>
              <a:rPr lang="en-US" sz="1800" dirty="0" err="1" smtClean="0"/>
              <a:t>customer_info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update Gender and Age: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077200" cy="244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region_info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We have to join the five tables without repeating columns.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Query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, </a:t>
            </a:r>
            <a:r>
              <a:rPr lang="en-US" dirty="0" err="1" smtClean="0"/>
              <a:t>loan_cibil_score_status_det.customer_id</a:t>
            </a:r>
            <a:r>
              <a:rPr lang="en-US" dirty="0" smtClean="0"/>
              <a:t>, </a:t>
            </a:r>
            <a:r>
              <a:rPr lang="en-US" dirty="0" err="1" smtClean="0"/>
              <a:t>customer_info.customer_name</a:t>
            </a:r>
            <a:r>
              <a:rPr lang="en-US" dirty="0" smtClean="0"/>
              <a:t>, </a:t>
            </a:r>
            <a:r>
              <a:rPr lang="en-US" dirty="0" err="1" smtClean="0"/>
              <a:t>customer_info.gender</a:t>
            </a:r>
            <a:r>
              <a:rPr lang="en-US" dirty="0" smtClean="0"/>
              <a:t>,  customer_info.age, </a:t>
            </a:r>
            <a:r>
              <a:rPr lang="en-US" dirty="0" err="1" smtClean="0"/>
              <a:t>customer_info.married</a:t>
            </a:r>
            <a:r>
              <a:rPr lang="en-US" dirty="0" smtClean="0"/>
              <a:t>, </a:t>
            </a:r>
            <a:r>
              <a:rPr lang="en-US" dirty="0" err="1" smtClean="0"/>
              <a:t>customer_info.education</a:t>
            </a:r>
            <a:r>
              <a:rPr lang="en-US" dirty="0" smtClean="0"/>
              <a:t>, </a:t>
            </a:r>
            <a:r>
              <a:rPr lang="en-US" dirty="0" err="1" smtClean="0"/>
              <a:t>customer_info.self_employed</a:t>
            </a:r>
            <a:r>
              <a:rPr lang="en-US" dirty="0" smtClean="0"/>
              <a:t>, </a:t>
            </a:r>
            <a:r>
              <a:rPr lang="en-US" dirty="0" err="1" smtClean="0"/>
              <a:t>loan_cibil_score_status_det.loan_amount</a:t>
            </a:r>
            <a:r>
              <a:rPr lang="en-US" dirty="0" smtClean="0"/>
              <a:t>, loan_cibil_score_status_det.loan_amount_term,loan_cibil_score_status_det.cibil_score, </a:t>
            </a:r>
            <a:r>
              <a:rPr lang="en-US" dirty="0" err="1" smtClean="0"/>
              <a:t>loan_cibil_score_status_det.cibil_score_status</a:t>
            </a:r>
            <a:r>
              <a:rPr lang="en-US" dirty="0" smtClean="0"/>
              <a:t>, </a:t>
            </a:r>
            <a:r>
              <a:rPr lang="en-US" dirty="0" err="1" smtClean="0"/>
              <a:t>customer_income.applicantincome</a:t>
            </a:r>
            <a:r>
              <a:rPr lang="en-US" dirty="0" smtClean="0"/>
              <a:t>, </a:t>
            </a:r>
            <a:r>
              <a:rPr lang="en-US" dirty="0" err="1" smtClean="0"/>
              <a:t>customer_income.coapplicantincome</a:t>
            </a:r>
            <a:r>
              <a:rPr lang="en-US" dirty="0" smtClean="0"/>
              <a:t>, customer_income.property_area,customer_income.loan_status,country_state2.postal_code,country_state2.segment,country_state2.statefrom </a:t>
            </a:r>
            <a:r>
              <a:rPr lang="en-US" dirty="0" err="1" smtClean="0"/>
              <a:t>loan_cibil_score_status_detinner</a:t>
            </a:r>
            <a:r>
              <a:rPr lang="en-US" dirty="0" smtClean="0"/>
              <a:t> join </a:t>
            </a:r>
            <a:r>
              <a:rPr lang="en-US" dirty="0" err="1" smtClean="0"/>
              <a:t>customer_income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customer_income.loan_idinner</a:t>
            </a:r>
            <a:r>
              <a:rPr lang="en-US" dirty="0" smtClean="0"/>
              <a:t> join </a:t>
            </a:r>
            <a:r>
              <a:rPr lang="en-US" dirty="0" err="1" smtClean="0"/>
              <a:t>customer_info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customer_info.loan_idinner</a:t>
            </a:r>
            <a:r>
              <a:rPr lang="en-US" dirty="0" smtClean="0"/>
              <a:t> join country_state2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country_state2.loan_idinner join loan_det1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loan_det1.loan_idinner join </a:t>
            </a:r>
            <a:r>
              <a:rPr lang="en-US" dirty="0" err="1" smtClean="0"/>
              <a:t>loan_det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loan_det.loan_id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joining all the 5 Tables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SQL (Structured Query Language) is a programming language designed for managing and manipulating data stored in relational database management systems (RDBMS).</a:t>
            </a:r>
          </a:p>
          <a:p>
            <a:pPr>
              <a:buNone/>
            </a:pPr>
            <a:r>
              <a:rPr lang="en-US" b="1" dirty="0" smtClean="0"/>
              <a:t>Key Features:</a:t>
            </a:r>
          </a:p>
          <a:p>
            <a:r>
              <a:rPr lang="en-US" dirty="0" smtClean="0"/>
              <a:t>1. Querying data: Selecting, filtering, and sorting data.</a:t>
            </a:r>
          </a:p>
          <a:p>
            <a:r>
              <a:rPr lang="en-US" dirty="0" smtClean="0"/>
              <a:t>2. Data manipulation: Inserting, updating, and deleting data.</a:t>
            </a:r>
          </a:p>
          <a:p>
            <a:r>
              <a:rPr lang="en-US" dirty="0" smtClean="0"/>
              <a:t>3. Data definition: Creating, modifying, and dropping database structures (tables, indexes, views).</a:t>
            </a:r>
          </a:p>
          <a:p>
            <a:r>
              <a:rPr lang="en-US" dirty="0" smtClean="0"/>
              <a:t>4. Data control: Managing user access, permissions, and transactions.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mismatching value is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82296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Filtering </a:t>
            </a:r>
            <a:r>
              <a:rPr lang="en-US" sz="3100" dirty="0" err="1" smtClean="0"/>
              <a:t>high_cibil_score_status</a:t>
            </a:r>
            <a:r>
              <a:rPr lang="en-US" sz="3100" dirty="0" smtClean="0"/>
              <a:t> customers.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, </a:t>
            </a:r>
            <a:r>
              <a:rPr lang="en-US" dirty="0" err="1" smtClean="0"/>
              <a:t>loan_cibil_score_status_det.customer_id</a:t>
            </a:r>
            <a:r>
              <a:rPr lang="en-US" dirty="0" smtClean="0"/>
              <a:t>, </a:t>
            </a:r>
            <a:r>
              <a:rPr lang="en-US" dirty="0" err="1" smtClean="0"/>
              <a:t>customer_info.customer_name</a:t>
            </a:r>
            <a:r>
              <a:rPr lang="en-US" dirty="0" smtClean="0"/>
              <a:t>, </a:t>
            </a:r>
            <a:r>
              <a:rPr lang="en-US" dirty="0" err="1" smtClean="0"/>
              <a:t>customer_info.gender</a:t>
            </a:r>
            <a:r>
              <a:rPr lang="en-US" dirty="0" smtClean="0"/>
              <a:t>,  customer_info.age, </a:t>
            </a:r>
            <a:r>
              <a:rPr lang="en-US" dirty="0" err="1" smtClean="0"/>
              <a:t>customer_info.married</a:t>
            </a:r>
            <a:r>
              <a:rPr lang="en-US" dirty="0" smtClean="0"/>
              <a:t>, </a:t>
            </a:r>
            <a:r>
              <a:rPr lang="en-US" dirty="0" err="1" smtClean="0"/>
              <a:t>customer_info.education</a:t>
            </a:r>
            <a:r>
              <a:rPr lang="en-US" dirty="0" smtClean="0"/>
              <a:t>, </a:t>
            </a:r>
            <a:r>
              <a:rPr lang="en-US" dirty="0" err="1" smtClean="0"/>
              <a:t>customer_info.self_employed</a:t>
            </a:r>
            <a:r>
              <a:rPr lang="en-US" dirty="0" smtClean="0"/>
              <a:t>, </a:t>
            </a:r>
            <a:r>
              <a:rPr lang="en-US" dirty="0" err="1" smtClean="0"/>
              <a:t>loan_cibil_score_status_det.loan_amount</a:t>
            </a:r>
            <a:r>
              <a:rPr lang="en-US" dirty="0" smtClean="0"/>
              <a:t>, loan_cibil_score_status_det.loan_amount_term,loan_cibil_score_status_det.cibil_score, </a:t>
            </a:r>
            <a:r>
              <a:rPr lang="en-US" dirty="0" err="1" smtClean="0"/>
              <a:t>loan_cibil_score_status_det.cibil_score_status</a:t>
            </a:r>
            <a:r>
              <a:rPr lang="en-US" dirty="0" smtClean="0"/>
              <a:t>, </a:t>
            </a:r>
            <a:r>
              <a:rPr lang="en-US" dirty="0" err="1" smtClean="0"/>
              <a:t>customer_income.applicantincome</a:t>
            </a:r>
            <a:r>
              <a:rPr lang="en-US" dirty="0" smtClean="0"/>
              <a:t>, </a:t>
            </a:r>
            <a:r>
              <a:rPr lang="en-US" dirty="0" err="1" smtClean="0"/>
              <a:t>customer_income.coapplicantincome</a:t>
            </a:r>
            <a:r>
              <a:rPr lang="en-US" dirty="0" smtClean="0"/>
              <a:t>, customer_income.property_area,customer_income.loan_status,country_state2.postal_code,country_state2.segment,country_state2.state from </a:t>
            </a:r>
            <a:r>
              <a:rPr lang="en-US" dirty="0" err="1" smtClean="0"/>
              <a:t>loan_cibil_score_status_detinner</a:t>
            </a:r>
            <a:r>
              <a:rPr lang="en-US" dirty="0" smtClean="0"/>
              <a:t> join </a:t>
            </a:r>
            <a:r>
              <a:rPr lang="en-US" dirty="0" err="1" smtClean="0"/>
              <a:t>customer_income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customer_income.loan_idinner</a:t>
            </a:r>
            <a:r>
              <a:rPr lang="en-US" dirty="0" smtClean="0"/>
              <a:t> join </a:t>
            </a:r>
            <a:r>
              <a:rPr lang="en-US" dirty="0" err="1" smtClean="0"/>
              <a:t>customer_info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customer_info.loan_idinner</a:t>
            </a:r>
            <a:r>
              <a:rPr lang="en-US" dirty="0" smtClean="0"/>
              <a:t> join country_state2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country_state2.loan_idinner join loan_det1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loan_det1.loan_idinner join </a:t>
            </a:r>
            <a:r>
              <a:rPr lang="en-US" dirty="0" err="1" smtClean="0"/>
              <a:t>loan_det</a:t>
            </a:r>
            <a:r>
              <a:rPr lang="en-US" dirty="0" smtClean="0"/>
              <a:t> on </a:t>
            </a:r>
            <a:r>
              <a:rPr lang="en-US" dirty="0" err="1" smtClean="0"/>
              <a:t>loan_cibil_score_status_det.loan_id</a:t>
            </a:r>
            <a:r>
              <a:rPr lang="en-US" dirty="0" smtClean="0"/>
              <a:t>= </a:t>
            </a:r>
            <a:r>
              <a:rPr lang="en-US" dirty="0" err="1" smtClean="0"/>
              <a:t>loan_det.loan_idwhere</a:t>
            </a:r>
            <a:r>
              <a:rPr lang="en-US" dirty="0" smtClean="0"/>
              <a:t> </a:t>
            </a:r>
            <a:r>
              <a:rPr lang="en-US" dirty="0" err="1" smtClean="0"/>
              <a:t>cibil_score_status</a:t>
            </a:r>
            <a:r>
              <a:rPr lang="en-US" dirty="0" smtClean="0"/>
              <a:t> = "high </a:t>
            </a:r>
            <a:r>
              <a:rPr lang="en-US" dirty="0" err="1" smtClean="0"/>
              <a:t>cibil</a:t>
            </a:r>
            <a:r>
              <a:rPr lang="en-US" dirty="0" smtClean="0"/>
              <a:t> score";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filtering the “</a:t>
            </a:r>
            <a:r>
              <a:rPr lang="en-US" sz="2800" dirty="0" err="1" smtClean="0"/>
              <a:t>High_cibil_score_status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3666863"/>
            <a:ext cx="8229600" cy="9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home office and corporate segments in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loan_cibil_score_status_det.customer_id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customer_info.customer_name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customer_info.gender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customer_info.age,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customer_info.married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customer_info.education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customer_info.self_employed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loan_cibil_score_status_det.loan_amount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loan_cibil_score_status_det.loan_amount_term,loan_cibil_score_status_det.cibil_score,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loan_cibil_score_status_det.cibil_score_status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customer_income.applicantincome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customer_income.coapplicantincome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customer_income.property_area,customer_income.loan_status,country_state2.postal_code,country_state2.segment,country_state2.state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loan_cibil_score_status_detinner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customer_income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customer_income.loan_idinner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customer_info.loan_idinner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country_state2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country_state2.loan_idinner join loan_det1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loan_det1.loan_idinner join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loan_det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loan_cibil_score_status_det.loan_id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loan_det.loan_id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segment = "home office" or segment= "corporate";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for filtering the home office and corporate in country_state2 table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29600" cy="16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stored procedure is a reusable SQL code block that performs a specific task, that you can save.</a:t>
            </a:r>
          </a:p>
          <a:p>
            <a:r>
              <a:rPr lang="en-US" dirty="0" smtClean="0"/>
              <a:t> So the code can be reused over and over again. So if you have an SQL query that you write over and over again, save it as a stored procedure, and then just call it to execute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Procedure for all the five outputs</a:t>
            </a: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Query</a:t>
            </a:r>
            <a:r>
              <a:rPr lang="en-US" sz="1600" b="1" dirty="0" smtClean="0"/>
              <a:t>:</a:t>
            </a:r>
          </a:p>
          <a:p>
            <a:pPr>
              <a:buNone/>
            </a:pPr>
            <a:r>
              <a:rPr lang="en-US" sz="1600" dirty="0" smtClean="0"/>
              <a:t>delimiter //</a:t>
            </a:r>
          </a:p>
          <a:p>
            <a:pPr>
              <a:buNone/>
            </a:pPr>
            <a:r>
              <a:rPr lang="en-US" sz="1600" dirty="0" smtClean="0"/>
              <a:t>create procedure </a:t>
            </a:r>
            <a:r>
              <a:rPr lang="en-US" sz="1600" dirty="0" err="1" smtClean="0"/>
              <a:t>LMSoutput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customer_info.customer_name,customer_info.gender,customer_info.age,   customer_info.married,customer_info.education,customer_info.self_employed,customer_info.region_id,country_state2.postal_code,country_state2.segment,country_state2.state,region_info.region_id,region_info.regionfrom </a:t>
            </a:r>
            <a:r>
              <a:rPr lang="en-US" sz="1600" dirty="0" err="1" smtClean="0"/>
              <a:t>customer_infoinner</a:t>
            </a:r>
            <a:r>
              <a:rPr lang="en-US" sz="1600" dirty="0" smtClean="0"/>
              <a:t> join country_state2 on </a:t>
            </a:r>
            <a:r>
              <a:rPr lang="en-US" sz="1600" dirty="0" err="1" smtClean="0"/>
              <a:t>customer_info.customer_id</a:t>
            </a:r>
            <a:r>
              <a:rPr lang="en-US" sz="1600" dirty="0" smtClean="0"/>
              <a:t>=country_state2.customer_idright join </a:t>
            </a:r>
            <a:r>
              <a:rPr lang="en-US" sz="1600" dirty="0" err="1" smtClean="0"/>
              <a:t>region_info</a:t>
            </a:r>
            <a:r>
              <a:rPr lang="en-US" sz="1600" dirty="0" smtClean="0"/>
              <a:t> on </a:t>
            </a:r>
            <a:r>
              <a:rPr lang="en-US" sz="1600" dirty="0" err="1" smtClean="0"/>
              <a:t>customer_info.region_id</a:t>
            </a:r>
            <a:r>
              <a:rPr lang="en-US" sz="1600" dirty="0" smtClean="0"/>
              <a:t>=</a:t>
            </a:r>
            <a:r>
              <a:rPr lang="en-US" sz="1600" dirty="0" err="1" smtClean="0"/>
              <a:t>region_info.region_id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loan_cibil_score_status_det.loan_id</a:t>
            </a:r>
            <a:r>
              <a:rPr lang="en-US" sz="1600" dirty="0" smtClean="0"/>
              <a:t>, </a:t>
            </a:r>
            <a:r>
              <a:rPr lang="en-US" sz="1600" dirty="0" err="1" smtClean="0"/>
              <a:t>loan_cibil_score_status_det.customer_id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customer_info.customer_name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customer_info.gender</a:t>
            </a:r>
            <a:r>
              <a:rPr lang="en-US" sz="1600" dirty="0" smtClean="0"/>
              <a:t>,  customer_info.age, </a:t>
            </a:r>
            <a:r>
              <a:rPr lang="en-US" sz="1600" dirty="0" err="1" smtClean="0"/>
              <a:t>customer_info.married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customer_info.education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customer_info.self_employed</a:t>
            </a:r>
            <a:r>
              <a:rPr lang="en-US" sz="1600" dirty="0" smtClean="0"/>
              <a:t>, </a:t>
            </a:r>
            <a:r>
              <a:rPr lang="en-US" sz="1600" dirty="0" err="1" smtClean="0"/>
              <a:t>loan_cibil_score_status_det.loan_amount</a:t>
            </a:r>
            <a:r>
              <a:rPr lang="en-US" sz="1600" dirty="0" smtClean="0"/>
              <a:t>, loan_cibil_score_status_det.loan_amount_term,loan_cibil_score_status_det.cibil_score, </a:t>
            </a:r>
            <a:r>
              <a:rPr lang="en-US" sz="1600" dirty="0" err="1" smtClean="0"/>
              <a:t>loan_cibil_score_status_det.cibil_score_status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customer_income.applicantincome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customer_income.coapplicantincome</a:t>
            </a:r>
            <a:r>
              <a:rPr lang="en-US" sz="1600" dirty="0" smtClean="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customer_income.property_area,customer_income.loan_status,country_state2.postal_code,country_state2.segment,country_state2.statefrom </a:t>
            </a:r>
            <a:r>
              <a:rPr lang="en-US" sz="2800" dirty="0" err="1" smtClean="0"/>
              <a:t>loan_cibil_score_status_detinner</a:t>
            </a:r>
            <a:r>
              <a:rPr lang="en-US" sz="2800" dirty="0" smtClean="0"/>
              <a:t> join </a:t>
            </a:r>
            <a:r>
              <a:rPr lang="en-US" sz="2800" dirty="0" err="1" smtClean="0"/>
              <a:t>customer_income</a:t>
            </a:r>
            <a:r>
              <a:rPr lang="en-US" sz="2800" dirty="0" smtClean="0"/>
              <a:t> on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= </a:t>
            </a:r>
            <a:r>
              <a:rPr lang="en-US" sz="2800" dirty="0" err="1" smtClean="0"/>
              <a:t>customer_income.loan_idinner</a:t>
            </a:r>
            <a:r>
              <a:rPr lang="en-US" sz="2800" dirty="0" smtClean="0"/>
              <a:t> join </a:t>
            </a:r>
            <a:r>
              <a:rPr lang="en-US" sz="2800" dirty="0" err="1" smtClean="0"/>
              <a:t>customer_info</a:t>
            </a:r>
            <a:r>
              <a:rPr lang="en-US" sz="2800" dirty="0" smtClean="0"/>
              <a:t> on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= </a:t>
            </a:r>
            <a:r>
              <a:rPr lang="en-US" sz="2800" dirty="0" err="1" smtClean="0"/>
              <a:t>customer_info.loan_idinner</a:t>
            </a:r>
            <a:r>
              <a:rPr lang="en-US" sz="2800" dirty="0" smtClean="0"/>
              <a:t> join country_state2 on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= country_state2.loan_idinner join loan_det1 on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= loan_det1.loan_idinner join </a:t>
            </a:r>
            <a:r>
              <a:rPr lang="en-US" sz="2800" dirty="0" err="1" smtClean="0"/>
              <a:t>loan_det</a:t>
            </a:r>
            <a:r>
              <a:rPr lang="en-US" sz="2800" dirty="0" smtClean="0"/>
              <a:t> on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= </a:t>
            </a:r>
            <a:r>
              <a:rPr lang="en-US" sz="2800" dirty="0" err="1" smtClean="0"/>
              <a:t>loan_det.loan_id</a:t>
            </a:r>
            <a:r>
              <a:rPr lang="en-US" sz="2800" dirty="0" smtClean="0"/>
              <a:t>;  </a:t>
            </a:r>
          </a:p>
          <a:p>
            <a:pPr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loan_cibil_score_status_det.loan_id</a:t>
            </a:r>
            <a:r>
              <a:rPr lang="en-US" sz="2800" dirty="0" smtClean="0"/>
              <a:t>, </a:t>
            </a:r>
            <a:r>
              <a:rPr lang="en-US" sz="2800" dirty="0" err="1" smtClean="0"/>
              <a:t>loan_cibil_score_status_det.customer_id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customer_info.customer_name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customer_info.gender</a:t>
            </a:r>
            <a:r>
              <a:rPr lang="en-US" sz="2800" dirty="0" smtClean="0"/>
              <a:t>,  customer_info.age, </a:t>
            </a:r>
            <a:r>
              <a:rPr lang="en-US" sz="2800" dirty="0" err="1" smtClean="0"/>
              <a:t>customer_info.married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customer_info.education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customer_info.self_employed</a:t>
            </a:r>
            <a:r>
              <a:rPr lang="en-US" sz="2800" dirty="0" smtClean="0"/>
              <a:t>, </a:t>
            </a:r>
            <a:r>
              <a:rPr lang="en-US" sz="2800" dirty="0" err="1" smtClean="0"/>
              <a:t>loan_cibil_score_status_det.loan_amount</a:t>
            </a:r>
            <a:r>
              <a:rPr lang="en-US" sz="2800" dirty="0" smtClean="0"/>
              <a:t>, loan_cibil_score_status_det.loan_amount_term,loan_cibil_score_status_det.cibil_score, </a:t>
            </a:r>
            <a:r>
              <a:rPr lang="en-US" sz="2800" dirty="0" err="1" smtClean="0"/>
              <a:t>loan_cibil_score_status_det.cibil_score_status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customer_income.applicantincome</a:t>
            </a:r>
            <a:r>
              <a:rPr lang="en-US" sz="2800" dirty="0" smtClean="0"/>
              <a:t>, </a:t>
            </a:r>
            <a:r>
              <a:rPr lang="en-US" sz="2800" dirty="0" err="1" smtClean="0"/>
              <a:t>customer_income.coapplicantincome</a:t>
            </a:r>
            <a:r>
              <a:rPr lang="en-US" sz="2800" dirty="0" smtClean="0"/>
              <a:t>,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customer_income.property_area,customer_income.loan_status,country_state2.postal_code,country_state2.segment,country_state2.state from </a:t>
            </a:r>
            <a:r>
              <a:rPr lang="en-US" sz="6400" dirty="0" err="1" smtClean="0"/>
              <a:t>loan_cibil_score_status_detinner</a:t>
            </a:r>
            <a:r>
              <a:rPr lang="en-US" sz="6400" dirty="0" smtClean="0"/>
              <a:t> join </a:t>
            </a:r>
            <a:r>
              <a:rPr lang="en-US" sz="6400" dirty="0" err="1" smtClean="0"/>
              <a:t>customer_income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customer_income.loan_idinner</a:t>
            </a:r>
            <a:r>
              <a:rPr lang="en-US" sz="6400" dirty="0" smtClean="0"/>
              <a:t> join </a:t>
            </a:r>
            <a:r>
              <a:rPr lang="en-US" sz="6400" dirty="0" err="1" smtClean="0"/>
              <a:t>customer_info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customer_info.loan_idinner</a:t>
            </a:r>
            <a:r>
              <a:rPr lang="en-US" sz="6400" dirty="0" smtClean="0"/>
              <a:t> join country_state2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country_state2.loan_idinner join loan_det1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loan_det1.loan_idinner join </a:t>
            </a:r>
            <a:r>
              <a:rPr lang="en-US" sz="6400" dirty="0" err="1" smtClean="0"/>
              <a:t>loan_det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loan_det.loan_idwhere</a:t>
            </a:r>
            <a:r>
              <a:rPr lang="en-US" sz="6400" dirty="0" smtClean="0"/>
              <a:t> </a:t>
            </a:r>
            <a:r>
              <a:rPr lang="en-US" sz="6400" dirty="0" err="1" smtClean="0"/>
              <a:t>cibil_score_status</a:t>
            </a:r>
            <a:r>
              <a:rPr lang="en-US" sz="6400" dirty="0" smtClean="0"/>
              <a:t> = "high </a:t>
            </a:r>
            <a:r>
              <a:rPr lang="en-US" sz="6400" dirty="0" err="1" smtClean="0"/>
              <a:t>cibil</a:t>
            </a:r>
            <a:r>
              <a:rPr lang="en-US" sz="6400" dirty="0" smtClean="0"/>
              <a:t> score"; </a:t>
            </a:r>
          </a:p>
          <a:p>
            <a:pPr>
              <a:buNone/>
            </a:pPr>
            <a:r>
              <a:rPr lang="en-US" sz="6400" dirty="0" smtClean="0"/>
              <a:t>select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, </a:t>
            </a:r>
            <a:r>
              <a:rPr lang="en-US" sz="6400" dirty="0" err="1" smtClean="0"/>
              <a:t>loan_cibil_score_status_det.customer_id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customer_info.customer_name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customer_info.gender</a:t>
            </a:r>
            <a:r>
              <a:rPr lang="en-US" sz="6400" dirty="0" smtClean="0"/>
              <a:t>,  customer_info.age, </a:t>
            </a:r>
            <a:r>
              <a:rPr lang="en-US" sz="6400" dirty="0" err="1" smtClean="0"/>
              <a:t>customer_info.married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customer_info.education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customer_info.self_employed</a:t>
            </a:r>
            <a:r>
              <a:rPr lang="en-US" sz="6400" dirty="0" smtClean="0"/>
              <a:t>, </a:t>
            </a:r>
            <a:r>
              <a:rPr lang="en-US" sz="6400" dirty="0" err="1" smtClean="0"/>
              <a:t>loan_cibil_score_status_det.loan_amount</a:t>
            </a:r>
            <a:r>
              <a:rPr lang="en-US" sz="6400" dirty="0" smtClean="0"/>
              <a:t>, loan_cibil_score_status_det.loan_amount_term,loan_cibil_score_status_det.cibil_score, </a:t>
            </a:r>
            <a:r>
              <a:rPr lang="en-US" sz="6400" dirty="0" err="1" smtClean="0"/>
              <a:t>loan_cibil_score_status_det.cibil_score_status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customer_income.applicantincome</a:t>
            </a:r>
            <a:r>
              <a:rPr lang="en-US" sz="6400" dirty="0" smtClean="0"/>
              <a:t>, </a:t>
            </a:r>
            <a:r>
              <a:rPr lang="en-US" sz="6400" dirty="0" err="1" smtClean="0"/>
              <a:t>customer_income.coapplicantincome</a:t>
            </a:r>
            <a:r>
              <a:rPr lang="en-US" sz="6400" dirty="0" smtClean="0"/>
              <a:t>, customer_income.property_area,customer_income.loan_status,country_state2.postal_code,country_state2.segment,country_state2.state from </a:t>
            </a:r>
            <a:r>
              <a:rPr lang="en-US" sz="6400" dirty="0" err="1" smtClean="0"/>
              <a:t>loan_cibil_score_status_detinner</a:t>
            </a:r>
            <a:r>
              <a:rPr lang="en-US" sz="6400" dirty="0" smtClean="0"/>
              <a:t> join </a:t>
            </a:r>
            <a:r>
              <a:rPr lang="en-US" sz="6400" dirty="0" err="1" smtClean="0"/>
              <a:t>customer_income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customer_income.loan_idinner</a:t>
            </a:r>
            <a:r>
              <a:rPr lang="en-US" sz="6400" dirty="0" smtClean="0"/>
              <a:t> join </a:t>
            </a:r>
            <a:r>
              <a:rPr lang="en-US" sz="6400" dirty="0" err="1" smtClean="0"/>
              <a:t>customer_info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customer_info.loan_idinner</a:t>
            </a:r>
            <a:r>
              <a:rPr lang="en-US" sz="6400" dirty="0" smtClean="0"/>
              <a:t> join country_state2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country_state2.loan_idinner join loan_det1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loan_det1.loan_idinner join </a:t>
            </a:r>
            <a:r>
              <a:rPr lang="en-US" sz="6400" dirty="0" err="1" smtClean="0"/>
              <a:t>loan_det</a:t>
            </a:r>
            <a:r>
              <a:rPr lang="en-US" sz="6400" dirty="0" smtClean="0"/>
              <a:t> on </a:t>
            </a:r>
            <a:r>
              <a:rPr lang="en-US" sz="6400" dirty="0" err="1" smtClean="0"/>
              <a:t>loan_cibil_score_status_det.loan_id</a:t>
            </a:r>
            <a:r>
              <a:rPr lang="en-US" sz="6400" dirty="0" smtClean="0"/>
              <a:t>= </a:t>
            </a:r>
            <a:r>
              <a:rPr lang="en-US" sz="6400" dirty="0" err="1" smtClean="0"/>
              <a:t>loan_det.loan_idwhere</a:t>
            </a:r>
            <a:r>
              <a:rPr lang="en-US" sz="6400" dirty="0" smtClean="0"/>
              <a:t> segment = "home office" or segment= "corporate";</a:t>
            </a:r>
          </a:p>
          <a:p>
            <a:pPr>
              <a:buNone/>
            </a:pPr>
            <a:r>
              <a:rPr lang="en-US" sz="6400" dirty="0" smtClean="0"/>
              <a:t>end // </a:t>
            </a:r>
          </a:p>
          <a:p>
            <a:pPr>
              <a:buNone/>
            </a:pPr>
            <a:r>
              <a:rPr lang="en-US" sz="6400" dirty="0" smtClean="0"/>
              <a:t>delimiter ;</a:t>
            </a:r>
          </a:p>
          <a:p>
            <a:pPr>
              <a:buNone/>
            </a:pPr>
            <a:r>
              <a:rPr lang="en-US" sz="6400" dirty="0" smtClean="0"/>
              <a:t>call </a:t>
            </a:r>
            <a:r>
              <a:rPr lang="en-US" sz="6400" dirty="0" err="1" smtClean="0"/>
              <a:t>LMSoutput</a:t>
            </a:r>
            <a:r>
              <a:rPr lang="en-US" sz="6400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SQL Components:</a:t>
            </a:r>
          </a:p>
          <a:p>
            <a:pPr>
              <a:buNone/>
            </a:pPr>
            <a:r>
              <a:rPr lang="en-US" dirty="0" smtClean="0"/>
              <a:t>1. Commands (verbs): SELECT, INSERT, UPDATE, DELETE, CREATE, DROP.</a:t>
            </a:r>
          </a:p>
          <a:p>
            <a:pPr>
              <a:buNone/>
            </a:pPr>
            <a:r>
              <a:rPr lang="en-US" dirty="0" smtClean="0"/>
              <a:t>2. Clauses: WHERE, FROM, GROUP BY, HAVING, ORDER BY.</a:t>
            </a:r>
          </a:p>
          <a:p>
            <a:pPr>
              <a:buNone/>
            </a:pPr>
            <a:r>
              <a:rPr lang="en-US" dirty="0" smtClean="0"/>
              <a:t>3. Functions: SUM, COUNT, AVG, MAX, MIN.</a:t>
            </a:r>
          </a:p>
          <a:p>
            <a:pPr>
              <a:buNone/>
            </a:pPr>
            <a:r>
              <a:rPr lang="en-US" dirty="0" smtClean="0"/>
              <a:t>4. Operators: =, &lt;, &gt;, LIKE, IN.</a:t>
            </a:r>
          </a:p>
          <a:p>
            <a:pPr>
              <a:buNone/>
            </a:pPr>
            <a:r>
              <a:rPr lang="en-US" b="1" dirty="0" smtClean="0"/>
              <a:t>Basic SQL Queries:</a:t>
            </a:r>
          </a:p>
          <a:p>
            <a:pPr>
              <a:buNone/>
            </a:pPr>
            <a:r>
              <a:rPr lang="en-US" dirty="0" smtClean="0"/>
              <a:t>1. SELECT * FROM table_name;</a:t>
            </a:r>
          </a:p>
          <a:p>
            <a:pPr>
              <a:buNone/>
            </a:pPr>
            <a:r>
              <a:rPr lang="en-US" dirty="0" smtClean="0"/>
              <a:t>2. SELECT column1, column2 FROM table_name;</a:t>
            </a:r>
          </a:p>
          <a:p>
            <a:pPr>
              <a:buNone/>
            </a:pPr>
            <a:r>
              <a:rPr lang="en-US" dirty="0" smtClean="0"/>
              <a:t>3. INSERT INTO table_name (column1, column2) VALUES ('value1', 'value2');</a:t>
            </a:r>
          </a:p>
          <a:p>
            <a:pPr>
              <a:buNone/>
            </a:pPr>
            <a:r>
              <a:rPr lang="en-US" dirty="0" smtClean="0"/>
              <a:t>4. UPDATE table_name SET column1 = '</a:t>
            </a:r>
            <a:r>
              <a:rPr lang="en-US" dirty="0" err="1" smtClean="0"/>
              <a:t>new_value</a:t>
            </a:r>
            <a:r>
              <a:rPr lang="en-US" dirty="0" smtClean="0"/>
              <a:t>' WHERE condition;</a:t>
            </a:r>
          </a:p>
          <a:p>
            <a:pPr>
              <a:buNone/>
            </a:pPr>
            <a:r>
              <a:rPr lang="en-US" dirty="0" smtClean="0"/>
              <a:t>5. DELETE FROM table_name WHERE condition; Operators: =, &lt;, &gt;, LIKE, 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</a:t>
            </a:r>
            <a:r>
              <a:rPr lang="en-US" b="1" dirty="0" smtClean="0"/>
              <a:t>ommands </a:t>
            </a:r>
            <a:r>
              <a:rPr lang="en-US" b="1" dirty="0"/>
              <a:t>used in SQL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Create : Creates a new table in the database.</a:t>
            </a:r>
          </a:p>
          <a:p>
            <a:pPr fontAlgn="base"/>
            <a:r>
              <a:rPr lang="en-US" dirty="0"/>
              <a:t> Select : Retrieves data from a database.</a:t>
            </a:r>
          </a:p>
          <a:p>
            <a:pPr fontAlgn="base"/>
            <a:r>
              <a:rPr lang="en-US" dirty="0"/>
              <a:t> Insert Into : Adds new records into a table.</a:t>
            </a:r>
          </a:p>
          <a:p>
            <a:pPr fontAlgn="base"/>
            <a:r>
              <a:rPr lang="en-US" dirty="0"/>
              <a:t> Update : Modifies existing records in a table.</a:t>
            </a:r>
          </a:p>
          <a:p>
            <a:pPr fontAlgn="base"/>
            <a:r>
              <a:rPr lang="en-US" dirty="0"/>
              <a:t> Alter : Modifies an existing table structure.</a:t>
            </a:r>
          </a:p>
          <a:p>
            <a:pPr fontAlgn="base"/>
            <a:r>
              <a:rPr lang="en-US" dirty="0"/>
              <a:t> Drop : Deletes a table from the database.</a:t>
            </a:r>
          </a:p>
          <a:p>
            <a:pPr fontAlgn="base"/>
            <a:r>
              <a:rPr lang="en-US" dirty="0"/>
              <a:t> Joins : Combines two or more tables.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user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1. customer income status</a:t>
            </a:r>
            <a:endParaRPr lang="en-US" dirty="0"/>
          </a:p>
          <a:p>
            <a:pPr>
              <a:buNone/>
            </a:pPr>
            <a:r>
              <a:rPr lang="en-IN" dirty="0"/>
              <a:t>2. loan status</a:t>
            </a:r>
            <a:endParaRPr lang="en-US" dirty="0"/>
          </a:p>
          <a:p>
            <a:pPr>
              <a:buNone/>
            </a:pPr>
            <a:r>
              <a:rPr lang="en-IN" dirty="0"/>
              <a:t>3. customer info</a:t>
            </a:r>
            <a:endParaRPr lang="en-US" dirty="0"/>
          </a:p>
          <a:p>
            <a:pPr>
              <a:buNone/>
            </a:pPr>
            <a:r>
              <a:rPr lang="en-IN" dirty="0"/>
              <a:t>4. country state</a:t>
            </a:r>
            <a:endParaRPr lang="en-US" dirty="0"/>
          </a:p>
          <a:p>
            <a:pPr>
              <a:buNone/>
            </a:pPr>
            <a:r>
              <a:rPr lang="en-IN" dirty="0"/>
              <a:t>5. region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Import </a:t>
            </a:r>
            <a:r>
              <a:rPr lang="en-IN" sz="2400" b="1" dirty="0" smtClean="0"/>
              <a:t>table from sheet 1</a:t>
            </a:r>
            <a:r>
              <a:rPr lang="en-IN" sz="2400" dirty="0" smtClean="0"/>
              <a:t>-</a:t>
            </a:r>
            <a:br>
              <a:rPr lang="en-IN" sz="2400" dirty="0" smtClean="0"/>
            </a:br>
            <a:r>
              <a:rPr lang="en-IN" sz="2400" dirty="0" smtClean="0"/>
              <a:t> Customer income status set customer criteria based on applicant income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Query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r>
              <a:rPr lang="en-US" sz="2400" dirty="0" smtClean="0"/>
              <a:t>select * from </a:t>
            </a:r>
            <a:r>
              <a:rPr lang="en-US" sz="2400" dirty="0" err="1" smtClean="0"/>
              <a:t>customer_income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select *,</a:t>
            </a:r>
          </a:p>
          <a:p>
            <a:pPr>
              <a:buNone/>
            </a:pPr>
            <a:r>
              <a:rPr lang="en-US" sz="2400" dirty="0" smtClean="0"/>
              <a:t>Case</a:t>
            </a:r>
          </a:p>
          <a:p>
            <a:pPr>
              <a:buNone/>
            </a:pPr>
            <a:r>
              <a:rPr lang="en-US" sz="2400" dirty="0" smtClean="0"/>
              <a:t>when (</a:t>
            </a:r>
            <a:r>
              <a:rPr lang="en-US" sz="2400" dirty="0" err="1" smtClean="0"/>
              <a:t>applicantincome</a:t>
            </a:r>
            <a:r>
              <a:rPr lang="en-US" sz="2400" dirty="0" smtClean="0"/>
              <a:t> &gt;=15000) then "Grade A“</a:t>
            </a:r>
          </a:p>
          <a:p>
            <a:pPr>
              <a:buNone/>
            </a:pPr>
            <a:r>
              <a:rPr lang="en-US" sz="2400" dirty="0" smtClean="0"/>
              <a:t>when (</a:t>
            </a:r>
            <a:r>
              <a:rPr lang="en-US" sz="2400" dirty="0" err="1" smtClean="0"/>
              <a:t>applicantincome</a:t>
            </a:r>
            <a:r>
              <a:rPr lang="en-US" sz="2400" dirty="0" smtClean="0"/>
              <a:t> &gt;=9000) then "Grade B“</a:t>
            </a:r>
          </a:p>
          <a:p>
            <a:pPr>
              <a:buNone/>
            </a:pPr>
            <a:r>
              <a:rPr lang="en-US" sz="2400" dirty="0" smtClean="0"/>
              <a:t>when (</a:t>
            </a:r>
            <a:r>
              <a:rPr lang="en-US" sz="2400" dirty="0" err="1" smtClean="0"/>
              <a:t>applicantincome</a:t>
            </a:r>
            <a:r>
              <a:rPr lang="en-US" sz="2400" dirty="0" smtClean="0"/>
              <a:t> &gt;=5000) then "Grade C“</a:t>
            </a:r>
          </a:p>
          <a:p>
            <a:pPr>
              <a:buNone/>
            </a:pPr>
            <a:r>
              <a:rPr lang="en-US" sz="2400" dirty="0" err="1" smtClean="0"/>
              <a:t>else"Low_class"end</a:t>
            </a:r>
            <a:r>
              <a:rPr lang="en-US" sz="2400" dirty="0" smtClean="0"/>
              <a:t> as "Grades“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customer_income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Output:</a:t>
            </a:r>
            <a:endParaRPr lang="en-US" sz="28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6553200" cy="193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Monthly and Yearly Interest Percentage Calculation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Query:</a:t>
            </a:r>
          </a:p>
          <a:p>
            <a:pPr>
              <a:buNone/>
            </a:pPr>
            <a:r>
              <a:rPr lang="en-US" sz="2800" dirty="0" smtClean="0"/>
              <a:t>create table loan_det1  select loan_amounts.loan_id,loan_amounts.customer_id,loan_amounts.loan_amount, </a:t>
            </a:r>
            <a:r>
              <a:rPr lang="en-US" sz="2800" dirty="0" err="1" smtClean="0"/>
              <a:t>loan_det.customer_interest_percentage</a:t>
            </a:r>
            <a:r>
              <a:rPr lang="en-US" sz="2800" dirty="0" smtClean="0"/>
              <a:t> from </a:t>
            </a:r>
            <a:r>
              <a:rPr lang="en-US" sz="2800" dirty="0" err="1" smtClean="0"/>
              <a:t>loan_amounts</a:t>
            </a:r>
            <a:r>
              <a:rPr lang="en-US" sz="2800" dirty="0" smtClean="0"/>
              <a:t>   inner join </a:t>
            </a:r>
            <a:r>
              <a:rPr lang="en-US" sz="2800" dirty="0" err="1" smtClean="0"/>
              <a:t>loan_det</a:t>
            </a:r>
            <a:r>
              <a:rPr lang="en-US" sz="2800" dirty="0" smtClean="0"/>
              <a:t> on </a:t>
            </a:r>
            <a:r>
              <a:rPr lang="en-US" sz="2800" dirty="0" err="1" smtClean="0"/>
              <a:t>loan_amounts.loan_id</a:t>
            </a:r>
            <a:r>
              <a:rPr lang="en-US" sz="2800" dirty="0" smtClean="0"/>
              <a:t>= </a:t>
            </a:r>
            <a:r>
              <a:rPr lang="en-US" sz="2800" dirty="0" err="1" smtClean="0"/>
              <a:t>loan_det.Loan_id</a:t>
            </a:r>
            <a:r>
              <a:rPr lang="en-US" sz="2800" dirty="0" smtClean="0"/>
              <a:t>;  SELECT   </a:t>
            </a:r>
            <a:r>
              <a:rPr lang="en-US" sz="2800" dirty="0" err="1" smtClean="0"/>
              <a:t>loan_amount</a:t>
            </a:r>
            <a:r>
              <a:rPr lang="en-US" sz="2800" dirty="0" smtClean="0"/>
              <a:t> AS Principal,  </a:t>
            </a:r>
            <a:r>
              <a:rPr lang="en-US" sz="2800" dirty="0" err="1" smtClean="0"/>
              <a:t>customer_interest_percentage</a:t>
            </a:r>
            <a:r>
              <a:rPr lang="en-US" sz="2800" dirty="0" smtClean="0"/>
              <a:t> / 100 AS Rate, ROUND((</a:t>
            </a:r>
            <a:r>
              <a:rPr lang="en-US" sz="2800" dirty="0" err="1" smtClean="0"/>
              <a:t>loan_amount</a:t>
            </a:r>
            <a:r>
              <a:rPr lang="en-US" sz="2800" dirty="0" smtClean="0"/>
              <a:t> * (</a:t>
            </a:r>
            <a:r>
              <a:rPr lang="en-US" sz="2800" dirty="0" err="1" smtClean="0"/>
              <a:t>customer_interest_percentage</a:t>
            </a:r>
            <a:r>
              <a:rPr lang="en-US" sz="2800" dirty="0" smtClean="0"/>
              <a:t> / 100)) / 12, 2) AS </a:t>
            </a:r>
            <a:r>
              <a:rPr lang="en-US" sz="2800" dirty="0" err="1" smtClean="0"/>
              <a:t>Monthly_interest</a:t>
            </a:r>
            <a:r>
              <a:rPr lang="en-US" sz="2800" dirty="0" smtClean="0"/>
              <a:t>, ROUND(</a:t>
            </a:r>
            <a:r>
              <a:rPr lang="en-US" sz="2800" dirty="0" err="1" smtClean="0"/>
              <a:t>loan_amount</a:t>
            </a:r>
            <a:r>
              <a:rPr lang="en-US" sz="2800" dirty="0" smtClean="0"/>
              <a:t> * (</a:t>
            </a:r>
            <a:r>
              <a:rPr lang="en-US" sz="2800" dirty="0" err="1" smtClean="0"/>
              <a:t>customer_interest_percentage</a:t>
            </a:r>
            <a:r>
              <a:rPr lang="en-US" sz="2800" dirty="0" smtClean="0"/>
              <a:t> / 100), 2) AS </a:t>
            </a:r>
            <a:r>
              <a:rPr lang="en-US" sz="2800" dirty="0" err="1" smtClean="0"/>
              <a:t>Yearly_interest</a:t>
            </a:r>
            <a:r>
              <a:rPr lang="en-US" sz="2800" dirty="0" smtClean="0"/>
              <a:t>  FROM loan_det1;  </a:t>
            </a:r>
          </a:p>
          <a:p>
            <a:pPr>
              <a:buNone/>
            </a:pPr>
            <a:r>
              <a:rPr lang="en-US" sz="2800" dirty="0" smtClean="0"/>
              <a:t>select * from loan_det1;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Output: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3481"/>
            <a:ext cx="8229600" cy="1712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1064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LOAN MANAGEMENT SYSTEM</vt:lpstr>
      <vt:lpstr>SQL</vt:lpstr>
      <vt:lpstr>Slide 3</vt:lpstr>
      <vt:lpstr>  Commands used in SQL  </vt:lpstr>
      <vt:lpstr>Data Set user for this Project</vt:lpstr>
      <vt:lpstr>Slide 6</vt:lpstr>
      <vt:lpstr>Output:</vt:lpstr>
      <vt:lpstr>Monthly and Yearly Interest Percentage Calculation</vt:lpstr>
      <vt:lpstr>Output:</vt:lpstr>
      <vt:lpstr>Sheet 2 - loan status </vt:lpstr>
      <vt:lpstr>Create a Loan_amount and Remarks_update table.</vt:lpstr>
      <vt:lpstr>Create statement level trigger for cibil score </vt:lpstr>
      <vt:lpstr>After creating Triggers, we have to insert the values into the Tables.</vt:lpstr>
      <vt:lpstr>Output for the Row Level trigger:</vt:lpstr>
      <vt:lpstr>Output for statement level trigger</vt:lpstr>
      <vt:lpstr>Slide 16</vt:lpstr>
      <vt:lpstr>Output for update Gender and Age:</vt:lpstr>
      <vt:lpstr>Slide 18</vt:lpstr>
      <vt:lpstr>Output for joining all the 5 Tables</vt:lpstr>
      <vt:lpstr>Output:  the mismatching value is region_id=13.1.</vt:lpstr>
      <vt:lpstr> Filtering high_cibil_score_status customers. </vt:lpstr>
      <vt:lpstr>Output for filtering the “High_cibil_score_status”</vt:lpstr>
      <vt:lpstr>Slide 23</vt:lpstr>
      <vt:lpstr>Output for filtering the home office and corporate in country_state2 table</vt:lpstr>
      <vt:lpstr>Procedure:</vt:lpstr>
      <vt:lpstr>Slide 26</vt:lpstr>
      <vt:lpstr>Slide 27</vt:lpstr>
      <vt:lpstr>Slide 28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dell</dc:creator>
  <cp:lastModifiedBy>dell</cp:lastModifiedBy>
  <cp:revision>18</cp:revision>
  <dcterms:created xsi:type="dcterms:W3CDTF">2024-09-25T16:19:16Z</dcterms:created>
  <dcterms:modified xsi:type="dcterms:W3CDTF">2024-09-27T14:58:21Z</dcterms:modified>
</cp:coreProperties>
</file>