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15"/>
  </p:notesMasterIdLst>
  <p:sldIdLst>
    <p:sldId id="256" r:id="rId2"/>
    <p:sldId id="257" r:id="rId3"/>
    <p:sldId id="258" r:id="rId4"/>
    <p:sldId id="259" r:id="rId5"/>
    <p:sldId id="260" r:id="rId6"/>
    <p:sldId id="263" r:id="rId7"/>
    <p:sldId id="266" r:id="rId8"/>
    <p:sldId id="267" r:id="rId9"/>
    <p:sldId id="268" r:id="rId10"/>
    <p:sldId id="269" r:id="rId11"/>
    <p:sldId id="271" r:id="rId12"/>
    <p:sldId id="27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338D17-3097-4443-82EB-E4FD92326007}" v="10" dt="2024-04-16T15:08:31.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Mahesh Babu Korrapati" userId="db8b565b2f371a5a" providerId="LiveId" clId="{BD338D17-3097-4443-82EB-E4FD92326007}"/>
    <pc:docChg chg="undo custSel addSld delSld modSld sldOrd">
      <pc:chgData name="Venkata Mahesh Babu Korrapati" userId="db8b565b2f371a5a" providerId="LiveId" clId="{BD338D17-3097-4443-82EB-E4FD92326007}" dt="2024-04-16T15:08:33.945" v="1730" actId="26606"/>
      <pc:docMkLst>
        <pc:docMk/>
      </pc:docMkLst>
      <pc:sldChg chg="addSp delSp modSp mod setBg">
        <pc:chgData name="Venkata Mahesh Babu Korrapati" userId="db8b565b2f371a5a" providerId="LiveId" clId="{BD338D17-3097-4443-82EB-E4FD92326007}" dt="2024-04-16T14:41:39.536" v="1677" actId="20577"/>
        <pc:sldMkLst>
          <pc:docMk/>
          <pc:sldMk cId="1922742105" sldId="257"/>
        </pc:sldMkLst>
        <pc:spChg chg="mod">
          <ac:chgData name="Venkata Mahesh Babu Korrapati" userId="db8b565b2f371a5a" providerId="LiveId" clId="{BD338D17-3097-4443-82EB-E4FD92326007}" dt="2024-04-15T02:06:17.761" v="5" actId="26606"/>
          <ac:spMkLst>
            <pc:docMk/>
            <pc:sldMk cId="1922742105" sldId="257"/>
            <ac:spMk id="2" creationId="{C6255DFB-D471-C849-9466-F1F50F9EB8A4}"/>
          </ac:spMkLst>
        </pc:spChg>
        <pc:spChg chg="add del">
          <ac:chgData name="Venkata Mahesh Babu Korrapati" userId="db8b565b2f371a5a" providerId="LiveId" clId="{BD338D17-3097-4443-82EB-E4FD92326007}" dt="2024-04-15T02:06:17.761" v="5" actId="26606"/>
          <ac:spMkLst>
            <pc:docMk/>
            <pc:sldMk cId="1922742105" sldId="257"/>
            <ac:spMk id="3" creationId="{45D71BDF-46D3-9351-8433-655D817D55CF}"/>
          </ac:spMkLst>
        </pc:spChg>
        <pc:spChg chg="add del">
          <ac:chgData name="Venkata Mahesh Babu Korrapati" userId="db8b565b2f371a5a" providerId="LiveId" clId="{BD338D17-3097-4443-82EB-E4FD92326007}" dt="2024-04-15T02:06:17.746" v="4" actId="26606"/>
          <ac:spMkLst>
            <pc:docMk/>
            <pc:sldMk cId="1922742105" sldId="257"/>
            <ac:spMk id="8" creationId="{45D71BDF-46D3-9351-8433-655D817D55CF}"/>
          </ac:spMkLst>
        </pc:spChg>
        <pc:spChg chg="add del">
          <ac:chgData name="Venkata Mahesh Babu Korrapati" userId="db8b565b2f371a5a" providerId="LiveId" clId="{BD338D17-3097-4443-82EB-E4FD92326007}" dt="2024-04-15T02:06:17.746" v="4" actId="26606"/>
          <ac:spMkLst>
            <pc:docMk/>
            <pc:sldMk cId="1922742105" sldId="257"/>
            <ac:spMk id="10" creationId="{2C9A9DA9-7DC8-488B-A882-123947B0F3D9}"/>
          </ac:spMkLst>
        </pc:spChg>
        <pc:spChg chg="add del">
          <ac:chgData name="Venkata Mahesh Babu Korrapati" userId="db8b565b2f371a5a" providerId="LiveId" clId="{BD338D17-3097-4443-82EB-E4FD92326007}" dt="2024-04-15T02:06:17.746" v="4" actId="26606"/>
          <ac:spMkLst>
            <pc:docMk/>
            <pc:sldMk cId="1922742105" sldId="257"/>
            <ac:spMk id="12" creationId="{57F6BDD4-E066-4008-8011-6CC31AEB4556}"/>
          </ac:spMkLst>
        </pc:spChg>
        <pc:spChg chg="add del">
          <ac:chgData name="Venkata Mahesh Babu Korrapati" userId="db8b565b2f371a5a" providerId="LiveId" clId="{BD338D17-3097-4443-82EB-E4FD92326007}" dt="2024-04-15T02:06:17.746" v="4" actId="26606"/>
          <ac:spMkLst>
            <pc:docMk/>
            <pc:sldMk cId="1922742105" sldId="257"/>
            <ac:spMk id="14" creationId="{2711A8FB-68FC-45FC-B01E-38F809E2D439}"/>
          </ac:spMkLst>
        </pc:spChg>
        <pc:spChg chg="add del">
          <ac:chgData name="Venkata Mahesh Babu Korrapati" userId="db8b565b2f371a5a" providerId="LiveId" clId="{BD338D17-3097-4443-82EB-E4FD92326007}" dt="2024-04-15T02:06:17.746" v="4" actId="26606"/>
          <ac:spMkLst>
            <pc:docMk/>
            <pc:sldMk cId="1922742105" sldId="257"/>
            <ac:spMk id="16" creationId="{2A865FE3-5FC9-4049-87CF-30019C46C0F5}"/>
          </ac:spMkLst>
        </pc:spChg>
        <pc:spChg chg="add del">
          <ac:chgData name="Venkata Mahesh Babu Korrapati" userId="db8b565b2f371a5a" providerId="LiveId" clId="{BD338D17-3097-4443-82EB-E4FD92326007}" dt="2024-04-15T02:06:33.068" v="6" actId="26606"/>
          <ac:spMkLst>
            <pc:docMk/>
            <pc:sldMk cId="1922742105" sldId="257"/>
            <ac:spMk id="18" creationId="{2C9A9DA9-7DC8-488B-A882-123947B0F3D9}"/>
          </ac:spMkLst>
        </pc:spChg>
        <pc:spChg chg="add del">
          <ac:chgData name="Venkata Mahesh Babu Korrapati" userId="db8b565b2f371a5a" providerId="LiveId" clId="{BD338D17-3097-4443-82EB-E4FD92326007}" dt="2024-04-15T02:06:33.068" v="6" actId="26606"/>
          <ac:spMkLst>
            <pc:docMk/>
            <pc:sldMk cId="1922742105" sldId="257"/>
            <ac:spMk id="19" creationId="{57F6BDD4-E066-4008-8011-6CC31AEB4556}"/>
          </ac:spMkLst>
        </pc:spChg>
        <pc:spChg chg="add del">
          <ac:chgData name="Venkata Mahesh Babu Korrapati" userId="db8b565b2f371a5a" providerId="LiveId" clId="{BD338D17-3097-4443-82EB-E4FD92326007}" dt="2024-04-15T02:06:33.068" v="6" actId="26606"/>
          <ac:spMkLst>
            <pc:docMk/>
            <pc:sldMk cId="1922742105" sldId="257"/>
            <ac:spMk id="20" creationId="{2711A8FB-68FC-45FC-B01E-38F809E2D439}"/>
          </ac:spMkLst>
        </pc:spChg>
        <pc:spChg chg="add del">
          <ac:chgData name="Venkata Mahesh Babu Korrapati" userId="db8b565b2f371a5a" providerId="LiveId" clId="{BD338D17-3097-4443-82EB-E4FD92326007}" dt="2024-04-15T02:06:33.068" v="6" actId="26606"/>
          <ac:spMkLst>
            <pc:docMk/>
            <pc:sldMk cId="1922742105" sldId="257"/>
            <ac:spMk id="21" creationId="{2A865FE3-5FC9-4049-87CF-30019C46C0F5}"/>
          </ac:spMkLst>
        </pc:spChg>
        <pc:spChg chg="add mod">
          <ac:chgData name="Venkata Mahesh Babu Korrapati" userId="db8b565b2f371a5a" providerId="LiveId" clId="{BD338D17-3097-4443-82EB-E4FD92326007}" dt="2024-04-16T14:41:39.536" v="1677" actId="20577"/>
          <ac:spMkLst>
            <pc:docMk/>
            <pc:sldMk cId="1922742105" sldId="257"/>
            <ac:spMk id="22" creationId="{45D71BDF-46D3-9351-8433-655D817D55CF}"/>
          </ac:spMkLst>
        </pc:spChg>
        <pc:spChg chg="add">
          <ac:chgData name="Venkata Mahesh Babu Korrapati" userId="db8b565b2f371a5a" providerId="LiveId" clId="{BD338D17-3097-4443-82EB-E4FD92326007}" dt="2024-04-15T02:06:33.068" v="6" actId="26606"/>
          <ac:spMkLst>
            <pc:docMk/>
            <pc:sldMk cId="1922742105" sldId="257"/>
            <ac:spMk id="28" creationId="{2C9A9DA9-7DC8-488B-A882-123947B0F3D9}"/>
          </ac:spMkLst>
        </pc:spChg>
        <pc:spChg chg="add">
          <ac:chgData name="Venkata Mahesh Babu Korrapati" userId="db8b565b2f371a5a" providerId="LiveId" clId="{BD338D17-3097-4443-82EB-E4FD92326007}" dt="2024-04-15T02:06:33.068" v="6" actId="26606"/>
          <ac:spMkLst>
            <pc:docMk/>
            <pc:sldMk cId="1922742105" sldId="257"/>
            <ac:spMk id="30" creationId="{57F6BDD4-E066-4008-8011-6CC31AEB4556}"/>
          </ac:spMkLst>
        </pc:spChg>
        <pc:spChg chg="add">
          <ac:chgData name="Venkata Mahesh Babu Korrapati" userId="db8b565b2f371a5a" providerId="LiveId" clId="{BD338D17-3097-4443-82EB-E4FD92326007}" dt="2024-04-15T02:06:33.068" v="6" actId="26606"/>
          <ac:spMkLst>
            <pc:docMk/>
            <pc:sldMk cId="1922742105" sldId="257"/>
            <ac:spMk id="32" creationId="{2711A8FB-68FC-45FC-B01E-38F809E2D439}"/>
          </ac:spMkLst>
        </pc:spChg>
        <pc:spChg chg="add">
          <ac:chgData name="Venkata Mahesh Babu Korrapati" userId="db8b565b2f371a5a" providerId="LiveId" clId="{BD338D17-3097-4443-82EB-E4FD92326007}" dt="2024-04-15T02:06:33.068" v="6" actId="26606"/>
          <ac:spMkLst>
            <pc:docMk/>
            <pc:sldMk cId="1922742105" sldId="257"/>
            <ac:spMk id="34" creationId="{2A865FE3-5FC9-4049-87CF-30019C46C0F5}"/>
          </ac:spMkLst>
        </pc:spChg>
        <pc:graphicFrameChg chg="add del">
          <ac:chgData name="Venkata Mahesh Babu Korrapati" userId="db8b565b2f371a5a" providerId="LiveId" clId="{BD338D17-3097-4443-82EB-E4FD92326007}" dt="2024-04-15T02:06:13.413" v="2" actId="26606"/>
          <ac:graphicFrameMkLst>
            <pc:docMk/>
            <pc:sldMk cId="1922742105" sldId="257"/>
            <ac:graphicFrameMk id="5" creationId="{6FC6FB97-6808-159B-B31E-8B66EEED9C46}"/>
          </ac:graphicFrameMkLst>
        </pc:graphicFrameChg>
        <pc:picChg chg="add del">
          <ac:chgData name="Venkata Mahesh Babu Korrapati" userId="db8b565b2f371a5a" providerId="LiveId" clId="{BD338D17-3097-4443-82EB-E4FD92326007}" dt="2024-04-15T02:06:17.746" v="4" actId="26606"/>
          <ac:picMkLst>
            <pc:docMk/>
            <pc:sldMk cId="1922742105" sldId="257"/>
            <ac:picMk id="7" creationId="{9B0DE8A2-CBFC-7A7B-35A9-F6C379F928B4}"/>
          </ac:picMkLst>
        </pc:picChg>
        <pc:picChg chg="add">
          <ac:chgData name="Venkata Mahesh Babu Korrapati" userId="db8b565b2f371a5a" providerId="LiveId" clId="{BD338D17-3097-4443-82EB-E4FD92326007}" dt="2024-04-15T02:06:17.761" v="5" actId="26606"/>
          <ac:picMkLst>
            <pc:docMk/>
            <pc:sldMk cId="1922742105" sldId="257"/>
            <ac:picMk id="23" creationId="{756F586A-7434-C7D6-CA9B-DA2116D4A46C}"/>
          </ac:picMkLst>
        </pc:picChg>
      </pc:sldChg>
      <pc:sldChg chg="new del">
        <pc:chgData name="Venkata Mahesh Babu Korrapati" userId="db8b565b2f371a5a" providerId="LiveId" clId="{BD338D17-3097-4443-82EB-E4FD92326007}" dt="2024-04-15T02:07:02.245" v="7" actId="2696"/>
        <pc:sldMkLst>
          <pc:docMk/>
          <pc:sldMk cId="2344680325" sldId="258"/>
        </pc:sldMkLst>
      </pc:sldChg>
      <pc:sldChg chg="addSp delSp modSp new mod setBg">
        <pc:chgData name="Venkata Mahesh Babu Korrapati" userId="db8b565b2f371a5a" providerId="LiveId" clId="{BD338D17-3097-4443-82EB-E4FD92326007}" dt="2024-04-15T18:53:35.265" v="882" actId="2711"/>
        <pc:sldMkLst>
          <pc:docMk/>
          <pc:sldMk cId="2682430346" sldId="258"/>
        </pc:sldMkLst>
        <pc:spChg chg="mod">
          <ac:chgData name="Venkata Mahesh Babu Korrapati" userId="db8b565b2f371a5a" providerId="LiveId" clId="{BD338D17-3097-4443-82EB-E4FD92326007}" dt="2024-04-15T02:10:07.459" v="77" actId="26606"/>
          <ac:spMkLst>
            <pc:docMk/>
            <pc:sldMk cId="2682430346" sldId="258"/>
            <ac:spMk id="2" creationId="{A87F3198-A04C-034F-54BE-5284C6D7F11A}"/>
          </ac:spMkLst>
        </pc:spChg>
        <pc:spChg chg="mod">
          <ac:chgData name="Venkata Mahesh Babu Korrapati" userId="db8b565b2f371a5a" providerId="LiveId" clId="{BD338D17-3097-4443-82EB-E4FD92326007}" dt="2024-04-15T18:53:35.265" v="882" actId="2711"/>
          <ac:spMkLst>
            <pc:docMk/>
            <pc:sldMk cId="2682430346" sldId="258"/>
            <ac:spMk id="3" creationId="{53449C3A-E219-8874-DD22-130AA041695A}"/>
          </ac:spMkLst>
        </pc:spChg>
        <pc:spChg chg="add del">
          <ac:chgData name="Venkata Mahesh Babu Korrapati" userId="db8b565b2f371a5a" providerId="LiveId" clId="{BD338D17-3097-4443-82EB-E4FD92326007}" dt="2024-04-15T02:10:07.426" v="76" actId="26606"/>
          <ac:spMkLst>
            <pc:docMk/>
            <pc:sldMk cId="2682430346" sldId="258"/>
            <ac:spMk id="9" creationId="{94E4D846-3AFC-4F86-8C35-24B0542A269D}"/>
          </ac:spMkLst>
        </pc:spChg>
        <pc:spChg chg="add">
          <ac:chgData name="Venkata Mahesh Babu Korrapati" userId="db8b565b2f371a5a" providerId="LiveId" clId="{BD338D17-3097-4443-82EB-E4FD92326007}" dt="2024-04-15T02:10:07.459" v="77" actId="26606"/>
          <ac:spMkLst>
            <pc:docMk/>
            <pc:sldMk cId="2682430346" sldId="258"/>
            <ac:spMk id="10" creationId="{2C9A9DA9-7DC8-488B-A882-123947B0F3D9}"/>
          </ac:spMkLst>
        </pc:spChg>
        <pc:spChg chg="add del">
          <ac:chgData name="Venkata Mahesh Babu Korrapati" userId="db8b565b2f371a5a" providerId="LiveId" clId="{BD338D17-3097-4443-82EB-E4FD92326007}" dt="2024-04-15T02:10:07.426" v="76" actId="26606"/>
          <ac:spMkLst>
            <pc:docMk/>
            <pc:sldMk cId="2682430346" sldId="258"/>
            <ac:spMk id="11" creationId="{4F981527-1C7E-4847-B180-945BFB1A8D73}"/>
          </ac:spMkLst>
        </pc:spChg>
        <pc:spChg chg="add">
          <ac:chgData name="Venkata Mahesh Babu Korrapati" userId="db8b565b2f371a5a" providerId="LiveId" clId="{BD338D17-3097-4443-82EB-E4FD92326007}" dt="2024-04-15T02:10:07.459" v="77" actId="26606"/>
          <ac:spMkLst>
            <pc:docMk/>
            <pc:sldMk cId="2682430346" sldId="258"/>
            <ac:spMk id="12" creationId="{57F6BDD4-E066-4008-8011-6CC31AEB4556}"/>
          </ac:spMkLst>
        </pc:spChg>
        <pc:spChg chg="add del">
          <ac:chgData name="Venkata Mahesh Babu Korrapati" userId="db8b565b2f371a5a" providerId="LiveId" clId="{BD338D17-3097-4443-82EB-E4FD92326007}" dt="2024-04-15T02:10:07.426" v="76" actId="26606"/>
          <ac:spMkLst>
            <pc:docMk/>
            <pc:sldMk cId="2682430346" sldId="258"/>
            <ac:spMk id="13" creationId="{55D4142C-5077-457F-A6AD-3FECFDB39685}"/>
          </ac:spMkLst>
        </pc:spChg>
        <pc:spChg chg="add">
          <ac:chgData name="Venkata Mahesh Babu Korrapati" userId="db8b565b2f371a5a" providerId="LiveId" clId="{BD338D17-3097-4443-82EB-E4FD92326007}" dt="2024-04-15T02:10:07.459" v="77" actId="26606"/>
          <ac:spMkLst>
            <pc:docMk/>
            <pc:sldMk cId="2682430346" sldId="258"/>
            <ac:spMk id="14" creationId="{2711A8FB-68FC-45FC-B01E-38F809E2D439}"/>
          </ac:spMkLst>
        </pc:spChg>
        <pc:spChg chg="add del">
          <ac:chgData name="Venkata Mahesh Babu Korrapati" userId="db8b565b2f371a5a" providerId="LiveId" clId="{BD338D17-3097-4443-82EB-E4FD92326007}" dt="2024-04-15T02:10:07.426" v="76" actId="26606"/>
          <ac:spMkLst>
            <pc:docMk/>
            <pc:sldMk cId="2682430346" sldId="258"/>
            <ac:spMk id="15" creationId="{7A5F0580-5EE9-419F-96EE-B6529EF6E7D0}"/>
          </ac:spMkLst>
        </pc:spChg>
        <pc:spChg chg="add">
          <ac:chgData name="Venkata Mahesh Babu Korrapati" userId="db8b565b2f371a5a" providerId="LiveId" clId="{BD338D17-3097-4443-82EB-E4FD92326007}" dt="2024-04-15T02:10:07.459" v="77" actId="26606"/>
          <ac:spMkLst>
            <pc:docMk/>
            <pc:sldMk cId="2682430346" sldId="258"/>
            <ac:spMk id="16" creationId="{2A865FE3-5FC9-4049-87CF-30019C46C0F5}"/>
          </ac:spMkLst>
        </pc:spChg>
        <pc:picChg chg="add del">
          <ac:chgData name="Venkata Mahesh Babu Korrapati" userId="db8b565b2f371a5a" providerId="LiveId" clId="{BD338D17-3097-4443-82EB-E4FD92326007}" dt="2024-04-15T02:10:07.426" v="76" actId="26606"/>
          <ac:picMkLst>
            <pc:docMk/>
            <pc:sldMk cId="2682430346" sldId="258"/>
            <ac:picMk id="5" creationId="{4E84C559-C7CF-8F40-5C8B-60E4D79AD151}"/>
          </ac:picMkLst>
        </pc:picChg>
        <pc:picChg chg="add">
          <ac:chgData name="Venkata Mahesh Babu Korrapati" userId="db8b565b2f371a5a" providerId="LiveId" clId="{BD338D17-3097-4443-82EB-E4FD92326007}" dt="2024-04-15T02:10:07.459" v="77" actId="26606"/>
          <ac:picMkLst>
            <pc:docMk/>
            <pc:sldMk cId="2682430346" sldId="258"/>
            <ac:picMk id="7" creationId="{9B8F57AC-C2C5-EF97-93BA-E07E961D05ED}"/>
          </ac:picMkLst>
        </pc:picChg>
      </pc:sldChg>
      <pc:sldChg chg="modSp new mod">
        <pc:chgData name="Venkata Mahesh Babu Korrapati" userId="db8b565b2f371a5a" providerId="LiveId" clId="{BD338D17-3097-4443-82EB-E4FD92326007}" dt="2024-04-16T14:42:04.640" v="1710" actId="20577"/>
        <pc:sldMkLst>
          <pc:docMk/>
          <pc:sldMk cId="4234937960" sldId="259"/>
        </pc:sldMkLst>
        <pc:spChg chg="mod">
          <ac:chgData name="Venkata Mahesh Babu Korrapati" userId="db8b565b2f371a5a" providerId="LiveId" clId="{BD338D17-3097-4443-82EB-E4FD92326007}" dt="2024-04-16T14:42:04.640" v="1710" actId="20577"/>
          <ac:spMkLst>
            <pc:docMk/>
            <pc:sldMk cId="4234937960" sldId="259"/>
            <ac:spMk id="2" creationId="{F9EF41CD-6DF0-E8EC-9D1D-32FFE12B58E4}"/>
          </ac:spMkLst>
        </pc:spChg>
        <pc:spChg chg="mod">
          <ac:chgData name="Venkata Mahesh Babu Korrapati" userId="db8b565b2f371a5a" providerId="LiveId" clId="{BD338D17-3097-4443-82EB-E4FD92326007}" dt="2024-04-15T15:35:13.358" v="118" actId="20577"/>
          <ac:spMkLst>
            <pc:docMk/>
            <pc:sldMk cId="4234937960" sldId="259"/>
            <ac:spMk id="3" creationId="{2A4FEF87-B1F4-DAD2-3549-23FCA4B1D664}"/>
          </ac:spMkLst>
        </pc:spChg>
      </pc:sldChg>
      <pc:sldChg chg="addSp modSp new mod setBg">
        <pc:chgData name="Venkata Mahesh Babu Korrapati" userId="db8b565b2f371a5a" providerId="LiveId" clId="{BD338D17-3097-4443-82EB-E4FD92326007}" dt="2024-04-15T17:12:38.730" v="796" actId="27636"/>
        <pc:sldMkLst>
          <pc:docMk/>
          <pc:sldMk cId="130315677" sldId="260"/>
        </pc:sldMkLst>
        <pc:spChg chg="mod">
          <ac:chgData name="Venkata Mahesh Babu Korrapati" userId="db8b565b2f371a5a" providerId="LiveId" clId="{BD338D17-3097-4443-82EB-E4FD92326007}" dt="2024-04-15T16:20:40.424" v="570" actId="26606"/>
          <ac:spMkLst>
            <pc:docMk/>
            <pc:sldMk cId="130315677" sldId="260"/>
            <ac:spMk id="2" creationId="{B7910B1F-1860-A84C-9578-7B662CB108A2}"/>
          </ac:spMkLst>
        </pc:spChg>
        <pc:spChg chg="mod">
          <ac:chgData name="Venkata Mahesh Babu Korrapati" userId="db8b565b2f371a5a" providerId="LiveId" clId="{BD338D17-3097-4443-82EB-E4FD92326007}" dt="2024-04-15T17:12:38.730" v="796" actId="27636"/>
          <ac:spMkLst>
            <pc:docMk/>
            <pc:sldMk cId="130315677" sldId="260"/>
            <ac:spMk id="3" creationId="{B56F6948-A6BB-B741-DAA2-F426F7283022}"/>
          </ac:spMkLst>
        </pc:spChg>
        <pc:spChg chg="add">
          <ac:chgData name="Venkata Mahesh Babu Korrapati" userId="db8b565b2f371a5a" providerId="LiveId" clId="{BD338D17-3097-4443-82EB-E4FD92326007}" dt="2024-04-15T16:20:40.424" v="570" actId="26606"/>
          <ac:spMkLst>
            <pc:docMk/>
            <pc:sldMk cId="130315677" sldId="260"/>
            <ac:spMk id="10" creationId="{2C9A9DA9-7DC8-488B-A882-123947B0F3D9}"/>
          </ac:spMkLst>
        </pc:spChg>
        <pc:spChg chg="add">
          <ac:chgData name="Venkata Mahesh Babu Korrapati" userId="db8b565b2f371a5a" providerId="LiveId" clId="{BD338D17-3097-4443-82EB-E4FD92326007}" dt="2024-04-15T16:20:40.424" v="570" actId="26606"/>
          <ac:spMkLst>
            <pc:docMk/>
            <pc:sldMk cId="130315677" sldId="260"/>
            <ac:spMk id="12" creationId="{57F6BDD4-E066-4008-8011-6CC31AEB4556}"/>
          </ac:spMkLst>
        </pc:spChg>
        <pc:spChg chg="add">
          <ac:chgData name="Venkata Mahesh Babu Korrapati" userId="db8b565b2f371a5a" providerId="LiveId" clId="{BD338D17-3097-4443-82EB-E4FD92326007}" dt="2024-04-15T16:20:40.424" v="570" actId="26606"/>
          <ac:spMkLst>
            <pc:docMk/>
            <pc:sldMk cId="130315677" sldId="260"/>
            <ac:spMk id="14" creationId="{2711A8FB-68FC-45FC-B01E-38F809E2D439}"/>
          </ac:spMkLst>
        </pc:spChg>
        <pc:spChg chg="add">
          <ac:chgData name="Venkata Mahesh Babu Korrapati" userId="db8b565b2f371a5a" providerId="LiveId" clId="{BD338D17-3097-4443-82EB-E4FD92326007}" dt="2024-04-15T16:20:40.424" v="570" actId="26606"/>
          <ac:spMkLst>
            <pc:docMk/>
            <pc:sldMk cId="130315677" sldId="260"/>
            <ac:spMk id="16" creationId="{2A865FE3-5FC9-4049-87CF-30019C46C0F5}"/>
          </ac:spMkLst>
        </pc:spChg>
        <pc:picChg chg="add">
          <ac:chgData name="Venkata Mahesh Babu Korrapati" userId="db8b565b2f371a5a" providerId="LiveId" clId="{BD338D17-3097-4443-82EB-E4FD92326007}" dt="2024-04-15T16:20:40.424" v="570" actId="26606"/>
          <ac:picMkLst>
            <pc:docMk/>
            <pc:sldMk cId="130315677" sldId="260"/>
            <ac:picMk id="7" creationId="{B2986E4A-29A3-AC37-A264-F9D8BAAE2070}"/>
          </ac:picMkLst>
        </pc:picChg>
      </pc:sldChg>
      <pc:sldChg chg="new del">
        <pc:chgData name="Venkata Mahesh Babu Korrapati" userId="db8b565b2f371a5a" providerId="LiveId" clId="{BD338D17-3097-4443-82EB-E4FD92326007}" dt="2024-04-15T16:21:33.434" v="572" actId="2696"/>
        <pc:sldMkLst>
          <pc:docMk/>
          <pc:sldMk cId="1012537939" sldId="261"/>
        </pc:sldMkLst>
      </pc:sldChg>
      <pc:sldChg chg="addSp delSp modSp new del mod ord setBg">
        <pc:chgData name="Venkata Mahesh Babu Korrapati" userId="db8b565b2f371a5a" providerId="LiveId" clId="{BD338D17-3097-4443-82EB-E4FD92326007}" dt="2024-04-16T14:42:37.635" v="1712" actId="2696"/>
        <pc:sldMkLst>
          <pc:docMk/>
          <pc:sldMk cId="1313799459" sldId="261"/>
        </pc:sldMkLst>
        <pc:spChg chg="mod ord">
          <ac:chgData name="Venkata Mahesh Babu Korrapati" userId="db8b565b2f371a5a" providerId="LiveId" clId="{BD338D17-3097-4443-82EB-E4FD92326007}" dt="2024-04-15T22:17:45.550" v="980" actId="255"/>
          <ac:spMkLst>
            <pc:docMk/>
            <pc:sldMk cId="1313799459" sldId="261"/>
            <ac:spMk id="2" creationId="{24793E26-CA91-FBC4-B55A-0AA810EA1F38}"/>
          </ac:spMkLst>
        </pc:spChg>
        <pc:spChg chg="del">
          <ac:chgData name="Venkata Mahesh Babu Korrapati" userId="db8b565b2f371a5a" providerId="LiveId" clId="{BD338D17-3097-4443-82EB-E4FD92326007}" dt="2024-04-15T17:04:27.884" v="743" actId="931"/>
          <ac:spMkLst>
            <pc:docMk/>
            <pc:sldMk cId="1313799459" sldId="261"/>
            <ac:spMk id="3" creationId="{3B67463D-1B43-F072-392D-22A0E841246B}"/>
          </ac:spMkLst>
        </pc:spChg>
        <pc:spChg chg="mod">
          <ac:chgData name="Venkata Mahesh Babu Korrapati" userId="db8b565b2f371a5a" providerId="LiveId" clId="{BD338D17-3097-4443-82EB-E4FD92326007}" dt="2024-04-15T19:15:53.391" v="930" actId="14100"/>
          <ac:spMkLst>
            <pc:docMk/>
            <pc:sldMk cId="1313799459" sldId="261"/>
            <ac:spMk id="4" creationId="{27D65A70-3407-30EC-F75C-34F0BC953766}"/>
          </ac:spMkLst>
        </pc:spChg>
        <pc:spChg chg="add del mod">
          <ac:chgData name="Venkata Mahesh Babu Korrapati" userId="db8b565b2f371a5a" providerId="LiveId" clId="{BD338D17-3097-4443-82EB-E4FD92326007}" dt="2024-04-15T17:00:27.248" v="742"/>
          <ac:spMkLst>
            <pc:docMk/>
            <pc:sldMk cId="1313799459" sldId="261"/>
            <ac:spMk id="5" creationId="{2906B5D8-22C6-1C37-C113-81829374228C}"/>
          </ac:spMkLst>
        </pc:spChg>
        <pc:spChg chg="add mod">
          <ac:chgData name="Venkata Mahesh Babu Korrapati" userId="db8b565b2f371a5a" providerId="LiveId" clId="{BD338D17-3097-4443-82EB-E4FD92326007}" dt="2024-04-15T17:04:48.043" v="746" actId="26606"/>
          <ac:spMkLst>
            <pc:docMk/>
            <pc:sldMk cId="1313799459" sldId="261"/>
            <ac:spMk id="6" creationId="{874E788A-D69F-A5DA-0167-16D1C7E3F9F3}"/>
          </ac:spMkLst>
        </pc:spChg>
        <pc:spChg chg="add del">
          <ac:chgData name="Venkata Mahesh Babu Korrapati" userId="db8b565b2f371a5a" providerId="LiveId" clId="{BD338D17-3097-4443-82EB-E4FD92326007}" dt="2024-04-15T17:05:25.388" v="753" actId="26606"/>
          <ac:spMkLst>
            <pc:docMk/>
            <pc:sldMk cId="1313799459" sldId="261"/>
            <ac:spMk id="13" creationId="{2D6FBB9D-1CAA-4D05-AB33-BABDFE17B843}"/>
          </ac:spMkLst>
        </pc:spChg>
        <pc:spChg chg="add del">
          <ac:chgData name="Venkata Mahesh Babu Korrapati" userId="db8b565b2f371a5a" providerId="LiveId" clId="{BD338D17-3097-4443-82EB-E4FD92326007}" dt="2024-04-15T17:05:25.388" v="753" actId="26606"/>
          <ac:spMkLst>
            <pc:docMk/>
            <pc:sldMk cId="1313799459" sldId="261"/>
            <ac:spMk id="15" creationId="{04727B71-B4B6-4823-80A1-68C40B475118}"/>
          </ac:spMkLst>
        </pc:spChg>
        <pc:spChg chg="add del">
          <ac:chgData name="Venkata Mahesh Babu Korrapati" userId="db8b565b2f371a5a" providerId="LiveId" clId="{BD338D17-3097-4443-82EB-E4FD92326007}" dt="2024-04-15T17:05:25.388" v="753" actId="26606"/>
          <ac:spMkLst>
            <pc:docMk/>
            <pc:sldMk cId="1313799459" sldId="261"/>
            <ac:spMk id="17" creationId="{79A6DB05-9FB5-4B07-8675-74C23D4FD89D}"/>
          </ac:spMkLst>
        </pc:spChg>
        <pc:spChg chg="add del">
          <ac:chgData name="Venkata Mahesh Babu Korrapati" userId="db8b565b2f371a5a" providerId="LiveId" clId="{BD338D17-3097-4443-82EB-E4FD92326007}" dt="2024-04-15T17:05:25.388" v="753" actId="26606"/>
          <ac:spMkLst>
            <pc:docMk/>
            <pc:sldMk cId="1313799459" sldId="261"/>
            <ac:spMk id="19" creationId="{4E2ED6F9-63C3-4A8D-9BB4-1EA62533B672}"/>
          </ac:spMkLst>
        </pc:spChg>
        <pc:spChg chg="add del">
          <ac:chgData name="Venkata Mahesh Babu Korrapati" userId="db8b565b2f371a5a" providerId="LiveId" clId="{BD338D17-3097-4443-82EB-E4FD92326007}" dt="2024-04-15T17:05:25.388" v="753" actId="26606"/>
          <ac:spMkLst>
            <pc:docMk/>
            <pc:sldMk cId="1313799459" sldId="261"/>
            <ac:spMk id="21" creationId="{6D72081E-AD41-4FBB-B02B-698A68DBCA5E}"/>
          </ac:spMkLst>
        </pc:spChg>
        <pc:spChg chg="add del">
          <ac:chgData name="Venkata Mahesh Babu Korrapati" userId="db8b565b2f371a5a" providerId="LiveId" clId="{BD338D17-3097-4443-82EB-E4FD92326007}" dt="2024-04-15T17:05:25.388" v="753" actId="26606"/>
          <ac:spMkLst>
            <pc:docMk/>
            <pc:sldMk cId="1313799459" sldId="261"/>
            <ac:spMk id="23" creationId="{716248AD-805F-41BF-9B57-FC53E5B32F98}"/>
          </ac:spMkLst>
        </pc:spChg>
        <pc:spChg chg="add del">
          <ac:chgData name="Venkata Mahesh Babu Korrapati" userId="db8b565b2f371a5a" providerId="LiveId" clId="{BD338D17-3097-4443-82EB-E4FD92326007}" dt="2024-04-15T17:05:25.388" v="753" actId="26606"/>
          <ac:spMkLst>
            <pc:docMk/>
            <pc:sldMk cId="1313799459" sldId="261"/>
            <ac:spMk id="25" creationId="{1F82758F-B2B3-4F0A-BB90-4BFFEDD166D6}"/>
          </ac:spMkLst>
        </pc:spChg>
        <pc:spChg chg="add del">
          <ac:chgData name="Venkata Mahesh Babu Korrapati" userId="db8b565b2f371a5a" providerId="LiveId" clId="{BD338D17-3097-4443-82EB-E4FD92326007}" dt="2024-04-15T17:05:06.889" v="748" actId="26606"/>
          <ac:spMkLst>
            <pc:docMk/>
            <pc:sldMk cId="1313799459" sldId="261"/>
            <ac:spMk id="30" creationId="{2D6FBB9D-1CAA-4D05-AB33-BABDFE17B843}"/>
          </ac:spMkLst>
        </pc:spChg>
        <pc:spChg chg="add del">
          <ac:chgData name="Venkata Mahesh Babu Korrapati" userId="db8b565b2f371a5a" providerId="LiveId" clId="{BD338D17-3097-4443-82EB-E4FD92326007}" dt="2024-04-15T17:05:06.889" v="748" actId="26606"/>
          <ac:spMkLst>
            <pc:docMk/>
            <pc:sldMk cId="1313799459" sldId="261"/>
            <ac:spMk id="32" creationId="{04727B71-B4B6-4823-80A1-68C40B475118}"/>
          </ac:spMkLst>
        </pc:spChg>
        <pc:spChg chg="add del">
          <ac:chgData name="Venkata Mahesh Babu Korrapati" userId="db8b565b2f371a5a" providerId="LiveId" clId="{BD338D17-3097-4443-82EB-E4FD92326007}" dt="2024-04-15T17:05:06.889" v="748" actId="26606"/>
          <ac:spMkLst>
            <pc:docMk/>
            <pc:sldMk cId="1313799459" sldId="261"/>
            <ac:spMk id="34" creationId="{79A6DB05-9FB5-4B07-8675-74C23D4FD89D}"/>
          </ac:spMkLst>
        </pc:spChg>
        <pc:spChg chg="add del">
          <ac:chgData name="Venkata Mahesh Babu Korrapati" userId="db8b565b2f371a5a" providerId="LiveId" clId="{BD338D17-3097-4443-82EB-E4FD92326007}" dt="2024-04-15T17:05:06.889" v="748" actId="26606"/>
          <ac:spMkLst>
            <pc:docMk/>
            <pc:sldMk cId="1313799459" sldId="261"/>
            <ac:spMk id="36" creationId="{D1A4588A-55D5-49B8-BE41-54ACDCFF2C17}"/>
          </ac:spMkLst>
        </pc:spChg>
        <pc:spChg chg="add del">
          <ac:chgData name="Venkata Mahesh Babu Korrapati" userId="db8b565b2f371a5a" providerId="LiveId" clId="{BD338D17-3097-4443-82EB-E4FD92326007}" dt="2024-04-15T17:05:06.889" v="748" actId="26606"/>
          <ac:spMkLst>
            <pc:docMk/>
            <pc:sldMk cId="1313799459" sldId="261"/>
            <ac:spMk id="38" creationId="{F97E7EA2-EDCD-47E9-81BC-415C606D1B58}"/>
          </ac:spMkLst>
        </pc:spChg>
        <pc:spChg chg="add del">
          <ac:chgData name="Venkata Mahesh Babu Korrapati" userId="db8b565b2f371a5a" providerId="LiveId" clId="{BD338D17-3097-4443-82EB-E4FD92326007}" dt="2024-04-15T17:05:17.388" v="750" actId="26606"/>
          <ac:spMkLst>
            <pc:docMk/>
            <pc:sldMk cId="1313799459" sldId="261"/>
            <ac:spMk id="40" creationId="{716248AD-805F-41BF-9B57-FC53E5B32F98}"/>
          </ac:spMkLst>
        </pc:spChg>
        <pc:spChg chg="add del">
          <ac:chgData name="Venkata Mahesh Babu Korrapati" userId="db8b565b2f371a5a" providerId="LiveId" clId="{BD338D17-3097-4443-82EB-E4FD92326007}" dt="2024-04-15T17:05:17.388" v="750" actId="26606"/>
          <ac:spMkLst>
            <pc:docMk/>
            <pc:sldMk cId="1313799459" sldId="261"/>
            <ac:spMk id="41" creationId="{2D6FBB9D-1CAA-4D05-AB33-BABDFE17B843}"/>
          </ac:spMkLst>
        </pc:spChg>
        <pc:spChg chg="add del">
          <ac:chgData name="Venkata Mahesh Babu Korrapati" userId="db8b565b2f371a5a" providerId="LiveId" clId="{BD338D17-3097-4443-82EB-E4FD92326007}" dt="2024-04-15T17:05:17.388" v="750" actId="26606"/>
          <ac:spMkLst>
            <pc:docMk/>
            <pc:sldMk cId="1313799459" sldId="261"/>
            <ac:spMk id="42" creationId="{1F82758F-B2B3-4F0A-BB90-4BFFEDD166D6}"/>
          </ac:spMkLst>
        </pc:spChg>
        <pc:spChg chg="add del">
          <ac:chgData name="Venkata Mahesh Babu Korrapati" userId="db8b565b2f371a5a" providerId="LiveId" clId="{BD338D17-3097-4443-82EB-E4FD92326007}" dt="2024-04-15T17:05:17.388" v="750" actId="26606"/>
          <ac:spMkLst>
            <pc:docMk/>
            <pc:sldMk cId="1313799459" sldId="261"/>
            <ac:spMk id="43" creationId="{04727B71-B4B6-4823-80A1-68C40B475118}"/>
          </ac:spMkLst>
        </pc:spChg>
        <pc:spChg chg="add del">
          <ac:chgData name="Venkata Mahesh Babu Korrapati" userId="db8b565b2f371a5a" providerId="LiveId" clId="{BD338D17-3097-4443-82EB-E4FD92326007}" dt="2024-04-15T17:05:17.388" v="750" actId="26606"/>
          <ac:spMkLst>
            <pc:docMk/>
            <pc:sldMk cId="1313799459" sldId="261"/>
            <ac:spMk id="44" creationId="{79A6DB05-9FB5-4B07-8675-74C23D4FD89D}"/>
          </ac:spMkLst>
        </pc:spChg>
        <pc:spChg chg="add del">
          <ac:chgData name="Venkata Mahesh Babu Korrapati" userId="db8b565b2f371a5a" providerId="LiveId" clId="{BD338D17-3097-4443-82EB-E4FD92326007}" dt="2024-04-15T17:05:17.388" v="750" actId="26606"/>
          <ac:spMkLst>
            <pc:docMk/>
            <pc:sldMk cId="1313799459" sldId="261"/>
            <ac:spMk id="45" creationId="{4E2ED6F9-63C3-4A8D-9BB4-1EA62533B672}"/>
          </ac:spMkLst>
        </pc:spChg>
        <pc:spChg chg="add del">
          <ac:chgData name="Venkata Mahesh Babu Korrapati" userId="db8b565b2f371a5a" providerId="LiveId" clId="{BD338D17-3097-4443-82EB-E4FD92326007}" dt="2024-04-15T17:05:17.388" v="750" actId="26606"/>
          <ac:spMkLst>
            <pc:docMk/>
            <pc:sldMk cId="1313799459" sldId="261"/>
            <ac:spMk id="46" creationId="{6D72081E-AD41-4FBB-B02B-698A68DBCA5E}"/>
          </ac:spMkLst>
        </pc:spChg>
        <pc:spChg chg="add del">
          <ac:chgData name="Venkata Mahesh Babu Korrapati" userId="db8b565b2f371a5a" providerId="LiveId" clId="{BD338D17-3097-4443-82EB-E4FD92326007}" dt="2024-04-15T17:05:25.372" v="752" actId="26606"/>
          <ac:spMkLst>
            <pc:docMk/>
            <pc:sldMk cId="1313799459" sldId="261"/>
            <ac:spMk id="48" creationId="{2D6FBB9D-1CAA-4D05-AB33-BABDFE17B843}"/>
          </ac:spMkLst>
        </pc:spChg>
        <pc:spChg chg="add del">
          <ac:chgData name="Venkata Mahesh Babu Korrapati" userId="db8b565b2f371a5a" providerId="LiveId" clId="{BD338D17-3097-4443-82EB-E4FD92326007}" dt="2024-04-15T17:05:25.372" v="752" actId="26606"/>
          <ac:spMkLst>
            <pc:docMk/>
            <pc:sldMk cId="1313799459" sldId="261"/>
            <ac:spMk id="49" creationId="{04727B71-B4B6-4823-80A1-68C40B475118}"/>
          </ac:spMkLst>
        </pc:spChg>
        <pc:spChg chg="add del">
          <ac:chgData name="Venkata Mahesh Babu Korrapati" userId="db8b565b2f371a5a" providerId="LiveId" clId="{BD338D17-3097-4443-82EB-E4FD92326007}" dt="2024-04-15T17:05:25.372" v="752" actId="26606"/>
          <ac:spMkLst>
            <pc:docMk/>
            <pc:sldMk cId="1313799459" sldId="261"/>
            <ac:spMk id="50" creationId="{79A6DB05-9FB5-4B07-8675-74C23D4FD89D}"/>
          </ac:spMkLst>
        </pc:spChg>
        <pc:spChg chg="add del">
          <ac:chgData name="Venkata Mahesh Babu Korrapati" userId="db8b565b2f371a5a" providerId="LiveId" clId="{BD338D17-3097-4443-82EB-E4FD92326007}" dt="2024-04-15T17:05:25.372" v="752" actId="26606"/>
          <ac:spMkLst>
            <pc:docMk/>
            <pc:sldMk cId="1313799459" sldId="261"/>
            <ac:spMk id="51" creationId="{0B9EE3F3-89B7-43C3-8651-C4C96830993D}"/>
          </ac:spMkLst>
        </pc:spChg>
        <pc:spChg chg="add del">
          <ac:chgData name="Venkata Mahesh Babu Korrapati" userId="db8b565b2f371a5a" providerId="LiveId" clId="{BD338D17-3097-4443-82EB-E4FD92326007}" dt="2024-04-15T17:05:25.372" v="752" actId="26606"/>
          <ac:spMkLst>
            <pc:docMk/>
            <pc:sldMk cId="1313799459" sldId="261"/>
            <ac:spMk id="52" creationId="{33AE4636-AEEC-45D6-84D4-7AC2DA48ECF8}"/>
          </ac:spMkLst>
        </pc:spChg>
        <pc:spChg chg="add del">
          <ac:chgData name="Venkata Mahesh Babu Korrapati" userId="db8b565b2f371a5a" providerId="LiveId" clId="{BD338D17-3097-4443-82EB-E4FD92326007}" dt="2024-04-15T17:05:25.372" v="752" actId="26606"/>
          <ac:spMkLst>
            <pc:docMk/>
            <pc:sldMk cId="1313799459" sldId="261"/>
            <ac:spMk id="53" creationId="{8D9CE0F4-2EB2-4F1F-8AAC-DB3571D9FE10}"/>
          </ac:spMkLst>
        </pc:spChg>
        <pc:spChg chg="add">
          <ac:chgData name="Venkata Mahesh Babu Korrapati" userId="db8b565b2f371a5a" providerId="LiveId" clId="{BD338D17-3097-4443-82EB-E4FD92326007}" dt="2024-04-15T17:05:25.388" v="753" actId="26606"/>
          <ac:spMkLst>
            <pc:docMk/>
            <pc:sldMk cId="1313799459" sldId="261"/>
            <ac:spMk id="55" creationId="{2D6FBB9D-1CAA-4D05-AB33-BABDFE17B843}"/>
          </ac:spMkLst>
        </pc:spChg>
        <pc:spChg chg="add">
          <ac:chgData name="Venkata Mahesh Babu Korrapati" userId="db8b565b2f371a5a" providerId="LiveId" clId="{BD338D17-3097-4443-82EB-E4FD92326007}" dt="2024-04-15T17:05:25.388" v="753" actId="26606"/>
          <ac:spMkLst>
            <pc:docMk/>
            <pc:sldMk cId="1313799459" sldId="261"/>
            <ac:spMk id="56" creationId="{04727B71-B4B6-4823-80A1-68C40B475118}"/>
          </ac:spMkLst>
        </pc:spChg>
        <pc:spChg chg="add">
          <ac:chgData name="Venkata Mahesh Babu Korrapati" userId="db8b565b2f371a5a" providerId="LiveId" clId="{BD338D17-3097-4443-82EB-E4FD92326007}" dt="2024-04-15T17:05:25.388" v="753" actId="26606"/>
          <ac:spMkLst>
            <pc:docMk/>
            <pc:sldMk cId="1313799459" sldId="261"/>
            <ac:spMk id="57" creationId="{79A6DB05-9FB5-4B07-8675-74C23D4FD89D}"/>
          </ac:spMkLst>
        </pc:spChg>
        <pc:spChg chg="add">
          <ac:chgData name="Venkata Mahesh Babu Korrapati" userId="db8b565b2f371a5a" providerId="LiveId" clId="{BD338D17-3097-4443-82EB-E4FD92326007}" dt="2024-04-15T17:05:25.388" v="753" actId="26606"/>
          <ac:spMkLst>
            <pc:docMk/>
            <pc:sldMk cId="1313799459" sldId="261"/>
            <ac:spMk id="58" creationId="{4E2ED6F9-63C3-4A8D-9BB4-1EA62533B672}"/>
          </ac:spMkLst>
        </pc:spChg>
        <pc:spChg chg="add">
          <ac:chgData name="Venkata Mahesh Babu Korrapati" userId="db8b565b2f371a5a" providerId="LiveId" clId="{BD338D17-3097-4443-82EB-E4FD92326007}" dt="2024-04-15T17:05:25.388" v="753" actId="26606"/>
          <ac:spMkLst>
            <pc:docMk/>
            <pc:sldMk cId="1313799459" sldId="261"/>
            <ac:spMk id="59" creationId="{6D72081E-AD41-4FBB-B02B-698A68DBCA5E}"/>
          </ac:spMkLst>
        </pc:spChg>
        <pc:spChg chg="add">
          <ac:chgData name="Venkata Mahesh Babu Korrapati" userId="db8b565b2f371a5a" providerId="LiveId" clId="{BD338D17-3097-4443-82EB-E4FD92326007}" dt="2024-04-15T17:05:25.388" v="753" actId="26606"/>
          <ac:spMkLst>
            <pc:docMk/>
            <pc:sldMk cId="1313799459" sldId="261"/>
            <ac:spMk id="60" creationId="{716248AD-805F-41BF-9B57-FC53E5B32F98}"/>
          </ac:spMkLst>
        </pc:spChg>
        <pc:spChg chg="add">
          <ac:chgData name="Venkata Mahesh Babu Korrapati" userId="db8b565b2f371a5a" providerId="LiveId" clId="{BD338D17-3097-4443-82EB-E4FD92326007}" dt="2024-04-15T17:05:25.388" v="753" actId="26606"/>
          <ac:spMkLst>
            <pc:docMk/>
            <pc:sldMk cId="1313799459" sldId="261"/>
            <ac:spMk id="61" creationId="{1F82758F-B2B3-4F0A-BB90-4BFFEDD166D6}"/>
          </ac:spMkLst>
        </pc:spChg>
        <pc:picChg chg="add mod ord">
          <ac:chgData name="Venkata Mahesh Babu Korrapati" userId="db8b565b2f371a5a" providerId="LiveId" clId="{BD338D17-3097-4443-82EB-E4FD92326007}" dt="2024-04-15T17:05:25.372" v="752" actId="26606"/>
          <ac:picMkLst>
            <pc:docMk/>
            <pc:sldMk cId="1313799459" sldId="261"/>
            <ac:picMk id="8" creationId="{975A8284-C4E4-4809-28E5-C03070DB4813}"/>
          </ac:picMkLst>
        </pc:picChg>
      </pc:sldChg>
      <pc:sldChg chg="new del">
        <pc:chgData name="Venkata Mahesh Babu Korrapati" userId="db8b565b2f371a5a" providerId="LiveId" clId="{BD338D17-3097-4443-82EB-E4FD92326007}" dt="2024-04-15T16:23:15.229" v="574" actId="2696"/>
        <pc:sldMkLst>
          <pc:docMk/>
          <pc:sldMk cId="3210221274" sldId="261"/>
        </pc:sldMkLst>
      </pc:sldChg>
      <pc:sldChg chg="new del">
        <pc:chgData name="Venkata Mahesh Babu Korrapati" userId="db8b565b2f371a5a" providerId="LiveId" clId="{BD338D17-3097-4443-82EB-E4FD92326007}" dt="2024-04-15T16:46:56.926" v="602" actId="2696"/>
        <pc:sldMkLst>
          <pc:docMk/>
          <pc:sldMk cId="618744377" sldId="262"/>
        </pc:sldMkLst>
      </pc:sldChg>
      <pc:sldChg chg="addSp delSp modSp new del mod setBg">
        <pc:chgData name="Venkata Mahesh Babu Korrapati" userId="db8b565b2f371a5a" providerId="LiveId" clId="{BD338D17-3097-4443-82EB-E4FD92326007}" dt="2024-04-16T14:42:32.755" v="1711" actId="2696"/>
        <pc:sldMkLst>
          <pc:docMk/>
          <pc:sldMk cId="2493488800" sldId="262"/>
        </pc:sldMkLst>
        <pc:spChg chg="mod ord">
          <ac:chgData name="Venkata Mahesh Babu Korrapati" userId="db8b565b2f371a5a" providerId="LiveId" clId="{BD338D17-3097-4443-82EB-E4FD92326007}" dt="2024-04-15T17:06:39.115" v="756" actId="255"/>
          <ac:spMkLst>
            <pc:docMk/>
            <pc:sldMk cId="2493488800" sldId="262"/>
            <ac:spMk id="2" creationId="{0B323A4F-46AC-0008-9111-DAA51B8D70EE}"/>
          </ac:spMkLst>
        </pc:spChg>
        <pc:spChg chg="del mod">
          <ac:chgData name="Venkata Mahesh Babu Korrapati" userId="db8b565b2f371a5a" providerId="LiveId" clId="{BD338D17-3097-4443-82EB-E4FD92326007}" dt="2024-04-15T16:53:12.290" v="668" actId="931"/>
          <ac:spMkLst>
            <pc:docMk/>
            <pc:sldMk cId="2493488800" sldId="262"/>
            <ac:spMk id="3" creationId="{34EEBC61-D59C-E779-5093-7511BD1D10A1}"/>
          </ac:spMkLst>
        </pc:spChg>
        <pc:spChg chg="add del">
          <ac:chgData name="Venkata Mahesh Babu Korrapati" userId="db8b565b2f371a5a" providerId="LiveId" clId="{BD338D17-3097-4443-82EB-E4FD92326007}" dt="2024-04-15T16:53:52.792" v="676" actId="26606"/>
          <ac:spMkLst>
            <pc:docMk/>
            <pc:sldMk cId="2493488800" sldId="262"/>
            <ac:spMk id="9" creationId="{1C96DD52-F30E-7F71-6CB2-8009BAE3E4CB}"/>
          </ac:spMkLst>
        </pc:spChg>
        <pc:spChg chg="add del">
          <ac:chgData name="Venkata Mahesh Babu Korrapati" userId="db8b565b2f371a5a" providerId="LiveId" clId="{BD338D17-3097-4443-82EB-E4FD92326007}" dt="2024-04-15T16:53:42.586" v="672" actId="26606"/>
          <ac:spMkLst>
            <pc:docMk/>
            <pc:sldMk cId="2493488800" sldId="262"/>
            <ac:spMk id="10" creationId="{8D06CE56-3881-4ADA-8CEF-D18B02C242A3}"/>
          </ac:spMkLst>
        </pc:spChg>
        <pc:spChg chg="add del">
          <ac:chgData name="Venkata Mahesh Babu Korrapati" userId="db8b565b2f371a5a" providerId="LiveId" clId="{BD338D17-3097-4443-82EB-E4FD92326007}" dt="2024-04-15T16:53:42.586" v="672" actId="26606"/>
          <ac:spMkLst>
            <pc:docMk/>
            <pc:sldMk cId="2493488800" sldId="262"/>
            <ac:spMk id="12" creationId="{79F3C543-62EC-4433-9C93-A2CD8764E9B4}"/>
          </ac:spMkLst>
        </pc:spChg>
        <pc:spChg chg="add del">
          <ac:chgData name="Venkata Mahesh Babu Korrapati" userId="db8b565b2f371a5a" providerId="LiveId" clId="{BD338D17-3097-4443-82EB-E4FD92326007}" dt="2024-04-15T16:53:42.586" v="672" actId="26606"/>
          <ac:spMkLst>
            <pc:docMk/>
            <pc:sldMk cId="2493488800" sldId="262"/>
            <ac:spMk id="14" creationId="{2FB82883-1DC0-4BE1-A607-009095F3355A}"/>
          </ac:spMkLst>
        </pc:spChg>
        <pc:spChg chg="add del">
          <ac:chgData name="Venkata Mahesh Babu Korrapati" userId="db8b565b2f371a5a" providerId="LiveId" clId="{BD338D17-3097-4443-82EB-E4FD92326007}" dt="2024-04-15T16:53:42.586" v="672" actId="26606"/>
          <ac:spMkLst>
            <pc:docMk/>
            <pc:sldMk cId="2493488800" sldId="262"/>
            <ac:spMk id="16" creationId="{9FA98EAA-A866-4C95-A2A8-44E46FBAD5A0}"/>
          </ac:spMkLst>
        </pc:spChg>
        <pc:spChg chg="add del">
          <ac:chgData name="Venkata Mahesh Babu Korrapati" userId="db8b565b2f371a5a" providerId="LiveId" clId="{BD338D17-3097-4443-82EB-E4FD92326007}" dt="2024-04-15T16:53:47.443" v="674" actId="26606"/>
          <ac:spMkLst>
            <pc:docMk/>
            <pc:sldMk cId="2493488800" sldId="262"/>
            <ac:spMk id="18" creationId="{586B4EF9-43BA-4655-A6FF-1D8E21574C95}"/>
          </ac:spMkLst>
        </pc:spChg>
        <pc:spChg chg="add del">
          <ac:chgData name="Venkata Mahesh Babu Korrapati" userId="db8b565b2f371a5a" providerId="LiveId" clId="{BD338D17-3097-4443-82EB-E4FD92326007}" dt="2024-04-15T16:53:47.443" v="674" actId="26606"/>
          <ac:spMkLst>
            <pc:docMk/>
            <pc:sldMk cId="2493488800" sldId="262"/>
            <ac:spMk id="19" creationId="{8D06CE56-3881-4ADA-8CEF-D18B02C242A3}"/>
          </ac:spMkLst>
        </pc:spChg>
        <pc:spChg chg="add del">
          <ac:chgData name="Venkata Mahesh Babu Korrapati" userId="db8b565b2f371a5a" providerId="LiveId" clId="{BD338D17-3097-4443-82EB-E4FD92326007}" dt="2024-04-15T16:53:47.443" v="674" actId="26606"/>
          <ac:spMkLst>
            <pc:docMk/>
            <pc:sldMk cId="2493488800" sldId="262"/>
            <ac:spMk id="20" creationId="{79F3C543-62EC-4433-9C93-A2CD8764E9B4}"/>
          </ac:spMkLst>
        </pc:spChg>
        <pc:spChg chg="add del">
          <ac:chgData name="Venkata Mahesh Babu Korrapati" userId="db8b565b2f371a5a" providerId="LiveId" clId="{BD338D17-3097-4443-82EB-E4FD92326007}" dt="2024-04-15T16:53:47.443" v="674" actId="26606"/>
          <ac:spMkLst>
            <pc:docMk/>
            <pc:sldMk cId="2493488800" sldId="262"/>
            <ac:spMk id="21" creationId="{C1A1C5D3-C053-4EE9-BE1A-419B6E27CCAE}"/>
          </ac:spMkLst>
        </pc:spChg>
        <pc:spChg chg="add del">
          <ac:chgData name="Venkata Mahesh Babu Korrapati" userId="db8b565b2f371a5a" providerId="LiveId" clId="{BD338D17-3097-4443-82EB-E4FD92326007}" dt="2024-04-15T16:53:47.443" v="674" actId="26606"/>
          <ac:spMkLst>
            <pc:docMk/>
            <pc:sldMk cId="2493488800" sldId="262"/>
            <ac:spMk id="22" creationId="{A3473CF9-37EB-43E7-89EF-D2D1C53D1DAC}"/>
          </ac:spMkLst>
        </pc:spChg>
        <pc:spChg chg="add del">
          <ac:chgData name="Venkata Mahesh Babu Korrapati" userId="db8b565b2f371a5a" providerId="LiveId" clId="{BD338D17-3097-4443-82EB-E4FD92326007}" dt="2024-04-15T16:53:52.792" v="676" actId="26606"/>
          <ac:spMkLst>
            <pc:docMk/>
            <pc:sldMk cId="2493488800" sldId="262"/>
            <ac:spMk id="24" creationId="{0288C6B4-AFC3-407F-A595-EFFD38D4CCAF}"/>
          </ac:spMkLst>
        </pc:spChg>
        <pc:spChg chg="add del">
          <ac:chgData name="Venkata Mahesh Babu Korrapati" userId="db8b565b2f371a5a" providerId="LiveId" clId="{BD338D17-3097-4443-82EB-E4FD92326007}" dt="2024-04-15T16:53:52.792" v="676" actId="26606"/>
          <ac:spMkLst>
            <pc:docMk/>
            <pc:sldMk cId="2493488800" sldId="262"/>
            <ac:spMk id="25" creationId="{CF236821-17FE-429B-8D2C-08E13A64EA40}"/>
          </ac:spMkLst>
        </pc:spChg>
        <pc:spChg chg="add del">
          <ac:chgData name="Venkata Mahesh Babu Korrapati" userId="db8b565b2f371a5a" providerId="LiveId" clId="{BD338D17-3097-4443-82EB-E4FD92326007}" dt="2024-04-15T16:53:52.792" v="676" actId="26606"/>
          <ac:spMkLst>
            <pc:docMk/>
            <pc:sldMk cId="2493488800" sldId="262"/>
            <ac:spMk id="26" creationId="{C0BDBCD2-E081-43AB-9119-C55465E59757}"/>
          </ac:spMkLst>
        </pc:spChg>
        <pc:spChg chg="add del">
          <ac:chgData name="Venkata Mahesh Babu Korrapati" userId="db8b565b2f371a5a" providerId="LiveId" clId="{BD338D17-3097-4443-82EB-E4FD92326007}" dt="2024-04-15T16:53:52.792" v="676" actId="26606"/>
          <ac:spMkLst>
            <pc:docMk/>
            <pc:sldMk cId="2493488800" sldId="262"/>
            <ac:spMk id="27" creationId="{98E79BE4-34FE-485A-98A5-92CE8F7C4743}"/>
          </ac:spMkLst>
        </pc:spChg>
        <pc:spChg chg="add del">
          <ac:chgData name="Venkata Mahesh Babu Korrapati" userId="db8b565b2f371a5a" providerId="LiveId" clId="{BD338D17-3097-4443-82EB-E4FD92326007}" dt="2024-04-15T16:53:52.792" v="676" actId="26606"/>
          <ac:spMkLst>
            <pc:docMk/>
            <pc:sldMk cId="2493488800" sldId="262"/>
            <ac:spMk id="28" creationId="{7A5F0580-5EE9-419F-96EE-B6529EF6E7D0}"/>
          </ac:spMkLst>
        </pc:spChg>
        <pc:spChg chg="add">
          <ac:chgData name="Venkata Mahesh Babu Korrapati" userId="db8b565b2f371a5a" providerId="LiveId" clId="{BD338D17-3097-4443-82EB-E4FD92326007}" dt="2024-04-15T16:53:52.792" v="677" actId="26606"/>
          <ac:spMkLst>
            <pc:docMk/>
            <pc:sldMk cId="2493488800" sldId="262"/>
            <ac:spMk id="30" creationId="{8D06CE56-3881-4ADA-8CEF-D18B02C242A3}"/>
          </ac:spMkLst>
        </pc:spChg>
        <pc:spChg chg="add">
          <ac:chgData name="Venkata Mahesh Babu Korrapati" userId="db8b565b2f371a5a" providerId="LiveId" clId="{BD338D17-3097-4443-82EB-E4FD92326007}" dt="2024-04-15T16:53:52.792" v="677" actId="26606"/>
          <ac:spMkLst>
            <pc:docMk/>
            <pc:sldMk cId="2493488800" sldId="262"/>
            <ac:spMk id="31" creationId="{79F3C543-62EC-4433-9C93-A2CD8764E9B4}"/>
          </ac:spMkLst>
        </pc:spChg>
        <pc:spChg chg="add">
          <ac:chgData name="Venkata Mahesh Babu Korrapati" userId="db8b565b2f371a5a" providerId="LiveId" clId="{BD338D17-3097-4443-82EB-E4FD92326007}" dt="2024-04-15T16:53:52.792" v="677" actId="26606"/>
          <ac:spMkLst>
            <pc:docMk/>
            <pc:sldMk cId="2493488800" sldId="262"/>
            <ac:spMk id="32" creationId="{C1A1C5D3-C053-4EE9-BE1A-419B6E27CCAE}"/>
          </ac:spMkLst>
        </pc:spChg>
        <pc:spChg chg="add">
          <ac:chgData name="Venkata Mahesh Babu Korrapati" userId="db8b565b2f371a5a" providerId="LiveId" clId="{BD338D17-3097-4443-82EB-E4FD92326007}" dt="2024-04-15T16:53:52.792" v="677" actId="26606"/>
          <ac:spMkLst>
            <pc:docMk/>
            <pc:sldMk cId="2493488800" sldId="262"/>
            <ac:spMk id="33" creationId="{A3473CF9-37EB-43E7-89EF-D2D1C53D1DAC}"/>
          </ac:spMkLst>
        </pc:spChg>
        <pc:spChg chg="add">
          <ac:chgData name="Venkata Mahesh Babu Korrapati" userId="db8b565b2f371a5a" providerId="LiveId" clId="{BD338D17-3097-4443-82EB-E4FD92326007}" dt="2024-04-15T16:53:52.792" v="677" actId="26606"/>
          <ac:spMkLst>
            <pc:docMk/>
            <pc:sldMk cId="2493488800" sldId="262"/>
            <ac:spMk id="34" creationId="{586B4EF9-43BA-4655-A6FF-1D8E21574C95}"/>
          </ac:spMkLst>
        </pc:spChg>
        <pc:picChg chg="add mod">
          <ac:chgData name="Venkata Mahesh Babu Korrapati" userId="db8b565b2f371a5a" providerId="LiveId" clId="{BD338D17-3097-4443-82EB-E4FD92326007}" dt="2024-04-15T16:53:52.792" v="677" actId="26606"/>
          <ac:picMkLst>
            <pc:docMk/>
            <pc:sldMk cId="2493488800" sldId="262"/>
            <ac:picMk id="5" creationId="{00B11035-1674-3A11-80DA-B846518D73D0}"/>
          </ac:picMkLst>
        </pc:picChg>
      </pc:sldChg>
      <pc:sldChg chg="new del">
        <pc:chgData name="Venkata Mahesh Babu Korrapati" userId="db8b565b2f371a5a" providerId="LiveId" clId="{BD338D17-3097-4443-82EB-E4FD92326007}" dt="2024-04-15T16:47:34.894" v="604" actId="2696"/>
        <pc:sldMkLst>
          <pc:docMk/>
          <pc:sldMk cId="2769460613" sldId="262"/>
        </pc:sldMkLst>
      </pc:sldChg>
      <pc:sldChg chg="modSp new mod">
        <pc:chgData name="Venkata Mahesh Babu Korrapati" userId="db8b565b2f371a5a" providerId="LiveId" clId="{BD338D17-3097-4443-82EB-E4FD92326007}" dt="2024-04-15T18:53:08.555" v="881" actId="2711"/>
        <pc:sldMkLst>
          <pc:docMk/>
          <pc:sldMk cId="2298318228" sldId="263"/>
        </pc:sldMkLst>
        <pc:spChg chg="mod">
          <ac:chgData name="Venkata Mahesh Babu Korrapati" userId="db8b565b2f371a5a" providerId="LiveId" clId="{BD338D17-3097-4443-82EB-E4FD92326007}" dt="2024-04-15T17:11:30.031" v="790" actId="20577"/>
          <ac:spMkLst>
            <pc:docMk/>
            <pc:sldMk cId="2298318228" sldId="263"/>
            <ac:spMk id="2" creationId="{CFD4117C-0B7D-D823-95DC-2D09840A4E23}"/>
          </ac:spMkLst>
        </pc:spChg>
        <pc:spChg chg="mod">
          <ac:chgData name="Venkata Mahesh Babu Korrapati" userId="db8b565b2f371a5a" providerId="LiveId" clId="{BD338D17-3097-4443-82EB-E4FD92326007}" dt="2024-04-15T18:53:08.555" v="881" actId="2711"/>
          <ac:spMkLst>
            <pc:docMk/>
            <pc:sldMk cId="2298318228" sldId="263"/>
            <ac:spMk id="3" creationId="{FAEE2067-2355-3A1B-D5F9-1812A90A1E56}"/>
          </ac:spMkLst>
        </pc:spChg>
      </pc:sldChg>
      <pc:sldChg chg="addSp delSp modSp new del mod setBg">
        <pc:chgData name="Venkata Mahesh Babu Korrapati" userId="db8b565b2f371a5a" providerId="LiveId" clId="{BD338D17-3097-4443-82EB-E4FD92326007}" dt="2024-04-16T14:43:23.129" v="1713" actId="2696"/>
        <pc:sldMkLst>
          <pc:docMk/>
          <pc:sldMk cId="820914345" sldId="264"/>
        </pc:sldMkLst>
        <pc:spChg chg="mod">
          <ac:chgData name="Venkata Mahesh Babu Korrapati" userId="db8b565b2f371a5a" providerId="LiveId" clId="{BD338D17-3097-4443-82EB-E4FD92326007}" dt="2024-04-15T19:19:02.471" v="947" actId="255"/>
          <ac:spMkLst>
            <pc:docMk/>
            <pc:sldMk cId="820914345" sldId="264"/>
            <ac:spMk id="2" creationId="{FF0A1192-A983-63CA-601A-C1721BEF4A0B}"/>
          </ac:spMkLst>
        </pc:spChg>
        <pc:spChg chg="del">
          <ac:chgData name="Venkata Mahesh Babu Korrapati" userId="db8b565b2f371a5a" providerId="LiveId" clId="{BD338D17-3097-4443-82EB-E4FD92326007}" dt="2024-04-15T19:17:07.001" v="931" actId="931"/>
          <ac:spMkLst>
            <pc:docMk/>
            <pc:sldMk cId="820914345" sldId="264"/>
            <ac:spMk id="3" creationId="{8D754B1E-7C80-73A3-97C9-6CC8E72B69E4}"/>
          </ac:spMkLst>
        </pc:spChg>
        <pc:spChg chg="mod">
          <ac:chgData name="Venkata Mahesh Babu Korrapati" userId="db8b565b2f371a5a" providerId="LiveId" clId="{BD338D17-3097-4443-82EB-E4FD92326007}" dt="2024-04-15T19:18:12.717" v="945" actId="26606"/>
          <ac:spMkLst>
            <pc:docMk/>
            <pc:sldMk cId="820914345" sldId="264"/>
            <ac:spMk id="4" creationId="{26C096B1-2B05-9500-ABAC-59676031D60E}"/>
          </ac:spMkLst>
        </pc:spChg>
        <pc:spChg chg="add del">
          <ac:chgData name="Venkata Mahesh Babu Korrapati" userId="db8b565b2f371a5a" providerId="LiveId" clId="{BD338D17-3097-4443-82EB-E4FD92326007}" dt="2024-04-15T19:17:17.004" v="935" actId="26606"/>
          <ac:spMkLst>
            <pc:docMk/>
            <pc:sldMk cId="820914345" sldId="264"/>
            <ac:spMk id="11" creationId="{2D6FBB9D-1CAA-4D05-AB33-BABDFE17B843}"/>
          </ac:spMkLst>
        </pc:spChg>
        <pc:spChg chg="add del">
          <ac:chgData name="Venkata Mahesh Babu Korrapati" userId="db8b565b2f371a5a" providerId="LiveId" clId="{BD338D17-3097-4443-82EB-E4FD92326007}" dt="2024-04-15T19:17:17.004" v="935" actId="26606"/>
          <ac:spMkLst>
            <pc:docMk/>
            <pc:sldMk cId="820914345" sldId="264"/>
            <ac:spMk id="13" creationId="{04727B71-B4B6-4823-80A1-68C40B475118}"/>
          </ac:spMkLst>
        </pc:spChg>
        <pc:spChg chg="add del">
          <ac:chgData name="Venkata Mahesh Babu Korrapati" userId="db8b565b2f371a5a" providerId="LiveId" clId="{BD338D17-3097-4443-82EB-E4FD92326007}" dt="2024-04-15T19:17:17.004" v="935" actId="26606"/>
          <ac:spMkLst>
            <pc:docMk/>
            <pc:sldMk cId="820914345" sldId="264"/>
            <ac:spMk id="15" creationId="{79A6DB05-9FB5-4B07-8675-74C23D4FD89D}"/>
          </ac:spMkLst>
        </pc:spChg>
        <pc:spChg chg="add del">
          <ac:chgData name="Venkata Mahesh Babu Korrapati" userId="db8b565b2f371a5a" providerId="LiveId" clId="{BD338D17-3097-4443-82EB-E4FD92326007}" dt="2024-04-15T19:17:17.004" v="935" actId="26606"/>
          <ac:spMkLst>
            <pc:docMk/>
            <pc:sldMk cId="820914345" sldId="264"/>
            <ac:spMk id="17" creationId="{5DF40726-9B19-4165-9C26-757D16E19E23}"/>
          </ac:spMkLst>
        </pc:spChg>
        <pc:spChg chg="add del">
          <ac:chgData name="Venkata Mahesh Babu Korrapati" userId="db8b565b2f371a5a" providerId="LiveId" clId="{BD338D17-3097-4443-82EB-E4FD92326007}" dt="2024-04-15T19:17:17.004" v="935" actId="26606"/>
          <ac:spMkLst>
            <pc:docMk/>
            <pc:sldMk cId="820914345" sldId="264"/>
            <ac:spMk id="19" creationId="{2089CB41-F399-4AEB-980C-5BFB1049CBED}"/>
          </ac:spMkLst>
        </pc:spChg>
        <pc:spChg chg="add del">
          <ac:chgData name="Venkata Mahesh Babu Korrapati" userId="db8b565b2f371a5a" providerId="LiveId" clId="{BD338D17-3097-4443-82EB-E4FD92326007}" dt="2024-04-15T19:17:17.004" v="935" actId="26606"/>
          <ac:spMkLst>
            <pc:docMk/>
            <pc:sldMk cId="820914345" sldId="264"/>
            <ac:spMk id="21" creationId="{1BFC967B-3DD6-463D-9DB9-6E4419AE0DAA}"/>
          </ac:spMkLst>
        </pc:spChg>
        <pc:spChg chg="add del">
          <ac:chgData name="Venkata Mahesh Babu Korrapati" userId="db8b565b2f371a5a" providerId="LiveId" clId="{BD338D17-3097-4443-82EB-E4FD92326007}" dt="2024-04-15T19:17:35.958" v="937" actId="26606"/>
          <ac:spMkLst>
            <pc:docMk/>
            <pc:sldMk cId="820914345" sldId="264"/>
            <ac:spMk id="23" creationId="{2D6FBB9D-1CAA-4D05-AB33-BABDFE17B843}"/>
          </ac:spMkLst>
        </pc:spChg>
        <pc:spChg chg="add del">
          <ac:chgData name="Venkata Mahesh Babu Korrapati" userId="db8b565b2f371a5a" providerId="LiveId" clId="{BD338D17-3097-4443-82EB-E4FD92326007}" dt="2024-04-15T19:17:35.958" v="937" actId="26606"/>
          <ac:spMkLst>
            <pc:docMk/>
            <pc:sldMk cId="820914345" sldId="264"/>
            <ac:spMk id="24" creationId="{04727B71-B4B6-4823-80A1-68C40B475118}"/>
          </ac:spMkLst>
        </pc:spChg>
        <pc:spChg chg="add del">
          <ac:chgData name="Venkata Mahesh Babu Korrapati" userId="db8b565b2f371a5a" providerId="LiveId" clId="{BD338D17-3097-4443-82EB-E4FD92326007}" dt="2024-04-15T19:17:35.958" v="937" actId="26606"/>
          <ac:spMkLst>
            <pc:docMk/>
            <pc:sldMk cId="820914345" sldId="264"/>
            <ac:spMk id="25" creationId="{79A6DB05-9FB5-4B07-8675-74C23D4FD89D}"/>
          </ac:spMkLst>
        </pc:spChg>
        <pc:spChg chg="add del">
          <ac:chgData name="Venkata Mahesh Babu Korrapati" userId="db8b565b2f371a5a" providerId="LiveId" clId="{BD338D17-3097-4443-82EB-E4FD92326007}" dt="2024-04-15T19:17:35.958" v="937" actId="26606"/>
          <ac:spMkLst>
            <pc:docMk/>
            <pc:sldMk cId="820914345" sldId="264"/>
            <ac:spMk id="26" creationId="{57F72BCA-EE24-40BE-9ECA-E10C9BA55F90}"/>
          </ac:spMkLst>
        </pc:spChg>
        <pc:spChg chg="add del">
          <ac:chgData name="Venkata Mahesh Babu Korrapati" userId="db8b565b2f371a5a" providerId="LiveId" clId="{BD338D17-3097-4443-82EB-E4FD92326007}" dt="2024-04-15T19:17:35.958" v="937" actId="26606"/>
          <ac:spMkLst>
            <pc:docMk/>
            <pc:sldMk cId="820914345" sldId="264"/>
            <ac:spMk id="27" creationId="{6B3C4597-DD46-4BFC-B999-C52879B95B16}"/>
          </ac:spMkLst>
        </pc:spChg>
        <pc:spChg chg="add del">
          <ac:chgData name="Venkata Mahesh Babu Korrapati" userId="db8b565b2f371a5a" providerId="LiveId" clId="{BD338D17-3097-4443-82EB-E4FD92326007}" dt="2024-04-15T19:17:35.958" v="937" actId="26606"/>
          <ac:spMkLst>
            <pc:docMk/>
            <pc:sldMk cId="820914345" sldId="264"/>
            <ac:spMk id="28" creationId="{632B59AC-0160-4F1D-934F-B7D8B6AE44A1}"/>
          </ac:spMkLst>
        </pc:spChg>
        <pc:spChg chg="add del">
          <ac:chgData name="Venkata Mahesh Babu Korrapati" userId="db8b565b2f371a5a" providerId="LiveId" clId="{BD338D17-3097-4443-82EB-E4FD92326007}" dt="2024-04-15T19:18:12.717" v="945" actId="26606"/>
          <ac:spMkLst>
            <pc:docMk/>
            <pc:sldMk cId="820914345" sldId="264"/>
            <ac:spMk id="30" creationId="{2D6FBB9D-1CAA-4D05-AB33-BABDFE17B843}"/>
          </ac:spMkLst>
        </pc:spChg>
        <pc:spChg chg="add del">
          <ac:chgData name="Venkata Mahesh Babu Korrapati" userId="db8b565b2f371a5a" providerId="LiveId" clId="{BD338D17-3097-4443-82EB-E4FD92326007}" dt="2024-04-15T19:18:12.717" v="945" actId="26606"/>
          <ac:spMkLst>
            <pc:docMk/>
            <pc:sldMk cId="820914345" sldId="264"/>
            <ac:spMk id="31" creationId="{04727B71-B4B6-4823-80A1-68C40B475118}"/>
          </ac:spMkLst>
        </pc:spChg>
        <pc:spChg chg="add del">
          <ac:chgData name="Venkata Mahesh Babu Korrapati" userId="db8b565b2f371a5a" providerId="LiveId" clId="{BD338D17-3097-4443-82EB-E4FD92326007}" dt="2024-04-15T19:18:12.717" v="945" actId="26606"/>
          <ac:spMkLst>
            <pc:docMk/>
            <pc:sldMk cId="820914345" sldId="264"/>
            <ac:spMk id="32" creationId="{79A6DB05-9FB5-4B07-8675-74C23D4FD89D}"/>
          </ac:spMkLst>
        </pc:spChg>
        <pc:spChg chg="add del">
          <ac:chgData name="Venkata Mahesh Babu Korrapati" userId="db8b565b2f371a5a" providerId="LiveId" clId="{BD338D17-3097-4443-82EB-E4FD92326007}" dt="2024-04-15T19:18:12.717" v="945" actId="26606"/>
          <ac:spMkLst>
            <pc:docMk/>
            <pc:sldMk cId="820914345" sldId="264"/>
            <ac:spMk id="33" creationId="{D2854001-B4AF-4E18-9D2E-33E37F97A82D}"/>
          </ac:spMkLst>
        </pc:spChg>
        <pc:spChg chg="add del">
          <ac:chgData name="Venkata Mahesh Babu Korrapati" userId="db8b565b2f371a5a" providerId="LiveId" clId="{BD338D17-3097-4443-82EB-E4FD92326007}" dt="2024-04-15T19:18:12.717" v="945" actId="26606"/>
          <ac:spMkLst>
            <pc:docMk/>
            <pc:sldMk cId="820914345" sldId="264"/>
            <ac:spMk id="34" creationId="{8AEA628B-C8FF-4D0B-B111-F101F580B15D}"/>
          </ac:spMkLst>
        </pc:spChg>
        <pc:spChg chg="add del">
          <ac:chgData name="Venkata Mahesh Babu Korrapati" userId="db8b565b2f371a5a" providerId="LiveId" clId="{BD338D17-3097-4443-82EB-E4FD92326007}" dt="2024-04-15T19:18:12.717" v="945" actId="26606"/>
          <ac:spMkLst>
            <pc:docMk/>
            <pc:sldMk cId="820914345" sldId="264"/>
            <ac:spMk id="35" creationId="{42663BD0-064C-40FC-A331-F49FCA9536AA}"/>
          </ac:spMkLst>
        </pc:spChg>
        <pc:spChg chg="add">
          <ac:chgData name="Venkata Mahesh Babu Korrapati" userId="db8b565b2f371a5a" providerId="LiveId" clId="{BD338D17-3097-4443-82EB-E4FD92326007}" dt="2024-04-15T19:18:12.717" v="945" actId="26606"/>
          <ac:spMkLst>
            <pc:docMk/>
            <pc:sldMk cId="820914345" sldId="264"/>
            <ac:spMk id="40" creationId="{2D6FBB9D-1CAA-4D05-AB33-BABDFE17B843}"/>
          </ac:spMkLst>
        </pc:spChg>
        <pc:spChg chg="add">
          <ac:chgData name="Venkata Mahesh Babu Korrapati" userId="db8b565b2f371a5a" providerId="LiveId" clId="{BD338D17-3097-4443-82EB-E4FD92326007}" dt="2024-04-15T19:18:12.717" v="945" actId="26606"/>
          <ac:spMkLst>
            <pc:docMk/>
            <pc:sldMk cId="820914345" sldId="264"/>
            <ac:spMk id="42" creationId="{04727B71-B4B6-4823-80A1-68C40B475118}"/>
          </ac:spMkLst>
        </pc:spChg>
        <pc:spChg chg="add">
          <ac:chgData name="Venkata Mahesh Babu Korrapati" userId="db8b565b2f371a5a" providerId="LiveId" clId="{BD338D17-3097-4443-82EB-E4FD92326007}" dt="2024-04-15T19:18:12.717" v="945" actId="26606"/>
          <ac:spMkLst>
            <pc:docMk/>
            <pc:sldMk cId="820914345" sldId="264"/>
            <ac:spMk id="44" creationId="{79A6DB05-9FB5-4B07-8675-74C23D4FD89D}"/>
          </ac:spMkLst>
        </pc:spChg>
        <pc:spChg chg="add">
          <ac:chgData name="Venkata Mahesh Babu Korrapati" userId="db8b565b2f371a5a" providerId="LiveId" clId="{BD338D17-3097-4443-82EB-E4FD92326007}" dt="2024-04-15T19:18:12.717" v="945" actId="26606"/>
          <ac:spMkLst>
            <pc:docMk/>
            <pc:sldMk cId="820914345" sldId="264"/>
            <ac:spMk id="46" creationId="{2C9A9DA9-7DC8-488B-A882-123947B0F3D9}"/>
          </ac:spMkLst>
        </pc:spChg>
        <pc:spChg chg="add">
          <ac:chgData name="Venkata Mahesh Babu Korrapati" userId="db8b565b2f371a5a" providerId="LiveId" clId="{BD338D17-3097-4443-82EB-E4FD92326007}" dt="2024-04-15T19:18:12.717" v="945" actId="26606"/>
          <ac:spMkLst>
            <pc:docMk/>
            <pc:sldMk cId="820914345" sldId="264"/>
            <ac:spMk id="48" creationId="{57F6BDD4-E066-4008-8011-6CC31AEB4556}"/>
          </ac:spMkLst>
        </pc:spChg>
        <pc:spChg chg="add">
          <ac:chgData name="Venkata Mahesh Babu Korrapati" userId="db8b565b2f371a5a" providerId="LiveId" clId="{BD338D17-3097-4443-82EB-E4FD92326007}" dt="2024-04-15T19:18:12.717" v="945" actId="26606"/>
          <ac:spMkLst>
            <pc:docMk/>
            <pc:sldMk cId="820914345" sldId="264"/>
            <ac:spMk id="50" creationId="{2711A8FB-68FC-45FC-B01E-38F809E2D439}"/>
          </ac:spMkLst>
        </pc:spChg>
        <pc:spChg chg="add">
          <ac:chgData name="Venkata Mahesh Babu Korrapati" userId="db8b565b2f371a5a" providerId="LiveId" clId="{BD338D17-3097-4443-82EB-E4FD92326007}" dt="2024-04-15T19:18:12.717" v="945" actId="26606"/>
          <ac:spMkLst>
            <pc:docMk/>
            <pc:sldMk cId="820914345" sldId="264"/>
            <ac:spMk id="52" creationId="{2A865FE3-5FC9-4049-87CF-30019C46C0F5}"/>
          </ac:spMkLst>
        </pc:spChg>
        <pc:picChg chg="add mod ord">
          <ac:chgData name="Venkata Mahesh Babu Korrapati" userId="db8b565b2f371a5a" providerId="LiveId" clId="{BD338D17-3097-4443-82EB-E4FD92326007}" dt="2024-04-15T19:18:21.263" v="946" actId="14100"/>
          <ac:picMkLst>
            <pc:docMk/>
            <pc:sldMk cId="820914345" sldId="264"/>
            <ac:picMk id="6" creationId="{06F0A8DB-9C51-549D-F1CA-E8E656EDD756}"/>
          </ac:picMkLst>
        </pc:picChg>
      </pc:sldChg>
      <pc:sldChg chg="modSp new del mod">
        <pc:chgData name="Venkata Mahesh Babu Korrapati" userId="db8b565b2f371a5a" providerId="LiveId" clId="{BD338D17-3097-4443-82EB-E4FD92326007}" dt="2024-04-15T19:04:45.654" v="905" actId="2696"/>
        <pc:sldMkLst>
          <pc:docMk/>
          <pc:sldMk cId="2174498604" sldId="264"/>
        </pc:sldMkLst>
        <pc:spChg chg="mod">
          <ac:chgData name="Venkata Mahesh Babu Korrapati" userId="db8b565b2f371a5a" providerId="LiveId" clId="{BD338D17-3097-4443-82EB-E4FD92326007}" dt="2024-04-15T19:04:35.234" v="904" actId="20577"/>
          <ac:spMkLst>
            <pc:docMk/>
            <pc:sldMk cId="2174498604" sldId="264"/>
            <ac:spMk id="2" creationId="{20171464-49E0-C0BC-38E6-ACDE2711771C}"/>
          </ac:spMkLst>
        </pc:spChg>
      </pc:sldChg>
      <pc:sldChg chg="addSp delSp modSp new del mod setBg">
        <pc:chgData name="Venkata Mahesh Babu Korrapati" userId="db8b565b2f371a5a" providerId="LiveId" clId="{BD338D17-3097-4443-82EB-E4FD92326007}" dt="2024-04-16T14:43:30.187" v="1714" actId="2696"/>
        <pc:sldMkLst>
          <pc:docMk/>
          <pc:sldMk cId="4172142978" sldId="265"/>
        </pc:sldMkLst>
        <pc:spChg chg="mod">
          <ac:chgData name="Venkata Mahesh Babu Korrapati" userId="db8b565b2f371a5a" providerId="LiveId" clId="{BD338D17-3097-4443-82EB-E4FD92326007}" dt="2024-04-15T22:17:05.093" v="979" actId="255"/>
          <ac:spMkLst>
            <pc:docMk/>
            <pc:sldMk cId="4172142978" sldId="265"/>
            <ac:spMk id="2" creationId="{A2635C2D-835B-3678-408F-7C64DC30A6AF}"/>
          </ac:spMkLst>
        </pc:spChg>
        <pc:spChg chg="del">
          <ac:chgData name="Venkata Mahesh Babu Korrapati" userId="db8b565b2f371a5a" providerId="LiveId" clId="{BD338D17-3097-4443-82EB-E4FD92326007}" dt="2024-04-15T22:16:00.118" v="971" actId="931"/>
          <ac:spMkLst>
            <pc:docMk/>
            <pc:sldMk cId="4172142978" sldId="265"/>
            <ac:spMk id="3" creationId="{5F458DD6-4723-A1A3-DFA7-95CE23BAAC0B}"/>
          </ac:spMkLst>
        </pc:spChg>
        <pc:spChg chg="mod">
          <ac:chgData name="Venkata Mahesh Babu Korrapati" userId="db8b565b2f371a5a" providerId="LiveId" clId="{BD338D17-3097-4443-82EB-E4FD92326007}" dt="2024-04-15T22:16:13.835" v="978" actId="26606"/>
          <ac:spMkLst>
            <pc:docMk/>
            <pc:sldMk cId="4172142978" sldId="265"/>
            <ac:spMk id="4" creationId="{F13EBA87-2F10-564F-BFF2-404E25954406}"/>
          </ac:spMkLst>
        </pc:spChg>
        <pc:spChg chg="add del">
          <ac:chgData name="Venkata Mahesh Babu Korrapati" userId="db8b565b2f371a5a" providerId="LiveId" clId="{BD338D17-3097-4443-82EB-E4FD92326007}" dt="2024-04-15T22:16:07.980" v="975" actId="26606"/>
          <ac:spMkLst>
            <pc:docMk/>
            <pc:sldMk cId="4172142978" sldId="265"/>
            <ac:spMk id="11" creationId="{2D6FBB9D-1CAA-4D05-AB33-BABDFE17B843}"/>
          </ac:spMkLst>
        </pc:spChg>
        <pc:spChg chg="add del">
          <ac:chgData name="Venkata Mahesh Babu Korrapati" userId="db8b565b2f371a5a" providerId="LiveId" clId="{BD338D17-3097-4443-82EB-E4FD92326007}" dt="2024-04-15T22:16:07.980" v="975" actId="26606"/>
          <ac:spMkLst>
            <pc:docMk/>
            <pc:sldMk cId="4172142978" sldId="265"/>
            <ac:spMk id="13" creationId="{04727B71-B4B6-4823-80A1-68C40B475118}"/>
          </ac:spMkLst>
        </pc:spChg>
        <pc:spChg chg="add del">
          <ac:chgData name="Venkata Mahesh Babu Korrapati" userId="db8b565b2f371a5a" providerId="LiveId" clId="{BD338D17-3097-4443-82EB-E4FD92326007}" dt="2024-04-15T22:16:07.980" v="975" actId="26606"/>
          <ac:spMkLst>
            <pc:docMk/>
            <pc:sldMk cId="4172142978" sldId="265"/>
            <ac:spMk id="15" creationId="{79A6DB05-9FB5-4B07-8675-74C23D4FD89D}"/>
          </ac:spMkLst>
        </pc:spChg>
        <pc:spChg chg="add del">
          <ac:chgData name="Venkata Mahesh Babu Korrapati" userId="db8b565b2f371a5a" providerId="LiveId" clId="{BD338D17-3097-4443-82EB-E4FD92326007}" dt="2024-04-15T22:16:07.980" v="975" actId="26606"/>
          <ac:spMkLst>
            <pc:docMk/>
            <pc:sldMk cId="4172142978" sldId="265"/>
            <ac:spMk id="17" creationId="{79477870-C64A-4E35-8F2F-05B7114F3C74}"/>
          </ac:spMkLst>
        </pc:spChg>
        <pc:spChg chg="add del">
          <ac:chgData name="Venkata Mahesh Babu Korrapati" userId="db8b565b2f371a5a" providerId="LiveId" clId="{BD338D17-3097-4443-82EB-E4FD92326007}" dt="2024-04-15T22:16:07.980" v="975" actId="26606"/>
          <ac:spMkLst>
            <pc:docMk/>
            <pc:sldMk cId="4172142978" sldId="265"/>
            <ac:spMk id="19" creationId="{8AEA628B-C8FF-4D0B-B111-F101F580B15D}"/>
          </ac:spMkLst>
        </pc:spChg>
        <pc:spChg chg="add del">
          <ac:chgData name="Venkata Mahesh Babu Korrapati" userId="db8b565b2f371a5a" providerId="LiveId" clId="{BD338D17-3097-4443-82EB-E4FD92326007}" dt="2024-04-15T22:16:07.980" v="975" actId="26606"/>
          <ac:spMkLst>
            <pc:docMk/>
            <pc:sldMk cId="4172142978" sldId="265"/>
            <ac:spMk id="21" creationId="{42663BD0-064C-40FC-A331-F49FCA9536AA}"/>
          </ac:spMkLst>
        </pc:spChg>
        <pc:spChg chg="add del">
          <ac:chgData name="Venkata Mahesh Babu Korrapati" userId="db8b565b2f371a5a" providerId="LiveId" clId="{BD338D17-3097-4443-82EB-E4FD92326007}" dt="2024-04-15T22:16:13.819" v="977" actId="26606"/>
          <ac:spMkLst>
            <pc:docMk/>
            <pc:sldMk cId="4172142978" sldId="265"/>
            <ac:spMk id="23" creationId="{2A865FE3-5FC9-4049-87CF-30019C46C0F5}"/>
          </ac:spMkLst>
        </pc:spChg>
        <pc:spChg chg="add del">
          <ac:chgData name="Venkata Mahesh Babu Korrapati" userId="db8b565b2f371a5a" providerId="LiveId" clId="{BD338D17-3097-4443-82EB-E4FD92326007}" dt="2024-04-15T22:16:13.819" v="977" actId="26606"/>
          <ac:spMkLst>
            <pc:docMk/>
            <pc:sldMk cId="4172142978" sldId="265"/>
            <ac:spMk id="24" creationId="{2D6FBB9D-1CAA-4D05-AB33-BABDFE17B843}"/>
          </ac:spMkLst>
        </pc:spChg>
        <pc:spChg chg="add del">
          <ac:chgData name="Venkata Mahesh Babu Korrapati" userId="db8b565b2f371a5a" providerId="LiveId" clId="{BD338D17-3097-4443-82EB-E4FD92326007}" dt="2024-04-15T22:16:13.819" v="977" actId="26606"/>
          <ac:spMkLst>
            <pc:docMk/>
            <pc:sldMk cId="4172142978" sldId="265"/>
            <ac:spMk id="25" creationId="{04727B71-B4B6-4823-80A1-68C40B475118}"/>
          </ac:spMkLst>
        </pc:spChg>
        <pc:spChg chg="add del">
          <ac:chgData name="Venkata Mahesh Babu Korrapati" userId="db8b565b2f371a5a" providerId="LiveId" clId="{BD338D17-3097-4443-82EB-E4FD92326007}" dt="2024-04-15T22:16:13.819" v="977" actId="26606"/>
          <ac:spMkLst>
            <pc:docMk/>
            <pc:sldMk cId="4172142978" sldId="265"/>
            <ac:spMk id="26" creationId="{79A6DB05-9FB5-4B07-8675-74C23D4FD89D}"/>
          </ac:spMkLst>
        </pc:spChg>
        <pc:spChg chg="add del">
          <ac:chgData name="Venkata Mahesh Babu Korrapati" userId="db8b565b2f371a5a" providerId="LiveId" clId="{BD338D17-3097-4443-82EB-E4FD92326007}" dt="2024-04-15T22:16:13.819" v="977" actId="26606"/>
          <ac:spMkLst>
            <pc:docMk/>
            <pc:sldMk cId="4172142978" sldId="265"/>
            <ac:spMk id="27" creationId="{2C9A9DA9-7DC8-488B-A882-123947B0F3D9}"/>
          </ac:spMkLst>
        </pc:spChg>
        <pc:spChg chg="add del">
          <ac:chgData name="Venkata Mahesh Babu Korrapati" userId="db8b565b2f371a5a" providerId="LiveId" clId="{BD338D17-3097-4443-82EB-E4FD92326007}" dt="2024-04-15T22:16:13.819" v="977" actId="26606"/>
          <ac:spMkLst>
            <pc:docMk/>
            <pc:sldMk cId="4172142978" sldId="265"/>
            <ac:spMk id="28" creationId="{57F6BDD4-E066-4008-8011-6CC31AEB4556}"/>
          </ac:spMkLst>
        </pc:spChg>
        <pc:spChg chg="add del">
          <ac:chgData name="Venkata Mahesh Babu Korrapati" userId="db8b565b2f371a5a" providerId="LiveId" clId="{BD338D17-3097-4443-82EB-E4FD92326007}" dt="2024-04-15T22:16:13.819" v="977" actId="26606"/>
          <ac:spMkLst>
            <pc:docMk/>
            <pc:sldMk cId="4172142978" sldId="265"/>
            <ac:spMk id="29" creationId="{2711A8FB-68FC-45FC-B01E-38F809E2D439}"/>
          </ac:spMkLst>
        </pc:spChg>
        <pc:spChg chg="add">
          <ac:chgData name="Venkata Mahesh Babu Korrapati" userId="db8b565b2f371a5a" providerId="LiveId" clId="{BD338D17-3097-4443-82EB-E4FD92326007}" dt="2024-04-15T22:16:13.835" v="978" actId="26606"/>
          <ac:spMkLst>
            <pc:docMk/>
            <pc:sldMk cId="4172142978" sldId="265"/>
            <ac:spMk id="31" creationId="{2D6FBB9D-1CAA-4D05-AB33-BABDFE17B843}"/>
          </ac:spMkLst>
        </pc:spChg>
        <pc:spChg chg="add">
          <ac:chgData name="Venkata Mahesh Babu Korrapati" userId="db8b565b2f371a5a" providerId="LiveId" clId="{BD338D17-3097-4443-82EB-E4FD92326007}" dt="2024-04-15T22:16:13.835" v="978" actId="26606"/>
          <ac:spMkLst>
            <pc:docMk/>
            <pc:sldMk cId="4172142978" sldId="265"/>
            <ac:spMk id="32" creationId="{04727B71-B4B6-4823-80A1-68C40B475118}"/>
          </ac:spMkLst>
        </pc:spChg>
        <pc:spChg chg="add">
          <ac:chgData name="Venkata Mahesh Babu Korrapati" userId="db8b565b2f371a5a" providerId="LiveId" clId="{BD338D17-3097-4443-82EB-E4FD92326007}" dt="2024-04-15T22:16:13.835" v="978" actId="26606"/>
          <ac:spMkLst>
            <pc:docMk/>
            <pc:sldMk cId="4172142978" sldId="265"/>
            <ac:spMk id="33" creationId="{79A6DB05-9FB5-4B07-8675-74C23D4FD89D}"/>
          </ac:spMkLst>
        </pc:spChg>
        <pc:spChg chg="add">
          <ac:chgData name="Venkata Mahesh Babu Korrapati" userId="db8b565b2f371a5a" providerId="LiveId" clId="{BD338D17-3097-4443-82EB-E4FD92326007}" dt="2024-04-15T22:16:13.835" v="978" actId="26606"/>
          <ac:spMkLst>
            <pc:docMk/>
            <pc:sldMk cId="4172142978" sldId="265"/>
            <ac:spMk id="34" creationId="{F94AA2BD-2E3F-4B1D-8127-5744B8115311}"/>
          </ac:spMkLst>
        </pc:spChg>
        <pc:spChg chg="add">
          <ac:chgData name="Venkata Mahesh Babu Korrapati" userId="db8b565b2f371a5a" providerId="LiveId" clId="{BD338D17-3097-4443-82EB-E4FD92326007}" dt="2024-04-15T22:16:13.835" v="978" actId="26606"/>
          <ac:spMkLst>
            <pc:docMk/>
            <pc:sldMk cId="4172142978" sldId="265"/>
            <ac:spMk id="35" creationId="{4BD02261-2DC8-4AA8-9E16-7751AE892445}"/>
          </ac:spMkLst>
        </pc:spChg>
        <pc:spChg chg="add">
          <ac:chgData name="Venkata Mahesh Babu Korrapati" userId="db8b565b2f371a5a" providerId="LiveId" clId="{BD338D17-3097-4443-82EB-E4FD92326007}" dt="2024-04-15T22:16:13.835" v="978" actId="26606"/>
          <ac:spMkLst>
            <pc:docMk/>
            <pc:sldMk cId="4172142978" sldId="265"/>
            <ac:spMk id="36" creationId="{3D752CF2-2291-40B5-B462-C17B174C10BC}"/>
          </ac:spMkLst>
        </pc:spChg>
        <pc:picChg chg="add mod ord">
          <ac:chgData name="Venkata Mahesh Babu Korrapati" userId="db8b565b2f371a5a" providerId="LiveId" clId="{BD338D17-3097-4443-82EB-E4FD92326007}" dt="2024-04-15T22:16:13.835" v="978" actId="26606"/>
          <ac:picMkLst>
            <pc:docMk/>
            <pc:sldMk cId="4172142978" sldId="265"/>
            <ac:picMk id="6" creationId="{0FC690CC-0BCA-21FF-1433-AAD862B5B1E9}"/>
          </ac:picMkLst>
        </pc:picChg>
      </pc:sldChg>
      <pc:sldChg chg="addSp delSp modSp new mod">
        <pc:chgData name="Venkata Mahesh Babu Korrapati" userId="db8b565b2f371a5a" providerId="LiveId" clId="{BD338D17-3097-4443-82EB-E4FD92326007}" dt="2024-04-15T22:24:03.228" v="1097" actId="255"/>
        <pc:sldMkLst>
          <pc:docMk/>
          <pc:sldMk cId="1075968398" sldId="266"/>
        </pc:sldMkLst>
        <pc:spChg chg="mod">
          <ac:chgData name="Venkata Mahesh Babu Korrapati" userId="db8b565b2f371a5a" providerId="LiveId" clId="{BD338D17-3097-4443-82EB-E4FD92326007}" dt="2024-04-15T22:19:14.760" v="995" actId="20577"/>
          <ac:spMkLst>
            <pc:docMk/>
            <pc:sldMk cId="1075968398" sldId="266"/>
            <ac:spMk id="2" creationId="{D402748A-B9AF-8B57-FB1A-7C015CB86CFE}"/>
          </ac:spMkLst>
        </pc:spChg>
        <pc:spChg chg="del mod">
          <ac:chgData name="Venkata Mahesh Babu Korrapati" userId="db8b565b2f371a5a" providerId="LiveId" clId="{BD338D17-3097-4443-82EB-E4FD92326007}" dt="2024-04-15T22:23:06.179" v="1095" actId="26606"/>
          <ac:spMkLst>
            <pc:docMk/>
            <pc:sldMk cId="1075968398" sldId="266"/>
            <ac:spMk id="3" creationId="{4B868554-E520-0C4B-D0DD-8C38E30C71A5}"/>
          </ac:spMkLst>
        </pc:spChg>
        <pc:graphicFrameChg chg="add mod">
          <ac:chgData name="Venkata Mahesh Babu Korrapati" userId="db8b565b2f371a5a" providerId="LiveId" clId="{BD338D17-3097-4443-82EB-E4FD92326007}" dt="2024-04-15T22:24:03.228" v="1097" actId="255"/>
          <ac:graphicFrameMkLst>
            <pc:docMk/>
            <pc:sldMk cId="1075968398" sldId="266"/>
            <ac:graphicFrameMk id="5" creationId="{15653237-3953-A4AE-E3AE-14F19B488D4F}"/>
          </ac:graphicFrameMkLst>
        </pc:graphicFrameChg>
      </pc:sldChg>
      <pc:sldChg chg="addSp delSp modSp new mod setBg">
        <pc:chgData name="Venkata Mahesh Babu Korrapati" userId="db8b565b2f371a5a" providerId="LiveId" clId="{BD338D17-3097-4443-82EB-E4FD92326007}" dt="2024-04-15T22:41:41.305" v="1256" actId="26606"/>
        <pc:sldMkLst>
          <pc:docMk/>
          <pc:sldMk cId="405119075" sldId="267"/>
        </pc:sldMkLst>
        <pc:spChg chg="mod">
          <ac:chgData name="Venkata Mahesh Babu Korrapati" userId="db8b565b2f371a5a" providerId="LiveId" clId="{BD338D17-3097-4443-82EB-E4FD92326007}" dt="2024-04-15T22:41:41.305" v="1256" actId="26606"/>
          <ac:spMkLst>
            <pc:docMk/>
            <pc:sldMk cId="405119075" sldId="267"/>
            <ac:spMk id="2" creationId="{0F7E39E2-A0B1-F88A-E578-78FC33D45695}"/>
          </ac:spMkLst>
        </pc:spChg>
        <pc:spChg chg="add del mod">
          <ac:chgData name="Venkata Mahesh Babu Korrapati" userId="db8b565b2f371a5a" providerId="LiveId" clId="{BD338D17-3097-4443-82EB-E4FD92326007}" dt="2024-04-15T22:41:41.305" v="1256" actId="26606"/>
          <ac:spMkLst>
            <pc:docMk/>
            <pc:sldMk cId="405119075" sldId="267"/>
            <ac:spMk id="3" creationId="{3C418FA8-3A28-3037-8C33-0B07AE1E8D27}"/>
          </ac:spMkLst>
        </pc:spChg>
        <pc:spChg chg="add">
          <ac:chgData name="Venkata Mahesh Babu Korrapati" userId="db8b565b2f371a5a" providerId="LiveId" clId="{BD338D17-3097-4443-82EB-E4FD92326007}" dt="2024-04-15T22:41:41.305" v="1256" actId="26606"/>
          <ac:spMkLst>
            <pc:docMk/>
            <pc:sldMk cId="405119075" sldId="267"/>
            <ac:spMk id="8" creationId="{2C9A9DA9-7DC8-488B-A882-123947B0F3D9}"/>
          </ac:spMkLst>
        </pc:spChg>
        <pc:spChg chg="add">
          <ac:chgData name="Venkata Mahesh Babu Korrapati" userId="db8b565b2f371a5a" providerId="LiveId" clId="{BD338D17-3097-4443-82EB-E4FD92326007}" dt="2024-04-15T22:41:41.305" v="1256" actId="26606"/>
          <ac:spMkLst>
            <pc:docMk/>
            <pc:sldMk cId="405119075" sldId="267"/>
            <ac:spMk id="9" creationId="{57F6BDD4-E066-4008-8011-6CC31AEB4556}"/>
          </ac:spMkLst>
        </pc:spChg>
        <pc:spChg chg="add del">
          <ac:chgData name="Venkata Mahesh Babu Korrapati" userId="db8b565b2f371a5a" providerId="LiveId" clId="{BD338D17-3097-4443-82EB-E4FD92326007}" dt="2024-04-15T22:41:34.329" v="1253" actId="26606"/>
          <ac:spMkLst>
            <pc:docMk/>
            <pc:sldMk cId="405119075" sldId="267"/>
            <ac:spMk id="10" creationId="{2C9A9DA9-7DC8-488B-A882-123947B0F3D9}"/>
          </ac:spMkLst>
        </pc:spChg>
        <pc:spChg chg="add">
          <ac:chgData name="Venkata Mahesh Babu Korrapati" userId="db8b565b2f371a5a" providerId="LiveId" clId="{BD338D17-3097-4443-82EB-E4FD92326007}" dt="2024-04-15T22:41:41.305" v="1256" actId="26606"/>
          <ac:spMkLst>
            <pc:docMk/>
            <pc:sldMk cId="405119075" sldId="267"/>
            <ac:spMk id="11" creationId="{2711A8FB-68FC-45FC-B01E-38F809E2D439}"/>
          </ac:spMkLst>
        </pc:spChg>
        <pc:spChg chg="add del">
          <ac:chgData name="Venkata Mahesh Babu Korrapati" userId="db8b565b2f371a5a" providerId="LiveId" clId="{BD338D17-3097-4443-82EB-E4FD92326007}" dt="2024-04-15T22:41:34.329" v="1253" actId="26606"/>
          <ac:spMkLst>
            <pc:docMk/>
            <pc:sldMk cId="405119075" sldId="267"/>
            <ac:spMk id="12" creationId="{57F6BDD4-E066-4008-8011-6CC31AEB4556}"/>
          </ac:spMkLst>
        </pc:spChg>
        <pc:spChg chg="add">
          <ac:chgData name="Venkata Mahesh Babu Korrapati" userId="db8b565b2f371a5a" providerId="LiveId" clId="{BD338D17-3097-4443-82EB-E4FD92326007}" dt="2024-04-15T22:41:41.305" v="1256" actId="26606"/>
          <ac:spMkLst>
            <pc:docMk/>
            <pc:sldMk cId="405119075" sldId="267"/>
            <ac:spMk id="13" creationId="{2A865FE3-5FC9-4049-87CF-30019C46C0F5}"/>
          </ac:spMkLst>
        </pc:spChg>
        <pc:spChg chg="add del">
          <ac:chgData name="Venkata Mahesh Babu Korrapati" userId="db8b565b2f371a5a" providerId="LiveId" clId="{BD338D17-3097-4443-82EB-E4FD92326007}" dt="2024-04-15T22:41:34.329" v="1253" actId="26606"/>
          <ac:spMkLst>
            <pc:docMk/>
            <pc:sldMk cId="405119075" sldId="267"/>
            <ac:spMk id="14" creationId="{2711A8FB-68FC-45FC-B01E-38F809E2D439}"/>
          </ac:spMkLst>
        </pc:spChg>
        <pc:spChg chg="add">
          <ac:chgData name="Venkata Mahesh Babu Korrapati" userId="db8b565b2f371a5a" providerId="LiveId" clId="{BD338D17-3097-4443-82EB-E4FD92326007}" dt="2024-04-15T22:41:41.305" v="1256" actId="26606"/>
          <ac:spMkLst>
            <pc:docMk/>
            <pc:sldMk cId="405119075" sldId="267"/>
            <ac:spMk id="15" creationId="{3C418FA8-3A28-3037-8C33-0B07AE1E8D27}"/>
          </ac:spMkLst>
        </pc:spChg>
        <pc:spChg chg="add del">
          <ac:chgData name="Venkata Mahesh Babu Korrapati" userId="db8b565b2f371a5a" providerId="LiveId" clId="{BD338D17-3097-4443-82EB-E4FD92326007}" dt="2024-04-15T22:41:34.329" v="1253" actId="26606"/>
          <ac:spMkLst>
            <pc:docMk/>
            <pc:sldMk cId="405119075" sldId="267"/>
            <ac:spMk id="16" creationId="{2A865FE3-5FC9-4049-87CF-30019C46C0F5}"/>
          </ac:spMkLst>
        </pc:spChg>
        <pc:graphicFrameChg chg="add del">
          <ac:chgData name="Venkata Mahesh Babu Korrapati" userId="db8b565b2f371a5a" providerId="LiveId" clId="{BD338D17-3097-4443-82EB-E4FD92326007}" dt="2024-04-15T22:41:41.275" v="1255" actId="26606"/>
          <ac:graphicFrameMkLst>
            <pc:docMk/>
            <pc:sldMk cId="405119075" sldId="267"/>
            <ac:graphicFrameMk id="5" creationId="{342A1487-BA09-B169-3B2B-93E092A8AF31}"/>
          </ac:graphicFrameMkLst>
        </pc:graphicFrameChg>
        <pc:picChg chg="add del">
          <ac:chgData name="Venkata Mahesh Babu Korrapati" userId="db8b565b2f371a5a" providerId="LiveId" clId="{BD338D17-3097-4443-82EB-E4FD92326007}" dt="2024-04-15T22:41:34.329" v="1253" actId="26606"/>
          <ac:picMkLst>
            <pc:docMk/>
            <pc:sldMk cId="405119075" sldId="267"/>
            <ac:picMk id="7" creationId="{99B08B90-D532-4765-05FB-C692011E74CD}"/>
          </ac:picMkLst>
        </pc:picChg>
        <pc:picChg chg="add">
          <ac:chgData name="Venkata Mahesh Babu Korrapati" userId="db8b565b2f371a5a" providerId="LiveId" clId="{BD338D17-3097-4443-82EB-E4FD92326007}" dt="2024-04-15T22:41:41.305" v="1256" actId="26606"/>
          <ac:picMkLst>
            <pc:docMk/>
            <pc:sldMk cId="405119075" sldId="267"/>
            <ac:picMk id="17" creationId="{99B08B90-D532-4765-05FB-C692011E74CD}"/>
          </ac:picMkLst>
        </pc:picChg>
      </pc:sldChg>
      <pc:sldChg chg="addSp delSp modSp new mod setBg">
        <pc:chgData name="Venkata Mahesh Babu Korrapati" userId="db8b565b2f371a5a" providerId="LiveId" clId="{BD338D17-3097-4443-82EB-E4FD92326007}" dt="2024-04-16T03:25:36.024" v="1547" actId="26606"/>
        <pc:sldMkLst>
          <pc:docMk/>
          <pc:sldMk cId="1416758663" sldId="268"/>
        </pc:sldMkLst>
        <pc:spChg chg="mod">
          <ac:chgData name="Venkata Mahesh Babu Korrapati" userId="db8b565b2f371a5a" providerId="LiveId" clId="{BD338D17-3097-4443-82EB-E4FD92326007}" dt="2024-04-16T03:25:36.024" v="1547" actId="26606"/>
          <ac:spMkLst>
            <pc:docMk/>
            <pc:sldMk cId="1416758663" sldId="268"/>
            <ac:spMk id="2" creationId="{99A707B3-76BE-5C64-D03F-0705D2F6828A}"/>
          </ac:spMkLst>
        </pc:spChg>
        <pc:spChg chg="add del mod">
          <ac:chgData name="Venkata Mahesh Babu Korrapati" userId="db8b565b2f371a5a" providerId="LiveId" clId="{BD338D17-3097-4443-82EB-E4FD92326007}" dt="2024-04-16T03:25:11.145" v="1546" actId="26606"/>
          <ac:spMkLst>
            <pc:docMk/>
            <pc:sldMk cId="1416758663" sldId="268"/>
            <ac:spMk id="3" creationId="{B71AC24E-E2BB-948A-7542-1CAD46895835}"/>
          </ac:spMkLst>
        </pc:spChg>
        <pc:spChg chg="add del">
          <ac:chgData name="Venkata Mahesh Babu Korrapati" userId="db8b565b2f371a5a" providerId="LiveId" clId="{BD338D17-3097-4443-82EB-E4FD92326007}" dt="2024-04-16T03:25:36.024" v="1547" actId="26606"/>
          <ac:spMkLst>
            <pc:docMk/>
            <pc:sldMk cId="1416758663" sldId="268"/>
            <ac:spMk id="8" creationId="{2C9A9DA9-7DC8-488B-A882-123947B0F3D9}"/>
          </ac:spMkLst>
        </pc:spChg>
        <pc:spChg chg="add del">
          <ac:chgData name="Venkata Mahesh Babu Korrapati" userId="db8b565b2f371a5a" providerId="LiveId" clId="{BD338D17-3097-4443-82EB-E4FD92326007}" dt="2024-04-16T03:25:36.024" v="1547" actId="26606"/>
          <ac:spMkLst>
            <pc:docMk/>
            <pc:sldMk cId="1416758663" sldId="268"/>
            <ac:spMk id="9" creationId="{57F6BDD4-E066-4008-8011-6CC31AEB4556}"/>
          </ac:spMkLst>
        </pc:spChg>
        <pc:spChg chg="add del">
          <ac:chgData name="Venkata Mahesh Babu Korrapati" userId="db8b565b2f371a5a" providerId="LiveId" clId="{BD338D17-3097-4443-82EB-E4FD92326007}" dt="2024-04-16T03:25:00.161" v="1543" actId="26606"/>
          <ac:spMkLst>
            <pc:docMk/>
            <pc:sldMk cId="1416758663" sldId="268"/>
            <ac:spMk id="10" creationId="{2C9A9DA9-7DC8-488B-A882-123947B0F3D9}"/>
          </ac:spMkLst>
        </pc:spChg>
        <pc:spChg chg="add del">
          <ac:chgData name="Venkata Mahesh Babu Korrapati" userId="db8b565b2f371a5a" providerId="LiveId" clId="{BD338D17-3097-4443-82EB-E4FD92326007}" dt="2024-04-16T03:25:36.024" v="1547" actId="26606"/>
          <ac:spMkLst>
            <pc:docMk/>
            <pc:sldMk cId="1416758663" sldId="268"/>
            <ac:spMk id="11" creationId="{2711A8FB-68FC-45FC-B01E-38F809E2D439}"/>
          </ac:spMkLst>
        </pc:spChg>
        <pc:spChg chg="add del">
          <ac:chgData name="Venkata Mahesh Babu Korrapati" userId="db8b565b2f371a5a" providerId="LiveId" clId="{BD338D17-3097-4443-82EB-E4FD92326007}" dt="2024-04-16T03:25:00.161" v="1543" actId="26606"/>
          <ac:spMkLst>
            <pc:docMk/>
            <pc:sldMk cId="1416758663" sldId="268"/>
            <ac:spMk id="12" creationId="{57F6BDD4-E066-4008-8011-6CC31AEB4556}"/>
          </ac:spMkLst>
        </pc:spChg>
        <pc:spChg chg="add del">
          <ac:chgData name="Venkata Mahesh Babu Korrapati" userId="db8b565b2f371a5a" providerId="LiveId" clId="{BD338D17-3097-4443-82EB-E4FD92326007}" dt="2024-04-16T03:25:36.024" v="1547" actId="26606"/>
          <ac:spMkLst>
            <pc:docMk/>
            <pc:sldMk cId="1416758663" sldId="268"/>
            <ac:spMk id="13" creationId="{2A865FE3-5FC9-4049-87CF-30019C46C0F5}"/>
          </ac:spMkLst>
        </pc:spChg>
        <pc:spChg chg="add del">
          <ac:chgData name="Venkata Mahesh Babu Korrapati" userId="db8b565b2f371a5a" providerId="LiveId" clId="{BD338D17-3097-4443-82EB-E4FD92326007}" dt="2024-04-16T03:25:00.161" v="1543" actId="26606"/>
          <ac:spMkLst>
            <pc:docMk/>
            <pc:sldMk cId="1416758663" sldId="268"/>
            <ac:spMk id="14" creationId="{2711A8FB-68FC-45FC-B01E-38F809E2D439}"/>
          </ac:spMkLst>
        </pc:spChg>
        <pc:spChg chg="add mod ord">
          <ac:chgData name="Venkata Mahesh Babu Korrapati" userId="db8b565b2f371a5a" providerId="LiveId" clId="{BD338D17-3097-4443-82EB-E4FD92326007}" dt="2024-04-16T03:25:36.024" v="1547" actId="26606"/>
          <ac:spMkLst>
            <pc:docMk/>
            <pc:sldMk cId="1416758663" sldId="268"/>
            <ac:spMk id="15" creationId="{B71AC24E-E2BB-948A-7542-1CAD46895835}"/>
          </ac:spMkLst>
        </pc:spChg>
        <pc:spChg chg="add del">
          <ac:chgData name="Venkata Mahesh Babu Korrapati" userId="db8b565b2f371a5a" providerId="LiveId" clId="{BD338D17-3097-4443-82EB-E4FD92326007}" dt="2024-04-16T03:25:00.161" v="1543" actId="26606"/>
          <ac:spMkLst>
            <pc:docMk/>
            <pc:sldMk cId="1416758663" sldId="268"/>
            <ac:spMk id="16" creationId="{2A865FE3-5FC9-4049-87CF-30019C46C0F5}"/>
          </ac:spMkLst>
        </pc:spChg>
        <pc:spChg chg="add">
          <ac:chgData name="Venkata Mahesh Babu Korrapati" userId="db8b565b2f371a5a" providerId="LiveId" clId="{BD338D17-3097-4443-82EB-E4FD92326007}" dt="2024-04-16T03:25:36.024" v="1547" actId="26606"/>
          <ac:spMkLst>
            <pc:docMk/>
            <pc:sldMk cId="1416758663" sldId="268"/>
            <ac:spMk id="22" creationId="{2C9A9DA9-7DC8-488B-A882-123947B0F3D9}"/>
          </ac:spMkLst>
        </pc:spChg>
        <pc:spChg chg="add">
          <ac:chgData name="Venkata Mahesh Babu Korrapati" userId="db8b565b2f371a5a" providerId="LiveId" clId="{BD338D17-3097-4443-82EB-E4FD92326007}" dt="2024-04-16T03:25:36.024" v="1547" actId="26606"/>
          <ac:spMkLst>
            <pc:docMk/>
            <pc:sldMk cId="1416758663" sldId="268"/>
            <ac:spMk id="24" creationId="{57F6BDD4-E066-4008-8011-6CC31AEB4556}"/>
          </ac:spMkLst>
        </pc:spChg>
        <pc:spChg chg="add">
          <ac:chgData name="Venkata Mahesh Babu Korrapati" userId="db8b565b2f371a5a" providerId="LiveId" clId="{BD338D17-3097-4443-82EB-E4FD92326007}" dt="2024-04-16T03:25:36.024" v="1547" actId="26606"/>
          <ac:spMkLst>
            <pc:docMk/>
            <pc:sldMk cId="1416758663" sldId="268"/>
            <ac:spMk id="26" creationId="{2711A8FB-68FC-45FC-B01E-38F809E2D439}"/>
          </ac:spMkLst>
        </pc:spChg>
        <pc:spChg chg="add">
          <ac:chgData name="Venkata Mahesh Babu Korrapati" userId="db8b565b2f371a5a" providerId="LiveId" clId="{BD338D17-3097-4443-82EB-E4FD92326007}" dt="2024-04-16T03:25:36.024" v="1547" actId="26606"/>
          <ac:spMkLst>
            <pc:docMk/>
            <pc:sldMk cId="1416758663" sldId="268"/>
            <ac:spMk id="28" creationId="{2A865FE3-5FC9-4049-87CF-30019C46C0F5}"/>
          </ac:spMkLst>
        </pc:spChg>
        <pc:graphicFrameChg chg="add del">
          <ac:chgData name="Venkata Mahesh Babu Korrapati" userId="db8b565b2f371a5a" providerId="LiveId" clId="{BD338D17-3097-4443-82EB-E4FD92326007}" dt="2024-04-16T03:25:11.129" v="1545" actId="26606"/>
          <ac:graphicFrameMkLst>
            <pc:docMk/>
            <pc:sldMk cId="1416758663" sldId="268"/>
            <ac:graphicFrameMk id="5" creationId="{70186432-BC3A-465A-5D0B-61724555E137}"/>
          </ac:graphicFrameMkLst>
        </pc:graphicFrameChg>
        <pc:picChg chg="add del">
          <ac:chgData name="Venkata Mahesh Babu Korrapati" userId="db8b565b2f371a5a" providerId="LiveId" clId="{BD338D17-3097-4443-82EB-E4FD92326007}" dt="2024-04-16T03:25:00.161" v="1543" actId="26606"/>
          <ac:picMkLst>
            <pc:docMk/>
            <pc:sldMk cId="1416758663" sldId="268"/>
            <ac:picMk id="7" creationId="{067EB2C1-D5CD-4471-3045-B48ED4FD31E7}"/>
          </ac:picMkLst>
        </pc:picChg>
        <pc:picChg chg="add mod">
          <ac:chgData name="Venkata Mahesh Babu Korrapati" userId="db8b565b2f371a5a" providerId="LiveId" clId="{BD338D17-3097-4443-82EB-E4FD92326007}" dt="2024-04-16T03:25:36.024" v="1547" actId="26606"/>
          <ac:picMkLst>
            <pc:docMk/>
            <pc:sldMk cId="1416758663" sldId="268"/>
            <ac:picMk id="17" creationId="{067EB2C1-D5CD-4471-3045-B48ED4FD31E7}"/>
          </ac:picMkLst>
        </pc:picChg>
      </pc:sldChg>
      <pc:sldChg chg="addSp delSp modSp new del mod setBg">
        <pc:chgData name="Venkata Mahesh Babu Korrapati" userId="db8b565b2f371a5a" providerId="LiveId" clId="{BD338D17-3097-4443-82EB-E4FD92326007}" dt="2024-04-16T00:09:26.181" v="1280" actId="2696"/>
        <pc:sldMkLst>
          <pc:docMk/>
          <pc:sldMk cId="2240882634" sldId="268"/>
        </pc:sldMkLst>
        <pc:spChg chg="mod">
          <ac:chgData name="Venkata Mahesh Babu Korrapati" userId="db8b565b2f371a5a" providerId="LiveId" clId="{BD338D17-3097-4443-82EB-E4FD92326007}" dt="2024-04-15T23:56:40.079" v="1279" actId="26606"/>
          <ac:spMkLst>
            <pc:docMk/>
            <pc:sldMk cId="2240882634" sldId="268"/>
            <ac:spMk id="2" creationId="{6E3B8A13-6B74-248C-500F-F3C616862890}"/>
          </ac:spMkLst>
        </pc:spChg>
        <pc:spChg chg="del">
          <ac:chgData name="Venkata Mahesh Babu Korrapati" userId="db8b565b2f371a5a" providerId="LiveId" clId="{BD338D17-3097-4443-82EB-E4FD92326007}" dt="2024-04-15T23:55:52.376" v="1274" actId="931"/>
          <ac:spMkLst>
            <pc:docMk/>
            <pc:sldMk cId="2240882634" sldId="268"/>
            <ac:spMk id="3" creationId="{9E2D5E74-1837-6347-BA22-950C3FA4081B}"/>
          </ac:spMkLst>
        </pc:spChg>
        <pc:spChg chg="mod">
          <ac:chgData name="Venkata Mahesh Babu Korrapati" userId="db8b565b2f371a5a" providerId="LiveId" clId="{BD338D17-3097-4443-82EB-E4FD92326007}" dt="2024-04-15T23:56:40.079" v="1279" actId="26606"/>
          <ac:spMkLst>
            <pc:docMk/>
            <pc:sldMk cId="2240882634" sldId="268"/>
            <ac:spMk id="4" creationId="{EC51AF75-BD68-4F1A-8DDC-6EE0C06436F2}"/>
          </ac:spMkLst>
        </pc:spChg>
        <pc:spChg chg="add del">
          <ac:chgData name="Venkata Mahesh Babu Korrapati" userId="db8b565b2f371a5a" providerId="LiveId" clId="{BD338D17-3097-4443-82EB-E4FD92326007}" dt="2024-04-15T23:56:40.079" v="1279" actId="26606"/>
          <ac:spMkLst>
            <pc:docMk/>
            <pc:sldMk cId="2240882634" sldId="268"/>
            <ac:spMk id="11" creationId="{8D06CE56-3881-4ADA-8CEF-D18B02C242A3}"/>
          </ac:spMkLst>
        </pc:spChg>
        <pc:spChg chg="add del">
          <ac:chgData name="Venkata Mahesh Babu Korrapati" userId="db8b565b2f371a5a" providerId="LiveId" clId="{BD338D17-3097-4443-82EB-E4FD92326007}" dt="2024-04-15T23:56:40.079" v="1279" actId="26606"/>
          <ac:spMkLst>
            <pc:docMk/>
            <pc:sldMk cId="2240882634" sldId="268"/>
            <ac:spMk id="13" creationId="{79F3C543-62EC-4433-9C93-A2CD8764E9B4}"/>
          </ac:spMkLst>
        </pc:spChg>
        <pc:spChg chg="add del">
          <ac:chgData name="Venkata Mahesh Babu Korrapati" userId="db8b565b2f371a5a" providerId="LiveId" clId="{BD338D17-3097-4443-82EB-E4FD92326007}" dt="2024-04-15T23:56:40.079" v="1279" actId="26606"/>
          <ac:spMkLst>
            <pc:docMk/>
            <pc:sldMk cId="2240882634" sldId="268"/>
            <ac:spMk id="15" creationId="{C1A1C5D3-C053-4EE9-BE1A-419B6E27CCAE}"/>
          </ac:spMkLst>
        </pc:spChg>
        <pc:spChg chg="add del">
          <ac:chgData name="Venkata Mahesh Babu Korrapati" userId="db8b565b2f371a5a" providerId="LiveId" clId="{BD338D17-3097-4443-82EB-E4FD92326007}" dt="2024-04-15T23:56:40.079" v="1279" actId="26606"/>
          <ac:spMkLst>
            <pc:docMk/>
            <pc:sldMk cId="2240882634" sldId="268"/>
            <ac:spMk id="17" creationId="{A3473CF9-37EB-43E7-89EF-D2D1C53D1DAC}"/>
          </ac:spMkLst>
        </pc:spChg>
        <pc:spChg chg="add del">
          <ac:chgData name="Venkata Mahesh Babu Korrapati" userId="db8b565b2f371a5a" providerId="LiveId" clId="{BD338D17-3097-4443-82EB-E4FD92326007}" dt="2024-04-15T23:56:40.079" v="1279" actId="26606"/>
          <ac:spMkLst>
            <pc:docMk/>
            <pc:sldMk cId="2240882634" sldId="268"/>
            <ac:spMk id="19" creationId="{586B4EF9-43BA-4655-A6FF-1D8E21574C95}"/>
          </ac:spMkLst>
        </pc:spChg>
        <pc:spChg chg="add">
          <ac:chgData name="Venkata Mahesh Babu Korrapati" userId="db8b565b2f371a5a" providerId="LiveId" clId="{BD338D17-3097-4443-82EB-E4FD92326007}" dt="2024-04-15T23:56:40.079" v="1279" actId="26606"/>
          <ac:spMkLst>
            <pc:docMk/>
            <pc:sldMk cId="2240882634" sldId="268"/>
            <ac:spMk id="24" creationId="{2D6FBB9D-1CAA-4D05-AB33-BABDFE17B843}"/>
          </ac:spMkLst>
        </pc:spChg>
        <pc:spChg chg="add">
          <ac:chgData name="Venkata Mahesh Babu Korrapati" userId="db8b565b2f371a5a" providerId="LiveId" clId="{BD338D17-3097-4443-82EB-E4FD92326007}" dt="2024-04-15T23:56:40.079" v="1279" actId="26606"/>
          <ac:spMkLst>
            <pc:docMk/>
            <pc:sldMk cId="2240882634" sldId="268"/>
            <ac:spMk id="26" creationId="{04727B71-B4B6-4823-80A1-68C40B475118}"/>
          </ac:spMkLst>
        </pc:spChg>
        <pc:spChg chg="add">
          <ac:chgData name="Venkata Mahesh Babu Korrapati" userId="db8b565b2f371a5a" providerId="LiveId" clId="{BD338D17-3097-4443-82EB-E4FD92326007}" dt="2024-04-15T23:56:40.079" v="1279" actId="26606"/>
          <ac:spMkLst>
            <pc:docMk/>
            <pc:sldMk cId="2240882634" sldId="268"/>
            <ac:spMk id="28" creationId="{79A6DB05-9FB5-4B07-8675-74C23D4FD89D}"/>
          </ac:spMkLst>
        </pc:spChg>
        <pc:spChg chg="add">
          <ac:chgData name="Venkata Mahesh Babu Korrapati" userId="db8b565b2f371a5a" providerId="LiveId" clId="{BD338D17-3097-4443-82EB-E4FD92326007}" dt="2024-04-15T23:56:40.079" v="1279" actId="26606"/>
          <ac:spMkLst>
            <pc:docMk/>
            <pc:sldMk cId="2240882634" sldId="268"/>
            <ac:spMk id="30" creationId="{57F72BCA-EE24-40BE-9ECA-E10C9BA55F90}"/>
          </ac:spMkLst>
        </pc:spChg>
        <pc:spChg chg="add">
          <ac:chgData name="Venkata Mahesh Babu Korrapati" userId="db8b565b2f371a5a" providerId="LiveId" clId="{BD338D17-3097-4443-82EB-E4FD92326007}" dt="2024-04-15T23:56:40.079" v="1279" actId="26606"/>
          <ac:spMkLst>
            <pc:docMk/>
            <pc:sldMk cId="2240882634" sldId="268"/>
            <ac:spMk id="32" creationId="{6B3C4597-DD46-4BFC-B999-C52879B95B16}"/>
          </ac:spMkLst>
        </pc:spChg>
        <pc:spChg chg="add">
          <ac:chgData name="Venkata Mahesh Babu Korrapati" userId="db8b565b2f371a5a" providerId="LiveId" clId="{BD338D17-3097-4443-82EB-E4FD92326007}" dt="2024-04-15T23:56:40.079" v="1279" actId="26606"/>
          <ac:spMkLst>
            <pc:docMk/>
            <pc:sldMk cId="2240882634" sldId="268"/>
            <ac:spMk id="34" creationId="{632B59AC-0160-4F1D-934F-B7D8B6AE44A1}"/>
          </ac:spMkLst>
        </pc:spChg>
        <pc:picChg chg="add mod">
          <ac:chgData name="Venkata Mahesh Babu Korrapati" userId="db8b565b2f371a5a" providerId="LiveId" clId="{BD338D17-3097-4443-82EB-E4FD92326007}" dt="2024-04-15T23:56:40.079" v="1279" actId="26606"/>
          <ac:picMkLst>
            <pc:docMk/>
            <pc:sldMk cId="2240882634" sldId="268"/>
            <ac:picMk id="6" creationId="{030116FB-8C4E-E888-16BB-9F9E74C6FF9B}"/>
          </ac:picMkLst>
        </pc:picChg>
      </pc:sldChg>
      <pc:sldChg chg="addSp delSp modSp new mod">
        <pc:chgData name="Venkata Mahesh Babu Korrapati" userId="db8b565b2f371a5a" providerId="LiveId" clId="{BD338D17-3097-4443-82EB-E4FD92326007}" dt="2024-04-16T03:30:51.989" v="1597" actId="26606"/>
        <pc:sldMkLst>
          <pc:docMk/>
          <pc:sldMk cId="1377718375" sldId="269"/>
        </pc:sldMkLst>
        <pc:spChg chg="mod">
          <ac:chgData name="Venkata Mahesh Babu Korrapati" userId="db8b565b2f371a5a" providerId="LiveId" clId="{BD338D17-3097-4443-82EB-E4FD92326007}" dt="2024-04-16T03:26:41.913" v="1565" actId="20577"/>
          <ac:spMkLst>
            <pc:docMk/>
            <pc:sldMk cId="1377718375" sldId="269"/>
            <ac:spMk id="2" creationId="{E43A602E-9E0E-225F-7AD6-7BAE50587E06}"/>
          </ac:spMkLst>
        </pc:spChg>
        <pc:spChg chg="del mod">
          <ac:chgData name="Venkata Mahesh Babu Korrapati" userId="db8b565b2f371a5a" providerId="LiveId" clId="{BD338D17-3097-4443-82EB-E4FD92326007}" dt="2024-04-16T03:30:51.989" v="1597" actId="26606"/>
          <ac:spMkLst>
            <pc:docMk/>
            <pc:sldMk cId="1377718375" sldId="269"/>
            <ac:spMk id="3" creationId="{B2746E2D-9E0E-0636-109D-49A985534676}"/>
          </ac:spMkLst>
        </pc:spChg>
        <pc:graphicFrameChg chg="add">
          <ac:chgData name="Venkata Mahesh Babu Korrapati" userId="db8b565b2f371a5a" providerId="LiveId" clId="{BD338D17-3097-4443-82EB-E4FD92326007}" dt="2024-04-16T03:30:51.989" v="1597" actId="26606"/>
          <ac:graphicFrameMkLst>
            <pc:docMk/>
            <pc:sldMk cId="1377718375" sldId="269"/>
            <ac:graphicFrameMk id="5" creationId="{630CE918-8F05-ADCF-3428-FD3D2174A4F3}"/>
          </ac:graphicFrameMkLst>
        </pc:graphicFrameChg>
      </pc:sldChg>
      <pc:sldChg chg="addSp delSp modSp new mod setBg">
        <pc:chgData name="Venkata Mahesh Babu Korrapati" userId="db8b565b2f371a5a" providerId="LiveId" clId="{BD338D17-3097-4443-82EB-E4FD92326007}" dt="2024-04-16T03:38:54.767" v="1653" actId="20577"/>
        <pc:sldMkLst>
          <pc:docMk/>
          <pc:sldMk cId="2705503694" sldId="270"/>
        </pc:sldMkLst>
        <pc:spChg chg="mod">
          <ac:chgData name="Venkata Mahesh Babu Korrapati" userId="db8b565b2f371a5a" providerId="LiveId" clId="{BD338D17-3097-4443-82EB-E4FD92326007}" dt="2024-04-16T03:38:47.459" v="1650" actId="26606"/>
          <ac:spMkLst>
            <pc:docMk/>
            <pc:sldMk cId="2705503694" sldId="270"/>
            <ac:spMk id="2" creationId="{DB8BB1FD-3533-AFF5-42BA-4425445768A0}"/>
          </ac:spMkLst>
        </pc:spChg>
        <pc:spChg chg="mod ord">
          <ac:chgData name="Venkata Mahesh Babu Korrapati" userId="db8b565b2f371a5a" providerId="LiveId" clId="{BD338D17-3097-4443-82EB-E4FD92326007}" dt="2024-04-16T03:38:54.767" v="1653" actId="20577"/>
          <ac:spMkLst>
            <pc:docMk/>
            <pc:sldMk cId="2705503694" sldId="270"/>
            <ac:spMk id="3" creationId="{78FA15A8-3E97-8CDF-839D-BB1A3CC30D06}"/>
          </ac:spMkLst>
        </pc:spChg>
        <pc:spChg chg="add del">
          <ac:chgData name="Venkata Mahesh Babu Korrapati" userId="db8b565b2f371a5a" providerId="LiveId" clId="{BD338D17-3097-4443-82EB-E4FD92326007}" dt="2024-04-16T03:37:07.217" v="1622" actId="26606"/>
          <ac:spMkLst>
            <pc:docMk/>
            <pc:sldMk cId="2705503694" sldId="270"/>
            <ac:spMk id="8" creationId="{B4CE5841-C184-4A70-A609-5FE4A50783C7}"/>
          </ac:spMkLst>
        </pc:spChg>
        <pc:spChg chg="add del">
          <ac:chgData name="Venkata Mahesh Babu Korrapati" userId="db8b565b2f371a5a" providerId="LiveId" clId="{BD338D17-3097-4443-82EB-E4FD92326007}" dt="2024-04-16T03:37:08.211" v="1624" actId="26606"/>
          <ac:spMkLst>
            <pc:docMk/>
            <pc:sldMk cId="2705503694" sldId="270"/>
            <ac:spMk id="9" creationId="{8380AD67-C5CA-4918-B4BB-C359BB03EEDD}"/>
          </ac:spMkLst>
        </pc:spChg>
        <pc:spChg chg="add del">
          <ac:chgData name="Venkata Mahesh Babu Korrapati" userId="db8b565b2f371a5a" providerId="LiveId" clId="{BD338D17-3097-4443-82EB-E4FD92326007}" dt="2024-04-16T03:37:07.217" v="1622" actId="26606"/>
          <ac:spMkLst>
            <pc:docMk/>
            <pc:sldMk cId="2705503694" sldId="270"/>
            <ac:spMk id="10" creationId="{CD1AAA2C-FBBE-42AA-B869-31D524B7653F}"/>
          </ac:spMkLst>
        </pc:spChg>
        <pc:spChg chg="add del">
          <ac:chgData name="Venkata Mahesh Babu Korrapati" userId="db8b565b2f371a5a" providerId="LiveId" clId="{BD338D17-3097-4443-82EB-E4FD92326007}" dt="2024-04-16T03:37:08.211" v="1624" actId="26606"/>
          <ac:spMkLst>
            <pc:docMk/>
            <pc:sldMk cId="2705503694" sldId="270"/>
            <ac:spMk id="11" creationId="{EABAD4DA-87BA-4F70-9EF0-45C6BCF17823}"/>
          </ac:spMkLst>
        </pc:spChg>
        <pc:spChg chg="add del">
          <ac:chgData name="Venkata Mahesh Babu Korrapati" userId="db8b565b2f371a5a" providerId="LiveId" clId="{BD338D17-3097-4443-82EB-E4FD92326007}" dt="2024-04-16T03:37:07.217" v="1622" actId="26606"/>
          <ac:spMkLst>
            <pc:docMk/>
            <pc:sldMk cId="2705503694" sldId="270"/>
            <ac:spMk id="12" creationId="{5F937BBF-9326-4230-AB1B-F1795E350559}"/>
          </ac:spMkLst>
        </pc:spChg>
        <pc:spChg chg="add del">
          <ac:chgData name="Venkata Mahesh Babu Korrapati" userId="db8b565b2f371a5a" providerId="LiveId" clId="{BD338D17-3097-4443-82EB-E4FD92326007}" dt="2024-04-16T03:37:08.211" v="1624" actId="26606"/>
          <ac:spMkLst>
            <pc:docMk/>
            <pc:sldMk cId="2705503694" sldId="270"/>
            <ac:spMk id="13" creationId="{915128D9-2797-47FA-B6FE-EC24E6B8437A}"/>
          </ac:spMkLst>
        </pc:spChg>
        <pc:spChg chg="add del">
          <ac:chgData name="Venkata Mahesh Babu Korrapati" userId="db8b565b2f371a5a" providerId="LiveId" clId="{BD338D17-3097-4443-82EB-E4FD92326007}" dt="2024-04-16T03:37:09.642" v="1626" actId="26606"/>
          <ac:spMkLst>
            <pc:docMk/>
            <pc:sldMk cId="2705503694" sldId="270"/>
            <ac:spMk id="14" creationId="{2711A8FB-68FC-45FC-B01E-38F809E2D439}"/>
          </ac:spMkLst>
        </pc:spChg>
        <pc:spChg chg="add del">
          <ac:chgData name="Venkata Mahesh Babu Korrapati" userId="db8b565b2f371a5a" providerId="LiveId" clId="{BD338D17-3097-4443-82EB-E4FD92326007}" dt="2024-04-16T03:37:09.642" v="1626" actId="26606"/>
          <ac:spMkLst>
            <pc:docMk/>
            <pc:sldMk cId="2705503694" sldId="270"/>
            <ac:spMk id="15" creationId="{2C9A9DA9-7DC8-488B-A882-123947B0F3D9}"/>
          </ac:spMkLst>
        </pc:spChg>
        <pc:spChg chg="add del">
          <ac:chgData name="Venkata Mahesh Babu Korrapati" userId="db8b565b2f371a5a" providerId="LiveId" clId="{BD338D17-3097-4443-82EB-E4FD92326007}" dt="2024-04-16T03:37:09.642" v="1626" actId="26606"/>
          <ac:spMkLst>
            <pc:docMk/>
            <pc:sldMk cId="2705503694" sldId="270"/>
            <ac:spMk id="16" creationId="{2A865FE3-5FC9-4049-87CF-30019C46C0F5}"/>
          </ac:spMkLst>
        </pc:spChg>
        <pc:spChg chg="add del">
          <ac:chgData name="Venkata Mahesh Babu Korrapati" userId="db8b565b2f371a5a" providerId="LiveId" clId="{BD338D17-3097-4443-82EB-E4FD92326007}" dt="2024-04-16T03:37:09.642" v="1626" actId="26606"/>
          <ac:spMkLst>
            <pc:docMk/>
            <pc:sldMk cId="2705503694" sldId="270"/>
            <ac:spMk id="17" creationId="{57F6BDD4-E066-4008-8011-6CC31AEB4556}"/>
          </ac:spMkLst>
        </pc:spChg>
        <pc:spChg chg="add del">
          <ac:chgData name="Venkata Mahesh Babu Korrapati" userId="db8b565b2f371a5a" providerId="LiveId" clId="{BD338D17-3097-4443-82EB-E4FD92326007}" dt="2024-04-16T03:37:23.476" v="1628" actId="26606"/>
          <ac:spMkLst>
            <pc:docMk/>
            <pc:sldMk cId="2705503694" sldId="270"/>
            <ac:spMk id="19" creationId="{F94AA2BD-2E3F-4B1D-8127-5744B8115311}"/>
          </ac:spMkLst>
        </pc:spChg>
        <pc:spChg chg="add del">
          <ac:chgData name="Venkata Mahesh Babu Korrapati" userId="db8b565b2f371a5a" providerId="LiveId" clId="{BD338D17-3097-4443-82EB-E4FD92326007}" dt="2024-04-16T03:37:23.476" v="1628" actId="26606"/>
          <ac:spMkLst>
            <pc:docMk/>
            <pc:sldMk cId="2705503694" sldId="270"/>
            <ac:spMk id="20" creationId="{4BD02261-2DC8-4AA8-9E16-7751AE892445}"/>
          </ac:spMkLst>
        </pc:spChg>
        <pc:spChg chg="add del">
          <ac:chgData name="Venkata Mahesh Babu Korrapati" userId="db8b565b2f371a5a" providerId="LiveId" clId="{BD338D17-3097-4443-82EB-E4FD92326007}" dt="2024-04-16T03:37:23.476" v="1628" actId="26606"/>
          <ac:spMkLst>
            <pc:docMk/>
            <pc:sldMk cId="2705503694" sldId="270"/>
            <ac:spMk id="21" creationId="{3D752CF2-2291-40B5-B462-C17B174C10BC}"/>
          </ac:spMkLst>
        </pc:spChg>
        <pc:spChg chg="add del">
          <ac:chgData name="Venkata Mahesh Babu Korrapati" userId="db8b565b2f371a5a" providerId="LiveId" clId="{BD338D17-3097-4443-82EB-E4FD92326007}" dt="2024-04-16T03:37:29.411" v="1630" actId="26606"/>
          <ac:spMkLst>
            <pc:docMk/>
            <pc:sldMk cId="2705503694" sldId="270"/>
            <ac:spMk id="24" creationId="{2C9A9DA9-7DC8-488B-A882-123947B0F3D9}"/>
          </ac:spMkLst>
        </pc:spChg>
        <pc:spChg chg="add del">
          <ac:chgData name="Venkata Mahesh Babu Korrapati" userId="db8b565b2f371a5a" providerId="LiveId" clId="{BD338D17-3097-4443-82EB-E4FD92326007}" dt="2024-04-16T03:37:29.411" v="1630" actId="26606"/>
          <ac:spMkLst>
            <pc:docMk/>
            <pc:sldMk cId="2705503694" sldId="270"/>
            <ac:spMk id="25" creationId="{57F6BDD4-E066-4008-8011-6CC31AEB4556}"/>
          </ac:spMkLst>
        </pc:spChg>
        <pc:spChg chg="add del">
          <ac:chgData name="Venkata Mahesh Babu Korrapati" userId="db8b565b2f371a5a" providerId="LiveId" clId="{BD338D17-3097-4443-82EB-E4FD92326007}" dt="2024-04-16T03:37:29.411" v="1630" actId="26606"/>
          <ac:spMkLst>
            <pc:docMk/>
            <pc:sldMk cId="2705503694" sldId="270"/>
            <ac:spMk id="26" creationId="{2711A8FB-68FC-45FC-B01E-38F809E2D439}"/>
          </ac:spMkLst>
        </pc:spChg>
        <pc:spChg chg="add del">
          <ac:chgData name="Venkata Mahesh Babu Korrapati" userId="db8b565b2f371a5a" providerId="LiveId" clId="{BD338D17-3097-4443-82EB-E4FD92326007}" dt="2024-04-16T03:37:29.411" v="1630" actId="26606"/>
          <ac:spMkLst>
            <pc:docMk/>
            <pc:sldMk cId="2705503694" sldId="270"/>
            <ac:spMk id="27" creationId="{2A865FE3-5FC9-4049-87CF-30019C46C0F5}"/>
          </ac:spMkLst>
        </pc:spChg>
        <pc:spChg chg="add del">
          <ac:chgData name="Venkata Mahesh Babu Korrapati" userId="db8b565b2f371a5a" providerId="LiveId" clId="{BD338D17-3097-4443-82EB-E4FD92326007}" dt="2024-04-16T03:37:35.704" v="1632" actId="26606"/>
          <ac:spMkLst>
            <pc:docMk/>
            <pc:sldMk cId="2705503694" sldId="270"/>
            <ac:spMk id="30" creationId="{F94AA2BD-2E3F-4B1D-8127-5744B8115311}"/>
          </ac:spMkLst>
        </pc:spChg>
        <pc:spChg chg="add del">
          <ac:chgData name="Venkata Mahesh Babu Korrapati" userId="db8b565b2f371a5a" providerId="LiveId" clId="{BD338D17-3097-4443-82EB-E4FD92326007}" dt="2024-04-16T03:37:35.704" v="1632" actId="26606"/>
          <ac:spMkLst>
            <pc:docMk/>
            <pc:sldMk cId="2705503694" sldId="270"/>
            <ac:spMk id="31" creationId="{4BD02261-2DC8-4AA8-9E16-7751AE892445}"/>
          </ac:spMkLst>
        </pc:spChg>
        <pc:spChg chg="add del">
          <ac:chgData name="Venkata Mahesh Babu Korrapati" userId="db8b565b2f371a5a" providerId="LiveId" clId="{BD338D17-3097-4443-82EB-E4FD92326007}" dt="2024-04-16T03:37:35.704" v="1632" actId="26606"/>
          <ac:spMkLst>
            <pc:docMk/>
            <pc:sldMk cId="2705503694" sldId="270"/>
            <ac:spMk id="32" creationId="{3D752CF2-2291-40B5-B462-C17B174C10BC}"/>
          </ac:spMkLst>
        </pc:spChg>
        <pc:spChg chg="add del">
          <ac:chgData name="Venkata Mahesh Babu Korrapati" userId="db8b565b2f371a5a" providerId="LiveId" clId="{BD338D17-3097-4443-82EB-E4FD92326007}" dt="2024-04-16T03:37:43.720" v="1634" actId="26606"/>
          <ac:spMkLst>
            <pc:docMk/>
            <pc:sldMk cId="2705503694" sldId="270"/>
            <ac:spMk id="35" creationId="{2C9A9DA9-7DC8-488B-A882-123947B0F3D9}"/>
          </ac:spMkLst>
        </pc:spChg>
        <pc:spChg chg="add del">
          <ac:chgData name="Venkata Mahesh Babu Korrapati" userId="db8b565b2f371a5a" providerId="LiveId" clId="{BD338D17-3097-4443-82EB-E4FD92326007}" dt="2024-04-16T03:37:43.720" v="1634" actId="26606"/>
          <ac:spMkLst>
            <pc:docMk/>
            <pc:sldMk cId="2705503694" sldId="270"/>
            <ac:spMk id="36" creationId="{57F6BDD4-E066-4008-8011-6CC31AEB4556}"/>
          </ac:spMkLst>
        </pc:spChg>
        <pc:spChg chg="add del">
          <ac:chgData name="Venkata Mahesh Babu Korrapati" userId="db8b565b2f371a5a" providerId="LiveId" clId="{BD338D17-3097-4443-82EB-E4FD92326007}" dt="2024-04-16T03:37:43.720" v="1634" actId="26606"/>
          <ac:spMkLst>
            <pc:docMk/>
            <pc:sldMk cId="2705503694" sldId="270"/>
            <ac:spMk id="37" creationId="{2711A8FB-68FC-45FC-B01E-38F809E2D439}"/>
          </ac:spMkLst>
        </pc:spChg>
        <pc:spChg chg="add del">
          <ac:chgData name="Venkata Mahesh Babu Korrapati" userId="db8b565b2f371a5a" providerId="LiveId" clId="{BD338D17-3097-4443-82EB-E4FD92326007}" dt="2024-04-16T03:37:43.720" v="1634" actId="26606"/>
          <ac:spMkLst>
            <pc:docMk/>
            <pc:sldMk cId="2705503694" sldId="270"/>
            <ac:spMk id="38" creationId="{2A865FE3-5FC9-4049-87CF-30019C46C0F5}"/>
          </ac:spMkLst>
        </pc:spChg>
        <pc:spChg chg="add del">
          <ac:chgData name="Venkata Mahesh Babu Korrapati" userId="db8b565b2f371a5a" providerId="LiveId" clId="{BD338D17-3097-4443-82EB-E4FD92326007}" dt="2024-04-16T03:38:20.384" v="1646" actId="26606"/>
          <ac:spMkLst>
            <pc:docMk/>
            <pc:sldMk cId="2705503694" sldId="270"/>
            <ac:spMk id="41" creationId="{F94AA2BD-2E3F-4B1D-8127-5744B8115311}"/>
          </ac:spMkLst>
        </pc:spChg>
        <pc:spChg chg="add del">
          <ac:chgData name="Venkata Mahesh Babu Korrapati" userId="db8b565b2f371a5a" providerId="LiveId" clId="{BD338D17-3097-4443-82EB-E4FD92326007}" dt="2024-04-16T03:38:20.384" v="1646" actId="26606"/>
          <ac:spMkLst>
            <pc:docMk/>
            <pc:sldMk cId="2705503694" sldId="270"/>
            <ac:spMk id="42" creationId="{4BD02261-2DC8-4AA8-9E16-7751AE892445}"/>
          </ac:spMkLst>
        </pc:spChg>
        <pc:spChg chg="add del">
          <ac:chgData name="Venkata Mahesh Babu Korrapati" userId="db8b565b2f371a5a" providerId="LiveId" clId="{BD338D17-3097-4443-82EB-E4FD92326007}" dt="2024-04-16T03:38:20.384" v="1646" actId="26606"/>
          <ac:spMkLst>
            <pc:docMk/>
            <pc:sldMk cId="2705503694" sldId="270"/>
            <ac:spMk id="43" creationId="{3D752CF2-2291-40B5-B462-C17B174C10BC}"/>
          </ac:spMkLst>
        </pc:spChg>
        <pc:spChg chg="add del">
          <ac:chgData name="Venkata Mahesh Babu Korrapati" userId="db8b565b2f371a5a" providerId="LiveId" clId="{BD338D17-3097-4443-82EB-E4FD92326007}" dt="2024-04-16T03:38:06.740" v="1637" actId="26606"/>
          <ac:spMkLst>
            <pc:docMk/>
            <pc:sldMk cId="2705503694" sldId="270"/>
            <ac:spMk id="49" creationId="{8FC9BE17-9A7B-462D-AE50-3D8777387304}"/>
          </ac:spMkLst>
        </pc:spChg>
        <pc:spChg chg="add del">
          <ac:chgData name="Venkata Mahesh Babu Korrapati" userId="db8b565b2f371a5a" providerId="LiveId" clId="{BD338D17-3097-4443-82EB-E4FD92326007}" dt="2024-04-16T03:38:06.740" v="1637" actId="26606"/>
          <ac:spMkLst>
            <pc:docMk/>
            <pc:sldMk cId="2705503694" sldId="270"/>
            <ac:spMk id="51" creationId="{3EBE8569-6AEC-4B8C-8D53-2DE337CDBA65}"/>
          </ac:spMkLst>
        </pc:spChg>
        <pc:spChg chg="add del">
          <ac:chgData name="Venkata Mahesh Babu Korrapati" userId="db8b565b2f371a5a" providerId="LiveId" clId="{BD338D17-3097-4443-82EB-E4FD92326007}" dt="2024-04-16T03:38:06.740" v="1637" actId="26606"/>
          <ac:spMkLst>
            <pc:docMk/>
            <pc:sldMk cId="2705503694" sldId="270"/>
            <ac:spMk id="53" creationId="{55D4142C-5077-457F-A6AD-3FECFDB39685}"/>
          </ac:spMkLst>
        </pc:spChg>
        <pc:spChg chg="add del">
          <ac:chgData name="Venkata Mahesh Babu Korrapati" userId="db8b565b2f371a5a" providerId="LiveId" clId="{BD338D17-3097-4443-82EB-E4FD92326007}" dt="2024-04-16T03:38:06.740" v="1637" actId="26606"/>
          <ac:spMkLst>
            <pc:docMk/>
            <pc:sldMk cId="2705503694" sldId="270"/>
            <ac:spMk id="55" creationId="{7A5F0580-5EE9-419F-96EE-B6529EF6E7D0}"/>
          </ac:spMkLst>
        </pc:spChg>
        <pc:spChg chg="add del">
          <ac:chgData name="Venkata Mahesh Babu Korrapati" userId="db8b565b2f371a5a" providerId="LiveId" clId="{BD338D17-3097-4443-82EB-E4FD92326007}" dt="2024-04-16T03:38:10.082" v="1639" actId="26606"/>
          <ac:spMkLst>
            <pc:docMk/>
            <pc:sldMk cId="2705503694" sldId="270"/>
            <ac:spMk id="57" creationId="{F94AA2BD-2E3F-4B1D-8127-5744B8115311}"/>
          </ac:spMkLst>
        </pc:spChg>
        <pc:spChg chg="add del">
          <ac:chgData name="Venkata Mahesh Babu Korrapati" userId="db8b565b2f371a5a" providerId="LiveId" clId="{BD338D17-3097-4443-82EB-E4FD92326007}" dt="2024-04-16T03:38:10.082" v="1639" actId="26606"/>
          <ac:spMkLst>
            <pc:docMk/>
            <pc:sldMk cId="2705503694" sldId="270"/>
            <ac:spMk id="58" creationId="{4BD02261-2DC8-4AA8-9E16-7751AE892445}"/>
          </ac:spMkLst>
        </pc:spChg>
        <pc:spChg chg="add del">
          <ac:chgData name="Venkata Mahesh Babu Korrapati" userId="db8b565b2f371a5a" providerId="LiveId" clId="{BD338D17-3097-4443-82EB-E4FD92326007}" dt="2024-04-16T03:38:10.082" v="1639" actId="26606"/>
          <ac:spMkLst>
            <pc:docMk/>
            <pc:sldMk cId="2705503694" sldId="270"/>
            <ac:spMk id="59" creationId="{3D752CF2-2291-40B5-B462-C17B174C10BC}"/>
          </ac:spMkLst>
        </pc:spChg>
        <pc:spChg chg="add del">
          <ac:chgData name="Venkata Mahesh Babu Korrapati" userId="db8b565b2f371a5a" providerId="LiveId" clId="{BD338D17-3097-4443-82EB-E4FD92326007}" dt="2024-04-16T03:38:14.856" v="1641" actId="26606"/>
          <ac:spMkLst>
            <pc:docMk/>
            <pc:sldMk cId="2705503694" sldId="270"/>
            <ac:spMk id="61" creationId="{2C9A9DA9-7DC8-488B-A882-123947B0F3D9}"/>
          </ac:spMkLst>
        </pc:spChg>
        <pc:spChg chg="add del">
          <ac:chgData name="Venkata Mahesh Babu Korrapati" userId="db8b565b2f371a5a" providerId="LiveId" clId="{BD338D17-3097-4443-82EB-E4FD92326007}" dt="2024-04-16T03:38:14.856" v="1641" actId="26606"/>
          <ac:spMkLst>
            <pc:docMk/>
            <pc:sldMk cId="2705503694" sldId="270"/>
            <ac:spMk id="62" creationId="{57F6BDD4-E066-4008-8011-6CC31AEB4556}"/>
          </ac:spMkLst>
        </pc:spChg>
        <pc:spChg chg="add del">
          <ac:chgData name="Venkata Mahesh Babu Korrapati" userId="db8b565b2f371a5a" providerId="LiveId" clId="{BD338D17-3097-4443-82EB-E4FD92326007}" dt="2024-04-16T03:38:14.856" v="1641" actId="26606"/>
          <ac:spMkLst>
            <pc:docMk/>
            <pc:sldMk cId="2705503694" sldId="270"/>
            <ac:spMk id="63" creationId="{2711A8FB-68FC-45FC-B01E-38F809E2D439}"/>
          </ac:spMkLst>
        </pc:spChg>
        <pc:spChg chg="add del">
          <ac:chgData name="Venkata Mahesh Babu Korrapati" userId="db8b565b2f371a5a" providerId="LiveId" clId="{BD338D17-3097-4443-82EB-E4FD92326007}" dt="2024-04-16T03:38:14.856" v="1641" actId="26606"/>
          <ac:spMkLst>
            <pc:docMk/>
            <pc:sldMk cId="2705503694" sldId="270"/>
            <ac:spMk id="64" creationId="{2A865FE3-5FC9-4049-87CF-30019C46C0F5}"/>
          </ac:spMkLst>
        </pc:spChg>
        <pc:spChg chg="add del">
          <ac:chgData name="Venkata Mahesh Babu Korrapati" userId="db8b565b2f371a5a" providerId="LiveId" clId="{BD338D17-3097-4443-82EB-E4FD92326007}" dt="2024-04-16T03:38:18.136" v="1643" actId="26606"/>
          <ac:spMkLst>
            <pc:docMk/>
            <pc:sldMk cId="2705503694" sldId="270"/>
            <ac:spMk id="66" creationId="{57F72BCA-EE24-40BE-9ECA-E10C9BA55F90}"/>
          </ac:spMkLst>
        </pc:spChg>
        <pc:spChg chg="add del">
          <ac:chgData name="Venkata Mahesh Babu Korrapati" userId="db8b565b2f371a5a" providerId="LiveId" clId="{BD338D17-3097-4443-82EB-E4FD92326007}" dt="2024-04-16T03:38:18.136" v="1643" actId="26606"/>
          <ac:spMkLst>
            <pc:docMk/>
            <pc:sldMk cId="2705503694" sldId="270"/>
            <ac:spMk id="67" creationId="{6B3C4597-DD46-4BFC-B999-C52879B95B16}"/>
          </ac:spMkLst>
        </pc:spChg>
        <pc:spChg chg="add del">
          <ac:chgData name="Venkata Mahesh Babu Korrapati" userId="db8b565b2f371a5a" providerId="LiveId" clId="{BD338D17-3097-4443-82EB-E4FD92326007}" dt="2024-04-16T03:38:18.136" v="1643" actId="26606"/>
          <ac:spMkLst>
            <pc:docMk/>
            <pc:sldMk cId="2705503694" sldId="270"/>
            <ac:spMk id="68" creationId="{632B59AC-0160-4F1D-934F-B7D8B6AE44A1}"/>
          </ac:spMkLst>
        </pc:spChg>
        <pc:spChg chg="add del">
          <ac:chgData name="Venkata Mahesh Babu Korrapati" userId="db8b565b2f371a5a" providerId="LiveId" clId="{BD338D17-3097-4443-82EB-E4FD92326007}" dt="2024-04-16T03:38:20.384" v="1645" actId="26606"/>
          <ac:spMkLst>
            <pc:docMk/>
            <pc:sldMk cId="2705503694" sldId="270"/>
            <ac:spMk id="70" creationId="{50E4C519-FBE9-4ABE-A8F9-C2CBE326932F}"/>
          </ac:spMkLst>
        </pc:spChg>
        <pc:spChg chg="add del">
          <ac:chgData name="Venkata Mahesh Babu Korrapati" userId="db8b565b2f371a5a" providerId="LiveId" clId="{BD338D17-3097-4443-82EB-E4FD92326007}" dt="2024-04-16T03:38:20.384" v="1645" actId="26606"/>
          <ac:spMkLst>
            <pc:docMk/>
            <pc:sldMk cId="2705503694" sldId="270"/>
            <ac:spMk id="71" creationId="{80EC29FB-299E-49F3-8C7B-01199632A30F}"/>
          </ac:spMkLst>
        </pc:spChg>
        <pc:spChg chg="add del">
          <ac:chgData name="Venkata Mahesh Babu Korrapati" userId="db8b565b2f371a5a" providerId="LiveId" clId="{BD338D17-3097-4443-82EB-E4FD92326007}" dt="2024-04-16T03:38:20.384" v="1645" actId="26606"/>
          <ac:spMkLst>
            <pc:docMk/>
            <pc:sldMk cId="2705503694" sldId="270"/>
            <ac:spMk id="72" creationId="{C29A2522-B27A-45C5-897B-79A1407D159A}"/>
          </ac:spMkLst>
        </pc:spChg>
        <pc:spChg chg="add del">
          <ac:chgData name="Venkata Mahesh Babu Korrapati" userId="db8b565b2f371a5a" providerId="LiveId" clId="{BD338D17-3097-4443-82EB-E4FD92326007}" dt="2024-04-16T03:38:20.384" v="1645" actId="26606"/>
          <ac:spMkLst>
            <pc:docMk/>
            <pc:sldMk cId="2705503694" sldId="270"/>
            <ac:spMk id="73" creationId="{98E79BE4-34FE-485A-98A5-92CE8F7C4743}"/>
          </ac:spMkLst>
        </pc:spChg>
        <pc:spChg chg="add del">
          <ac:chgData name="Venkata Mahesh Babu Korrapati" userId="db8b565b2f371a5a" providerId="LiveId" clId="{BD338D17-3097-4443-82EB-E4FD92326007}" dt="2024-04-16T03:38:20.384" v="1645" actId="26606"/>
          <ac:spMkLst>
            <pc:docMk/>
            <pc:sldMk cId="2705503694" sldId="270"/>
            <ac:spMk id="74" creationId="{7A5F0580-5EE9-419F-96EE-B6529EF6E7D0}"/>
          </ac:spMkLst>
        </pc:spChg>
        <pc:spChg chg="add del">
          <ac:chgData name="Venkata Mahesh Babu Korrapati" userId="db8b565b2f371a5a" providerId="LiveId" clId="{BD338D17-3097-4443-82EB-E4FD92326007}" dt="2024-04-16T03:38:47.459" v="1651" actId="26606"/>
          <ac:spMkLst>
            <pc:docMk/>
            <pc:sldMk cId="2705503694" sldId="270"/>
            <ac:spMk id="76" creationId="{79477870-C64A-4E35-8F2F-05B7114F3C74}"/>
          </ac:spMkLst>
        </pc:spChg>
        <pc:spChg chg="add del">
          <ac:chgData name="Venkata Mahesh Babu Korrapati" userId="db8b565b2f371a5a" providerId="LiveId" clId="{BD338D17-3097-4443-82EB-E4FD92326007}" dt="2024-04-16T03:38:47.459" v="1651" actId="26606"/>
          <ac:spMkLst>
            <pc:docMk/>
            <pc:sldMk cId="2705503694" sldId="270"/>
            <ac:spMk id="77" creationId="{8AEA628B-C8FF-4D0B-B111-F101F580B15D}"/>
          </ac:spMkLst>
        </pc:spChg>
        <pc:spChg chg="add del">
          <ac:chgData name="Venkata Mahesh Babu Korrapati" userId="db8b565b2f371a5a" providerId="LiveId" clId="{BD338D17-3097-4443-82EB-E4FD92326007}" dt="2024-04-16T03:38:47.459" v="1651" actId="26606"/>
          <ac:spMkLst>
            <pc:docMk/>
            <pc:sldMk cId="2705503694" sldId="270"/>
            <ac:spMk id="78" creationId="{42663BD0-064C-40FC-A331-F49FCA9536AA}"/>
          </ac:spMkLst>
        </pc:spChg>
        <pc:spChg chg="add del">
          <ac:chgData name="Venkata Mahesh Babu Korrapati" userId="db8b565b2f371a5a" providerId="LiveId" clId="{BD338D17-3097-4443-82EB-E4FD92326007}" dt="2024-04-16T03:38:41.250" v="1648" actId="26606"/>
          <ac:spMkLst>
            <pc:docMk/>
            <pc:sldMk cId="2705503694" sldId="270"/>
            <ac:spMk id="83" creationId="{4E2ED6F9-63C3-4A8D-9BB4-1EA62533B672}"/>
          </ac:spMkLst>
        </pc:spChg>
        <pc:spChg chg="add del">
          <ac:chgData name="Venkata Mahesh Babu Korrapati" userId="db8b565b2f371a5a" providerId="LiveId" clId="{BD338D17-3097-4443-82EB-E4FD92326007}" dt="2024-04-16T03:38:41.250" v="1648" actId="26606"/>
          <ac:spMkLst>
            <pc:docMk/>
            <pc:sldMk cId="2705503694" sldId="270"/>
            <ac:spMk id="85" creationId="{6D72081E-AD41-4FBB-B02B-698A68DBCA5E}"/>
          </ac:spMkLst>
        </pc:spChg>
        <pc:spChg chg="add del">
          <ac:chgData name="Venkata Mahesh Babu Korrapati" userId="db8b565b2f371a5a" providerId="LiveId" clId="{BD338D17-3097-4443-82EB-E4FD92326007}" dt="2024-04-16T03:38:41.250" v="1648" actId="26606"/>
          <ac:spMkLst>
            <pc:docMk/>
            <pc:sldMk cId="2705503694" sldId="270"/>
            <ac:spMk id="87" creationId="{716248AD-805F-41BF-9B57-FC53E5B32F98}"/>
          </ac:spMkLst>
        </pc:spChg>
        <pc:spChg chg="add del">
          <ac:chgData name="Venkata Mahesh Babu Korrapati" userId="db8b565b2f371a5a" providerId="LiveId" clId="{BD338D17-3097-4443-82EB-E4FD92326007}" dt="2024-04-16T03:38:41.250" v="1648" actId="26606"/>
          <ac:spMkLst>
            <pc:docMk/>
            <pc:sldMk cId="2705503694" sldId="270"/>
            <ac:spMk id="89" creationId="{1F82758F-B2B3-4F0A-BB90-4BFFEDD166D6}"/>
          </ac:spMkLst>
        </pc:spChg>
        <pc:spChg chg="add del">
          <ac:chgData name="Venkata Mahesh Babu Korrapati" userId="db8b565b2f371a5a" providerId="LiveId" clId="{BD338D17-3097-4443-82EB-E4FD92326007}" dt="2024-04-16T03:38:47.459" v="1650" actId="26606"/>
          <ac:spMkLst>
            <pc:docMk/>
            <pc:sldMk cId="2705503694" sldId="270"/>
            <ac:spMk id="91" creationId="{5DF40726-9B19-4165-9C26-757D16E19E23}"/>
          </ac:spMkLst>
        </pc:spChg>
        <pc:spChg chg="add del">
          <ac:chgData name="Venkata Mahesh Babu Korrapati" userId="db8b565b2f371a5a" providerId="LiveId" clId="{BD338D17-3097-4443-82EB-E4FD92326007}" dt="2024-04-16T03:38:47.459" v="1650" actId="26606"/>
          <ac:spMkLst>
            <pc:docMk/>
            <pc:sldMk cId="2705503694" sldId="270"/>
            <ac:spMk id="92" creationId="{21B3977D-00DD-E3F0-9E7E-2330CBFDF817}"/>
          </ac:spMkLst>
        </pc:spChg>
        <pc:spChg chg="add">
          <ac:chgData name="Venkata Mahesh Babu Korrapati" userId="db8b565b2f371a5a" providerId="LiveId" clId="{BD338D17-3097-4443-82EB-E4FD92326007}" dt="2024-04-16T03:38:47.459" v="1651" actId="26606"/>
          <ac:spMkLst>
            <pc:docMk/>
            <pc:sldMk cId="2705503694" sldId="270"/>
            <ac:spMk id="94" creationId="{90D01200-0224-43C5-AB38-FB4D16B73FB7}"/>
          </ac:spMkLst>
        </pc:spChg>
        <pc:spChg chg="add">
          <ac:chgData name="Venkata Mahesh Babu Korrapati" userId="db8b565b2f371a5a" providerId="LiveId" clId="{BD338D17-3097-4443-82EB-E4FD92326007}" dt="2024-04-16T03:38:47.459" v="1651" actId="26606"/>
          <ac:spMkLst>
            <pc:docMk/>
            <pc:sldMk cId="2705503694" sldId="270"/>
            <ac:spMk id="95" creationId="{728A44A4-A002-4A88-9FC9-1D0566C97A47}"/>
          </ac:spMkLst>
        </pc:spChg>
        <pc:spChg chg="add">
          <ac:chgData name="Venkata Mahesh Babu Korrapati" userId="db8b565b2f371a5a" providerId="LiveId" clId="{BD338D17-3097-4443-82EB-E4FD92326007}" dt="2024-04-16T03:38:47.459" v="1651" actId="26606"/>
          <ac:spMkLst>
            <pc:docMk/>
            <pc:sldMk cId="2705503694" sldId="270"/>
            <ac:spMk id="96" creationId="{3E7D5C7B-DD16-401B-85CE-4AAA2A4F5136}"/>
          </ac:spMkLst>
        </pc:spChg>
        <pc:picChg chg="add del">
          <ac:chgData name="Venkata Mahesh Babu Korrapati" userId="db8b565b2f371a5a" providerId="LiveId" clId="{BD338D17-3097-4443-82EB-E4FD92326007}" dt="2024-04-16T03:37:08.211" v="1624" actId="26606"/>
          <ac:picMkLst>
            <pc:docMk/>
            <pc:sldMk cId="2705503694" sldId="270"/>
            <ac:picMk id="5" creationId="{5AB7ADF9-7930-A16F-97B6-B93014037D6F}"/>
          </ac:picMkLst>
        </pc:picChg>
        <pc:picChg chg="add del">
          <ac:chgData name="Venkata Mahesh Babu Korrapati" userId="db8b565b2f371a5a" providerId="LiveId" clId="{BD338D17-3097-4443-82EB-E4FD92326007}" dt="2024-04-16T03:37:09.642" v="1626" actId="26606"/>
          <ac:picMkLst>
            <pc:docMk/>
            <pc:sldMk cId="2705503694" sldId="270"/>
            <ac:picMk id="7" creationId="{73CC0879-D8A7-BC79-1A21-E893BDAF7D54}"/>
          </ac:picMkLst>
        </pc:picChg>
        <pc:picChg chg="add del">
          <ac:chgData name="Venkata Mahesh Babu Korrapati" userId="db8b565b2f371a5a" providerId="LiveId" clId="{BD338D17-3097-4443-82EB-E4FD92326007}" dt="2024-04-16T03:37:23.476" v="1628" actId="26606"/>
          <ac:picMkLst>
            <pc:docMk/>
            <pc:sldMk cId="2705503694" sldId="270"/>
            <ac:picMk id="22" creationId="{DC212465-6A16-9FB4-7F62-DAE47C25B5A9}"/>
          </ac:picMkLst>
        </pc:picChg>
        <pc:picChg chg="add del">
          <ac:chgData name="Venkata Mahesh Babu Korrapati" userId="db8b565b2f371a5a" providerId="LiveId" clId="{BD338D17-3097-4443-82EB-E4FD92326007}" dt="2024-04-16T03:37:29.411" v="1630" actId="26606"/>
          <ac:picMkLst>
            <pc:docMk/>
            <pc:sldMk cId="2705503694" sldId="270"/>
            <ac:picMk id="28" creationId="{73CC0879-D8A7-BC79-1A21-E893BDAF7D54}"/>
          </ac:picMkLst>
        </pc:picChg>
        <pc:picChg chg="add del">
          <ac:chgData name="Venkata Mahesh Babu Korrapati" userId="db8b565b2f371a5a" providerId="LiveId" clId="{BD338D17-3097-4443-82EB-E4FD92326007}" dt="2024-04-16T03:37:35.704" v="1632" actId="26606"/>
          <ac:picMkLst>
            <pc:docMk/>
            <pc:sldMk cId="2705503694" sldId="270"/>
            <ac:picMk id="33" creationId="{DC212465-6A16-9FB4-7F62-DAE47C25B5A9}"/>
          </ac:picMkLst>
        </pc:picChg>
        <pc:picChg chg="add del">
          <ac:chgData name="Venkata Mahesh Babu Korrapati" userId="db8b565b2f371a5a" providerId="LiveId" clId="{BD338D17-3097-4443-82EB-E4FD92326007}" dt="2024-04-16T03:37:43.720" v="1634" actId="26606"/>
          <ac:picMkLst>
            <pc:docMk/>
            <pc:sldMk cId="2705503694" sldId="270"/>
            <ac:picMk id="39" creationId="{CA6BBA72-B656-E635-A231-46C5B4C99B59}"/>
          </ac:picMkLst>
        </pc:picChg>
        <pc:picChg chg="add mod ord">
          <ac:chgData name="Venkata Mahesh Babu Korrapati" userId="db8b565b2f371a5a" providerId="LiveId" clId="{BD338D17-3097-4443-82EB-E4FD92326007}" dt="2024-04-16T03:38:47.459" v="1651" actId="26606"/>
          <ac:picMkLst>
            <pc:docMk/>
            <pc:sldMk cId="2705503694" sldId="270"/>
            <ac:picMk id="44" creationId="{DC212465-6A16-9FB4-7F62-DAE47C25B5A9}"/>
          </ac:picMkLst>
        </pc:picChg>
      </pc:sldChg>
      <pc:sldChg chg="addSp delSp modSp new mod setBg">
        <pc:chgData name="Venkata Mahesh Babu Korrapati" userId="db8b565b2f371a5a" providerId="LiveId" clId="{BD338D17-3097-4443-82EB-E4FD92326007}" dt="2024-04-16T15:02:03.515" v="1725" actId="26606"/>
        <pc:sldMkLst>
          <pc:docMk/>
          <pc:sldMk cId="2312944000" sldId="271"/>
        </pc:sldMkLst>
        <pc:spChg chg="add del">
          <ac:chgData name="Venkata Mahesh Babu Korrapati" userId="db8b565b2f371a5a" providerId="LiveId" clId="{BD338D17-3097-4443-82EB-E4FD92326007}" dt="2024-04-16T15:01:51.019" v="1720" actId="26606"/>
          <ac:spMkLst>
            <pc:docMk/>
            <pc:sldMk cId="2312944000" sldId="271"/>
            <ac:spMk id="8" creationId="{69E6EFEE-6516-482C-B143-F97F9BF89D0E}"/>
          </ac:spMkLst>
        </pc:spChg>
        <pc:spChg chg="add del">
          <ac:chgData name="Venkata Mahesh Babu Korrapati" userId="db8b565b2f371a5a" providerId="LiveId" clId="{BD338D17-3097-4443-82EB-E4FD92326007}" dt="2024-04-16T15:01:51.019" v="1720" actId="26606"/>
          <ac:spMkLst>
            <pc:docMk/>
            <pc:sldMk cId="2312944000" sldId="271"/>
            <ac:spMk id="10" creationId="{3DF0D2C0-CD0C-470C-8851-D8B2CC417CB9}"/>
          </ac:spMkLst>
        </pc:spChg>
        <pc:spChg chg="add del">
          <ac:chgData name="Venkata Mahesh Babu Korrapati" userId="db8b565b2f371a5a" providerId="LiveId" clId="{BD338D17-3097-4443-82EB-E4FD92326007}" dt="2024-04-16T15:02:01.740" v="1722" actId="26606"/>
          <ac:spMkLst>
            <pc:docMk/>
            <pc:sldMk cId="2312944000" sldId="271"/>
            <ac:spMk id="12" creationId="{3ABF1881-5AFD-48F9-979A-19EE2FE30A33}"/>
          </ac:spMkLst>
        </pc:spChg>
        <pc:spChg chg="add del">
          <ac:chgData name="Venkata Mahesh Babu Korrapati" userId="db8b565b2f371a5a" providerId="LiveId" clId="{BD338D17-3097-4443-82EB-E4FD92326007}" dt="2024-04-16T15:02:01.740" v="1722" actId="26606"/>
          <ac:spMkLst>
            <pc:docMk/>
            <pc:sldMk cId="2312944000" sldId="271"/>
            <ac:spMk id="13" creationId="{726908CC-6AC4-4222-8250-B90B6072E8AC}"/>
          </ac:spMkLst>
        </pc:spChg>
        <pc:spChg chg="add del">
          <ac:chgData name="Venkata Mahesh Babu Korrapati" userId="db8b565b2f371a5a" providerId="LiveId" clId="{BD338D17-3097-4443-82EB-E4FD92326007}" dt="2024-04-16T15:02:01.740" v="1722" actId="26606"/>
          <ac:spMkLst>
            <pc:docMk/>
            <pc:sldMk cId="2312944000" sldId="271"/>
            <ac:spMk id="14" creationId="{F2F606D8-696E-4B76-BB10-43672AA1475A}"/>
          </ac:spMkLst>
        </pc:spChg>
        <pc:spChg chg="add del">
          <ac:chgData name="Venkata Mahesh Babu Korrapati" userId="db8b565b2f371a5a" providerId="LiveId" clId="{BD338D17-3097-4443-82EB-E4FD92326007}" dt="2024-04-16T15:02:03.509" v="1724" actId="26606"/>
          <ac:spMkLst>
            <pc:docMk/>
            <pc:sldMk cId="2312944000" sldId="271"/>
            <ac:spMk id="16" creationId="{C83A5C14-ED91-4CD1-809E-D29FF97C9AF5}"/>
          </ac:spMkLst>
        </pc:spChg>
        <pc:spChg chg="add del">
          <ac:chgData name="Venkata Mahesh Babu Korrapati" userId="db8b565b2f371a5a" providerId="LiveId" clId="{BD338D17-3097-4443-82EB-E4FD92326007}" dt="2024-04-16T15:02:03.509" v="1724" actId="26606"/>
          <ac:spMkLst>
            <pc:docMk/>
            <pc:sldMk cId="2312944000" sldId="271"/>
            <ac:spMk id="17" creationId="{56065185-5C34-4F86-AA96-AA4D065B0EF4}"/>
          </ac:spMkLst>
        </pc:spChg>
        <pc:spChg chg="add">
          <ac:chgData name="Venkata Mahesh Babu Korrapati" userId="db8b565b2f371a5a" providerId="LiveId" clId="{BD338D17-3097-4443-82EB-E4FD92326007}" dt="2024-04-16T15:02:03.515" v="1725" actId="26606"/>
          <ac:spMkLst>
            <pc:docMk/>
            <pc:sldMk cId="2312944000" sldId="271"/>
            <ac:spMk id="19" creationId="{726908CC-6AC4-4222-8250-B90B6072E8AC}"/>
          </ac:spMkLst>
        </pc:spChg>
        <pc:spChg chg="add">
          <ac:chgData name="Venkata Mahesh Babu Korrapati" userId="db8b565b2f371a5a" providerId="LiveId" clId="{BD338D17-3097-4443-82EB-E4FD92326007}" dt="2024-04-16T15:02:03.515" v="1725" actId="26606"/>
          <ac:spMkLst>
            <pc:docMk/>
            <pc:sldMk cId="2312944000" sldId="271"/>
            <ac:spMk id="20" creationId="{F2F606D8-696E-4B76-BB10-43672AA1475A}"/>
          </ac:spMkLst>
        </pc:spChg>
        <pc:spChg chg="add">
          <ac:chgData name="Venkata Mahesh Babu Korrapati" userId="db8b565b2f371a5a" providerId="LiveId" clId="{BD338D17-3097-4443-82EB-E4FD92326007}" dt="2024-04-16T15:02:03.515" v="1725" actId="26606"/>
          <ac:spMkLst>
            <pc:docMk/>
            <pc:sldMk cId="2312944000" sldId="271"/>
            <ac:spMk id="21" creationId="{3ABF1881-5AFD-48F9-979A-19EE2FE30A33}"/>
          </ac:spMkLst>
        </pc:spChg>
        <pc:picChg chg="add mod">
          <ac:chgData name="Venkata Mahesh Babu Korrapati" userId="db8b565b2f371a5a" providerId="LiveId" clId="{BD338D17-3097-4443-82EB-E4FD92326007}" dt="2024-04-16T15:02:03.515" v="1725" actId="26606"/>
          <ac:picMkLst>
            <pc:docMk/>
            <pc:sldMk cId="2312944000" sldId="271"/>
            <ac:picMk id="3" creationId="{D43557EF-B888-B9AC-25A4-536DDC06C9FC}"/>
          </ac:picMkLst>
        </pc:picChg>
      </pc:sldChg>
      <pc:sldChg chg="addSp modSp new mod setBg">
        <pc:chgData name="Venkata Mahesh Babu Korrapati" userId="db8b565b2f371a5a" providerId="LiveId" clId="{BD338D17-3097-4443-82EB-E4FD92326007}" dt="2024-04-16T15:08:33.945" v="1730" actId="26606"/>
        <pc:sldMkLst>
          <pc:docMk/>
          <pc:sldMk cId="2661013259" sldId="272"/>
        </pc:sldMkLst>
        <pc:spChg chg="add">
          <ac:chgData name="Venkata Mahesh Babu Korrapati" userId="db8b565b2f371a5a" providerId="LiveId" clId="{BD338D17-3097-4443-82EB-E4FD92326007}" dt="2024-04-16T15:08:33.945" v="1730" actId="26606"/>
          <ac:spMkLst>
            <pc:docMk/>
            <pc:sldMk cId="2661013259" sldId="272"/>
            <ac:spMk id="8" creationId="{726908CC-6AC4-4222-8250-B90B6072E8AC}"/>
          </ac:spMkLst>
        </pc:spChg>
        <pc:spChg chg="add">
          <ac:chgData name="Venkata Mahesh Babu Korrapati" userId="db8b565b2f371a5a" providerId="LiveId" clId="{BD338D17-3097-4443-82EB-E4FD92326007}" dt="2024-04-16T15:08:33.945" v="1730" actId="26606"/>
          <ac:spMkLst>
            <pc:docMk/>
            <pc:sldMk cId="2661013259" sldId="272"/>
            <ac:spMk id="10" creationId="{F2F606D8-696E-4B76-BB10-43672AA1475A}"/>
          </ac:spMkLst>
        </pc:spChg>
        <pc:spChg chg="add">
          <ac:chgData name="Venkata Mahesh Babu Korrapati" userId="db8b565b2f371a5a" providerId="LiveId" clId="{BD338D17-3097-4443-82EB-E4FD92326007}" dt="2024-04-16T15:08:33.945" v="1730" actId="26606"/>
          <ac:spMkLst>
            <pc:docMk/>
            <pc:sldMk cId="2661013259" sldId="272"/>
            <ac:spMk id="12" creationId="{3ABF1881-5AFD-48F9-979A-19EE2FE30A33}"/>
          </ac:spMkLst>
        </pc:spChg>
        <pc:picChg chg="add mod">
          <ac:chgData name="Venkata Mahesh Babu Korrapati" userId="db8b565b2f371a5a" providerId="LiveId" clId="{BD338D17-3097-4443-82EB-E4FD92326007}" dt="2024-04-16T15:08:33.945" v="1730" actId="26606"/>
          <ac:picMkLst>
            <pc:docMk/>
            <pc:sldMk cId="2661013259" sldId="272"/>
            <ac:picMk id="3" creationId="{1172D5E1-3413-10FE-4B08-70B9E5F4E6F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8E3DCF-CFF2-4935-A94E-132A56C03E9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52C62DF-77A4-464D-B615-890485A62185}">
      <dgm:prSet custT="1"/>
      <dgm:spPr/>
      <dgm:t>
        <a:bodyPr/>
        <a:lstStyle/>
        <a:p>
          <a:r>
            <a:rPr lang="en-US" sz="2400" b="1" dirty="0"/>
            <a:t>Technologies used to build the application </a:t>
          </a:r>
          <a:endParaRPr lang="en-US" sz="2400" dirty="0"/>
        </a:p>
      </dgm:t>
    </dgm:pt>
    <dgm:pt modelId="{7E47604B-88E5-482B-B9A0-641614EA36D4}" type="parTrans" cxnId="{7CCD2956-99AB-4453-B785-49D0F7D00911}">
      <dgm:prSet/>
      <dgm:spPr/>
      <dgm:t>
        <a:bodyPr/>
        <a:lstStyle/>
        <a:p>
          <a:endParaRPr lang="en-US"/>
        </a:p>
      </dgm:t>
    </dgm:pt>
    <dgm:pt modelId="{CEF06667-159A-492F-B93F-51FEEA99410E}" type="sibTrans" cxnId="{7CCD2956-99AB-4453-B785-49D0F7D00911}">
      <dgm:prSet/>
      <dgm:spPr/>
      <dgm:t>
        <a:bodyPr/>
        <a:lstStyle/>
        <a:p>
          <a:endParaRPr lang="en-US"/>
        </a:p>
      </dgm:t>
    </dgm:pt>
    <dgm:pt modelId="{4504F7C0-468B-4CCC-90A3-5EF270E10A87}">
      <dgm:prSet custT="1"/>
      <dgm:spPr/>
      <dgm:t>
        <a:bodyPr/>
        <a:lstStyle/>
        <a:p>
          <a:r>
            <a:rPr lang="en-US" sz="2000" dirty="0"/>
            <a:t>HTML: The page layout has been designed in HTML</a:t>
          </a:r>
        </a:p>
      </dgm:t>
    </dgm:pt>
    <dgm:pt modelId="{BF753639-714C-4901-8C2F-398FA0709447}" type="parTrans" cxnId="{581E3DB1-745E-4314-BD25-D6D38E5830AE}">
      <dgm:prSet/>
      <dgm:spPr/>
      <dgm:t>
        <a:bodyPr/>
        <a:lstStyle/>
        <a:p>
          <a:endParaRPr lang="en-US"/>
        </a:p>
      </dgm:t>
    </dgm:pt>
    <dgm:pt modelId="{96F2EF23-A221-499F-B7DC-F4AE345F8407}" type="sibTrans" cxnId="{581E3DB1-745E-4314-BD25-D6D38E5830AE}">
      <dgm:prSet/>
      <dgm:spPr/>
      <dgm:t>
        <a:bodyPr/>
        <a:lstStyle/>
        <a:p>
          <a:endParaRPr lang="en-US"/>
        </a:p>
      </dgm:t>
    </dgm:pt>
    <dgm:pt modelId="{40BFC735-49D4-4F15-833B-776AF276CDAA}">
      <dgm:prSet custT="1"/>
      <dgm:spPr/>
      <dgm:t>
        <a:bodyPr/>
        <a:lstStyle/>
        <a:p>
          <a:r>
            <a:rPr lang="en-US" sz="2000" dirty="0"/>
            <a:t>CSS: CSS has been used for all the designing part</a:t>
          </a:r>
        </a:p>
      </dgm:t>
    </dgm:pt>
    <dgm:pt modelId="{004C7AD9-60FD-4512-AABD-7C2A40A51941}" type="parTrans" cxnId="{068CEAE9-468E-4409-A15C-4D0F4D63875B}">
      <dgm:prSet/>
      <dgm:spPr/>
      <dgm:t>
        <a:bodyPr/>
        <a:lstStyle/>
        <a:p>
          <a:endParaRPr lang="en-US"/>
        </a:p>
      </dgm:t>
    </dgm:pt>
    <dgm:pt modelId="{90E1B9BE-8473-4B84-BCCF-D01A103FC077}" type="sibTrans" cxnId="{068CEAE9-468E-4409-A15C-4D0F4D63875B}">
      <dgm:prSet/>
      <dgm:spPr/>
      <dgm:t>
        <a:bodyPr/>
        <a:lstStyle/>
        <a:p>
          <a:endParaRPr lang="en-US"/>
        </a:p>
      </dgm:t>
    </dgm:pt>
    <dgm:pt modelId="{A12F0E4E-3258-45B3-A87C-6053D1FBBF96}">
      <dgm:prSet custT="1"/>
      <dgm:spPr/>
      <dgm:t>
        <a:bodyPr/>
        <a:lstStyle/>
        <a:p>
          <a:r>
            <a:rPr lang="en-US" sz="2000" dirty="0"/>
            <a:t>JavaScript: All the validation task and animations has been developed by JavaScript</a:t>
          </a:r>
        </a:p>
      </dgm:t>
    </dgm:pt>
    <dgm:pt modelId="{76166E11-4FBE-4A62-9D58-99BA88518C4E}" type="parTrans" cxnId="{8D2AC0C0-0C81-473E-8DC9-B1892C6F7F21}">
      <dgm:prSet/>
      <dgm:spPr/>
      <dgm:t>
        <a:bodyPr/>
        <a:lstStyle/>
        <a:p>
          <a:endParaRPr lang="en-US"/>
        </a:p>
      </dgm:t>
    </dgm:pt>
    <dgm:pt modelId="{08C25EAE-1359-43C7-B715-1F9BEFED44B5}" type="sibTrans" cxnId="{8D2AC0C0-0C81-473E-8DC9-B1892C6F7F21}">
      <dgm:prSet/>
      <dgm:spPr/>
      <dgm:t>
        <a:bodyPr/>
        <a:lstStyle/>
        <a:p>
          <a:endParaRPr lang="en-US"/>
        </a:p>
      </dgm:t>
    </dgm:pt>
    <dgm:pt modelId="{891AFB5C-97C5-4C8E-8598-55B1EB55876D}">
      <dgm:prSet custT="1"/>
      <dgm:spPr/>
      <dgm:t>
        <a:bodyPr/>
        <a:lstStyle/>
        <a:p>
          <a:r>
            <a:rPr lang="en-US" sz="2000" dirty="0"/>
            <a:t>Python: All the business logic has been implemented in Python</a:t>
          </a:r>
        </a:p>
      </dgm:t>
    </dgm:pt>
    <dgm:pt modelId="{B1426D1C-A717-4C60-A836-79A7609261A3}" type="parTrans" cxnId="{3F15EBBC-0DCF-4A80-A2FB-CF35DE622346}">
      <dgm:prSet/>
      <dgm:spPr/>
      <dgm:t>
        <a:bodyPr/>
        <a:lstStyle/>
        <a:p>
          <a:endParaRPr lang="en-US"/>
        </a:p>
      </dgm:t>
    </dgm:pt>
    <dgm:pt modelId="{1C45FAE8-1C45-4909-8F09-C9A21368AF27}" type="sibTrans" cxnId="{3F15EBBC-0DCF-4A80-A2FB-CF35DE622346}">
      <dgm:prSet/>
      <dgm:spPr/>
      <dgm:t>
        <a:bodyPr/>
        <a:lstStyle/>
        <a:p>
          <a:endParaRPr lang="en-US"/>
        </a:p>
      </dgm:t>
    </dgm:pt>
    <dgm:pt modelId="{E46C340F-0FBC-4C7E-B589-4449AC302AB6}">
      <dgm:prSet custT="1"/>
      <dgm:spPr/>
      <dgm:t>
        <a:bodyPr/>
        <a:lstStyle/>
        <a:p>
          <a:r>
            <a:rPr lang="en-US" sz="2000"/>
            <a:t>RDBMS: MySQL database has been used as a database for the project</a:t>
          </a:r>
        </a:p>
      </dgm:t>
    </dgm:pt>
    <dgm:pt modelId="{1AC042B1-9212-425B-930C-AE584FDB8587}" type="parTrans" cxnId="{B2532D39-5F62-4EE3-AAE3-0D6B3DC389CF}">
      <dgm:prSet/>
      <dgm:spPr/>
      <dgm:t>
        <a:bodyPr/>
        <a:lstStyle/>
        <a:p>
          <a:endParaRPr lang="en-US"/>
        </a:p>
      </dgm:t>
    </dgm:pt>
    <dgm:pt modelId="{04651F15-5509-4210-BD1D-F0719D3828B8}" type="sibTrans" cxnId="{B2532D39-5F62-4EE3-AAE3-0D6B3DC389CF}">
      <dgm:prSet/>
      <dgm:spPr/>
      <dgm:t>
        <a:bodyPr/>
        <a:lstStyle/>
        <a:p>
          <a:endParaRPr lang="en-US"/>
        </a:p>
      </dgm:t>
    </dgm:pt>
    <dgm:pt modelId="{FBD72FB7-E1E8-4D56-868F-3A6CA78F585D}">
      <dgm:prSet custT="1"/>
      <dgm:spPr/>
      <dgm:t>
        <a:bodyPr/>
        <a:lstStyle/>
        <a:p>
          <a:r>
            <a:rPr lang="en-US" sz="2000" dirty="0"/>
            <a:t>Django: Project has been developed over the Django Framework</a:t>
          </a:r>
        </a:p>
      </dgm:t>
    </dgm:pt>
    <dgm:pt modelId="{9128496A-DCA4-4ACF-BC9F-AE7FAE0BD5F4}" type="parTrans" cxnId="{055A5AA1-A0C0-4958-B319-B62530EE6F20}">
      <dgm:prSet/>
      <dgm:spPr/>
      <dgm:t>
        <a:bodyPr/>
        <a:lstStyle/>
        <a:p>
          <a:endParaRPr lang="en-US"/>
        </a:p>
      </dgm:t>
    </dgm:pt>
    <dgm:pt modelId="{EC46345E-B4DE-4AE2-AB7F-EE098EC51EA7}" type="sibTrans" cxnId="{055A5AA1-A0C0-4958-B319-B62530EE6F20}">
      <dgm:prSet/>
      <dgm:spPr/>
      <dgm:t>
        <a:bodyPr/>
        <a:lstStyle/>
        <a:p>
          <a:endParaRPr lang="en-US"/>
        </a:p>
      </dgm:t>
    </dgm:pt>
    <dgm:pt modelId="{A540B2A5-2E01-4AFA-BD18-E05452CD4EC7}" type="pres">
      <dgm:prSet presAssocID="{388E3DCF-CFF2-4935-A94E-132A56C03E9F}" presName="linear" presStyleCnt="0">
        <dgm:presLayoutVars>
          <dgm:animLvl val="lvl"/>
          <dgm:resizeHandles val="exact"/>
        </dgm:presLayoutVars>
      </dgm:prSet>
      <dgm:spPr/>
    </dgm:pt>
    <dgm:pt modelId="{4701B1B9-79AA-4359-8C20-F33515029AB5}" type="pres">
      <dgm:prSet presAssocID="{C52C62DF-77A4-464D-B615-890485A62185}" presName="parentText" presStyleLbl="node1" presStyleIdx="0" presStyleCnt="1">
        <dgm:presLayoutVars>
          <dgm:chMax val="0"/>
          <dgm:bulletEnabled val="1"/>
        </dgm:presLayoutVars>
      </dgm:prSet>
      <dgm:spPr/>
    </dgm:pt>
    <dgm:pt modelId="{A00FCFBB-068F-442C-A3DF-49A9C1D59809}" type="pres">
      <dgm:prSet presAssocID="{C52C62DF-77A4-464D-B615-890485A62185}" presName="childText" presStyleLbl="revTx" presStyleIdx="0" presStyleCnt="1">
        <dgm:presLayoutVars>
          <dgm:bulletEnabled val="1"/>
        </dgm:presLayoutVars>
      </dgm:prSet>
      <dgm:spPr/>
    </dgm:pt>
  </dgm:ptLst>
  <dgm:cxnLst>
    <dgm:cxn modelId="{D5F8CD00-91EC-4674-B501-8C39317D81AF}" type="presOf" srcId="{388E3DCF-CFF2-4935-A94E-132A56C03E9F}" destId="{A540B2A5-2E01-4AFA-BD18-E05452CD4EC7}" srcOrd="0" destOrd="0" presId="urn:microsoft.com/office/officeart/2005/8/layout/vList2"/>
    <dgm:cxn modelId="{DA5C0122-AB53-4C56-85E0-70A5EC487B73}" type="presOf" srcId="{E46C340F-0FBC-4C7E-B589-4449AC302AB6}" destId="{A00FCFBB-068F-442C-A3DF-49A9C1D59809}" srcOrd="0" destOrd="4" presId="urn:microsoft.com/office/officeart/2005/8/layout/vList2"/>
    <dgm:cxn modelId="{FE7A2133-3485-45C4-8039-BCE92F326B09}" type="presOf" srcId="{40BFC735-49D4-4F15-833B-776AF276CDAA}" destId="{A00FCFBB-068F-442C-A3DF-49A9C1D59809}" srcOrd="0" destOrd="1" presId="urn:microsoft.com/office/officeart/2005/8/layout/vList2"/>
    <dgm:cxn modelId="{B2532D39-5F62-4EE3-AAE3-0D6B3DC389CF}" srcId="{C52C62DF-77A4-464D-B615-890485A62185}" destId="{E46C340F-0FBC-4C7E-B589-4449AC302AB6}" srcOrd="4" destOrd="0" parTransId="{1AC042B1-9212-425B-930C-AE584FDB8587}" sibTransId="{04651F15-5509-4210-BD1D-F0719D3828B8}"/>
    <dgm:cxn modelId="{F1DB055E-C04F-413C-B54E-4F661847F45E}" type="presOf" srcId="{A12F0E4E-3258-45B3-A87C-6053D1FBBF96}" destId="{A00FCFBB-068F-442C-A3DF-49A9C1D59809}" srcOrd="0" destOrd="2" presId="urn:microsoft.com/office/officeart/2005/8/layout/vList2"/>
    <dgm:cxn modelId="{21DEFC69-31CB-4E54-A124-AC06DCFB3A11}" type="presOf" srcId="{C52C62DF-77A4-464D-B615-890485A62185}" destId="{4701B1B9-79AA-4359-8C20-F33515029AB5}" srcOrd="0" destOrd="0" presId="urn:microsoft.com/office/officeart/2005/8/layout/vList2"/>
    <dgm:cxn modelId="{8420D571-0563-4247-9F86-4126B22C62B8}" type="presOf" srcId="{891AFB5C-97C5-4C8E-8598-55B1EB55876D}" destId="{A00FCFBB-068F-442C-A3DF-49A9C1D59809}" srcOrd="0" destOrd="3" presId="urn:microsoft.com/office/officeart/2005/8/layout/vList2"/>
    <dgm:cxn modelId="{7CCD2956-99AB-4453-B785-49D0F7D00911}" srcId="{388E3DCF-CFF2-4935-A94E-132A56C03E9F}" destId="{C52C62DF-77A4-464D-B615-890485A62185}" srcOrd="0" destOrd="0" parTransId="{7E47604B-88E5-482B-B9A0-641614EA36D4}" sibTransId="{CEF06667-159A-492F-B93F-51FEEA99410E}"/>
    <dgm:cxn modelId="{055A5AA1-A0C0-4958-B319-B62530EE6F20}" srcId="{C52C62DF-77A4-464D-B615-890485A62185}" destId="{FBD72FB7-E1E8-4D56-868F-3A6CA78F585D}" srcOrd="5" destOrd="0" parTransId="{9128496A-DCA4-4ACF-BC9F-AE7FAE0BD5F4}" sibTransId="{EC46345E-B4DE-4AE2-AB7F-EE098EC51EA7}"/>
    <dgm:cxn modelId="{CE9FA8A5-66F7-43E7-BA82-EF21D1A1BD9B}" type="presOf" srcId="{4504F7C0-468B-4CCC-90A3-5EF270E10A87}" destId="{A00FCFBB-068F-442C-A3DF-49A9C1D59809}" srcOrd="0" destOrd="0" presId="urn:microsoft.com/office/officeart/2005/8/layout/vList2"/>
    <dgm:cxn modelId="{581E3DB1-745E-4314-BD25-D6D38E5830AE}" srcId="{C52C62DF-77A4-464D-B615-890485A62185}" destId="{4504F7C0-468B-4CCC-90A3-5EF270E10A87}" srcOrd="0" destOrd="0" parTransId="{BF753639-714C-4901-8C2F-398FA0709447}" sibTransId="{96F2EF23-A221-499F-B7DC-F4AE345F8407}"/>
    <dgm:cxn modelId="{3F15EBBC-0DCF-4A80-A2FB-CF35DE622346}" srcId="{C52C62DF-77A4-464D-B615-890485A62185}" destId="{891AFB5C-97C5-4C8E-8598-55B1EB55876D}" srcOrd="3" destOrd="0" parTransId="{B1426D1C-A717-4C60-A836-79A7609261A3}" sibTransId="{1C45FAE8-1C45-4909-8F09-C9A21368AF27}"/>
    <dgm:cxn modelId="{8D2AC0C0-0C81-473E-8DC9-B1892C6F7F21}" srcId="{C52C62DF-77A4-464D-B615-890485A62185}" destId="{A12F0E4E-3258-45B3-A87C-6053D1FBBF96}" srcOrd="2" destOrd="0" parTransId="{76166E11-4FBE-4A62-9D58-99BA88518C4E}" sibTransId="{08C25EAE-1359-43C7-B715-1F9BEFED44B5}"/>
    <dgm:cxn modelId="{8D372CDC-0374-4249-A9C6-83A4F4ABAE29}" type="presOf" srcId="{FBD72FB7-E1E8-4D56-868F-3A6CA78F585D}" destId="{A00FCFBB-068F-442C-A3DF-49A9C1D59809}" srcOrd="0" destOrd="5" presId="urn:microsoft.com/office/officeart/2005/8/layout/vList2"/>
    <dgm:cxn modelId="{068CEAE9-468E-4409-A15C-4D0F4D63875B}" srcId="{C52C62DF-77A4-464D-B615-890485A62185}" destId="{40BFC735-49D4-4F15-833B-776AF276CDAA}" srcOrd="1" destOrd="0" parTransId="{004C7AD9-60FD-4512-AABD-7C2A40A51941}" sibTransId="{90E1B9BE-8473-4B84-BCCF-D01A103FC077}"/>
    <dgm:cxn modelId="{B1BFBC3D-EB39-4E4D-8F93-509308B00824}" type="presParOf" srcId="{A540B2A5-2E01-4AFA-BD18-E05452CD4EC7}" destId="{4701B1B9-79AA-4359-8C20-F33515029AB5}" srcOrd="0" destOrd="0" presId="urn:microsoft.com/office/officeart/2005/8/layout/vList2"/>
    <dgm:cxn modelId="{69A7A769-0CCE-4DDC-B1D5-510C4F4A4E81}" type="presParOf" srcId="{A540B2A5-2E01-4AFA-BD18-E05452CD4EC7}" destId="{A00FCFBB-068F-442C-A3DF-49A9C1D5980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B6FD0-2965-42CD-8CB5-4BAE1DDF194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716FBA5-6A44-4B52-98B5-F48217B92DEB}">
      <dgm:prSet/>
      <dgm:spPr/>
      <dgm:t>
        <a:bodyPr/>
        <a:lstStyle/>
        <a:p>
          <a:r>
            <a:rPr lang="en-US" b="1"/>
            <a:t>A</a:t>
          </a:r>
          <a:r>
            <a:rPr lang="en-US"/>
            <a:t>mazon EC2 (Elastic Compute Cloud):</a:t>
          </a:r>
        </a:p>
      </dgm:t>
    </dgm:pt>
    <dgm:pt modelId="{ED046B38-20F3-4E28-94AD-F566805962D5}" type="parTrans" cxnId="{C1702729-E817-429F-A5BB-B3F3CA3488EE}">
      <dgm:prSet/>
      <dgm:spPr/>
      <dgm:t>
        <a:bodyPr/>
        <a:lstStyle/>
        <a:p>
          <a:endParaRPr lang="en-US"/>
        </a:p>
      </dgm:t>
    </dgm:pt>
    <dgm:pt modelId="{136231B7-F780-4BD6-B94D-BE84ECC28D87}" type="sibTrans" cxnId="{C1702729-E817-429F-A5BB-B3F3CA3488EE}">
      <dgm:prSet/>
      <dgm:spPr/>
      <dgm:t>
        <a:bodyPr/>
        <a:lstStyle/>
        <a:p>
          <a:endParaRPr lang="en-US"/>
        </a:p>
      </dgm:t>
    </dgm:pt>
    <dgm:pt modelId="{B6A29C1F-E7C3-4ACF-A0D0-470688A6002F}">
      <dgm:prSet/>
      <dgm:spPr/>
      <dgm:t>
        <a:bodyPr/>
        <a:lstStyle/>
        <a:p>
          <a:r>
            <a:rPr lang="en-US"/>
            <a:t>EC2 instances will host our Django application. </a:t>
          </a:r>
        </a:p>
      </dgm:t>
    </dgm:pt>
    <dgm:pt modelId="{BBFBB133-3FB7-46ED-814A-DBB9F35EA98C}" type="parTrans" cxnId="{BEA57061-D04D-4EA6-B73A-00C8434A9CE1}">
      <dgm:prSet/>
      <dgm:spPr/>
      <dgm:t>
        <a:bodyPr/>
        <a:lstStyle/>
        <a:p>
          <a:endParaRPr lang="en-US"/>
        </a:p>
      </dgm:t>
    </dgm:pt>
    <dgm:pt modelId="{CE96D2AC-C803-4748-A615-E3CE1DC0FDBA}" type="sibTrans" cxnId="{BEA57061-D04D-4EA6-B73A-00C8434A9CE1}">
      <dgm:prSet/>
      <dgm:spPr/>
      <dgm:t>
        <a:bodyPr/>
        <a:lstStyle/>
        <a:p>
          <a:endParaRPr lang="en-US"/>
        </a:p>
      </dgm:t>
    </dgm:pt>
    <dgm:pt modelId="{6CBD068C-94CC-4A1B-A9AB-96D8ED2695FB}">
      <dgm:prSet/>
      <dgm:spPr/>
      <dgm:t>
        <a:bodyPr/>
        <a:lstStyle/>
        <a:p>
          <a:r>
            <a:rPr lang="en-US"/>
            <a:t>Amazon RDS (Relational Database Service):</a:t>
          </a:r>
        </a:p>
      </dgm:t>
    </dgm:pt>
    <dgm:pt modelId="{A0659D0D-9265-4B31-A969-4812FFBAA2AE}" type="parTrans" cxnId="{93A620A1-2FA8-4124-8853-7495BBF9AD64}">
      <dgm:prSet/>
      <dgm:spPr/>
      <dgm:t>
        <a:bodyPr/>
        <a:lstStyle/>
        <a:p>
          <a:endParaRPr lang="en-US"/>
        </a:p>
      </dgm:t>
    </dgm:pt>
    <dgm:pt modelId="{14CCFAC6-40A9-468F-8ED1-2EC8B79A7BD3}" type="sibTrans" cxnId="{93A620A1-2FA8-4124-8853-7495BBF9AD64}">
      <dgm:prSet/>
      <dgm:spPr/>
      <dgm:t>
        <a:bodyPr/>
        <a:lstStyle/>
        <a:p>
          <a:endParaRPr lang="en-US"/>
        </a:p>
      </dgm:t>
    </dgm:pt>
    <dgm:pt modelId="{DD60F641-81A0-4D1B-9700-9E290583765D}">
      <dgm:prSet/>
      <dgm:spPr/>
      <dgm:t>
        <a:bodyPr/>
        <a:lstStyle/>
        <a:p>
          <a:r>
            <a:rPr lang="en-US"/>
            <a:t>RDS is used to host our database. </a:t>
          </a:r>
        </a:p>
      </dgm:t>
    </dgm:pt>
    <dgm:pt modelId="{5B9958F2-CF5C-49A7-853E-84EA19559BF7}" type="parTrans" cxnId="{69F2386D-389B-40B5-9EA6-D7CE924C05EA}">
      <dgm:prSet/>
      <dgm:spPr/>
      <dgm:t>
        <a:bodyPr/>
        <a:lstStyle/>
        <a:p>
          <a:endParaRPr lang="en-US"/>
        </a:p>
      </dgm:t>
    </dgm:pt>
    <dgm:pt modelId="{5C4A8728-50DE-40EF-B0F4-5625E3FDC47D}" type="sibTrans" cxnId="{69F2386D-389B-40B5-9EA6-D7CE924C05EA}">
      <dgm:prSet/>
      <dgm:spPr/>
      <dgm:t>
        <a:bodyPr/>
        <a:lstStyle/>
        <a:p>
          <a:endParaRPr lang="en-US"/>
        </a:p>
      </dgm:t>
    </dgm:pt>
    <dgm:pt modelId="{ECED60B3-9188-47A4-B55B-070CD9E8B83B}">
      <dgm:prSet/>
      <dgm:spPr/>
      <dgm:t>
        <a:bodyPr/>
        <a:lstStyle/>
        <a:p>
          <a:r>
            <a:rPr lang="en-US"/>
            <a:t>Amazon VPC (Virtual Private Cloud):</a:t>
          </a:r>
        </a:p>
      </dgm:t>
    </dgm:pt>
    <dgm:pt modelId="{AA8CE79B-B05C-41EA-AFA6-EE572785B709}" type="parTrans" cxnId="{8C0165F2-1F03-4E85-AE17-E6C9CAFC69B7}">
      <dgm:prSet/>
      <dgm:spPr/>
      <dgm:t>
        <a:bodyPr/>
        <a:lstStyle/>
        <a:p>
          <a:endParaRPr lang="en-US"/>
        </a:p>
      </dgm:t>
    </dgm:pt>
    <dgm:pt modelId="{90BE4584-6C51-4A8E-B8F4-AE31633205A2}" type="sibTrans" cxnId="{8C0165F2-1F03-4E85-AE17-E6C9CAFC69B7}">
      <dgm:prSet/>
      <dgm:spPr/>
      <dgm:t>
        <a:bodyPr/>
        <a:lstStyle/>
        <a:p>
          <a:endParaRPr lang="en-US"/>
        </a:p>
      </dgm:t>
    </dgm:pt>
    <dgm:pt modelId="{8CDB90CC-E2F9-42E9-B9CD-731427B2BFC7}">
      <dgm:prSet/>
      <dgm:spPr/>
      <dgm:t>
        <a:bodyPr/>
        <a:lstStyle/>
        <a:p>
          <a:r>
            <a:rPr lang="en-US"/>
            <a:t>Set up a Virtual Private Cloud to isolate our resources and provide network-level security.</a:t>
          </a:r>
        </a:p>
      </dgm:t>
    </dgm:pt>
    <dgm:pt modelId="{F26A8EC7-64AE-4643-80C4-7E9D877E6E98}" type="parTrans" cxnId="{40D28FBA-EF13-4AC0-816B-A3D6BF519A40}">
      <dgm:prSet/>
      <dgm:spPr/>
      <dgm:t>
        <a:bodyPr/>
        <a:lstStyle/>
        <a:p>
          <a:endParaRPr lang="en-US"/>
        </a:p>
      </dgm:t>
    </dgm:pt>
    <dgm:pt modelId="{CA62380D-B3A6-4B1D-BFB1-36BC1207DED1}" type="sibTrans" cxnId="{40D28FBA-EF13-4AC0-816B-A3D6BF519A40}">
      <dgm:prSet/>
      <dgm:spPr/>
      <dgm:t>
        <a:bodyPr/>
        <a:lstStyle/>
        <a:p>
          <a:endParaRPr lang="en-US"/>
        </a:p>
      </dgm:t>
    </dgm:pt>
    <dgm:pt modelId="{0E147BDB-5FBE-4592-9F37-A92AA430CD15}">
      <dgm:prSet/>
      <dgm:spPr/>
      <dgm:t>
        <a:bodyPr/>
        <a:lstStyle/>
        <a:p>
          <a:r>
            <a:rPr lang="en-US"/>
            <a:t>Amazon Route 53:</a:t>
          </a:r>
        </a:p>
      </dgm:t>
    </dgm:pt>
    <dgm:pt modelId="{C1D545B4-A2B7-46C4-ABD3-1974E9EF6187}" type="parTrans" cxnId="{4AE6ACA4-05F1-486D-A1F5-7C4F719EED40}">
      <dgm:prSet/>
      <dgm:spPr/>
      <dgm:t>
        <a:bodyPr/>
        <a:lstStyle/>
        <a:p>
          <a:endParaRPr lang="en-US"/>
        </a:p>
      </dgm:t>
    </dgm:pt>
    <dgm:pt modelId="{CBEE9825-BC19-436D-B83B-284EB27CDD79}" type="sibTrans" cxnId="{4AE6ACA4-05F1-486D-A1F5-7C4F719EED40}">
      <dgm:prSet/>
      <dgm:spPr/>
      <dgm:t>
        <a:bodyPr/>
        <a:lstStyle/>
        <a:p>
          <a:endParaRPr lang="en-US"/>
        </a:p>
      </dgm:t>
    </dgm:pt>
    <dgm:pt modelId="{C3EF9823-5EB9-4ABD-9518-5399B594D088}">
      <dgm:prSet/>
      <dgm:spPr/>
      <dgm:t>
        <a:bodyPr/>
        <a:lstStyle/>
        <a:p>
          <a:r>
            <a:rPr lang="en-US"/>
            <a:t>Use Route 53 for domain registration and DNS management. It can route incoming traffic to your EC2 instances.</a:t>
          </a:r>
        </a:p>
      </dgm:t>
    </dgm:pt>
    <dgm:pt modelId="{BABC3AB3-16B9-4373-9383-C20306A08617}" type="parTrans" cxnId="{7E0AA241-E924-410D-8DCB-D6F57712C066}">
      <dgm:prSet/>
      <dgm:spPr/>
      <dgm:t>
        <a:bodyPr/>
        <a:lstStyle/>
        <a:p>
          <a:endParaRPr lang="en-US"/>
        </a:p>
      </dgm:t>
    </dgm:pt>
    <dgm:pt modelId="{37AF62F3-DEA6-420D-B23C-B978ACC2B437}" type="sibTrans" cxnId="{7E0AA241-E924-410D-8DCB-D6F57712C066}">
      <dgm:prSet/>
      <dgm:spPr/>
      <dgm:t>
        <a:bodyPr/>
        <a:lstStyle/>
        <a:p>
          <a:endParaRPr lang="en-US"/>
        </a:p>
      </dgm:t>
    </dgm:pt>
    <dgm:pt modelId="{E58AF94A-30EE-46F8-942F-C0330C5D8D4D}">
      <dgm:prSet/>
      <dgm:spPr/>
      <dgm:t>
        <a:bodyPr/>
        <a:lstStyle/>
        <a:p>
          <a:r>
            <a:rPr lang="en-US"/>
            <a:t>AWS Identity and Access Management (IAM):</a:t>
          </a:r>
        </a:p>
      </dgm:t>
    </dgm:pt>
    <dgm:pt modelId="{7BD28F99-172A-4ED1-AEF0-E3C5AC2ACFF1}" type="parTrans" cxnId="{7000801E-6929-43B3-9E7A-C91CF50AB169}">
      <dgm:prSet/>
      <dgm:spPr/>
      <dgm:t>
        <a:bodyPr/>
        <a:lstStyle/>
        <a:p>
          <a:endParaRPr lang="en-US"/>
        </a:p>
      </dgm:t>
    </dgm:pt>
    <dgm:pt modelId="{0D91494B-7E90-4782-B990-F9680479D14D}" type="sibTrans" cxnId="{7000801E-6929-43B3-9E7A-C91CF50AB169}">
      <dgm:prSet/>
      <dgm:spPr/>
      <dgm:t>
        <a:bodyPr/>
        <a:lstStyle/>
        <a:p>
          <a:endParaRPr lang="en-US"/>
        </a:p>
      </dgm:t>
    </dgm:pt>
    <dgm:pt modelId="{97B5323E-9780-4BB4-B21C-9F4B1EBD9568}">
      <dgm:prSet/>
      <dgm:spPr/>
      <dgm:t>
        <a:bodyPr/>
        <a:lstStyle/>
        <a:p>
          <a:r>
            <a:rPr lang="en-US"/>
            <a:t>Create IAM roles and policies to control access and permissions for AWS resources.</a:t>
          </a:r>
        </a:p>
      </dgm:t>
    </dgm:pt>
    <dgm:pt modelId="{99E7BEEC-8495-40B4-9CFF-44E6B47958F9}" type="parTrans" cxnId="{51FEEB95-D3DD-4CC7-A1AE-DC06BC46B6A2}">
      <dgm:prSet/>
      <dgm:spPr/>
      <dgm:t>
        <a:bodyPr/>
        <a:lstStyle/>
        <a:p>
          <a:endParaRPr lang="en-US"/>
        </a:p>
      </dgm:t>
    </dgm:pt>
    <dgm:pt modelId="{F952DC81-0AFD-4056-A0EE-961AC395B093}" type="sibTrans" cxnId="{51FEEB95-D3DD-4CC7-A1AE-DC06BC46B6A2}">
      <dgm:prSet/>
      <dgm:spPr/>
      <dgm:t>
        <a:bodyPr/>
        <a:lstStyle/>
        <a:p>
          <a:endParaRPr lang="en-US"/>
        </a:p>
      </dgm:t>
    </dgm:pt>
    <dgm:pt modelId="{8A3B25C5-DEED-4273-B1C4-E5F355E63A06}">
      <dgm:prSet/>
      <dgm:spPr/>
      <dgm:t>
        <a:bodyPr/>
        <a:lstStyle/>
        <a:p>
          <a:r>
            <a:rPr lang="en-US"/>
            <a:t>Elastic IP  address</a:t>
          </a:r>
        </a:p>
      </dgm:t>
    </dgm:pt>
    <dgm:pt modelId="{EA9F459C-5D2D-44AC-A708-2ACD0C330B43}" type="parTrans" cxnId="{01B83811-1070-45DF-BFF4-0E322B2A9B4C}">
      <dgm:prSet/>
      <dgm:spPr/>
      <dgm:t>
        <a:bodyPr/>
        <a:lstStyle/>
        <a:p>
          <a:endParaRPr lang="en-US"/>
        </a:p>
      </dgm:t>
    </dgm:pt>
    <dgm:pt modelId="{8F62B2BD-4721-4D27-939B-A57CDCD959D2}" type="sibTrans" cxnId="{01B83811-1070-45DF-BFF4-0E322B2A9B4C}">
      <dgm:prSet/>
      <dgm:spPr/>
      <dgm:t>
        <a:bodyPr/>
        <a:lstStyle/>
        <a:p>
          <a:endParaRPr lang="en-US"/>
        </a:p>
      </dgm:t>
    </dgm:pt>
    <dgm:pt modelId="{A2BE04A6-BEF5-438D-9AC0-BF251A638ED4}">
      <dgm:prSet/>
      <dgm:spPr/>
      <dgm:t>
        <a:bodyPr/>
        <a:lstStyle/>
        <a:p>
          <a:r>
            <a:rPr lang="en-US"/>
            <a:t>Amazon EC2 instance will have a public IP address </a:t>
          </a:r>
        </a:p>
      </dgm:t>
    </dgm:pt>
    <dgm:pt modelId="{4C2738C6-C5E9-4784-A5F3-ED78D104031E}" type="parTrans" cxnId="{4BC0A6FE-6C32-4C74-AEC1-CF20D85C9C5E}">
      <dgm:prSet/>
      <dgm:spPr/>
      <dgm:t>
        <a:bodyPr/>
        <a:lstStyle/>
        <a:p>
          <a:endParaRPr lang="en-US"/>
        </a:p>
      </dgm:t>
    </dgm:pt>
    <dgm:pt modelId="{D050FE27-7FA0-42BE-915C-64A27E0E409F}" type="sibTrans" cxnId="{4BC0A6FE-6C32-4C74-AEC1-CF20D85C9C5E}">
      <dgm:prSet/>
      <dgm:spPr/>
      <dgm:t>
        <a:bodyPr/>
        <a:lstStyle/>
        <a:p>
          <a:endParaRPr lang="en-US"/>
        </a:p>
      </dgm:t>
    </dgm:pt>
    <dgm:pt modelId="{D1CA3C56-756D-48FA-B70E-07EDA5AC47F9}" type="pres">
      <dgm:prSet presAssocID="{E39B6FD0-2965-42CD-8CB5-4BAE1DDF194B}" presName="Name0" presStyleCnt="0">
        <dgm:presLayoutVars>
          <dgm:dir/>
          <dgm:animLvl val="lvl"/>
          <dgm:resizeHandles val="exact"/>
        </dgm:presLayoutVars>
      </dgm:prSet>
      <dgm:spPr/>
    </dgm:pt>
    <dgm:pt modelId="{8F3C861F-E922-4DB2-91D3-284E0CA7A975}" type="pres">
      <dgm:prSet presAssocID="{9716FBA5-6A44-4B52-98B5-F48217B92DEB}" presName="linNode" presStyleCnt="0"/>
      <dgm:spPr/>
    </dgm:pt>
    <dgm:pt modelId="{776F4D06-583B-4787-836B-B92A208B764D}" type="pres">
      <dgm:prSet presAssocID="{9716FBA5-6A44-4B52-98B5-F48217B92DEB}" presName="parentText" presStyleLbl="node1" presStyleIdx="0" presStyleCnt="6">
        <dgm:presLayoutVars>
          <dgm:chMax val="1"/>
          <dgm:bulletEnabled val="1"/>
        </dgm:presLayoutVars>
      </dgm:prSet>
      <dgm:spPr/>
    </dgm:pt>
    <dgm:pt modelId="{D7AA8330-9EDF-49AC-873D-62039CBCC130}" type="pres">
      <dgm:prSet presAssocID="{9716FBA5-6A44-4B52-98B5-F48217B92DEB}" presName="descendantText" presStyleLbl="alignAccFollowNode1" presStyleIdx="0" presStyleCnt="6">
        <dgm:presLayoutVars>
          <dgm:bulletEnabled val="1"/>
        </dgm:presLayoutVars>
      </dgm:prSet>
      <dgm:spPr/>
    </dgm:pt>
    <dgm:pt modelId="{C085B58C-1C16-4D4F-9417-F4ADFB41703C}" type="pres">
      <dgm:prSet presAssocID="{136231B7-F780-4BD6-B94D-BE84ECC28D87}" presName="sp" presStyleCnt="0"/>
      <dgm:spPr/>
    </dgm:pt>
    <dgm:pt modelId="{3F7ADAAB-E989-4073-AAB8-2F9C08A481B8}" type="pres">
      <dgm:prSet presAssocID="{6CBD068C-94CC-4A1B-A9AB-96D8ED2695FB}" presName="linNode" presStyleCnt="0"/>
      <dgm:spPr/>
    </dgm:pt>
    <dgm:pt modelId="{42B5D3D4-68B4-4AFF-A316-DE6BD84C0B45}" type="pres">
      <dgm:prSet presAssocID="{6CBD068C-94CC-4A1B-A9AB-96D8ED2695FB}" presName="parentText" presStyleLbl="node1" presStyleIdx="1" presStyleCnt="6">
        <dgm:presLayoutVars>
          <dgm:chMax val="1"/>
          <dgm:bulletEnabled val="1"/>
        </dgm:presLayoutVars>
      </dgm:prSet>
      <dgm:spPr/>
    </dgm:pt>
    <dgm:pt modelId="{08D20C53-40E1-49E9-99CB-35A0847FF2D4}" type="pres">
      <dgm:prSet presAssocID="{6CBD068C-94CC-4A1B-A9AB-96D8ED2695FB}" presName="descendantText" presStyleLbl="alignAccFollowNode1" presStyleIdx="1" presStyleCnt="6">
        <dgm:presLayoutVars>
          <dgm:bulletEnabled val="1"/>
        </dgm:presLayoutVars>
      </dgm:prSet>
      <dgm:spPr/>
    </dgm:pt>
    <dgm:pt modelId="{673CDD27-0E95-4CD2-8A9C-A936933DE6B4}" type="pres">
      <dgm:prSet presAssocID="{14CCFAC6-40A9-468F-8ED1-2EC8B79A7BD3}" presName="sp" presStyleCnt="0"/>
      <dgm:spPr/>
    </dgm:pt>
    <dgm:pt modelId="{11389F48-F168-4D49-B886-79AB3EF7D6D7}" type="pres">
      <dgm:prSet presAssocID="{ECED60B3-9188-47A4-B55B-070CD9E8B83B}" presName="linNode" presStyleCnt="0"/>
      <dgm:spPr/>
    </dgm:pt>
    <dgm:pt modelId="{651439AB-B3D1-43CF-82F3-77E2FD9B1524}" type="pres">
      <dgm:prSet presAssocID="{ECED60B3-9188-47A4-B55B-070CD9E8B83B}" presName="parentText" presStyleLbl="node1" presStyleIdx="2" presStyleCnt="6">
        <dgm:presLayoutVars>
          <dgm:chMax val="1"/>
          <dgm:bulletEnabled val="1"/>
        </dgm:presLayoutVars>
      </dgm:prSet>
      <dgm:spPr/>
    </dgm:pt>
    <dgm:pt modelId="{0738B7DF-16E9-4E01-AE2F-9D3184D3A3A2}" type="pres">
      <dgm:prSet presAssocID="{ECED60B3-9188-47A4-B55B-070CD9E8B83B}" presName="descendantText" presStyleLbl="alignAccFollowNode1" presStyleIdx="2" presStyleCnt="6">
        <dgm:presLayoutVars>
          <dgm:bulletEnabled val="1"/>
        </dgm:presLayoutVars>
      </dgm:prSet>
      <dgm:spPr/>
    </dgm:pt>
    <dgm:pt modelId="{0F5107C2-8D19-4AD1-9217-A8D36CC3B214}" type="pres">
      <dgm:prSet presAssocID="{90BE4584-6C51-4A8E-B8F4-AE31633205A2}" presName="sp" presStyleCnt="0"/>
      <dgm:spPr/>
    </dgm:pt>
    <dgm:pt modelId="{0DA2DD0E-A64F-4FA5-8337-3E2897441802}" type="pres">
      <dgm:prSet presAssocID="{0E147BDB-5FBE-4592-9F37-A92AA430CD15}" presName="linNode" presStyleCnt="0"/>
      <dgm:spPr/>
    </dgm:pt>
    <dgm:pt modelId="{B5C67B1A-D249-4368-B510-4D4DE079EEAE}" type="pres">
      <dgm:prSet presAssocID="{0E147BDB-5FBE-4592-9F37-A92AA430CD15}" presName="parentText" presStyleLbl="node1" presStyleIdx="3" presStyleCnt="6">
        <dgm:presLayoutVars>
          <dgm:chMax val="1"/>
          <dgm:bulletEnabled val="1"/>
        </dgm:presLayoutVars>
      </dgm:prSet>
      <dgm:spPr/>
    </dgm:pt>
    <dgm:pt modelId="{8FF0AD15-F584-434C-8580-2CBA3880AB27}" type="pres">
      <dgm:prSet presAssocID="{0E147BDB-5FBE-4592-9F37-A92AA430CD15}" presName="descendantText" presStyleLbl="alignAccFollowNode1" presStyleIdx="3" presStyleCnt="6">
        <dgm:presLayoutVars>
          <dgm:bulletEnabled val="1"/>
        </dgm:presLayoutVars>
      </dgm:prSet>
      <dgm:spPr/>
    </dgm:pt>
    <dgm:pt modelId="{A395E34F-FB00-48A0-B7AF-BF3856C3D4DB}" type="pres">
      <dgm:prSet presAssocID="{CBEE9825-BC19-436D-B83B-284EB27CDD79}" presName="sp" presStyleCnt="0"/>
      <dgm:spPr/>
    </dgm:pt>
    <dgm:pt modelId="{FEF4C974-755F-4490-BAA2-E13DB4C4E7F5}" type="pres">
      <dgm:prSet presAssocID="{E58AF94A-30EE-46F8-942F-C0330C5D8D4D}" presName="linNode" presStyleCnt="0"/>
      <dgm:spPr/>
    </dgm:pt>
    <dgm:pt modelId="{3491E339-F25C-44A2-B3AB-882C29B92878}" type="pres">
      <dgm:prSet presAssocID="{E58AF94A-30EE-46F8-942F-C0330C5D8D4D}" presName="parentText" presStyleLbl="node1" presStyleIdx="4" presStyleCnt="6">
        <dgm:presLayoutVars>
          <dgm:chMax val="1"/>
          <dgm:bulletEnabled val="1"/>
        </dgm:presLayoutVars>
      </dgm:prSet>
      <dgm:spPr/>
    </dgm:pt>
    <dgm:pt modelId="{BA68CBCA-E610-4521-8EC7-E2B6AD58A6C6}" type="pres">
      <dgm:prSet presAssocID="{E58AF94A-30EE-46F8-942F-C0330C5D8D4D}" presName="descendantText" presStyleLbl="alignAccFollowNode1" presStyleIdx="4" presStyleCnt="6">
        <dgm:presLayoutVars>
          <dgm:bulletEnabled val="1"/>
        </dgm:presLayoutVars>
      </dgm:prSet>
      <dgm:spPr/>
    </dgm:pt>
    <dgm:pt modelId="{C6EBCD1E-8E60-431C-9378-EF0B9E6A77A9}" type="pres">
      <dgm:prSet presAssocID="{0D91494B-7E90-4782-B990-F9680479D14D}" presName="sp" presStyleCnt="0"/>
      <dgm:spPr/>
    </dgm:pt>
    <dgm:pt modelId="{24BE43F1-517F-4854-BC7D-F5331BE93F39}" type="pres">
      <dgm:prSet presAssocID="{8A3B25C5-DEED-4273-B1C4-E5F355E63A06}" presName="linNode" presStyleCnt="0"/>
      <dgm:spPr/>
    </dgm:pt>
    <dgm:pt modelId="{8D743CF2-3FFB-4DE6-BAFE-C23F0D73F345}" type="pres">
      <dgm:prSet presAssocID="{8A3B25C5-DEED-4273-B1C4-E5F355E63A06}" presName="parentText" presStyleLbl="node1" presStyleIdx="5" presStyleCnt="6">
        <dgm:presLayoutVars>
          <dgm:chMax val="1"/>
          <dgm:bulletEnabled val="1"/>
        </dgm:presLayoutVars>
      </dgm:prSet>
      <dgm:spPr/>
    </dgm:pt>
    <dgm:pt modelId="{B92F1D23-F8D2-417B-BA07-42800C45AA7C}" type="pres">
      <dgm:prSet presAssocID="{8A3B25C5-DEED-4273-B1C4-E5F355E63A06}" presName="descendantText" presStyleLbl="alignAccFollowNode1" presStyleIdx="5" presStyleCnt="6">
        <dgm:presLayoutVars>
          <dgm:bulletEnabled val="1"/>
        </dgm:presLayoutVars>
      </dgm:prSet>
      <dgm:spPr/>
    </dgm:pt>
  </dgm:ptLst>
  <dgm:cxnLst>
    <dgm:cxn modelId="{AF4CD003-EE0E-4956-8D94-82933DA35350}" type="presOf" srcId="{ECED60B3-9188-47A4-B55B-070CD9E8B83B}" destId="{651439AB-B3D1-43CF-82F3-77E2FD9B1524}" srcOrd="0" destOrd="0" presId="urn:microsoft.com/office/officeart/2005/8/layout/vList5"/>
    <dgm:cxn modelId="{01B83811-1070-45DF-BFF4-0E322B2A9B4C}" srcId="{E39B6FD0-2965-42CD-8CB5-4BAE1DDF194B}" destId="{8A3B25C5-DEED-4273-B1C4-E5F355E63A06}" srcOrd="5" destOrd="0" parTransId="{EA9F459C-5D2D-44AC-A708-2ACD0C330B43}" sibTransId="{8F62B2BD-4721-4D27-939B-A57CDCD959D2}"/>
    <dgm:cxn modelId="{7000801E-6929-43B3-9E7A-C91CF50AB169}" srcId="{E39B6FD0-2965-42CD-8CB5-4BAE1DDF194B}" destId="{E58AF94A-30EE-46F8-942F-C0330C5D8D4D}" srcOrd="4" destOrd="0" parTransId="{7BD28F99-172A-4ED1-AEF0-E3C5AC2ACFF1}" sibTransId="{0D91494B-7E90-4782-B990-F9680479D14D}"/>
    <dgm:cxn modelId="{A7045620-A534-487A-9530-A4F69372D114}" type="presOf" srcId="{6CBD068C-94CC-4A1B-A9AB-96D8ED2695FB}" destId="{42B5D3D4-68B4-4AFF-A316-DE6BD84C0B45}" srcOrd="0" destOrd="0" presId="urn:microsoft.com/office/officeart/2005/8/layout/vList5"/>
    <dgm:cxn modelId="{C1702729-E817-429F-A5BB-B3F3CA3488EE}" srcId="{E39B6FD0-2965-42CD-8CB5-4BAE1DDF194B}" destId="{9716FBA5-6A44-4B52-98B5-F48217B92DEB}" srcOrd="0" destOrd="0" parTransId="{ED046B38-20F3-4E28-94AD-F566805962D5}" sibTransId="{136231B7-F780-4BD6-B94D-BE84ECC28D87}"/>
    <dgm:cxn modelId="{3FCA1833-8001-4993-A47B-3BDDF0F6EF2F}" type="presOf" srcId="{0E147BDB-5FBE-4592-9F37-A92AA430CD15}" destId="{B5C67B1A-D249-4368-B510-4D4DE079EEAE}" srcOrd="0" destOrd="0" presId="urn:microsoft.com/office/officeart/2005/8/layout/vList5"/>
    <dgm:cxn modelId="{AD9E3933-61DA-4D6B-9B08-49204428B57B}" type="presOf" srcId="{E58AF94A-30EE-46F8-942F-C0330C5D8D4D}" destId="{3491E339-F25C-44A2-B3AB-882C29B92878}" srcOrd="0" destOrd="0" presId="urn:microsoft.com/office/officeart/2005/8/layout/vList5"/>
    <dgm:cxn modelId="{BEA57061-D04D-4EA6-B73A-00C8434A9CE1}" srcId="{9716FBA5-6A44-4B52-98B5-F48217B92DEB}" destId="{B6A29C1F-E7C3-4ACF-A0D0-470688A6002F}" srcOrd="0" destOrd="0" parTransId="{BBFBB133-3FB7-46ED-814A-DBB9F35EA98C}" sibTransId="{CE96D2AC-C803-4748-A615-E3CE1DC0FDBA}"/>
    <dgm:cxn modelId="{7E0AA241-E924-410D-8DCB-D6F57712C066}" srcId="{0E147BDB-5FBE-4592-9F37-A92AA430CD15}" destId="{C3EF9823-5EB9-4ABD-9518-5399B594D088}" srcOrd="0" destOrd="0" parTransId="{BABC3AB3-16B9-4373-9383-C20306A08617}" sibTransId="{37AF62F3-DEA6-420D-B23C-B978ACC2B437}"/>
    <dgm:cxn modelId="{5B00B942-0850-4457-A6E8-C14B620C563D}" type="presOf" srcId="{C3EF9823-5EB9-4ABD-9518-5399B594D088}" destId="{8FF0AD15-F584-434C-8580-2CBA3880AB27}" srcOrd="0" destOrd="0" presId="urn:microsoft.com/office/officeart/2005/8/layout/vList5"/>
    <dgm:cxn modelId="{69F2386D-389B-40B5-9EA6-D7CE924C05EA}" srcId="{6CBD068C-94CC-4A1B-A9AB-96D8ED2695FB}" destId="{DD60F641-81A0-4D1B-9700-9E290583765D}" srcOrd="0" destOrd="0" parTransId="{5B9958F2-CF5C-49A7-853E-84EA19559BF7}" sibTransId="{5C4A8728-50DE-40EF-B0F4-5625E3FDC47D}"/>
    <dgm:cxn modelId="{E6670182-86DF-4958-BE89-4CA5874B0FF1}" type="presOf" srcId="{A2BE04A6-BEF5-438D-9AC0-BF251A638ED4}" destId="{B92F1D23-F8D2-417B-BA07-42800C45AA7C}" srcOrd="0" destOrd="0" presId="urn:microsoft.com/office/officeart/2005/8/layout/vList5"/>
    <dgm:cxn modelId="{51FEEB95-D3DD-4CC7-A1AE-DC06BC46B6A2}" srcId="{E58AF94A-30EE-46F8-942F-C0330C5D8D4D}" destId="{97B5323E-9780-4BB4-B21C-9F4B1EBD9568}" srcOrd="0" destOrd="0" parTransId="{99E7BEEC-8495-40B4-9CFF-44E6B47958F9}" sibTransId="{F952DC81-0AFD-4056-A0EE-961AC395B093}"/>
    <dgm:cxn modelId="{93A620A1-2FA8-4124-8853-7495BBF9AD64}" srcId="{E39B6FD0-2965-42CD-8CB5-4BAE1DDF194B}" destId="{6CBD068C-94CC-4A1B-A9AB-96D8ED2695FB}" srcOrd="1" destOrd="0" parTransId="{A0659D0D-9265-4B31-A969-4812FFBAA2AE}" sibTransId="{14CCFAC6-40A9-468F-8ED1-2EC8B79A7BD3}"/>
    <dgm:cxn modelId="{98E4E4A1-9640-47B7-A7FF-22339DCD840C}" type="presOf" srcId="{B6A29C1F-E7C3-4ACF-A0D0-470688A6002F}" destId="{D7AA8330-9EDF-49AC-873D-62039CBCC130}" srcOrd="0" destOrd="0" presId="urn:microsoft.com/office/officeart/2005/8/layout/vList5"/>
    <dgm:cxn modelId="{4AE6ACA4-05F1-486D-A1F5-7C4F719EED40}" srcId="{E39B6FD0-2965-42CD-8CB5-4BAE1DDF194B}" destId="{0E147BDB-5FBE-4592-9F37-A92AA430CD15}" srcOrd="3" destOrd="0" parTransId="{C1D545B4-A2B7-46C4-ABD3-1974E9EF6187}" sibTransId="{CBEE9825-BC19-436D-B83B-284EB27CDD79}"/>
    <dgm:cxn modelId="{687357A5-E05C-460E-B9B1-F27EAF0E3EBB}" type="presOf" srcId="{9716FBA5-6A44-4B52-98B5-F48217B92DEB}" destId="{776F4D06-583B-4787-836B-B92A208B764D}" srcOrd="0" destOrd="0" presId="urn:microsoft.com/office/officeart/2005/8/layout/vList5"/>
    <dgm:cxn modelId="{40D28FBA-EF13-4AC0-816B-A3D6BF519A40}" srcId="{ECED60B3-9188-47A4-B55B-070CD9E8B83B}" destId="{8CDB90CC-E2F9-42E9-B9CD-731427B2BFC7}" srcOrd="0" destOrd="0" parTransId="{F26A8EC7-64AE-4643-80C4-7E9D877E6E98}" sibTransId="{CA62380D-B3A6-4B1D-BFB1-36BC1207DED1}"/>
    <dgm:cxn modelId="{881584C7-28DD-4198-A13F-75CE15CB6748}" type="presOf" srcId="{8A3B25C5-DEED-4273-B1C4-E5F355E63A06}" destId="{8D743CF2-3FFB-4DE6-BAFE-C23F0D73F345}" srcOrd="0" destOrd="0" presId="urn:microsoft.com/office/officeart/2005/8/layout/vList5"/>
    <dgm:cxn modelId="{41A504CC-F71F-4A55-AC98-1BDF8777ABF4}" type="presOf" srcId="{8CDB90CC-E2F9-42E9-B9CD-731427B2BFC7}" destId="{0738B7DF-16E9-4E01-AE2F-9D3184D3A3A2}" srcOrd="0" destOrd="0" presId="urn:microsoft.com/office/officeart/2005/8/layout/vList5"/>
    <dgm:cxn modelId="{7BA0A5CF-55FB-4D9C-A807-67AE456A507D}" type="presOf" srcId="{97B5323E-9780-4BB4-B21C-9F4B1EBD9568}" destId="{BA68CBCA-E610-4521-8EC7-E2B6AD58A6C6}" srcOrd="0" destOrd="0" presId="urn:microsoft.com/office/officeart/2005/8/layout/vList5"/>
    <dgm:cxn modelId="{301078DC-9431-4FB9-9B36-9D53DD64AC8B}" type="presOf" srcId="{DD60F641-81A0-4D1B-9700-9E290583765D}" destId="{08D20C53-40E1-49E9-99CB-35A0847FF2D4}" srcOrd="0" destOrd="0" presId="urn:microsoft.com/office/officeart/2005/8/layout/vList5"/>
    <dgm:cxn modelId="{8C0165F2-1F03-4E85-AE17-E6C9CAFC69B7}" srcId="{E39B6FD0-2965-42CD-8CB5-4BAE1DDF194B}" destId="{ECED60B3-9188-47A4-B55B-070CD9E8B83B}" srcOrd="2" destOrd="0" parTransId="{AA8CE79B-B05C-41EA-AFA6-EE572785B709}" sibTransId="{90BE4584-6C51-4A8E-B8F4-AE31633205A2}"/>
    <dgm:cxn modelId="{4BC0A6FE-6C32-4C74-AEC1-CF20D85C9C5E}" srcId="{8A3B25C5-DEED-4273-B1C4-E5F355E63A06}" destId="{A2BE04A6-BEF5-438D-9AC0-BF251A638ED4}" srcOrd="0" destOrd="0" parTransId="{4C2738C6-C5E9-4784-A5F3-ED78D104031E}" sibTransId="{D050FE27-7FA0-42BE-915C-64A27E0E409F}"/>
    <dgm:cxn modelId="{D50474FF-60CE-4344-8B20-DA7C335611D4}" type="presOf" srcId="{E39B6FD0-2965-42CD-8CB5-4BAE1DDF194B}" destId="{D1CA3C56-756D-48FA-B70E-07EDA5AC47F9}" srcOrd="0" destOrd="0" presId="urn:microsoft.com/office/officeart/2005/8/layout/vList5"/>
    <dgm:cxn modelId="{E78512D5-5FBF-49C0-AB04-04645A32692A}" type="presParOf" srcId="{D1CA3C56-756D-48FA-B70E-07EDA5AC47F9}" destId="{8F3C861F-E922-4DB2-91D3-284E0CA7A975}" srcOrd="0" destOrd="0" presId="urn:microsoft.com/office/officeart/2005/8/layout/vList5"/>
    <dgm:cxn modelId="{54CE62B4-2A5E-47AF-A67B-DEBD2BD1F23F}" type="presParOf" srcId="{8F3C861F-E922-4DB2-91D3-284E0CA7A975}" destId="{776F4D06-583B-4787-836B-B92A208B764D}" srcOrd="0" destOrd="0" presId="urn:microsoft.com/office/officeart/2005/8/layout/vList5"/>
    <dgm:cxn modelId="{0D90D93B-861E-48B2-BCC8-59729D97CE1B}" type="presParOf" srcId="{8F3C861F-E922-4DB2-91D3-284E0CA7A975}" destId="{D7AA8330-9EDF-49AC-873D-62039CBCC130}" srcOrd="1" destOrd="0" presId="urn:microsoft.com/office/officeart/2005/8/layout/vList5"/>
    <dgm:cxn modelId="{555A3920-F2E9-4EB4-BE3F-FCE03D6FD7E6}" type="presParOf" srcId="{D1CA3C56-756D-48FA-B70E-07EDA5AC47F9}" destId="{C085B58C-1C16-4D4F-9417-F4ADFB41703C}" srcOrd="1" destOrd="0" presId="urn:microsoft.com/office/officeart/2005/8/layout/vList5"/>
    <dgm:cxn modelId="{C213E1D5-CD8E-4852-A67E-1F4D091C6BF5}" type="presParOf" srcId="{D1CA3C56-756D-48FA-B70E-07EDA5AC47F9}" destId="{3F7ADAAB-E989-4073-AAB8-2F9C08A481B8}" srcOrd="2" destOrd="0" presId="urn:microsoft.com/office/officeart/2005/8/layout/vList5"/>
    <dgm:cxn modelId="{6CEA0B20-449B-403B-A7CF-667557554349}" type="presParOf" srcId="{3F7ADAAB-E989-4073-AAB8-2F9C08A481B8}" destId="{42B5D3D4-68B4-4AFF-A316-DE6BD84C0B45}" srcOrd="0" destOrd="0" presId="urn:microsoft.com/office/officeart/2005/8/layout/vList5"/>
    <dgm:cxn modelId="{05E8FC0C-3E62-4075-A921-D6C9B53C8B14}" type="presParOf" srcId="{3F7ADAAB-E989-4073-AAB8-2F9C08A481B8}" destId="{08D20C53-40E1-49E9-99CB-35A0847FF2D4}" srcOrd="1" destOrd="0" presId="urn:microsoft.com/office/officeart/2005/8/layout/vList5"/>
    <dgm:cxn modelId="{B72C9ED4-D4B5-4472-9C0F-A44C68451D8E}" type="presParOf" srcId="{D1CA3C56-756D-48FA-B70E-07EDA5AC47F9}" destId="{673CDD27-0E95-4CD2-8A9C-A936933DE6B4}" srcOrd="3" destOrd="0" presId="urn:microsoft.com/office/officeart/2005/8/layout/vList5"/>
    <dgm:cxn modelId="{F98C5F64-081F-4F51-A8CF-434DC7C9AD25}" type="presParOf" srcId="{D1CA3C56-756D-48FA-B70E-07EDA5AC47F9}" destId="{11389F48-F168-4D49-B886-79AB3EF7D6D7}" srcOrd="4" destOrd="0" presId="urn:microsoft.com/office/officeart/2005/8/layout/vList5"/>
    <dgm:cxn modelId="{EE69144C-CE12-4007-B7FB-DDADD1A40F9A}" type="presParOf" srcId="{11389F48-F168-4D49-B886-79AB3EF7D6D7}" destId="{651439AB-B3D1-43CF-82F3-77E2FD9B1524}" srcOrd="0" destOrd="0" presId="urn:microsoft.com/office/officeart/2005/8/layout/vList5"/>
    <dgm:cxn modelId="{0BC04DD9-EEBA-4013-8E86-E4A7FF9E0346}" type="presParOf" srcId="{11389F48-F168-4D49-B886-79AB3EF7D6D7}" destId="{0738B7DF-16E9-4E01-AE2F-9D3184D3A3A2}" srcOrd="1" destOrd="0" presId="urn:microsoft.com/office/officeart/2005/8/layout/vList5"/>
    <dgm:cxn modelId="{15734D0F-EB37-45C7-A231-D271DF8D737E}" type="presParOf" srcId="{D1CA3C56-756D-48FA-B70E-07EDA5AC47F9}" destId="{0F5107C2-8D19-4AD1-9217-A8D36CC3B214}" srcOrd="5" destOrd="0" presId="urn:microsoft.com/office/officeart/2005/8/layout/vList5"/>
    <dgm:cxn modelId="{A8ED2C56-0C7E-44FE-A67B-988685A481EE}" type="presParOf" srcId="{D1CA3C56-756D-48FA-B70E-07EDA5AC47F9}" destId="{0DA2DD0E-A64F-4FA5-8337-3E2897441802}" srcOrd="6" destOrd="0" presId="urn:microsoft.com/office/officeart/2005/8/layout/vList5"/>
    <dgm:cxn modelId="{0C55161A-70B3-44C5-BDA0-94FD08F49C0E}" type="presParOf" srcId="{0DA2DD0E-A64F-4FA5-8337-3E2897441802}" destId="{B5C67B1A-D249-4368-B510-4D4DE079EEAE}" srcOrd="0" destOrd="0" presId="urn:microsoft.com/office/officeart/2005/8/layout/vList5"/>
    <dgm:cxn modelId="{D05953C6-EAB1-4AE6-8B0D-459ACC57CDAD}" type="presParOf" srcId="{0DA2DD0E-A64F-4FA5-8337-3E2897441802}" destId="{8FF0AD15-F584-434C-8580-2CBA3880AB27}" srcOrd="1" destOrd="0" presId="urn:microsoft.com/office/officeart/2005/8/layout/vList5"/>
    <dgm:cxn modelId="{BBBCDA8E-C35C-49E7-AAFC-6E557269C27F}" type="presParOf" srcId="{D1CA3C56-756D-48FA-B70E-07EDA5AC47F9}" destId="{A395E34F-FB00-48A0-B7AF-BF3856C3D4DB}" srcOrd="7" destOrd="0" presId="urn:microsoft.com/office/officeart/2005/8/layout/vList5"/>
    <dgm:cxn modelId="{CCB6DCFA-92E5-49BF-A11D-6EE813AA5C45}" type="presParOf" srcId="{D1CA3C56-756D-48FA-B70E-07EDA5AC47F9}" destId="{FEF4C974-755F-4490-BAA2-E13DB4C4E7F5}" srcOrd="8" destOrd="0" presId="urn:microsoft.com/office/officeart/2005/8/layout/vList5"/>
    <dgm:cxn modelId="{3E0D4A78-7412-4862-88E5-032523F7030C}" type="presParOf" srcId="{FEF4C974-755F-4490-BAA2-E13DB4C4E7F5}" destId="{3491E339-F25C-44A2-B3AB-882C29B92878}" srcOrd="0" destOrd="0" presId="urn:microsoft.com/office/officeart/2005/8/layout/vList5"/>
    <dgm:cxn modelId="{A68E3BB7-B120-4B85-B7E6-F152FB0E22F0}" type="presParOf" srcId="{FEF4C974-755F-4490-BAA2-E13DB4C4E7F5}" destId="{BA68CBCA-E610-4521-8EC7-E2B6AD58A6C6}" srcOrd="1" destOrd="0" presId="urn:microsoft.com/office/officeart/2005/8/layout/vList5"/>
    <dgm:cxn modelId="{4AE6AE27-E0FD-457D-8C11-1B63981BCD37}" type="presParOf" srcId="{D1CA3C56-756D-48FA-B70E-07EDA5AC47F9}" destId="{C6EBCD1E-8E60-431C-9378-EF0B9E6A77A9}" srcOrd="9" destOrd="0" presId="urn:microsoft.com/office/officeart/2005/8/layout/vList5"/>
    <dgm:cxn modelId="{BFE57103-281C-4071-A426-94EA0C8B3E73}" type="presParOf" srcId="{D1CA3C56-756D-48FA-B70E-07EDA5AC47F9}" destId="{24BE43F1-517F-4854-BC7D-F5331BE93F39}" srcOrd="10" destOrd="0" presId="urn:microsoft.com/office/officeart/2005/8/layout/vList5"/>
    <dgm:cxn modelId="{F95D02A6-7109-4623-AA68-94CEA88ECD5A}" type="presParOf" srcId="{24BE43F1-517F-4854-BC7D-F5331BE93F39}" destId="{8D743CF2-3FFB-4DE6-BAFE-C23F0D73F345}" srcOrd="0" destOrd="0" presId="urn:microsoft.com/office/officeart/2005/8/layout/vList5"/>
    <dgm:cxn modelId="{98FE1043-0E4E-4698-9C23-51E9B19D0A2F}" type="presParOf" srcId="{24BE43F1-517F-4854-BC7D-F5331BE93F39}" destId="{B92F1D23-F8D2-417B-BA07-42800C45AA7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1B1B9-79AA-4359-8C20-F33515029AB5}">
      <dsp:nvSpPr>
        <dsp:cNvPr id="0" name=""/>
        <dsp:cNvSpPr/>
      </dsp:nvSpPr>
      <dsp:spPr>
        <a:xfrm>
          <a:off x="0" y="61375"/>
          <a:ext cx="10168127"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Technologies used to build the application </a:t>
          </a:r>
          <a:endParaRPr lang="en-US" sz="2400" kern="1200" dirty="0"/>
        </a:p>
      </dsp:txBody>
      <dsp:txXfrm>
        <a:off x="59399" y="120774"/>
        <a:ext cx="10049329" cy="1098002"/>
      </dsp:txXfrm>
    </dsp:sp>
    <dsp:sp modelId="{A00FCFBB-068F-442C-A3DF-49A9C1D59809}">
      <dsp:nvSpPr>
        <dsp:cNvPr id="0" name=""/>
        <dsp:cNvSpPr/>
      </dsp:nvSpPr>
      <dsp:spPr>
        <a:xfrm>
          <a:off x="0" y="1278175"/>
          <a:ext cx="10168127" cy="235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8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HTML: The page layout has been designed in HTML</a:t>
          </a:r>
        </a:p>
        <a:p>
          <a:pPr marL="228600" lvl="1" indent="-228600" algn="l" defTabSz="889000">
            <a:lnSpc>
              <a:spcPct val="90000"/>
            </a:lnSpc>
            <a:spcBef>
              <a:spcPct val="0"/>
            </a:spcBef>
            <a:spcAft>
              <a:spcPct val="20000"/>
            </a:spcAft>
            <a:buChar char="•"/>
          </a:pPr>
          <a:r>
            <a:rPr lang="en-US" sz="2000" kern="1200" dirty="0"/>
            <a:t>CSS: CSS has been used for all the designing part</a:t>
          </a:r>
        </a:p>
        <a:p>
          <a:pPr marL="228600" lvl="1" indent="-228600" algn="l" defTabSz="889000">
            <a:lnSpc>
              <a:spcPct val="90000"/>
            </a:lnSpc>
            <a:spcBef>
              <a:spcPct val="0"/>
            </a:spcBef>
            <a:spcAft>
              <a:spcPct val="20000"/>
            </a:spcAft>
            <a:buChar char="•"/>
          </a:pPr>
          <a:r>
            <a:rPr lang="en-US" sz="2000" kern="1200" dirty="0"/>
            <a:t>JavaScript: All the validation task and animations has been developed by JavaScript</a:t>
          </a:r>
        </a:p>
        <a:p>
          <a:pPr marL="228600" lvl="1" indent="-228600" algn="l" defTabSz="889000">
            <a:lnSpc>
              <a:spcPct val="90000"/>
            </a:lnSpc>
            <a:spcBef>
              <a:spcPct val="0"/>
            </a:spcBef>
            <a:spcAft>
              <a:spcPct val="20000"/>
            </a:spcAft>
            <a:buChar char="•"/>
          </a:pPr>
          <a:r>
            <a:rPr lang="en-US" sz="2000" kern="1200" dirty="0"/>
            <a:t>Python: All the business logic has been implemented in Python</a:t>
          </a:r>
        </a:p>
        <a:p>
          <a:pPr marL="228600" lvl="1" indent="-228600" algn="l" defTabSz="889000">
            <a:lnSpc>
              <a:spcPct val="90000"/>
            </a:lnSpc>
            <a:spcBef>
              <a:spcPct val="0"/>
            </a:spcBef>
            <a:spcAft>
              <a:spcPct val="20000"/>
            </a:spcAft>
            <a:buChar char="•"/>
          </a:pPr>
          <a:r>
            <a:rPr lang="en-US" sz="2000" kern="1200"/>
            <a:t>RDBMS: MySQL database has been used as a database for the project</a:t>
          </a:r>
        </a:p>
        <a:p>
          <a:pPr marL="228600" lvl="1" indent="-228600" algn="l" defTabSz="889000">
            <a:lnSpc>
              <a:spcPct val="90000"/>
            </a:lnSpc>
            <a:spcBef>
              <a:spcPct val="0"/>
            </a:spcBef>
            <a:spcAft>
              <a:spcPct val="20000"/>
            </a:spcAft>
            <a:buChar char="•"/>
          </a:pPr>
          <a:r>
            <a:rPr lang="en-US" sz="2000" kern="1200" dirty="0"/>
            <a:t>Django: Project has been developed over the Django Framework</a:t>
          </a:r>
        </a:p>
      </dsp:txBody>
      <dsp:txXfrm>
        <a:off x="0" y="1278175"/>
        <a:ext cx="10168127" cy="2354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A8330-9EDF-49AC-873D-62039CBCC130}">
      <dsp:nvSpPr>
        <dsp:cNvPr id="0" name=""/>
        <dsp:cNvSpPr/>
      </dsp:nvSpPr>
      <dsp:spPr>
        <a:xfrm rot="5400000">
          <a:off x="6652294" y="-2925134"/>
          <a:ext cx="52406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EC2 instances will host our Django application. </a:t>
          </a:r>
        </a:p>
      </dsp:txBody>
      <dsp:txXfrm rot="-5400000">
        <a:off x="3660527" y="92216"/>
        <a:ext cx="6482018" cy="472899"/>
      </dsp:txXfrm>
    </dsp:sp>
    <dsp:sp modelId="{776F4D06-583B-4787-836B-B92A208B764D}">
      <dsp:nvSpPr>
        <dsp:cNvPr id="0" name=""/>
        <dsp:cNvSpPr/>
      </dsp:nvSpPr>
      <dsp:spPr>
        <a:xfrm>
          <a:off x="0" y="1125"/>
          <a:ext cx="3660526" cy="6550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t>A</a:t>
          </a:r>
          <a:r>
            <a:rPr lang="en-US" sz="1800" kern="1200"/>
            <a:t>mazon EC2 (Elastic Compute Cloud):</a:t>
          </a:r>
        </a:p>
      </dsp:txBody>
      <dsp:txXfrm>
        <a:off x="31978" y="33103"/>
        <a:ext cx="3596570" cy="591125"/>
      </dsp:txXfrm>
    </dsp:sp>
    <dsp:sp modelId="{08D20C53-40E1-49E9-99CB-35A0847FF2D4}">
      <dsp:nvSpPr>
        <dsp:cNvPr id="0" name=""/>
        <dsp:cNvSpPr/>
      </dsp:nvSpPr>
      <dsp:spPr>
        <a:xfrm rot="5400000">
          <a:off x="6652294" y="-2237298"/>
          <a:ext cx="52406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RDS is used to host our database. </a:t>
          </a:r>
        </a:p>
      </dsp:txBody>
      <dsp:txXfrm rot="-5400000">
        <a:off x="3660527" y="780052"/>
        <a:ext cx="6482018" cy="472899"/>
      </dsp:txXfrm>
    </dsp:sp>
    <dsp:sp modelId="{42B5D3D4-68B4-4AFF-A316-DE6BD84C0B45}">
      <dsp:nvSpPr>
        <dsp:cNvPr id="0" name=""/>
        <dsp:cNvSpPr/>
      </dsp:nvSpPr>
      <dsp:spPr>
        <a:xfrm>
          <a:off x="0" y="688961"/>
          <a:ext cx="3660526" cy="6550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Amazon RDS (Relational Database Service):</a:t>
          </a:r>
        </a:p>
      </dsp:txBody>
      <dsp:txXfrm>
        <a:off x="31978" y="720939"/>
        <a:ext cx="3596570" cy="591125"/>
      </dsp:txXfrm>
    </dsp:sp>
    <dsp:sp modelId="{0738B7DF-16E9-4E01-AE2F-9D3184D3A3A2}">
      <dsp:nvSpPr>
        <dsp:cNvPr id="0" name=""/>
        <dsp:cNvSpPr/>
      </dsp:nvSpPr>
      <dsp:spPr>
        <a:xfrm rot="5400000">
          <a:off x="6652294" y="-1549462"/>
          <a:ext cx="52406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Set up a Virtual Private Cloud to isolate our resources and provide network-level security.</a:t>
          </a:r>
        </a:p>
      </dsp:txBody>
      <dsp:txXfrm rot="-5400000">
        <a:off x="3660527" y="1467888"/>
        <a:ext cx="6482018" cy="472899"/>
      </dsp:txXfrm>
    </dsp:sp>
    <dsp:sp modelId="{651439AB-B3D1-43CF-82F3-77E2FD9B1524}">
      <dsp:nvSpPr>
        <dsp:cNvPr id="0" name=""/>
        <dsp:cNvSpPr/>
      </dsp:nvSpPr>
      <dsp:spPr>
        <a:xfrm>
          <a:off x="0" y="1376797"/>
          <a:ext cx="3660526" cy="6550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Amazon VPC (Virtual Private Cloud):</a:t>
          </a:r>
        </a:p>
      </dsp:txBody>
      <dsp:txXfrm>
        <a:off x="31978" y="1408775"/>
        <a:ext cx="3596570" cy="591125"/>
      </dsp:txXfrm>
    </dsp:sp>
    <dsp:sp modelId="{8FF0AD15-F584-434C-8580-2CBA3880AB27}">
      <dsp:nvSpPr>
        <dsp:cNvPr id="0" name=""/>
        <dsp:cNvSpPr/>
      </dsp:nvSpPr>
      <dsp:spPr>
        <a:xfrm rot="5400000">
          <a:off x="6652294" y="-861626"/>
          <a:ext cx="52406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Use Route 53 for domain registration and DNS management. It can route incoming traffic to your EC2 instances.</a:t>
          </a:r>
        </a:p>
      </dsp:txBody>
      <dsp:txXfrm rot="-5400000">
        <a:off x="3660527" y="2155724"/>
        <a:ext cx="6482018" cy="472899"/>
      </dsp:txXfrm>
    </dsp:sp>
    <dsp:sp modelId="{B5C67B1A-D249-4368-B510-4D4DE079EEAE}">
      <dsp:nvSpPr>
        <dsp:cNvPr id="0" name=""/>
        <dsp:cNvSpPr/>
      </dsp:nvSpPr>
      <dsp:spPr>
        <a:xfrm>
          <a:off x="0" y="2064633"/>
          <a:ext cx="3660526" cy="6550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Amazon Route 53:</a:t>
          </a:r>
        </a:p>
      </dsp:txBody>
      <dsp:txXfrm>
        <a:off x="31978" y="2096611"/>
        <a:ext cx="3596570" cy="591125"/>
      </dsp:txXfrm>
    </dsp:sp>
    <dsp:sp modelId="{BA68CBCA-E610-4521-8EC7-E2B6AD58A6C6}">
      <dsp:nvSpPr>
        <dsp:cNvPr id="0" name=""/>
        <dsp:cNvSpPr/>
      </dsp:nvSpPr>
      <dsp:spPr>
        <a:xfrm rot="5400000">
          <a:off x="6652294" y="-173791"/>
          <a:ext cx="52406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Create IAM roles and policies to control access and permissions for AWS resources.</a:t>
          </a:r>
        </a:p>
      </dsp:txBody>
      <dsp:txXfrm rot="-5400000">
        <a:off x="3660527" y="2843559"/>
        <a:ext cx="6482018" cy="472899"/>
      </dsp:txXfrm>
    </dsp:sp>
    <dsp:sp modelId="{3491E339-F25C-44A2-B3AB-882C29B92878}">
      <dsp:nvSpPr>
        <dsp:cNvPr id="0" name=""/>
        <dsp:cNvSpPr/>
      </dsp:nvSpPr>
      <dsp:spPr>
        <a:xfrm>
          <a:off x="0" y="2752469"/>
          <a:ext cx="3660526" cy="6550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AWS Identity and Access Management (IAM):</a:t>
          </a:r>
        </a:p>
      </dsp:txBody>
      <dsp:txXfrm>
        <a:off x="31978" y="2784447"/>
        <a:ext cx="3596570" cy="591125"/>
      </dsp:txXfrm>
    </dsp:sp>
    <dsp:sp modelId="{B92F1D23-F8D2-417B-BA07-42800C45AA7C}">
      <dsp:nvSpPr>
        <dsp:cNvPr id="0" name=""/>
        <dsp:cNvSpPr/>
      </dsp:nvSpPr>
      <dsp:spPr>
        <a:xfrm rot="5400000">
          <a:off x="6652294" y="514044"/>
          <a:ext cx="524065" cy="65076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Amazon EC2 instance will have a public IP address </a:t>
          </a:r>
        </a:p>
      </dsp:txBody>
      <dsp:txXfrm rot="-5400000">
        <a:off x="3660527" y="3531395"/>
        <a:ext cx="6482018" cy="472899"/>
      </dsp:txXfrm>
    </dsp:sp>
    <dsp:sp modelId="{8D743CF2-3FFB-4DE6-BAFE-C23F0D73F345}">
      <dsp:nvSpPr>
        <dsp:cNvPr id="0" name=""/>
        <dsp:cNvSpPr/>
      </dsp:nvSpPr>
      <dsp:spPr>
        <a:xfrm>
          <a:off x="0" y="3440304"/>
          <a:ext cx="3660526" cy="65508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Elastic IP  address</a:t>
          </a:r>
        </a:p>
      </dsp:txBody>
      <dsp:txXfrm>
        <a:off x="31978" y="3472282"/>
        <a:ext cx="3596570" cy="5911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85413-1A1A-48E8-BB42-C7A1E098B8A9}"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931B0-F8B9-4019-8F03-F42C8E6065FE}" type="slidenum">
              <a:rPr lang="en-US" smtClean="0"/>
              <a:t>‹#›</a:t>
            </a:fld>
            <a:endParaRPr lang="en-US"/>
          </a:p>
        </p:txBody>
      </p:sp>
    </p:spTree>
    <p:extLst>
      <p:ext uri="{BB962C8B-B14F-4D97-AF65-F5344CB8AC3E}">
        <p14:creationId xmlns:p14="http://schemas.microsoft.com/office/powerpoint/2010/main" val="1744092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931B0-F8B9-4019-8F03-F42C8E6065FE}" type="slidenum">
              <a:rPr lang="en-US" smtClean="0"/>
              <a:t>9</a:t>
            </a:fld>
            <a:endParaRPr lang="en-US"/>
          </a:p>
        </p:txBody>
      </p:sp>
    </p:spTree>
    <p:extLst>
      <p:ext uri="{BB962C8B-B14F-4D97-AF65-F5344CB8AC3E}">
        <p14:creationId xmlns:p14="http://schemas.microsoft.com/office/powerpoint/2010/main" val="94086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931B0-F8B9-4019-8F03-F42C8E6065FE}" type="slidenum">
              <a:rPr lang="en-US" smtClean="0"/>
              <a:t>11</a:t>
            </a:fld>
            <a:endParaRPr lang="en-US"/>
          </a:p>
        </p:txBody>
      </p:sp>
    </p:spTree>
    <p:extLst>
      <p:ext uri="{BB962C8B-B14F-4D97-AF65-F5344CB8AC3E}">
        <p14:creationId xmlns:p14="http://schemas.microsoft.com/office/powerpoint/2010/main" val="400662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931B0-F8B9-4019-8F03-F42C8E6065FE}" type="slidenum">
              <a:rPr lang="en-US" smtClean="0"/>
              <a:t>13</a:t>
            </a:fld>
            <a:endParaRPr lang="en-US"/>
          </a:p>
        </p:txBody>
      </p:sp>
    </p:spTree>
    <p:extLst>
      <p:ext uri="{BB962C8B-B14F-4D97-AF65-F5344CB8AC3E}">
        <p14:creationId xmlns:p14="http://schemas.microsoft.com/office/powerpoint/2010/main" val="49291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047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383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283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67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489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72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724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4434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222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4703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986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56717036"/>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896" r:id="rId6"/>
    <p:sldLayoutId id="2147483892" r:id="rId7"/>
    <p:sldLayoutId id="2147483893" r:id="rId8"/>
    <p:sldLayoutId id="2147483894" r:id="rId9"/>
    <p:sldLayoutId id="2147483895" r:id="rId10"/>
    <p:sldLayoutId id="21474838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 bulb with business icons">
            <a:extLst>
              <a:ext uri="{FF2B5EF4-FFF2-40B4-BE49-F238E27FC236}">
                <a16:creationId xmlns:a16="http://schemas.microsoft.com/office/drawing/2014/main" id="{7C5B03D2-BBB6-4425-E393-9C2F94C57C59}"/>
              </a:ext>
            </a:extLst>
          </p:cNvPr>
          <p:cNvPicPr>
            <a:picLocks noChangeAspect="1"/>
          </p:cNvPicPr>
          <p:nvPr/>
        </p:nvPicPr>
        <p:blipFill rotWithShape="1">
          <a:blip r:embed="rId2"/>
          <a:srcRect t="9778" b="9865"/>
          <a:stretch/>
        </p:blipFill>
        <p:spPr>
          <a:xfrm>
            <a:off x="20" y="10"/>
            <a:ext cx="12191981" cy="6857990"/>
          </a:xfrm>
          <a:prstGeom prst="rect">
            <a:avLst/>
          </a:prstGeom>
        </p:spPr>
      </p:pic>
      <p:sp>
        <p:nvSpPr>
          <p:cNvPr id="45" name="Rectangle 4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C4BE46-8F67-5CBA-E6FD-AB18EB7D8F33}"/>
              </a:ext>
            </a:extLst>
          </p:cNvPr>
          <p:cNvSpPr>
            <a:spLocks noGrp="1"/>
          </p:cNvSpPr>
          <p:nvPr>
            <p:ph type="ctrTitle"/>
          </p:nvPr>
        </p:nvSpPr>
        <p:spPr>
          <a:xfrm>
            <a:off x="404553" y="3091928"/>
            <a:ext cx="9078562" cy="2387600"/>
          </a:xfrm>
        </p:spPr>
        <p:txBody>
          <a:bodyPr>
            <a:normAutofit/>
          </a:bodyPr>
          <a:lstStyle/>
          <a:p>
            <a:r>
              <a:rPr lang="en-US" sz="6600">
                <a:solidFill>
                  <a:schemeClr val="bg1"/>
                </a:solidFill>
              </a:rPr>
              <a:t>Online Automotive Dealership System</a:t>
            </a:r>
          </a:p>
        </p:txBody>
      </p:sp>
      <p:sp>
        <p:nvSpPr>
          <p:cNvPr id="46" name="Rectangle: Rounded Corners 4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F03EB6F-795A-4CAB-B407-289E11766A3B}"/>
              </a:ext>
            </a:extLst>
          </p:cNvPr>
          <p:cNvSpPr>
            <a:spLocks noGrp="1"/>
          </p:cNvSpPr>
          <p:nvPr>
            <p:ph type="subTitle" idx="1"/>
          </p:nvPr>
        </p:nvSpPr>
        <p:spPr>
          <a:xfrm>
            <a:off x="404553" y="5624945"/>
            <a:ext cx="9078562" cy="592975"/>
          </a:xfrm>
        </p:spPr>
        <p:txBody>
          <a:bodyPr anchor="ctr">
            <a:normAutofit/>
          </a:bodyPr>
          <a:lstStyle/>
          <a:p>
            <a:r>
              <a:rPr lang="en-US">
                <a:solidFill>
                  <a:schemeClr val="bg1"/>
                </a:solidFill>
              </a:rPr>
              <a:t>CIS 693 – Master’s project</a:t>
            </a:r>
          </a:p>
        </p:txBody>
      </p:sp>
    </p:spTree>
    <p:extLst>
      <p:ext uri="{BB962C8B-B14F-4D97-AF65-F5344CB8AC3E}">
        <p14:creationId xmlns:p14="http://schemas.microsoft.com/office/powerpoint/2010/main" val="49381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602E-9E0E-225F-7AD6-7BAE50587E06}"/>
              </a:ext>
            </a:extLst>
          </p:cNvPr>
          <p:cNvSpPr>
            <a:spLocks noGrp="1"/>
          </p:cNvSpPr>
          <p:nvPr>
            <p:ph type="title"/>
          </p:nvPr>
        </p:nvSpPr>
        <p:spPr/>
        <p:txBody>
          <a:bodyPr>
            <a:normAutofit/>
          </a:bodyPr>
          <a:lstStyle/>
          <a:p>
            <a:r>
              <a:rPr lang="en-US" sz="2400" b="1" dirty="0"/>
              <a:t>AWS Deployment</a:t>
            </a:r>
          </a:p>
        </p:txBody>
      </p:sp>
      <p:graphicFrame>
        <p:nvGraphicFramePr>
          <p:cNvPr id="5" name="Content Placeholder 2">
            <a:extLst>
              <a:ext uri="{FF2B5EF4-FFF2-40B4-BE49-F238E27FC236}">
                <a16:creationId xmlns:a16="http://schemas.microsoft.com/office/drawing/2014/main" id="{630CE918-8F05-ADCF-3428-FD3D2174A4F3}"/>
              </a:ext>
            </a:extLst>
          </p:cNvPr>
          <p:cNvGraphicFramePr>
            <a:graphicFrameLocks noGrp="1"/>
          </p:cNvGraphicFramePr>
          <p:nvPr>
            <p:ph idx="1"/>
          </p:nvPr>
        </p:nvGraphicFramePr>
        <p:xfrm>
          <a:off x="1115568" y="2075688"/>
          <a:ext cx="10168128" cy="4096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771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omputer&#10;&#10;Description automatically generated">
            <a:extLst>
              <a:ext uri="{FF2B5EF4-FFF2-40B4-BE49-F238E27FC236}">
                <a16:creationId xmlns:a16="http://schemas.microsoft.com/office/drawing/2014/main" id="{D43557EF-B888-B9AC-25A4-536DDC06C9FC}"/>
              </a:ext>
            </a:extLst>
          </p:cNvPr>
          <p:cNvPicPr>
            <a:picLocks noChangeAspect="1"/>
          </p:cNvPicPr>
          <p:nvPr/>
        </p:nvPicPr>
        <p:blipFill rotWithShape="1">
          <a:blip r:embed="rId3">
            <a:extLst>
              <a:ext uri="{28A0092B-C50C-407E-A947-70E740481C1C}">
                <a14:useLocalDpi xmlns:a14="http://schemas.microsoft.com/office/drawing/2010/main" val="0"/>
              </a:ext>
            </a:extLst>
          </a:blip>
          <a:srcRect r="-1" b="6821"/>
          <a:stretch/>
        </p:blipFill>
        <p:spPr>
          <a:xfrm>
            <a:off x="352751" y="302429"/>
            <a:ext cx="11550506" cy="6053920"/>
          </a:xfrm>
          <a:prstGeom prst="rect">
            <a:avLst/>
          </a:prstGeom>
        </p:spPr>
      </p:pic>
      <p:sp>
        <p:nvSpPr>
          <p:cNvPr id="21" name="Rectangle 2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294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omputer&#10;&#10;Description automatically generated">
            <a:extLst>
              <a:ext uri="{FF2B5EF4-FFF2-40B4-BE49-F238E27FC236}">
                <a16:creationId xmlns:a16="http://schemas.microsoft.com/office/drawing/2014/main" id="{1172D5E1-3413-10FE-4B08-70B9E5F4E6F1}"/>
              </a:ext>
            </a:extLst>
          </p:cNvPr>
          <p:cNvPicPr>
            <a:picLocks noChangeAspect="1"/>
          </p:cNvPicPr>
          <p:nvPr/>
        </p:nvPicPr>
        <p:blipFill rotWithShape="1">
          <a:blip r:embed="rId2">
            <a:extLst>
              <a:ext uri="{28A0092B-C50C-407E-A947-70E740481C1C}">
                <a14:useLocalDpi xmlns:a14="http://schemas.microsoft.com/office/drawing/2010/main" val="0"/>
              </a:ext>
            </a:extLst>
          </a:blip>
          <a:srcRect r="-1" b="6821"/>
          <a:stretch/>
        </p:blipFill>
        <p:spPr>
          <a:xfrm>
            <a:off x="352751" y="302429"/>
            <a:ext cx="11550506" cy="6053920"/>
          </a:xfrm>
          <a:prstGeom prst="rect">
            <a:avLst/>
          </a:prstGeom>
        </p:spPr>
      </p:pic>
      <p:sp>
        <p:nvSpPr>
          <p:cNvPr id="12" name="Rectangle 11">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1013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BB1FD-3533-AFF5-42BA-4425445768A0}"/>
              </a:ext>
            </a:extLst>
          </p:cNvPr>
          <p:cNvSpPr>
            <a:spLocks noGrp="1"/>
          </p:cNvSpPr>
          <p:nvPr>
            <p:ph type="title"/>
          </p:nvPr>
        </p:nvSpPr>
        <p:spPr>
          <a:xfrm>
            <a:off x="612648" y="1078992"/>
            <a:ext cx="6268770" cy="1536192"/>
          </a:xfrm>
        </p:spPr>
        <p:txBody>
          <a:bodyPr anchor="b">
            <a:normAutofit/>
          </a:bodyPr>
          <a:lstStyle/>
          <a:p>
            <a:r>
              <a:rPr lang="en-US" sz="5200" b="1"/>
              <a:t>Conclusion</a:t>
            </a:r>
          </a:p>
        </p:txBody>
      </p:sp>
      <p:sp>
        <p:nvSpPr>
          <p:cNvPr id="95" name="Rectangle 94">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8FA15A8-3E97-8CDF-839D-BB1A3CC30D06}"/>
              </a:ext>
            </a:extLst>
          </p:cNvPr>
          <p:cNvSpPr>
            <a:spLocks noGrp="1"/>
          </p:cNvSpPr>
          <p:nvPr>
            <p:ph idx="1"/>
          </p:nvPr>
        </p:nvSpPr>
        <p:spPr>
          <a:xfrm>
            <a:off x="612648" y="3355848"/>
            <a:ext cx="6268770" cy="2825496"/>
          </a:xfrm>
        </p:spPr>
        <p:txBody>
          <a:bodyPr>
            <a:normAutofit/>
          </a:bodyPr>
          <a:lstStyle/>
          <a:p>
            <a:pPr>
              <a:lnSpc>
                <a:spcPct val="100000"/>
              </a:lnSpc>
            </a:pPr>
            <a:r>
              <a:rPr lang="en-US" sz="1700" b="0" i="0" dirty="0">
                <a:effectLst/>
                <a:highlight>
                  <a:srgbClr val="FFFFFF"/>
                </a:highlight>
              </a:rPr>
              <a:t>This online car dealership system offers benefits to customers and the dealership, with a user-friendly interface for buying, selling, </a:t>
            </a:r>
            <a:r>
              <a:rPr lang="en-US" sz="1700" b="0" i="0">
                <a:effectLst/>
                <a:highlight>
                  <a:srgbClr val="FFFFFF"/>
                </a:highlight>
              </a:rPr>
              <a:t>and test-driving </a:t>
            </a:r>
            <a:r>
              <a:rPr lang="en-US" sz="1700" b="0" i="0" dirty="0">
                <a:effectLst/>
                <a:highlight>
                  <a:srgbClr val="FFFFFF"/>
                </a:highlight>
              </a:rPr>
              <a:t>cars, potentially increasing sales and customer satisfaction. Features like car management and order fulfillment can improve dealership operations. Future improvements could include adding features like a recommendation engine and integrating with other applications to enhance functionality, making it a valuable tool for the automotive industry with further development.</a:t>
            </a:r>
            <a:endParaRPr lang="en-US" sz="1700" dirty="0"/>
          </a:p>
        </p:txBody>
      </p:sp>
      <p:pic>
        <p:nvPicPr>
          <p:cNvPr id="44" name="Picture 43" descr="Graph">
            <a:extLst>
              <a:ext uri="{FF2B5EF4-FFF2-40B4-BE49-F238E27FC236}">
                <a16:creationId xmlns:a16="http://schemas.microsoft.com/office/drawing/2014/main" id="{DC212465-6A16-9FB4-7F62-DAE47C25B5A9}"/>
              </a:ext>
            </a:extLst>
          </p:cNvPr>
          <p:cNvPicPr>
            <a:picLocks noChangeAspect="1"/>
          </p:cNvPicPr>
          <p:nvPr/>
        </p:nvPicPr>
        <p:blipFill rotWithShape="1">
          <a:blip r:embed="rId3"/>
          <a:srcRect l="21892" r="37025"/>
          <a:stretch/>
        </p:blipFill>
        <p:spPr>
          <a:xfrm>
            <a:off x="7778895" y="601133"/>
            <a:ext cx="3668028" cy="5580211"/>
          </a:xfrm>
          <a:prstGeom prst="rect">
            <a:avLst/>
          </a:prstGeom>
        </p:spPr>
      </p:pic>
    </p:spTree>
    <p:extLst>
      <p:ext uri="{BB962C8B-B14F-4D97-AF65-F5344CB8AC3E}">
        <p14:creationId xmlns:p14="http://schemas.microsoft.com/office/powerpoint/2010/main" val="270550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55DFB-D471-C849-9466-F1F50F9EB8A4}"/>
              </a:ext>
            </a:extLst>
          </p:cNvPr>
          <p:cNvSpPr>
            <a:spLocks noGrp="1"/>
          </p:cNvSpPr>
          <p:nvPr>
            <p:ph type="title"/>
          </p:nvPr>
        </p:nvSpPr>
        <p:spPr>
          <a:xfrm>
            <a:off x="841246" y="978619"/>
            <a:ext cx="5991244" cy="1106424"/>
          </a:xfrm>
        </p:spPr>
        <p:txBody>
          <a:bodyPr>
            <a:normAutofit/>
          </a:bodyPr>
          <a:lstStyle/>
          <a:p>
            <a:r>
              <a:rPr lang="en-US" sz="3200" b="1" dirty="0"/>
              <a:t>Contents </a:t>
            </a:r>
          </a:p>
        </p:txBody>
      </p:sp>
      <p:sp>
        <p:nvSpPr>
          <p:cNvPr id="32" name="Rectangle 3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2">
            <a:extLst>
              <a:ext uri="{FF2B5EF4-FFF2-40B4-BE49-F238E27FC236}">
                <a16:creationId xmlns:a16="http://schemas.microsoft.com/office/drawing/2014/main" id="{45D71BDF-46D3-9351-8433-655D817D55CF}"/>
              </a:ext>
            </a:extLst>
          </p:cNvPr>
          <p:cNvSpPr>
            <a:spLocks noGrp="1"/>
          </p:cNvSpPr>
          <p:nvPr>
            <p:ph idx="1"/>
          </p:nvPr>
        </p:nvSpPr>
        <p:spPr>
          <a:xfrm>
            <a:off x="841248" y="2252870"/>
            <a:ext cx="5993892" cy="3560251"/>
          </a:xfrm>
        </p:spPr>
        <p:txBody>
          <a:bodyPr>
            <a:normAutofit/>
          </a:bodyPr>
          <a:lstStyle/>
          <a:p>
            <a:r>
              <a:rPr lang="en-US" sz="1800" dirty="0"/>
              <a:t>Project objective</a:t>
            </a:r>
          </a:p>
          <a:p>
            <a:r>
              <a:rPr lang="en-US" sz="1800" dirty="0"/>
              <a:t>Features</a:t>
            </a:r>
          </a:p>
          <a:p>
            <a:r>
              <a:rPr lang="en-US" sz="1800" dirty="0"/>
              <a:t>Development model</a:t>
            </a:r>
          </a:p>
          <a:p>
            <a:r>
              <a:rPr lang="en-US" sz="1800" dirty="0"/>
              <a:t>Artifacts of application system </a:t>
            </a:r>
          </a:p>
          <a:p>
            <a:r>
              <a:rPr lang="en-US" sz="1800" dirty="0"/>
              <a:t>Technologies </a:t>
            </a:r>
          </a:p>
          <a:p>
            <a:r>
              <a:rPr lang="en-US" sz="1800" dirty="0"/>
              <a:t>Data and Database</a:t>
            </a:r>
          </a:p>
          <a:p>
            <a:r>
              <a:rPr lang="en-US" sz="1800" dirty="0"/>
              <a:t>Infrastructure support(AWS)</a:t>
            </a:r>
          </a:p>
          <a:p>
            <a:endParaRPr lang="en-US" sz="1800" dirty="0"/>
          </a:p>
          <a:p>
            <a:endParaRPr lang="en-US" sz="1800" dirty="0"/>
          </a:p>
        </p:txBody>
      </p:sp>
      <p:pic>
        <p:nvPicPr>
          <p:cNvPr id="23" name="Graphic 22" descr="Gears">
            <a:extLst>
              <a:ext uri="{FF2B5EF4-FFF2-40B4-BE49-F238E27FC236}">
                <a16:creationId xmlns:a16="http://schemas.microsoft.com/office/drawing/2014/main" id="{756F586A-7434-C7D6-CA9B-DA2116D4A4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92274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7F3198-A04C-034F-54BE-5284C6D7F11A}"/>
              </a:ext>
            </a:extLst>
          </p:cNvPr>
          <p:cNvSpPr>
            <a:spLocks noGrp="1"/>
          </p:cNvSpPr>
          <p:nvPr>
            <p:ph type="title"/>
          </p:nvPr>
        </p:nvSpPr>
        <p:spPr>
          <a:xfrm>
            <a:off x="841246" y="978619"/>
            <a:ext cx="5991244" cy="1106424"/>
          </a:xfrm>
        </p:spPr>
        <p:txBody>
          <a:bodyPr>
            <a:normAutofit/>
          </a:bodyPr>
          <a:lstStyle/>
          <a:p>
            <a:r>
              <a:rPr lang="en-US" sz="3200" b="1" dirty="0"/>
              <a:t>Project objective</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3449C3A-E219-8874-DD22-130AA041695A}"/>
              </a:ext>
            </a:extLst>
          </p:cNvPr>
          <p:cNvSpPr>
            <a:spLocks noGrp="1"/>
          </p:cNvSpPr>
          <p:nvPr>
            <p:ph idx="1"/>
          </p:nvPr>
        </p:nvSpPr>
        <p:spPr>
          <a:xfrm>
            <a:off x="841248" y="2252870"/>
            <a:ext cx="5993892" cy="3560251"/>
          </a:xfrm>
        </p:spPr>
        <p:txBody>
          <a:bodyPr>
            <a:normAutofit lnSpcReduction="10000"/>
          </a:bodyPr>
          <a:lstStyle/>
          <a:p>
            <a:pPr marL="0" indent="0">
              <a:lnSpc>
                <a:spcPct val="100000"/>
              </a:lnSpc>
              <a:buNone/>
            </a:pPr>
            <a:r>
              <a:rPr lang="en-US" sz="2200" b="1" dirty="0"/>
              <a:t> Abstract </a:t>
            </a:r>
          </a:p>
          <a:p>
            <a:pPr>
              <a:lnSpc>
                <a:spcPct val="100000"/>
              </a:lnSpc>
            </a:pPr>
            <a:r>
              <a:rPr lang="en-US" sz="2000" b="0" i="0" dirty="0">
                <a:solidFill>
                  <a:srgbClr val="0D0D0D"/>
                </a:solidFill>
                <a:effectLst/>
                <a:highlight>
                  <a:srgbClr val="FFFFFF"/>
                </a:highlight>
              </a:rPr>
              <a:t>The online car dealership system aims to provide a user-friendly platform for customers to buy, sell, and test drive cars. It helps manage car inventory and orders efficiently for both customers and the dealership. The system features car, order, and test drive management, along with an admin login and dashboard. It was developed using HTML, CSS, JavaScript, Python (Django Framework), and a NoSQL database. Development is complete, and the app is ready for deployment.</a:t>
            </a:r>
            <a:endParaRPr lang="en-US" sz="2000" b="1" dirty="0"/>
          </a:p>
        </p:txBody>
      </p:sp>
      <p:pic>
        <p:nvPicPr>
          <p:cNvPr id="7" name="Graphic 6" descr="Car">
            <a:extLst>
              <a:ext uri="{FF2B5EF4-FFF2-40B4-BE49-F238E27FC236}">
                <a16:creationId xmlns:a16="http://schemas.microsoft.com/office/drawing/2014/main" id="{9B8F57AC-C2C5-EF97-93BA-E07E961D0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268243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41CD-6DF0-E8EC-9D1D-32FFE12B58E4}"/>
              </a:ext>
            </a:extLst>
          </p:cNvPr>
          <p:cNvSpPr>
            <a:spLocks noGrp="1"/>
          </p:cNvSpPr>
          <p:nvPr>
            <p:ph type="title"/>
          </p:nvPr>
        </p:nvSpPr>
        <p:spPr/>
        <p:txBody>
          <a:bodyPr>
            <a:normAutofit/>
          </a:bodyPr>
          <a:lstStyle/>
          <a:p>
            <a:r>
              <a:rPr lang="en-US" sz="3200" b="1" dirty="0"/>
              <a:t>Features</a:t>
            </a:r>
          </a:p>
        </p:txBody>
      </p:sp>
      <p:sp>
        <p:nvSpPr>
          <p:cNvPr id="3" name="Content Placeholder 2">
            <a:extLst>
              <a:ext uri="{FF2B5EF4-FFF2-40B4-BE49-F238E27FC236}">
                <a16:creationId xmlns:a16="http://schemas.microsoft.com/office/drawing/2014/main" id="{2A4FEF87-B1F4-DAD2-3549-23FCA4B1D664}"/>
              </a:ext>
            </a:extLst>
          </p:cNvPr>
          <p:cNvSpPr>
            <a:spLocks noGrp="1"/>
          </p:cNvSpPr>
          <p:nvPr>
            <p:ph idx="1"/>
          </p:nvPr>
        </p:nvSpPr>
        <p:spPr/>
        <p:txBody>
          <a:bodyPr>
            <a:normAutofit/>
          </a:bodyPr>
          <a:lstStyle/>
          <a:p>
            <a:r>
              <a:rPr lang="en-US" sz="2000" dirty="0"/>
              <a:t>Efficiently manage and organize vehicle inventory.</a:t>
            </a:r>
          </a:p>
          <a:p>
            <a:r>
              <a:rPr lang="en-US" sz="2000" dirty="0"/>
              <a:t>Streamline the ordering process for customers.</a:t>
            </a:r>
          </a:p>
          <a:p>
            <a:r>
              <a:rPr lang="en-US" sz="2000" dirty="0"/>
              <a:t>Enable administrators to track and manage orders, including payment and delivery status.</a:t>
            </a:r>
          </a:p>
          <a:p>
            <a:r>
              <a:rPr lang="en-US" sz="2000" dirty="0"/>
              <a:t>Facilitate scheduling and tracking of test drives.</a:t>
            </a:r>
          </a:p>
          <a:p>
            <a:r>
              <a:rPr lang="en-US" sz="2000" dirty="0"/>
              <a:t>Provide a user-friendly interface for both customers and administrators.</a:t>
            </a:r>
          </a:p>
          <a:p>
            <a:endParaRPr lang="en-US" sz="2000" dirty="0"/>
          </a:p>
        </p:txBody>
      </p:sp>
    </p:spTree>
    <p:extLst>
      <p:ext uri="{BB962C8B-B14F-4D97-AF65-F5344CB8AC3E}">
        <p14:creationId xmlns:p14="http://schemas.microsoft.com/office/powerpoint/2010/main" val="423493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910B1F-1860-A84C-9578-7B662CB108A2}"/>
              </a:ext>
            </a:extLst>
          </p:cNvPr>
          <p:cNvSpPr>
            <a:spLocks noGrp="1"/>
          </p:cNvSpPr>
          <p:nvPr>
            <p:ph type="title"/>
          </p:nvPr>
        </p:nvSpPr>
        <p:spPr>
          <a:xfrm>
            <a:off x="841246" y="978619"/>
            <a:ext cx="5991244" cy="1106424"/>
          </a:xfrm>
        </p:spPr>
        <p:txBody>
          <a:bodyPr>
            <a:normAutofit/>
          </a:bodyPr>
          <a:lstStyle/>
          <a:p>
            <a:r>
              <a:rPr lang="en-US" sz="3200" b="1" dirty="0"/>
              <a:t>Development model</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6F6948-A6BB-B741-DAA2-F426F7283022}"/>
              </a:ext>
            </a:extLst>
          </p:cNvPr>
          <p:cNvSpPr>
            <a:spLocks noGrp="1"/>
          </p:cNvSpPr>
          <p:nvPr>
            <p:ph idx="1"/>
          </p:nvPr>
        </p:nvSpPr>
        <p:spPr>
          <a:xfrm>
            <a:off x="841248" y="2252870"/>
            <a:ext cx="5993892" cy="3560251"/>
          </a:xfrm>
        </p:spPr>
        <p:txBody>
          <a:bodyPr>
            <a:normAutofit fontScale="92500" lnSpcReduction="20000"/>
          </a:bodyPr>
          <a:lstStyle/>
          <a:p>
            <a:pPr>
              <a:lnSpc>
                <a:spcPct val="100000"/>
              </a:lnSpc>
            </a:pPr>
            <a:r>
              <a:rPr lang="en-US" sz="2200" dirty="0"/>
              <a:t>Used the scrum development model , which is one of the agile framework to build the application project.</a:t>
            </a:r>
          </a:p>
          <a:p>
            <a:pPr marL="0" indent="0">
              <a:lnSpc>
                <a:spcPct val="100000"/>
              </a:lnSpc>
              <a:buNone/>
            </a:pPr>
            <a:r>
              <a:rPr lang="en-US" sz="2200" b="1" dirty="0"/>
              <a:t>What it is exactly ? </a:t>
            </a:r>
          </a:p>
          <a:p>
            <a:pPr>
              <a:lnSpc>
                <a:spcPct val="100000"/>
              </a:lnSpc>
            </a:pPr>
            <a:r>
              <a:rPr lang="en-US" sz="2200" dirty="0"/>
              <a:t>Scrum is a framework for agile software development which works on the principles of transparency and adaption.</a:t>
            </a:r>
          </a:p>
          <a:p>
            <a:pPr>
              <a:lnSpc>
                <a:spcPct val="100000"/>
              </a:lnSpc>
            </a:pPr>
            <a:r>
              <a:rPr lang="en-US" sz="2200" dirty="0"/>
              <a:t>It works in a way like iterative and incremental development, teamwork , collaboration.</a:t>
            </a:r>
          </a:p>
          <a:p>
            <a:pPr>
              <a:lnSpc>
                <a:spcPct val="100000"/>
              </a:lnSpc>
            </a:pPr>
            <a:r>
              <a:rPr lang="en-US" sz="2200" dirty="0"/>
              <a:t>Work is organized into time-boxed iterations called sprints, typically lasting 1-4 weeks</a:t>
            </a:r>
            <a:r>
              <a:rPr lang="en-US" sz="2000" dirty="0"/>
              <a:t>. </a:t>
            </a:r>
          </a:p>
          <a:p>
            <a:pPr>
              <a:lnSpc>
                <a:spcPct val="100000"/>
              </a:lnSpc>
            </a:pPr>
            <a:endParaRPr lang="en-US" sz="1800" dirty="0"/>
          </a:p>
          <a:p>
            <a:pPr>
              <a:lnSpc>
                <a:spcPct val="100000"/>
              </a:lnSpc>
            </a:pPr>
            <a:endParaRPr lang="en-US" sz="1800" b="1" dirty="0"/>
          </a:p>
          <a:p>
            <a:pPr>
              <a:lnSpc>
                <a:spcPct val="100000"/>
              </a:lnSpc>
            </a:pPr>
            <a:endParaRPr lang="en-US" sz="1800" dirty="0"/>
          </a:p>
        </p:txBody>
      </p:sp>
      <p:pic>
        <p:nvPicPr>
          <p:cNvPr id="7" name="Graphic 6" descr="Backlog">
            <a:extLst>
              <a:ext uri="{FF2B5EF4-FFF2-40B4-BE49-F238E27FC236}">
                <a16:creationId xmlns:a16="http://schemas.microsoft.com/office/drawing/2014/main" id="{B2986E4A-29A3-AC37-A264-F9D8BAAE20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3031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117C-0B7D-D823-95DC-2D09840A4E23}"/>
              </a:ext>
            </a:extLst>
          </p:cNvPr>
          <p:cNvSpPr>
            <a:spLocks noGrp="1"/>
          </p:cNvSpPr>
          <p:nvPr>
            <p:ph type="title"/>
          </p:nvPr>
        </p:nvSpPr>
        <p:spPr/>
        <p:txBody>
          <a:bodyPr>
            <a:normAutofit/>
          </a:bodyPr>
          <a:lstStyle/>
          <a:p>
            <a:r>
              <a:rPr lang="en-US" sz="3200" b="1" dirty="0"/>
              <a:t>Artifacts of application system</a:t>
            </a:r>
          </a:p>
        </p:txBody>
      </p:sp>
      <p:sp>
        <p:nvSpPr>
          <p:cNvPr id="3" name="Content Placeholder 2">
            <a:extLst>
              <a:ext uri="{FF2B5EF4-FFF2-40B4-BE49-F238E27FC236}">
                <a16:creationId xmlns:a16="http://schemas.microsoft.com/office/drawing/2014/main" id="{FAEE2067-2355-3A1B-D5F9-1812A90A1E56}"/>
              </a:ext>
            </a:extLst>
          </p:cNvPr>
          <p:cNvSpPr>
            <a:spLocks noGrp="1"/>
          </p:cNvSpPr>
          <p:nvPr>
            <p:ph idx="1"/>
          </p:nvPr>
        </p:nvSpPr>
        <p:spPr/>
        <p:txBody>
          <a:bodyPr>
            <a:normAutofit/>
          </a:bodyPr>
          <a:lstStyle/>
          <a:p>
            <a:r>
              <a:rPr lang="en-US" sz="2000" b="0" i="0" dirty="0">
                <a:solidFill>
                  <a:srgbClr val="0D0D0D"/>
                </a:solidFill>
                <a:effectLst/>
                <a:highlight>
                  <a:srgbClr val="FFFFFF"/>
                </a:highlight>
              </a:rPr>
              <a:t>Artifacts of a software project are the things like documents, diagrams, and code that are made or used while building software. They show different parts of how the software is made, tested, and kept working. These artifacts help teams work together, keep track of what they're doing, and make sure the software works well.</a:t>
            </a:r>
          </a:p>
          <a:p>
            <a:r>
              <a:rPr lang="en-US" sz="2000" dirty="0"/>
              <a:t>Artifacts that I used are 1) Activity diagram </a:t>
            </a:r>
          </a:p>
          <a:p>
            <a:pPr marL="0" indent="0">
              <a:buNone/>
            </a:pPr>
            <a:r>
              <a:rPr lang="en-US" sz="2000" dirty="0"/>
              <a:t>			   2) Use case diagram</a:t>
            </a:r>
          </a:p>
          <a:p>
            <a:pPr marL="0" indent="0">
              <a:buNone/>
            </a:pPr>
            <a:endParaRPr lang="en-US" sz="2000" dirty="0"/>
          </a:p>
        </p:txBody>
      </p:sp>
    </p:spTree>
    <p:extLst>
      <p:ext uri="{BB962C8B-B14F-4D97-AF65-F5344CB8AC3E}">
        <p14:creationId xmlns:p14="http://schemas.microsoft.com/office/powerpoint/2010/main" val="229831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748A-B9AF-8B57-FB1A-7C015CB86CFE}"/>
              </a:ext>
            </a:extLst>
          </p:cNvPr>
          <p:cNvSpPr>
            <a:spLocks noGrp="1"/>
          </p:cNvSpPr>
          <p:nvPr>
            <p:ph type="title"/>
          </p:nvPr>
        </p:nvSpPr>
        <p:spPr/>
        <p:txBody>
          <a:bodyPr>
            <a:normAutofit/>
          </a:bodyPr>
          <a:lstStyle/>
          <a:p>
            <a:r>
              <a:rPr lang="en-US" sz="3200" b="1" dirty="0"/>
              <a:t>Technologies</a:t>
            </a:r>
          </a:p>
        </p:txBody>
      </p:sp>
      <p:graphicFrame>
        <p:nvGraphicFramePr>
          <p:cNvPr id="5" name="Content Placeholder 2">
            <a:extLst>
              <a:ext uri="{FF2B5EF4-FFF2-40B4-BE49-F238E27FC236}">
                <a16:creationId xmlns:a16="http://schemas.microsoft.com/office/drawing/2014/main" id="{15653237-3953-A4AE-E3AE-14F19B488D4F}"/>
              </a:ext>
            </a:extLst>
          </p:cNvPr>
          <p:cNvGraphicFramePr>
            <a:graphicFrameLocks noGrp="1"/>
          </p:cNvGraphicFramePr>
          <p:nvPr>
            <p:ph idx="1"/>
            <p:extLst>
              <p:ext uri="{D42A27DB-BD31-4B8C-83A1-F6EECF244321}">
                <p14:modId xmlns:p14="http://schemas.microsoft.com/office/powerpoint/2010/main" val="553755377"/>
              </p:ext>
            </p:extLst>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596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7E39E2-A0B1-F88A-E578-78FC33D45695}"/>
              </a:ext>
            </a:extLst>
          </p:cNvPr>
          <p:cNvSpPr>
            <a:spLocks noGrp="1"/>
          </p:cNvSpPr>
          <p:nvPr>
            <p:ph type="title"/>
          </p:nvPr>
        </p:nvSpPr>
        <p:spPr>
          <a:xfrm>
            <a:off x="841246" y="978619"/>
            <a:ext cx="5991244" cy="1106424"/>
          </a:xfrm>
        </p:spPr>
        <p:txBody>
          <a:bodyPr>
            <a:normAutofit/>
          </a:bodyPr>
          <a:lstStyle/>
          <a:p>
            <a:r>
              <a:rPr lang="en-US" sz="3200" b="1" dirty="0"/>
              <a:t>Data and Database</a:t>
            </a:r>
          </a:p>
        </p:txBody>
      </p:sp>
      <p:sp>
        <p:nvSpPr>
          <p:cNvPr id="11" name="Rectangle 1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3C418FA8-3A28-3037-8C33-0B07AE1E8D27}"/>
              </a:ext>
            </a:extLst>
          </p:cNvPr>
          <p:cNvSpPr>
            <a:spLocks noGrp="1"/>
          </p:cNvSpPr>
          <p:nvPr>
            <p:ph idx="1"/>
          </p:nvPr>
        </p:nvSpPr>
        <p:spPr>
          <a:xfrm>
            <a:off x="841248" y="2252870"/>
            <a:ext cx="5993892" cy="3560251"/>
          </a:xfrm>
        </p:spPr>
        <p:txBody>
          <a:bodyPr>
            <a:normAutofit/>
          </a:bodyPr>
          <a:lstStyle/>
          <a:p>
            <a:pPr marL="0" indent="0">
              <a:lnSpc>
                <a:spcPct val="100000"/>
              </a:lnSpc>
              <a:buNone/>
            </a:pPr>
            <a:r>
              <a:rPr lang="en-US" sz="1500" b="1">
                <a:effectLst/>
                <a:latin typeface="Times New Roman" panose="02020603050405020304" pitchFamily="18" charset="0"/>
                <a:ea typeface="Times New Roman" panose="02020603050405020304" pitchFamily="18" charset="0"/>
              </a:rPr>
              <a:t>Use of </a:t>
            </a:r>
            <a:r>
              <a:rPr lang="en-US" sz="1500" b="1">
                <a:latin typeface="Times New Roman" panose="02020603050405020304" pitchFamily="18" charset="0"/>
                <a:ea typeface="Times New Roman" panose="02020603050405020304" pitchFamily="18" charset="0"/>
              </a:rPr>
              <a:t>database</a:t>
            </a:r>
            <a:endParaRPr lang="en-US" sz="1500">
              <a:latin typeface="Times New Roman" panose="02020603050405020304" pitchFamily="18" charset="0"/>
              <a:ea typeface="Times New Roman" panose="02020603050405020304" pitchFamily="18" charset="0"/>
            </a:endParaRPr>
          </a:p>
          <a:p>
            <a:pPr>
              <a:lnSpc>
                <a:spcPct val="100000"/>
              </a:lnSpc>
            </a:pPr>
            <a:r>
              <a:rPr lang="en-US" sz="1500">
                <a:effectLst/>
                <a:ea typeface="Times New Roman" panose="02020603050405020304" pitchFamily="18" charset="0"/>
              </a:rPr>
              <a:t>The purpose of the database in this automotive dealer management system is to store and manage essential data related to vehicles, customers, orders, and test drives. It serves as the backbone of the system, facilitating data retrieval, storage, and manipulation</a:t>
            </a:r>
          </a:p>
          <a:p>
            <a:pPr marL="0" indent="0">
              <a:lnSpc>
                <a:spcPct val="100000"/>
              </a:lnSpc>
              <a:buNone/>
            </a:pPr>
            <a:r>
              <a:rPr lang="en-US" sz="1500" b="1"/>
              <a:t>Input data available to database </a:t>
            </a:r>
          </a:p>
          <a:p>
            <a:pPr marL="342900" marR="0" lvl="0" indent="-342900">
              <a:lnSpc>
                <a:spcPct val="100000"/>
              </a:lnSpc>
              <a:spcBef>
                <a:spcPts val="0"/>
              </a:spcBef>
              <a:spcAft>
                <a:spcPts val="0"/>
              </a:spcAft>
              <a:buFont typeface="Arial" panose="020B0604020202020204" pitchFamily="34" charset="0"/>
              <a:buChar char="●"/>
            </a:pPr>
            <a:r>
              <a:rPr lang="en-US" sz="1500" u="none" strike="noStrike">
                <a:effectLst/>
                <a:ea typeface="Times New Roman" panose="02020603050405020304" pitchFamily="18" charset="0"/>
              </a:rPr>
              <a:t>Vehicle details: Category, name, cost, description.</a:t>
            </a:r>
            <a:endParaRPr lang="en-US" sz="1500" u="none" strike="noStrike">
              <a:effectLst/>
              <a:ea typeface="Arial" panose="020B0604020202020204" pitchFamily="34" charset="0"/>
            </a:endParaRPr>
          </a:p>
          <a:p>
            <a:pPr marL="342900" marR="0" lvl="0" indent="-342900">
              <a:lnSpc>
                <a:spcPct val="100000"/>
              </a:lnSpc>
              <a:spcBef>
                <a:spcPts val="0"/>
              </a:spcBef>
              <a:spcAft>
                <a:spcPts val="0"/>
              </a:spcAft>
              <a:buFont typeface="Arial" panose="020B0604020202020204" pitchFamily="34" charset="0"/>
              <a:buChar char="●"/>
            </a:pPr>
            <a:r>
              <a:rPr lang="en-US" sz="1500" u="none" strike="noStrike">
                <a:effectLst/>
                <a:ea typeface="Times New Roman" panose="02020603050405020304" pitchFamily="18" charset="0"/>
              </a:rPr>
              <a:t>Customer information: Cust-Id, Name, Delivery Address, Phone number, Email.</a:t>
            </a:r>
            <a:endParaRPr lang="en-US" sz="1500" u="none" strike="noStrike">
              <a:effectLst/>
              <a:ea typeface="Arial" panose="020B0604020202020204" pitchFamily="34" charset="0"/>
            </a:endParaRPr>
          </a:p>
          <a:p>
            <a:pPr marL="342900" marR="0" lvl="0" indent="-342900">
              <a:lnSpc>
                <a:spcPct val="100000"/>
              </a:lnSpc>
              <a:spcBef>
                <a:spcPts val="0"/>
              </a:spcBef>
              <a:spcAft>
                <a:spcPts val="0"/>
              </a:spcAft>
              <a:buFont typeface="Arial" panose="020B0604020202020204" pitchFamily="34" charset="0"/>
              <a:buChar char="●"/>
            </a:pPr>
            <a:r>
              <a:rPr lang="en-US" sz="1500" u="none" strike="noStrike">
                <a:effectLst/>
                <a:ea typeface="Times New Roman" panose="02020603050405020304" pitchFamily="18" charset="0"/>
              </a:rPr>
              <a:t>Order details: Order date and time, bill amount, payment status, delivery status.</a:t>
            </a:r>
            <a:endParaRPr lang="en-US" sz="1500" u="none" strike="noStrike">
              <a:effectLst/>
              <a:ea typeface="Arial" panose="020B0604020202020204" pitchFamily="34" charset="0"/>
            </a:endParaRPr>
          </a:p>
          <a:p>
            <a:pPr marL="342900" marR="0" lvl="0" indent="-342900">
              <a:lnSpc>
                <a:spcPct val="100000"/>
              </a:lnSpc>
              <a:spcBef>
                <a:spcPts val="0"/>
              </a:spcBef>
              <a:spcAft>
                <a:spcPts val="0"/>
              </a:spcAft>
              <a:buFont typeface="Arial" panose="020B0604020202020204" pitchFamily="34" charset="0"/>
              <a:buChar char="●"/>
            </a:pPr>
            <a:r>
              <a:rPr lang="en-US" sz="1500" u="none" strike="noStrike">
                <a:effectLst/>
                <a:ea typeface="Times New Roman" panose="02020603050405020304" pitchFamily="18" charset="0"/>
              </a:rPr>
              <a:t>Test drive details: Date, time, and related information for test drive scheduling.</a:t>
            </a:r>
            <a:endParaRPr lang="en-US" sz="1500" u="none" strike="noStrike">
              <a:effectLst/>
              <a:ea typeface="Arial" panose="020B0604020202020204" pitchFamily="34" charset="0"/>
            </a:endParaRPr>
          </a:p>
          <a:p>
            <a:pPr marL="0" indent="0">
              <a:lnSpc>
                <a:spcPct val="100000"/>
              </a:lnSpc>
              <a:buNone/>
            </a:pPr>
            <a:endParaRPr lang="en-US" sz="1500"/>
          </a:p>
        </p:txBody>
      </p:sp>
      <p:pic>
        <p:nvPicPr>
          <p:cNvPr id="17" name="Graphic 16" descr="Database">
            <a:extLst>
              <a:ext uri="{FF2B5EF4-FFF2-40B4-BE49-F238E27FC236}">
                <a16:creationId xmlns:a16="http://schemas.microsoft.com/office/drawing/2014/main" id="{99B08B90-D532-4765-05FB-C692011E74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40511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A707B3-76BE-5C64-D03F-0705D2F6828A}"/>
              </a:ext>
            </a:extLst>
          </p:cNvPr>
          <p:cNvSpPr>
            <a:spLocks noGrp="1"/>
          </p:cNvSpPr>
          <p:nvPr>
            <p:ph type="title"/>
          </p:nvPr>
        </p:nvSpPr>
        <p:spPr>
          <a:xfrm>
            <a:off x="5359510" y="978619"/>
            <a:ext cx="5991244" cy="1106424"/>
          </a:xfrm>
        </p:spPr>
        <p:txBody>
          <a:bodyPr>
            <a:normAutofit/>
          </a:bodyPr>
          <a:lstStyle/>
          <a:p>
            <a:r>
              <a:rPr lang="en-US" sz="3200" b="1" dirty="0"/>
              <a:t>Infrastructure support(AWS) </a:t>
            </a:r>
          </a:p>
        </p:txBody>
      </p:sp>
      <p:pic>
        <p:nvPicPr>
          <p:cNvPr id="17" name="Graphic 16" descr="Cloud Computing">
            <a:extLst>
              <a:ext uri="{FF2B5EF4-FFF2-40B4-BE49-F238E27FC236}">
                <a16:creationId xmlns:a16="http://schemas.microsoft.com/office/drawing/2014/main" id="{067EB2C1-D5CD-4471-3045-B48ED4FD31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4528" y="1361884"/>
            <a:ext cx="4033647" cy="4033647"/>
          </a:xfrm>
          <a:prstGeom prst="rect">
            <a:avLst/>
          </a:prstGeom>
        </p:spPr>
      </p:pic>
      <p:sp>
        <p:nvSpPr>
          <p:cNvPr id="26" name="Rectangle 2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B71AC24E-E2BB-948A-7542-1CAD46895835}"/>
              </a:ext>
            </a:extLst>
          </p:cNvPr>
          <p:cNvSpPr>
            <a:spLocks noGrp="1"/>
          </p:cNvSpPr>
          <p:nvPr>
            <p:ph idx="1"/>
          </p:nvPr>
        </p:nvSpPr>
        <p:spPr>
          <a:xfrm>
            <a:off x="5356861" y="2252870"/>
            <a:ext cx="5993892" cy="3560251"/>
          </a:xfrm>
        </p:spPr>
        <p:txBody>
          <a:bodyPr>
            <a:normAutofit/>
          </a:bodyPr>
          <a:lstStyle/>
          <a:p>
            <a:r>
              <a:rPr lang="en-US" sz="1800" b="0" i="0">
                <a:effectLst/>
                <a:highlight>
                  <a:srgbClr val="FFFFFF"/>
                </a:highlight>
              </a:rPr>
              <a:t>AWS offers a wide range of services that can be used for deployment, including computing power (Amazon EC2), storage (Amazon S3), databases (Amazon RDS), and networking (Amazon VPC).</a:t>
            </a:r>
          </a:p>
          <a:p>
            <a:r>
              <a:rPr lang="en-US" sz="1800">
                <a:highlight>
                  <a:srgbClr val="FFFFFF"/>
                </a:highlight>
              </a:rPr>
              <a:t>I took AWS cloud services as the infrastructure support which </a:t>
            </a:r>
            <a:r>
              <a:rPr lang="en-US" sz="1800" b="0" i="0">
                <a:effectLst/>
                <a:highlight>
                  <a:srgbClr val="FFFFFF"/>
                </a:highlight>
              </a:rPr>
              <a:t>means leveraging the various services offered by Amazon Web Services (AWS) to build and host my application and services.</a:t>
            </a:r>
          </a:p>
          <a:p>
            <a:pPr marL="0" indent="0">
              <a:buNone/>
            </a:pPr>
            <a:endParaRPr lang="en-US" sz="1800">
              <a:highlight>
                <a:srgbClr val="FFFFFF"/>
              </a:highlight>
            </a:endParaRPr>
          </a:p>
          <a:p>
            <a:endParaRPr lang="en-US" sz="1800" b="0" i="0">
              <a:effectLst/>
              <a:highlight>
                <a:srgbClr val="FFFFFF"/>
              </a:highlight>
            </a:endParaRPr>
          </a:p>
          <a:p>
            <a:endParaRPr lang="en-US" sz="1800" b="0" i="0">
              <a:effectLst/>
              <a:highlight>
                <a:srgbClr val="FFFFFF"/>
              </a:highlight>
            </a:endParaRPr>
          </a:p>
          <a:p>
            <a:endParaRPr lang="en-US" sz="1800"/>
          </a:p>
        </p:txBody>
      </p:sp>
    </p:spTree>
    <p:extLst>
      <p:ext uri="{BB962C8B-B14F-4D97-AF65-F5344CB8AC3E}">
        <p14:creationId xmlns:p14="http://schemas.microsoft.com/office/powerpoint/2010/main" val="141675866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2314</TotalTime>
  <Words>786</Words>
  <Application>Microsoft Office PowerPoint</Application>
  <PresentationFormat>Widescreen</PresentationFormat>
  <Paragraphs>69</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Avenir Next LT Pro</vt:lpstr>
      <vt:lpstr>Calibri</vt:lpstr>
      <vt:lpstr>Times New Roman</vt:lpstr>
      <vt:lpstr>AccentBoxVTI</vt:lpstr>
      <vt:lpstr>Online Automotive Dealership System</vt:lpstr>
      <vt:lpstr>Contents </vt:lpstr>
      <vt:lpstr>Project objective</vt:lpstr>
      <vt:lpstr>Features</vt:lpstr>
      <vt:lpstr>Development model</vt:lpstr>
      <vt:lpstr>Artifacts of application system</vt:lpstr>
      <vt:lpstr>Technologies</vt:lpstr>
      <vt:lpstr>Data and Database</vt:lpstr>
      <vt:lpstr>Infrastructure support(AWS) </vt:lpstr>
      <vt:lpstr>AWS Deployment</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Automotive Dealership System</dc:title>
  <dc:creator>Venkata Mahesh Babu Korrapati</dc:creator>
  <cp:lastModifiedBy>Venkata Mahesh Babu Korrapati</cp:lastModifiedBy>
  <cp:revision>1</cp:revision>
  <dcterms:created xsi:type="dcterms:W3CDTF">2024-04-14T13:12:04Z</dcterms:created>
  <dcterms:modified xsi:type="dcterms:W3CDTF">2024-04-16T15:08:38Z</dcterms:modified>
</cp:coreProperties>
</file>