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60" r:id="rId5"/>
    <p:sldId id="259" r:id="rId6"/>
    <p:sldId id="261" r:id="rId7"/>
    <p:sldId id="25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5F74-8F50-4130-8510-F10252FF24D5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87A0-588A-43EF-9B3B-EBF5746FD8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Selenium WebDriver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				Prepared by - </a:t>
            </a:r>
            <a:r>
              <a:rPr lang="en-US" dirty="0" err="1" smtClean="0">
                <a:solidFill>
                  <a:srgbClr val="0070C0"/>
                </a:solidFill>
              </a:rPr>
              <a:t>Mahe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2999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Selenium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rgbClr val="0070C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rgbClr val="0070C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 Automation tool – Software testing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Open source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Supports Multiple languages (Java, Python, C#,..)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 Supports Multiple OS (Windows, Mac, Linux)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 Supports Multiple Browsers (Chrome, IE, Firefox)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Flexible &amp; Reusable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Selenium WebDriver 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438400"/>
            <a:ext cx="1752600" cy="434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Language</a:t>
            </a:r>
            <a:r>
              <a:rPr lang="en-US" dirty="0" smtClean="0"/>
              <a:t>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Bindings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2438400"/>
            <a:ext cx="1828800" cy="43434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        Selenium </a:t>
            </a:r>
            <a:r>
              <a:rPr lang="en-US" sz="1800" b="1" dirty="0" err="1" smtClean="0">
                <a:solidFill>
                  <a:srgbClr val="0070C0"/>
                </a:solidFill>
              </a:rPr>
              <a:t>Webdriver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API (JSON)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2438400"/>
            <a:ext cx="1752600" cy="434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Browser Drivers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0" y="2438400"/>
            <a:ext cx="1752600" cy="434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Real Browser</a:t>
            </a:r>
          </a:p>
          <a:p>
            <a:pPr algn="ctr"/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Chrome/Firefox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828800" y="4343400"/>
            <a:ext cx="6096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Left-Right Arrow 10"/>
          <p:cNvSpPr/>
          <p:nvPr/>
        </p:nvSpPr>
        <p:spPr>
          <a:xfrm>
            <a:off x="4267200" y="4419600"/>
            <a:ext cx="762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6781800" y="4419600"/>
            <a:ext cx="5334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Language Bindings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Support Multiple languages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Send commands across a common driver API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Selenium WebDriver API(JSON)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Communication between Programming languages and Browsers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Commands interpreted as web services methods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Browser Drivers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Communication with the Browser 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Without revealing the internal logic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Script Execution Process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http request is created – to the Browser driver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https server decides – executed on the browser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Execution status sent back to http server and  send back to the Automation script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/>
          </a:p>
          <a:p>
            <a:endParaRPr lang="en-US" sz="4400" dirty="0" smtClean="0"/>
          </a:p>
          <a:p>
            <a:pPr algn="ctr">
              <a:buNone/>
            </a:pPr>
            <a:r>
              <a:rPr lang="en-US" sz="4400" dirty="0" smtClean="0">
                <a:solidFill>
                  <a:srgbClr val="0070C0"/>
                </a:solidFill>
              </a:rPr>
              <a:t>Thank You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141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Selenium WebDriver Architecture</vt:lpstr>
      <vt:lpstr>Selenium</vt:lpstr>
      <vt:lpstr>Selenium WebDriver Architecture</vt:lpstr>
      <vt:lpstr>Language Bindings</vt:lpstr>
      <vt:lpstr>Selenium WebDriver API(JSON)</vt:lpstr>
      <vt:lpstr>Browser Drivers</vt:lpstr>
      <vt:lpstr>Script Execution Process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32</cp:revision>
  <dcterms:created xsi:type="dcterms:W3CDTF">2019-04-06T06:40:03Z</dcterms:created>
  <dcterms:modified xsi:type="dcterms:W3CDTF">2019-04-08T08:02:57Z</dcterms:modified>
</cp:coreProperties>
</file>