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45320B-658B-4D67-A378-2E5D5AE51ABC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4EDFFA-F93A-4D08-9368-E5B1B6FF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371599"/>
          </a:xfrm>
        </p:spPr>
        <p:txBody>
          <a:bodyPr/>
          <a:lstStyle/>
          <a:p>
            <a:pPr algn="ctr"/>
            <a:r>
              <a:rPr lang="en-US" b="0" dirty="0" smtClean="0">
                <a:effectLst/>
              </a:rPr>
              <a:t>Manual</a:t>
            </a:r>
            <a:r>
              <a:rPr lang="en-US" b="0" dirty="0" smtClean="0"/>
              <a:t> Testing 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14600"/>
            <a:ext cx="8305800" cy="4114800"/>
          </a:xfrm>
        </p:spPr>
        <p:txBody>
          <a:bodyPr/>
          <a:lstStyle/>
          <a:p>
            <a:pPr algn="ctr"/>
            <a:r>
              <a:rPr lang="en-US" dirty="0" smtClean="0"/>
              <a:t>Application  - ZOHO CRM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                               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 - Mahe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r>
              <a:rPr lang="en-US" sz="3200" b="0" dirty="0" smtClean="0">
                <a:effectLst/>
              </a:rPr>
              <a:t>Homepage</a:t>
            </a:r>
            <a:endParaRPr lang="en-US" b="0" dirty="0">
              <a:effectLst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066800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effectLst/>
              </a:rPr>
              <a:t>Create</a:t>
            </a:r>
            <a:r>
              <a:rPr lang="en-US" sz="3200" dirty="0" smtClean="0"/>
              <a:t> </a:t>
            </a:r>
            <a:r>
              <a:rPr lang="en-US" sz="3200" b="0" dirty="0" smtClean="0">
                <a:effectLst/>
              </a:rPr>
              <a:t>Campaign</a:t>
            </a:r>
            <a:endParaRPr lang="en-US" sz="3200" b="0" dirty="0">
              <a:effectLst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45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0" dirty="0" smtClean="0">
                <a:effectLst/>
              </a:rPr>
              <a:t>Campaign</a:t>
            </a:r>
            <a:r>
              <a:rPr lang="en-US" b="0" dirty="0" smtClean="0">
                <a:effectLst/>
              </a:rPr>
              <a:t> </a:t>
            </a:r>
            <a:r>
              <a:rPr lang="en-US" sz="3200" b="0" dirty="0" smtClean="0">
                <a:effectLst/>
              </a:rPr>
              <a:t>List</a:t>
            </a:r>
            <a:endParaRPr lang="en-US" b="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effectLst/>
              </a:rPr>
              <a:t>Mass Update</a:t>
            </a:r>
            <a:endParaRPr lang="en-US" sz="3200" b="0" dirty="0">
              <a:effectLst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6844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US" b="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18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Manual Testing </vt:lpstr>
      <vt:lpstr>Homepage</vt:lpstr>
      <vt:lpstr>Create Campaign</vt:lpstr>
      <vt:lpstr>Campaign List</vt:lpstr>
      <vt:lpstr>Mass Update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35</cp:revision>
  <dcterms:created xsi:type="dcterms:W3CDTF">2019-04-01T10:32:11Z</dcterms:created>
  <dcterms:modified xsi:type="dcterms:W3CDTF">2019-04-06T09:43:51Z</dcterms:modified>
</cp:coreProperties>
</file>