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62" r:id="rId4"/>
    <p:sldId id="261" r:id="rId5"/>
    <p:sldId id="264" r:id="rId6"/>
    <p:sldId id="266" r:id="rId7"/>
    <p:sldId id="269" r:id="rId8"/>
    <p:sldId id="268" r:id="rId9"/>
    <p:sldId id="27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5491DB-DA39-4658-8D3B-E51F7FFEC9B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A256BE-C3F9-49DD-9957-9F64129081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066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          </a:t>
            </a:r>
            <a:r>
              <a:rPr lang="en-US" sz="6600" dirty="0" smtClean="0"/>
              <a:t>Ad-Hoc </a:t>
            </a:r>
            <a:r>
              <a:rPr lang="en-US" sz="6600" dirty="0" smtClean="0"/>
              <a:t>Testing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05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			   Application  -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SreeLeathers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Prepared By - </a:t>
            </a:r>
            <a:r>
              <a:rPr lang="en-US" dirty="0" err="1" smtClean="0"/>
              <a:t>Mahe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305800" cy="914400"/>
          </a:xfrm>
        </p:spPr>
        <p:txBody>
          <a:bodyPr/>
          <a:lstStyle/>
          <a:p>
            <a:r>
              <a:rPr lang="en-US" dirty="0" smtClean="0"/>
              <a:t>                    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smtClean="0"/>
              <a:t>Ad-Hoc </a:t>
            </a:r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Without  </a:t>
            </a:r>
            <a:r>
              <a:rPr lang="en-US" dirty="0" smtClean="0"/>
              <a:t>any planning  and documentation.</a:t>
            </a:r>
          </a:p>
          <a:p>
            <a:endParaRPr lang="en-US" dirty="0" smtClean="0"/>
          </a:p>
          <a:p>
            <a:r>
              <a:rPr lang="en-US" dirty="0" smtClean="0"/>
              <a:t>Conducted informally </a:t>
            </a:r>
            <a:r>
              <a:rPr lang="en-US" smtClean="0"/>
              <a:t>and randomly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Software Testing Technique - Error Guessing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 Report: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Name</a:t>
            </a:r>
          </a:p>
          <a:p>
            <a:r>
              <a:rPr lang="en-US" dirty="0" smtClean="0"/>
              <a:t>Tested By</a:t>
            </a:r>
          </a:p>
          <a:p>
            <a:r>
              <a:rPr lang="en-US" dirty="0" smtClean="0"/>
              <a:t>Tested on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Severity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Steps to Reproduce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Actual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86600" cy="1676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Priority: Low</a:t>
            </a:r>
            <a:br>
              <a:rPr lang="en-US" sz="2800" dirty="0" smtClean="0"/>
            </a:br>
            <a:r>
              <a:rPr lang="en-US" sz="2800" dirty="0" smtClean="0"/>
              <a:t>Severity: Low</a:t>
            </a:r>
            <a:br>
              <a:rPr lang="en-US" sz="2800" dirty="0" smtClean="0"/>
            </a:br>
            <a:r>
              <a:rPr lang="en-US" sz="2800" dirty="0" smtClean="0"/>
              <a:t>Bug : Telephone number field is accepting special characters and alphabets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6934200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990600" y="5029200"/>
            <a:ext cx="3810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4088"/>
            <a:ext cx="8382000" cy="1581912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Priority :Low</a:t>
            </a:r>
            <a:br>
              <a:rPr lang="en-US" sz="3000" dirty="0" smtClean="0"/>
            </a:br>
            <a:r>
              <a:rPr lang="en-US" sz="3000" dirty="0" smtClean="0"/>
              <a:t>Severity :Low</a:t>
            </a:r>
            <a:br>
              <a:rPr lang="en-US" sz="3000" dirty="0" smtClean="0"/>
            </a:br>
            <a:r>
              <a:rPr lang="en-US" sz="3000" dirty="0" smtClean="0"/>
              <a:t>Bug : City field is accepting Special characters and numbers.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78486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1752600" y="4495800"/>
            <a:ext cx="381000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Priority: High</a:t>
            </a:r>
            <a:br>
              <a:rPr lang="en-US" sz="3000" dirty="0" smtClean="0"/>
            </a:br>
            <a:r>
              <a:rPr lang="en-US" sz="3000" dirty="0" smtClean="0"/>
              <a:t>Severity : Low</a:t>
            </a:r>
            <a:br>
              <a:rPr lang="en-US" sz="3000" dirty="0" smtClean="0"/>
            </a:br>
            <a:r>
              <a:rPr lang="en-US" sz="3000" dirty="0" smtClean="0"/>
              <a:t>Bug: S</a:t>
            </a:r>
            <a:r>
              <a:rPr lang="en-US" sz="2800" dirty="0" smtClean="0"/>
              <a:t>hortcut keys are hiding the list inside My Account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Priority : High</a:t>
            </a:r>
            <a:br>
              <a:rPr lang="en-US" sz="2800" dirty="0" smtClean="0"/>
            </a:br>
            <a:r>
              <a:rPr lang="en-US" sz="2800" dirty="0" smtClean="0"/>
              <a:t>Severity : High</a:t>
            </a:r>
            <a:br>
              <a:rPr lang="en-US" sz="2800" dirty="0" smtClean="0"/>
            </a:br>
            <a:r>
              <a:rPr lang="en-US" sz="2800" dirty="0" smtClean="0"/>
              <a:t>Bug : </a:t>
            </a:r>
            <a:r>
              <a:rPr lang="en-US" sz="3100" dirty="0" smtClean="0"/>
              <a:t>Navigating to the wrong  page from  Homepage</a:t>
            </a:r>
            <a:endParaRPr lang="en-US" sz="31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35163"/>
            <a:ext cx="822960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86800" cy="127711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Priority : High</a:t>
            </a:r>
            <a:br>
              <a:rPr lang="en-US" sz="2800" dirty="0" smtClean="0"/>
            </a:br>
            <a:r>
              <a:rPr lang="en-US" sz="2800" dirty="0" smtClean="0"/>
              <a:t>Severity : High</a:t>
            </a:r>
            <a:br>
              <a:rPr lang="en-US" sz="2800" dirty="0" smtClean="0"/>
            </a:br>
            <a:r>
              <a:rPr lang="en-US" sz="2800" dirty="0" smtClean="0"/>
              <a:t>Bug : </a:t>
            </a:r>
            <a:r>
              <a:rPr lang="en-US" sz="3100" dirty="0" smtClean="0"/>
              <a:t>Cannot  locate </a:t>
            </a:r>
            <a:r>
              <a:rPr lang="en-US" sz="3100" dirty="0" err="1" smtClean="0"/>
              <a:t>Tamilnadu</a:t>
            </a:r>
            <a:r>
              <a:rPr lang="en-US" sz="3100" dirty="0" smtClean="0"/>
              <a:t> address from Store locations </a:t>
            </a:r>
            <a:endParaRPr lang="en-US" sz="31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610600" cy="1371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Priority : High</a:t>
            </a:r>
            <a:br>
              <a:rPr lang="en-US" sz="2200" dirty="0" smtClean="0"/>
            </a:br>
            <a:r>
              <a:rPr lang="en-US" sz="2200" dirty="0" smtClean="0"/>
              <a:t>Severity : High</a:t>
            </a:r>
            <a:br>
              <a:rPr lang="en-US" sz="2200" dirty="0" smtClean="0"/>
            </a:br>
            <a:r>
              <a:rPr lang="en-US" sz="2200" dirty="0" smtClean="0"/>
              <a:t>Bug : Accepting wrong domain name in email id field in Create an Account</a:t>
            </a:r>
            <a:br>
              <a:rPr lang="en-US" sz="2200" dirty="0" smtClean="0"/>
            </a:br>
            <a:endParaRPr lang="en-US" sz="2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382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1905000" y="4724400"/>
            <a:ext cx="304800" cy="228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371</TotalTime>
  <Words>62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          Ad-Hoc Testing</vt:lpstr>
      <vt:lpstr>                Ad-Hoc Testing </vt:lpstr>
      <vt:lpstr>Bug Report: </vt:lpstr>
      <vt:lpstr>Priority: Low Severity: Low Bug : Telephone number field is accepting special characters and alphabets</vt:lpstr>
      <vt:lpstr>Priority :Low Severity :Low Bug : City field is accepting Special characters and numbers.</vt:lpstr>
      <vt:lpstr>Priority: High Severity : Low Bug: Shortcut keys are hiding the list inside My Account</vt:lpstr>
      <vt:lpstr>Priority : High Severity : High Bug : Navigating to the wrong  page from  Homepage</vt:lpstr>
      <vt:lpstr>Priority : High Severity : High Bug : Cannot  locate Tamilnadu address from Store locations </vt:lpstr>
      <vt:lpstr>Priority : High Severity : High Bug : Accepting wrong domain name in email id field in Create an Account </vt:lpstr>
      <vt:lpstr>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 Testing</dc:title>
  <dc:creator>admin</dc:creator>
  <cp:lastModifiedBy>admin</cp:lastModifiedBy>
  <cp:revision>70</cp:revision>
  <dcterms:created xsi:type="dcterms:W3CDTF">2019-03-18T10:05:34Z</dcterms:created>
  <dcterms:modified xsi:type="dcterms:W3CDTF">2019-03-19T11:36:29Z</dcterms:modified>
</cp:coreProperties>
</file>