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64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AF1"/>
    <a:srgbClr val="FF3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4128-C74F-414F-8ADA-18B32AF7C71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EE98-BBDF-40BB-AB36-9793E2DD1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1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4128-C74F-414F-8ADA-18B32AF7C71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EE98-BBDF-40BB-AB36-9793E2DD1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4128-C74F-414F-8ADA-18B32AF7C71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EE98-BBDF-40BB-AB36-9793E2DD1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5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4128-C74F-414F-8ADA-18B32AF7C71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EE98-BBDF-40BB-AB36-9793E2DD1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5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4128-C74F-414F-8ADA-18B32AF7C71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EE98-BBDF-40BB-AB36-9793E2DD1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9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4128-C74F-414F-8ADA-18B32AF7C71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EE98-BBDF-40BB-AB36-9793E2DD1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4128-C74F-414F-8ADA-18B32AF7C71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EE98-BBDF-40BB-AB36-9793E2DD1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5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4128-C74F-414F-8ADA-18B32AF7C71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EE98-BBDF-40BB-AB36-9793E2DD1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4128-C74F-414F-8ADA-18B32AF7C71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EE98-BBDF-40BB-AB36-9793E2DD1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8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4128-C74F-414F-8ADA-18B32AF7C71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EE98-BBDF-40BB-AB36-9793E2DD1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4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4128-C74F-414F-8ADA-18B32AF7C71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EE98-BBDF-40BB-AB36-9793E2DD1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7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54128-C74F-414F-8ADA-18B32AF7C71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EEE98-BBDF-40BB-AB36-9793E2DD1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8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3D5A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36826" y="1580470"/>
            <a:ext cx="5096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Oswald" pitchFamily="2" charset="0"/>
              </a:rPr>
              <a:t>8 PUZZLE GAME SOLVER</a:t>
            </a:r>
            <a:endParaRPr lang="en-US" sz="2800" b="1" dirty="0">
              <a:solidFill>
                <a:schemeClr val="bg1"/>
              </a:solidFill>
              <a:latin typeface="Oswald" pitchFamily="2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298984" y="5369336"/>
            <a:ext cx="2825646" cy="692497"/>
            <a:chOff x="2870129" y="4217156"/>
            <a:chExt cx="2984759" cy="692497"/>
          </a:xfrm>
        </p:grpSpPr>
        <p:sp>
          <p:nvSpPr>
            <p:cNvPr id="13" name="TextBox 12"/>
            <p:cNvSpPr txBox="1"/>
            <p:nvPr/>
          </p:nvSpPr>
          <p:spPr>
            <a:xfrm>
              <a:off x="2870129" y="4263322"/>
              <a:ext cx="20335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Mahede Hasan</a:t>
              </a:r>
              <a:br>
                <a:rPr lang="en-US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</a:br>
              <a:r>
                <a:rPr lang="en-US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202902012</a:t>
              </a:r>
              <a:endPara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21121" y="4217156"/>
              <a:ext cx="2333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236826" y="2288356"/>
            <a:ext cx="53964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</a:t>
            </a:r>
          </a:p>
          <a:p>
            <a:endParaRPr lang="en-US" sz="2000" dirty="0">
              <a:solidFill>
                <a:schemeClr val="bg1"/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Course </a:t>
            </a:r>
            <a:r>
              <a:rPr lang="en-US" sz="2000" dirty="0" smtClean="0">
                <a:solidFill>
                  <a:schemeClr val="bg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Title: Artificial Intelligence Lab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Course Code: CSE-316</a:t>
            </a:r>
          </a:p>
          <a:p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66811" y="4711676"/>
            <a:ext cx="230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Oswald" pitchFamily="2" charset="0"/>
                <a:cs typeface="Poppins" panose="00000500000000000000" pitchFamily="2" charset="0"/>
              </a:rPr>
              <a:t>PRESENTED BY:</a:t>
            </a:r>
            <a:endParaRPr lang="en-US" sz="2400" b="1" dirty="0">
              <a:solidFill>
                <a:schemeClr val="bg1"/>
              </a:solidFill>
              <a:latin typeface="Oswald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3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0501" y="49131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3D5AF1"/>
                </a:solidFill>
                <a:latin typeface="Oswald" pitchFamily="2" charset="0"/>
              </a:rPr>
              <a:t>INTRODUCTION</a:t>
            </a:r>
            <a:endParaRPr lang="en-US" sz="2400" b="1" dirty="0">
              <a:solidFill>
                <a:srgbClr val="3D5AF1"/>
              </a:solidFill>
              <a:latin typeface="Oswald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423176" y="-362707"/>
            <a:ext cx="1187356" cy="1187356"/>
            <a:chOff x="11368584" y="-308115"/>
            <a:chExt cx="1187356" cy="1187356"/>
          </a:xfrm>
        </p:grpSpPr>
        <p:sp>
          <p:nvSpPr>
            <p:cNvPr id="5" name="Oval 4"/>
            <p:cNvSpPr/>
            <p:nvPr/>
          </p:nvSpPr>
          <p:spPr>
            <a:xfrm>
              <a:off x="11368584" y="-308115"/>
              <a:ext cx="1187356" cy="1187356"/>
            </a:xfrm>
            <a:prstGeom prst="ellipse">
              <a:avLst/>
            </a:prstGeom>
            <a:solidFill>
              <a:srgbClr val="3D5A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593774" y="175339"/>
              <a:ext cx="464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Oswald" pitchFamily="2" charset="0"/>
                </a:rPr>
                <a:t>01</a:t>
              </a:r>
              <a:endParaRPr lang="en-US" sz="2000" b="1" dirty="0">
                <a:solidFill>
                  <a:schemeClr val="bg1"/>
                </a:solidFill>
                <a:latin typeface="Oswald" pitchFamily="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736896" y="1637824"/>
            <a:ext cx="3309584" cy="3342680"/>
            <a:chOff x="7717810" y="2442918"/>
            <a:chExt cx="4162568" cy="4204194"/>
          </a:xfrm>
        </p:grpSpPr>
        <p:sp>
          <p:nvSpPr>
            <p:cNvPr id="10" name="Oval 9"/>
            <p:cNvSpPr/>
            <p:nvPr/>
          </p:nvSpPr>
          <p:spPr>
            <a:xfrm>
              <a:off x="7717810" y="2442918"/>
              <a:ext cx="4162568" cy="420419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031386" y="3557910"/>
              <a:ext cx="3535414" cy="1974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rgbClr val="3D5AF1"/>
                  </a:solidFill>
                  <a:latin typeface="Oswald" pitchFamily="2" charset="0"/>
                </a:rPr>
                <a:t>8-Puzzle Solver</a:t>
              </a:r>
              <a:endParaRPr lang="en-US" sz="4800" b="1" dirty="0">
                <a:solidFill>
                  <a:srgbClr val="3D5AF1"/>
                </a:solidFill>
                <a:latin typeface="Oswald" pitchFamily="2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96036" y="2320119"/>
            <a:ext cx="65372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8 puzzle game solver is an Application which enables users to solve puzzle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It’s allow to API request for solving a puzzle game.</a:t>
            </a:r>
          </a:p>
        </p:txBody>
      </p:sp>
    </p:spTree>
    <p:extLst>
      <p:ext uri="{BB962C8B-B14F-4D97-AF65-F5344CB8AC3E}">
        <p14:creationId xmlns:p14="http://schemas.microsoft.com/office/powerpoint/2010/main" val="41450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0501" y="49131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3D5AF1"/>
                </a:solidFill>
                <a:latin typeface="Oswald" pitchFamily="2" charset="0"/>
              </a:rPr>
              <a:t>OBJECTIVE</a:t>
            </a:r>
            <a:endParaRPr lang="en-US" sz="2400" b="1" dirty="0">
              <a:solidFill>
                <a:srgbClr val="3D5AF1"/>
              </a:solidFill>
              <a:latin typeface="Oswald" pitchFamily="2" charset="0"/>
            </a:endParaRPr>
          </a:p>
        </p:txBody>
      </p:sp>
      <p:pic>
        <p:nvPicPr>
          <p:cNvPr id="1026" name="Picture 2" descr="https://stackoverflow.co/img/product/home/bg-header-desk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19916" y="1678831"/>
            <a:ext cx="4672084" cy="368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1423176" y="-362707"/>
            <a:ext cx="1187356" cy="1187356"/>
            <a:chOff x="11368584" y="-308115"/>
            <a:chExt cx="1187356" cy="1187356"/>
          </a:xfrm>
        </p:grpSpPr>
        <p:sp>
          <p:nvSpPr>
            <p:cNvPr id="10" name="Oval 9"/>
            <p:cNvSpPr/>
            <p:nvPr/>
          </p:nvSpPr>
          <p:spPr>
            <a:xfrm>
              <a:off x="11368584" y="-308115"/>
              <a:ext cx="1187356" cy="1187356"/>
            </a:xfrm>
            <a:prstGeom prst="ellipse">
              <a:avLst/>
            </a:prstGeom>
            <a:solidFill>
              <a:srgbClr val="3D5A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593774" y="175339"/>
              <a:ext cx="464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Oswald" pitchFamily="2" charset="0"/>
                </a:rPr>
                <a:t>02</a:t>
              </a:r>
              <a:endParaRPr lang="en-US" sz="2000" b="1" dirty="0">
                <a:solidFill>
                  <a:schemeClr val="bg1"/>
                </a:solidFill>
                <a:latin typeface="Oswald" pitchFamily="2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00501" y="1883392"/>
            <a:ext cx="60596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To develop eight puzzle game solver.</a:t>
            </a:r>
          </a:p>
          <a:p>
            <a:endParaRPr lang="en-US" sz="2400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We are aims to that user can solve/play puzzle game.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Poppins" panose="00000500000000000000" pitchFamily="2" charset="0"/>
                <a:cs typeface="Poppins" panose="00000500000000000000" pitchFamily="2" charset="0"/>
              </a:rPr>
              <a:t>Make open source (API) that any one can enjoy the experience.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42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0501" y="49131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3D5AF1"/>
                </a:solidFill>
                <a:latin typeface="Oswald" pitchFamily="2" charset="0"/>
              </a:rPr>
              <a:t>MOTIVATION</a:t>
            </a:r>
            <a:endParaRPr lang="en-US" sz="2400" b="1" dirty="0">
              <a:solidFill>
                <a:srgbClr val="3D5AF1"/>
              </a:solidFill>
              <a:latin typeface="Oswald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423176" y="-362707"/>
            <a:ext cx="1187356" cy="1187356"/>
            <a:chOff x="11368584" y="-308115"/>
            <a:chExt cx="1187356" cy="1187356"/>
          </a:xfrm>
        </p:grpSpPr>
        <p:sp>
          <p:nvSpPr>
            <p:cNvPr id="5" name="Oval 4"/>
            <p:cNvSpPr/>
            <p:nvPr/>
          </p:nvSpPr>
          <p:spPr>
            <a:xfrm>
              <a:off x="11368584" y="-308115"/>
              <a:ext cx="1187356" cy="1187356"/>
            </a:xfrm>
            <a:prstGeom prst="ellipse">
              <a:avLst/>
            </a:prstGeom>
            <a:solidFill>
              <a:srgbClr val="3D5A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593774" y="175339"/>
              <a:ext cx="464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Oswald" pitchFamily="2" charset="0"/>
                </a:rPr>
                <a:t>03</a:t>
              </a:r>
              <a:endParaRPr lang="en-US" sz="2000" b="1" dirty="0">
                <a:solidFill>
                  <a:schemeClr val="bg1"/>
                </a:solidFill>
                <a:latin typeface="Oswald" pitchFamily="2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0500" y="2481746"/>
            <a:ext cx="65782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We are aims to demonstrate the application of artificial intelligence algorithms in solving puzzles.</a:t>
            </a:r>
          </a:p>
          <a:p>
            <a:endParaRPr lang="en-US" sz="2400" dirty="0" smtClean="0"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Provides an opportunity to learn and implement the A* algorithm for solving real-world problems.</a:t>
            </a:r>
            <a:endParaRPr lang="en-US" sz="2400" dirty="0"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050" name="Picture 2" descr="https://img.freepik.com/free-vector/personal-goals-concept-illustration_114360-5381.jpg?w=740&amp;t=st=1686233080~exp=1686233680~hmac=390c718767261406f42b75741b7cf443fbe054edfc786b85ae3532664cf58a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629" y="1736295"/>
            <a:ext cx="3799225" cy="379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06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0501" y="49131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3D5AF1"/>
                </a:solidFill>
                <a:latin typeface="Oswald" pitchFamily="2" charset="0"/>
              </a:rPr>
              <a:t>TECHNOLGY STACK</a:t>
            </a:r>
            <a:endParaRPr lang="en-US" sz="2400" b="1" dirty="0">
              <a:solidFill>
                <a:srgbClr val="3D5AF1"/>
              </a:solidFill>
              <a:latin typeface="Oswald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423176" y="-362707"/>
            <a:ext cx="1187356" cy="1187356"/>
            <a:chOff x="11368584" y="-308115"/>
            <a:chExt cx="1187356" cy="1187356"/>
          </a:xfrm>
        </p:grpSpPr>
        <p:sp>
          <p:nvSpPr>
            <p:cNvPr id="5" name="Oval 4"/>
            <p:cNvSpPr/>
            <p:nvPr/>
          </p:nvSpPr>
          <p:spPr>
            <a:xfrm>
              <a:off x="11368584" y="-308115"/>
              <a:ext cx="1187356" cy="1187356"/>
            </a:xfrm>
            <a:prstGeom prst="ellipse">
              <a:avLst/>
            </a:prstGeom>
            <a:solidFill>
              <a:srgbClr val="3D5A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593774" y="175339"/>
              <a:ext cx="464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Oswald" pitchFamily="2" charset="0"/>
                </a:rPr>
                <a:t>04</a:t>
              </a:r>
              <a:endParaRPr lang="en-US" sz="2000" b="1" dirty="0">
                <a:solidFill>
                  <a:schemeClr val="bg1"/>
                </a:solidFill>
                <a:latin typeface="Oswald" pitchFamily="2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6032" y="1951629"/>
            <a:ext cx="31799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Flask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A* 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Next JS</a:t>
            </a:r>
            <a:endParaRPr lang="en-US" sz="2400" b="1" dirty="0">
              <a:solidFill>
                <a:srgbClr val="002060"/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26" name="Picture 2" descr="334 Full Stack Developer Illustrations - Free in SVG, PNG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340" y="1470498"/>
            <a:ext cx="64293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86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0501" y="49131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3D5AF1"/>
                </a:solidFill>
                <a:latin typeface="Oswald" pitchFamily="2" charset="0"/>
              </a:rPr>
              <a:t>KEY FEATURES</a:t>
            </a:r>
            <a:endParaRPr lang="en-US" sz="2400" b="1" dirty="0">
              <a:solidFill>
                <a:srgbClr val="3D5AF1"/>
              </a:solidFill>
              <a:latin typeface="Oswald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501" y="1692478"/>
            <a:ext cx="6045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2060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Play Puzzle Game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2060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Calculates Steps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Provide </a:t>
            </a:r>
            <a:r>
              <a:rPr lang="en-US" sz="2400" b="1" dirty="0" smtClean="0">
                <a:solidFill>
                  <a:srgbClr val="002060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Solution</a:t>
            </a:r>
            <a:endParaRPr lang="en-US" sz="2400" b="1" dirty="0">
              <a:solidFill>
                <a:srgbClr val="002060"/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2060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API Integrity</a:t>
            </a:r>
            <a:endParaRPr lang="en-US" sz="2400" b="1" dirty="0">
              <a:solidFill>
                <a:srgbClr val="002060"/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074" name="Picture 2" descr="https://img.freepik.com/free-vector/preferences-concept-illustration_114360-1384.jpg?w=740&amp;t=st=1686227342~exp=1686227942~hmac=394d4b330d76efc825417bf8d229c53515eeda19c85cce902e232d026e0a84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600" y="814484"/>
            <a:ext cx="5789778" cy="578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1423176" y="-362707"/>
            <a:ext cx="1187356" cy="1187356"/>
            <a:chOff x="11368584" y="-308115"/>
            <a:chExt cx="1187356" cy="1187356"/>
          </a:xfrm>
        </p:grpSpPr>
        <p:sp>
          <p:nvSpPr>
            <p:cNvPr id="5" name="Oval 4"/>
            <p:cNvSpPr/>
            <p:nvPr/>
          </p:nvSpPr>
          <p:spPr>
            <a:xfrm>
              <a:off x="11368584" y="-308115"/>
              <a:ext cx="1187356" cy="1187356"/>
            </a:xfrm>
            <a:prstGeom prst="ellipse">
              <a:avLst/>
            </a:prstGeom>
            <a:solidFill>
              <a:srgbClr val="3D5A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593774" y="175339"/>
              <a:ext cx="464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Oswald" pitchFamily="2" charset="0"/>
                </a:rPr>
                <a:t>05</a:t>
              </a:r>
              <a:endParaRPr lang="en-US" sz="2000" b="1" dirty="0">
                <a:solidFill>
                  <a:schemeClr val="bg1"/>
                </a:solidFill>
                <a:latin typeface="Oswa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1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0501" y="491319"/>
            <a:ext cx="532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3D5AF1"/>
                </a:solidFill>
                <a:latin typeface="Oswald" pitchFamily="2" charset="0"/>
              </a:rPr>
              <a:t>LET’S LOOK VISUALIZATION</a:t>
            </a:r>
            <a:endParaRPr lang="en-US" sz="2400" b="1" dirty="0">
              <a:solidFill>
                <a:srgbClr val="3D5AF1"/>
              </a:solidFill>
              <a:latin typeface="Oswald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423176" y="-362707"/>
            <a:ext cx="1187356" cy="1187356"/>
            <a:chOff x="11368584" y="-308115"/>
            <a:chExt cx="1187356" cy="1187356"/>
          </a:xfrm>
        </p:grpSpPr>
        <p:sp>
          <p:nvSpPr>
            <p:cNvPr id="5" name="Oval 4"/>
            <p:cNvSpPr/>
            <p:nvPr/>
          </p:nvSpPr>
          <p:spPr>
            <a:xfrm>
              <a:off x="11368584" y="-308115"/>
              <a:ext cx="1187356" cy="1187356"/>
            </a:xfrm>
            <a:prstGeom prst="ellipse">
              <a:avLst/>
            </a:prstGeom>
            <a:solidFill>
              <a:srgbClr val="3D5A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593774" y="175339"/>
              <a:ext cx="464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Oswald" pitchFamily="2" charset="0"/>
                </a:rPr>
                <a:t>06</a:t>
              </a:r>
              <a:endParaRPr lang="en-US" sz="2000" b="1" dirty="0">
                <a:solidFill>
                  <a:schemeClr val="bg1"/>
                </a:solidFill>
                <a:latin typeface="Oswald" pitchFamily="2" charset="0"/>
              </a:endParaRPr>
            </a:p>
          </p:txBody>
        </p:sp>
      </p:grpSp>
      <p:pic>
        <p:nvPicPr>
          <p:cNvPr id="1028" name="Picture 4" descr="Macbook Pro PNG Transparent Images Free Download | Vecto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659" y="1715386"/>
            <a:ext cx="4817167" cy="481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4191001" y="3315587"/>
            <a:ext cx="2408582" cy="808383"/>
            <a:chOff x="7239001" y="3519724"/>
            <a:chExt cx="2408582" cy="808383"/>
          </a:xfrm>
        </p:grpSpPr>
        <p:sp>
          <p:nvSpPr>
            <p:cNvPr id="11" name="Rounded Rectangle 10"/>
            <p:cNvSpPr/>
            <p:nvPr/>
          </p:nvSpPr>
          <p:spPr>
            <a:xfrm>
              <a:off x="7239001" y="3519724"/>
              <a:ext cx="2408582" cy="80838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3D5A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05262" y="3723860"/>
              <a:ext cx="2276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  <a:hlinkClick r:id="rId3"/>
                </a:rPr>
                <a:t>Run Application</a:t>
              </a:r>
              <a:endParaRPr lang="en-US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3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5A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65092" y="2598003"/>
            <a:ext cx="3982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Oswald" pitchFamily="2" charset="0"/>
              </a:rPr>
              <a:t>THANK YOU</a:t>
            </a:r>
            <a:endParaRPr lang="en-US" sz="5400" b="1" dirty="0">
              <a:solidFill>
                <a:schemeClr val="bg1"/>
              </a:solidFill>
              <a:latin typeface="Oswa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2886" y="2089484"/>
            <a:ext cx="3284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swald" pitchFamily="2" charset="0"/>
              </a:rPr>
              <a:t>DO YOU HAVE ANY QUESTION?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9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154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Oswald</vt:lpstr>
      <vt:lpstr>Poppins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42</cp:revision>
  <dcterms:created xsi:type="dcterms:W3CDTF">2023-06-08T10:59:59Z</dcterms:created>
  <dcterms:modified xsi:type="dcterms:W3CDTF">2024-11-25T16:28:09Z</dcterms:modified>
</cp:coreProperties>
</file>