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ague Spartan Medium"/>
      <p:regular r:id="rId14"/>
      <p:bold r:id="rId15"/>
    </p:embeddedFont>
    <p:embeddedFont>
      <p:font typeface="League Spartan"/>
      <p:regular r:id="rId16"/>
      <p:bold r:id="rId17"/>
    </p:embeddedFont>
    <p:embeddedFont>
      <p:font typeface="Inter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OpenSansMedium-regular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agueSpartanMedium-bold.fntdata"/><Relationship Id="rId14" Type="http://schemas.openxmlformats.org/officeDocument/2006/relationships/font" Target="fonts/LeagueSpartanMedium-regular.fntdata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28979369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28979369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28979369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28979369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28979369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28979369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28979369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28979369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28979369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28979369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SLIDES_API28979369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SLIDES_API28979369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28979369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28979369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Stereotype Repositories with LLMs and Community Engagement for Scale and Depth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265500" y="2571750"/>
            <a:ext cx="44460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Submitted by: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Mahedi Hasan Shanto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ID</a:t>
            </a:r>
            <a:r>
              <a:rPr lang="en"/>
              <a:t>: 18301185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 &amp; RA Name:</a:t>
            </a:r>
            <a:r>
              <a:rPr lang="en"/>
              <a:t>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Humaion Kabir Mehedi &amp; </a:t>
            </a:r>
            <a:r>
              <a:rPr lang="en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EHSANUR RAHMAN RHYTHM</a:t>
            </a:r>
            <a:endParaRPr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837175" y="2713475"/>
            <a:ext cx="31890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Submitted to:</a:t>
            </a:r>
            <a:endParaRPr b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Annajiat Alim Rasel</a:t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722075" y="763775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1613925" y="1413875"/>
            <a:ext cx="70065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in measuring fairness in NLP evaluations.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diverse definitions of biases and harms.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Why: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Perpetuation of a singular, Western narrative of fairness globally.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for more inclusive and globally relevant evaluation strategies.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251850" y="34910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642700" y="1056300"/>
            <a:ext cx="77034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Dual Approach:</a:t>
            </a:r>
            <a:endParaRPr u="sng"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LLM-based Approach:</a:t>
            </a:r>
            <a:endParaRPr b="1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large generative language models (LLMs) to generate candidate stereotypes.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of LLM-generated stereotypes by human annotators.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Community Engagement:</a:t>
            </a:r>
            <a:endParaRPr b="1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 collection of stereotypes from diverse communities.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Surveys distributed across regions to capture local perspectives.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lang="en" sz="1500" u="sng"/>
              <a:t>Target Harm: </a:t>
            </a:r>
            <a:endParaRPr b="1" sz="1500" u="sng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Stereotyping, with a focus on diverse and intersectional identities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2049000" y="46020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Addressed</a:t>
            </a:r>
            <a:endParaRPr/>
          </a:p>
        </p:txBody>
      </p:sp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356975" y="1100275"/>
            <a:ext cx="61833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Global Scale: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Enormity of global scale and diverse cultural contexts.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Differential Prevalence: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Stereotypes are locally situated; some prevalent only within specific regions.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Gaps in Evaluation: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Risks of disparately increased harms due to lack of involvement of certain communities.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          Western Perspective: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benchmarks reflecting a Western gaze, missing nuances in local contexts.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Results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LLM-based Approach: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Probing state-of-the-art language models with existing stereotypes.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by human annotators.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Coverage for over 170 countries.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Community Engagement: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Surveys across 8 urban and suburban regions in India.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Yielded about 2000 unique social stereotypes.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enriched with meta-information about contributors.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2049000" y="301750"/>
            <a:ext cx="5046000" cy="7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59750" y="1277050"/>
            <a:ext cx="66924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Complementary Usage: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Emphasize the need for combining LLM-based and community engagement approaches for a more comprehensive understanding.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Scaling and Localization: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Explore methods to scale community engagement while maintaining local relevance.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 the approach to other harms such as hateful speech, toxic language, etc.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          Multilingual Efforts: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Acknowledge the limitations of English-language bias and propose multilingual efforts to capture region-specific stereotypes.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185925" y="1687125"/>
            <a:ext cx="66117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Dual approach for a more globally relevant evaluation of stereotypes.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Complementary usage of LLMs and community engagement.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Importance of understanding and addressing biases in NLP models.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2" type="subTitle"/>
          </p:nvPr>
        </p:nvSpPr>
        <p:spPr>
          <a:xfrm>
            <a:off x="1185925" y="2726325"/>
            <a:ext cx="46341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Encourage further research on multilingual approaches.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Emphasize the need for ongoing efforts to combat biases in language technologies.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