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5" d="100"/>
          <a:sy n="85" d="100"/>
        </p:scale>
        <p:origin x="137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090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5273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5331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1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5476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185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1423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8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456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8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89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52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620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1983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427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026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241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Learn to identify and avoid phishing attacks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attacks are a serious threat to data security.</a:t>
            </a:r>
          </a:p>
          <a:p>
            <a:r>
              <a:t>Stay alert, verify sources, and follow best practices.</a:t>
            </a:r>
          </a:p>
          <a:p>
            <a:r>
              <a:t>Report anything suspicious to your cybersecurity team.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Phishing?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Phishing is a type of cyberattack used to steal sensitive information.</a:t>
            </a:r>
          </a:p>
          <a:p>
            <a:r>
              <a:t>Attackers impersonate trusted entities via email, websites, or messages.</a:t>
            </a:r>
          </a:p>
          <a:p>
            <a:r>
              <a:t>Goal: Trick users into revealing personal or financial data.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Email Phishing – deceptive emails requesting personal info.</a:t>
            </a:r>
          </a:p>
          <a:p>
            <a:r>
              <a:t>Spear Phishing – personalized attack on specific individuals.</a:t>
            </a:r>
          </a:p>
          <a:p>
            <a:r>
              <a:t>Smishing – SMS-based phishing.</a:t>
            </a:r>
          </a:p>
          <a:p>
            <a:r>
              <a:t>Vishing – voice phishing via phone calls.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Recognize Phishing Emails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Generic greetings (e.g., 'Dear Customer')</a:t>
            </a:r>
          </a:p>
          <a:p>
            <a:r>
              <a:t>Urgent or threatening language</a:t>
            </a:r>
          </a:p>
          <a:p>
            <a:r>
              <a:t>Suspicious sender addresses</a:t>
            </a:r>
          </a:p>
          <a:p>
            <a:r>
              <a:t>Links that don’t match real websites</a:t>
            </a:r>
          </a:p>
          <a:p>
            <a:r>
              <a:t>Grammar/spelling mistakes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to Spot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Misspelled URLs (e.g., g00gle.com)</a:t>
            </a:r>
          </a:p>
          <a:p>
            <a:r>
              <a:t>No HTTPS or security lock</a:t>
            </a:r>
          </a:p>
          <a:p>
            <a:r>
              <a:t>Unusual popups or login requests</a:t>
            </a:r>
          </a:p>
          <a:p>
            <a:r>
              <a:t>Poor layout or design errors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Exploiting emotions like fear, greed, and urgency.</a:t>
            </a:r>
          </a:p>
          <a:p>
            <a:r>
              <a:t>Pretending to be trusted authorities (e.g., IT support).</a:t>
            </a:r>
          </a:p>
          <a:p>
            <a:r>
              <a:t>Collecting info from social media to make messages believable.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to Avoid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Don't click on unknown links or attachments.</a:t>
            </a:r>
          </a:p>
          <a:p>
            <a:r>
              <a:t>Verify the sender's email address.</a:t>
            </a:r>
          </a:p>
          <a:p>
            <a:r>
              <a:t>Enable two-factor authentication (2FA).</a:t>
            </a:r>
          </a:p>
          <a:p>
            <a:r>
              <a:t>Hover over links to preview destination URLs.</a:t>
            </a:r>
          </a:p>
          <a:p>
            <a:r>
              <a:t>Report suspicious emails to IT/security team.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Phishing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Subject: Urgent – Your Account Will Be Closed!</a:t>
            </a:r>
          </a:p>
          <a:p>
            <a:r>
              <a:t>Message: 'Click here to verify your identity.'</a:t>
            </a:r>
          </a:p>
          <a:p>
            <a:r>
              <a:t>Red flags: urgency, suspicious link, grammar errors.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Quiz: Identify the Phishing 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Q: What is a common sign of a phishing email?</a:t>
            </a:r>
          </a:p>
          <a:p>
            <a:r>
              <a:t>A. Proper grammar and tone</a:t>
            </a:r>
          </a:p>
          <a:p>
            <a:r>
              <a:t>B. Request for urgent action and sensitive info</a:t>
            </a:r>
          </a:p>
          <a:p>
            <a:r>
              <a:t>C. Email from a trusted company’s domain</a:t>
            </a:r>
          </a:p>
          <a:p>
            <a:r>
              <a:t>D. Personalized greeting with your full name</a:t>
            </a:r>
          </a:p>
          <a:p>
            <a:r>
              <a:t>Correct Answer: B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</TotalTime>
  <Words>328</Words>
  <Application>Microsoft Office PowerPoint</Application>
  <PresentationFormat>On-screen Show (4:3)</PresentationFormat>
  <Paragraphs>47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Phishing Awareness Training</vt:lpstr>
      <vt:lpstr>What is Phishing?</vt:lpstr>
      <vt:lpstr>Common Types of Phishing</vt:lpstr>
      <vt:lpstr>How to Recognize Phishing Emails</vt:lpstr>
      <vt:lpstr>How to Spot Fake Websites</vt:lpstr>
      <vt:lpstr>Social Engineering Tactics</vt:lpstr>
      <vt:lpstr>Best Practices to Avoid Phishing</vt:lpstr>
      <vt:lpstr>Phishing Example</vt:lpstr>
      <vt:lpstr>Quiz: Identify the Phishing Sign</vt:lpstr>
      <vt:lpstr>Conclusion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Awareness Training</dc:title>
  <dc:subject/>
  <dc:creator>Pakistan</dc:creator>
  <cp:keywords/>
  <dc:description>generated using python-pptx</dc:description>
  <cp:lastModifiedBy>Microsoft account</cp:lastModifiedBy>
  <cp:revision>2</cp:revision>
  <dcterms:created xsi:type="dcterms:W3CDTF">2013-01-27T09:14:16Z</dcterms:created>
  <dcterms:modified xsi:type="dcterms:W3CDTF">2025-07-17T05:56:49Z</dcterms:modified>
  <cp:category/>
</cp:coreProperties>
</file>