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7875" cy="914385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785767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77289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93160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17212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90296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174397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30106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130291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60503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36141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957063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144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813162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48530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32618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0772476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799663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819156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452249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89817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43248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61134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15066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196216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47391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69153727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
          <p:cNvSpPr txBox="1"/>
          <p:nvPr>
            <p:ph type="ctrTitle"/>
          </p:nvPr>
        </p:nvSpPr>
        <p:spPr>
          <a:xfrm>
            <a:off x="1359107" y="1821635"/>
            <a:ext cx="9144000" cy="97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3600"/>
              <a:buFont typeface="Arial"/>
              <a:buNone/>
            </a:pPr>
            <a:r>
              <a:rPr b="1" i="0" lang="en-US" sz="3600" u="none" cap="none" strike="noStrike">
                <a:solidFill>
                  <a:schemeClr val="accent1"/>
                </a:solidFill>
                <a:latin typeface="Arial"/>
                <a:ea typeface="Arial"/>
                <a:cs typeface="Arial"/>
                <a:sym typeface="Arial"/>
              </a:rPr>
              <a:t>KEYLOGGER</a:t>
            </a:r>
            <a:endParaRPr b="1" i="0" sz="3600" u="none" cap="none" strike="noStrike">
              <a:solidFill>
                <a:schemeClr val="accent1"/>
              </a:solidFill>
              <a:latin typeface="Arial"/>
              <a:ea typeface="Arial"/>
              <a:cs typeface="Arial"/>
              <a:sym typeface="Arial"/>
            </a:endParaRPr>
          </a:p>
        </p:txBody>
      </p:sp>
      <p:sp>
        <p:nvSpPr>
          <p:cNvPr id="66" name="Google Shape;66;p1"/>
          <p:cNvSpPr/>
          <p:nvPr/>
        </p:nvSpPr>
        <p:spPr>
          <a:xfrm>
            <a:off x="-329782" y="1034320"/>
            <a:ext cx="12726600" cy="57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481AC"/>
              </a:buClr>
              <a:buSzPts val="3200"/>
              <a:buFont typeface="Arial"/>
              <a:buNone/>
            </a:pPr>
            <a:r>
              <a:rPr b="1" i="0" lang="en-US" sz="3200" u="none" cap="none" strike="noStrike">
                <a:solidFill>
                  <a:srgbClr val="1481AC"/>
                </a:solidFill>
                <a:latin typeface="Arial"/>
                <a:ea typeface="Arial"/>
                <a:cs typeface="Arial"/>
                <a:sym typeface="Arial"/>
              </a:rPr>
              <a:t>CAPSTONE PROJECT</a:t>
            </a:r>
            <a:endParaRPr b="1" i="0" sz="3200" u="none" cap="none" strike="noStrike">
              <a:solidFill>
                <a:srgbClr val="1481AC"/>
              </a:solidFill>
              <a:latin typeface="Arial"/>
              <a:ea typeface="Arial"/>
              <a:cs typeface="Arial"/>
              <a:sym typeface="Arial"/>
            </a:endParaRPr>
          </a:p>
        </p:txBody>
      </p:sp>
      <p:sp>
        <p:nvSpPr>
          <p:cNvPr id="67" name="Google Shape;67;p1"/>
          <p:cNvSpPr/>
          <p:nvPr/>
        </p:nvSpPr>
        <p:spPr>
          <a:xfrm>
            <a:off x="3117529" y="4586365"/>
            <a:ext cx="7980300" cy="127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481AC"/>
              </a:buClr>
              <a:buSzPts val="2000"/>
              <a:buFont typeface="Arial"/>
              <a:buNone/>
            </a:pPr>
            <a:r>
              <a:rPr b="1" i="0" lang="en-US" sz="2000" u="none" cap="none" strike="noStrike">
                <a:solidFill>
                  <a:srgbClr val="1481AC"/>
                </a:solidFill>
                <a:latin typeface="Arial"/>
                <a:ea typeface="Arial"/>
                <a:cs typeface="Arial"/>
                <a:sym typeface="Arial"/>
              </a:rPr>
              <a:t>Presented by</a:t>
            </a:r>
            <a:endParaRPr b="1" i="0" sz="2000" u="none" cap="none" strike="noStrike">
              <a:solidFill>
                <a:srgbClr val="1481AC"/>
              </a:solidFill>
              <a:latin typeface="Arial"/>
              <a:ea typeface="Arial"/>
              <a:cs typeface="Arial"/>
              <a:sym typeface="Arial"/>
            </a:endParaRPr>
          </a:p>
          <a:p>
            <a:pPr indent="-457200" lvl="0" marL="457200" marR="0" rtl="0" algn="l">
              <a:lnSpc>
                <a:spcPct val="100000"/>
              </a:lnSpc>
              <a:spcBef>
                <a:spcPts val="0"/>
              </a:spcBef>
              <a:spcAft>
                <a:spcPts val="0"/>
              </a:spcAft>
              <a:buClr>
                <a:srgbClr val="1481AC"/>
              </a:buClr>
              <a:buSzPts val="2000"/>
              <a:buFont typeface="Arial"/>
              <a:buAutoNum type="arabicPeriod"/>
            </a:pPr>
            <a:r>
              <a:rPr b="1" lang="en-US" sz="2000">
                <a:solidFill>
                  <a:srgbClr val="1481AC"/>
                </a:solidFill>
              </a:rPr>
              <a:t>Mohideen Maheen </a:t>
            </a:r>
            <a:endParaRPr b="1" i="0" sz="2000" u="none" cap="none" strike="noStrike">
              <a:solidFill>
                <a:srgbClr val="1481AC"/>
              </a:solidFill>
              <a:latin typeface="Arial"/>
              <a:ea typeface="Arial"/>
              <a:cs typeface="Arial"/>
              <a:sym typeface="Arial"/>
            </a:endParaRPr>
          </a:p>
          <a:p>
            <a:pPr indent="-457200" lvl="0" marL="457200" marR="0" rtl="0" algn="l">
              <a:lnSpc>
                <a:spcPct val="100000"/>
              </a:lnSpc>
              <a:spcBef>
                <a:spcPts val="0"/>
              </a:spcBef>
              <a:spcAft>
                <a:spcPts val="0"/>
              </a:spcAft>
              <a:buClr>
                <a:srgbClr val="1481AC"/>
              </a:buClr>
              <a:buSzPts val="2000"/>
              <a:buFont typeface="Arial"/>
              <a:buAutoNum type="arabicPeriod"/>
            </a:pPr>
            <a:r>
              <a:rPr b="1" i="0" lang="en-US" sz="2000" u="none" cap="none" strike="noStrike">
                <a:solidFill>
                  <a:srgbClr val="1481AC"/>
                </a:solidFill>
                <a:latin typeface="Arial"/>
                <a:ea typeface="Arial"/>
                <a:cs typeface="Arial"/>
                <a:sym typeface="Arial"/>
              </a:rPr>
              <a:t>Nellai College Of Engineering</a:t>
            </a:r>
            <a:endParaRPr b="1" i="0" sz="2000" u="none" cap="none" strike="noStrike">
              <a:solidFill>
                <a:srgbClr val="1481AC"/>
              </a:solidFill>
              <a:latin typeface="Arial"/>
              <a:ea typeface="Arial"/>
              <a:cs typeface="Arial"/>
              <a:sym typeface="Arial"/>
            </a:endParaRPr>
          </a:p>
          <a:p>
            <a:pPr indent="-457200" lvl="0" marL="457200" marR="0" rtl="0" algn="l">
              <a:lnSpc>
                <a:spcPct val="100000"/>
              </a:lnSpc>
              <a:spcBef>
                <a:spcPts val="0"/>
              </a:spcBef>
              <a:spcAft>
                <a:spcPts val="0"/>
              </a:spcAft>
              <a:buClr>
                <a:srgbClr val="1481AC"/>
              </a:buClr>
              <a:buSzPts val="2000"/>
              <a:buFont typeface="Arial"/>
              <a:buAutoNum type="arabicPeriod"/>
            </a:pPr>
            <a:r>
              <a:rPr b="1" i="0" lang="en-US" sz="2000" u="none" cap="none" strike="noStrike">
                <a:solidFill>
                  <a:srgbClr val="1481AC"/>
                </a:solidFill>
                <a:latin typeface="Arial"/>
                <a:ea typeface="Arial"/>
                <a:cs typeface="Arial"/>
                <a:sym typeface="Arial"/>
              </a:rPr>
              <a:t>B.E/CSE</a:t>
            </a:r>
            <a:endParaRPr b="1" i="0" sz="2000" u="none" cap="none" strike="noStrike">
              <a:solidFill>
                <a:srgbClr val="1481AC"/>
              </a:solidFill>
              <a:latin typeface="Arial"/>
              <a:ea typeface="Arial"/>
              <a:cs typeface="Arial"/>
              <a:sym typeface="Arial"/>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0625738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07519890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82558832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6579532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4894805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85287209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2395670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892345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496476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136519348"/>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