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8" r:id="rId3"/>
    <p:sldMasterId id="214748372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A52C1-46A5-4A34-9E9C-3BE297A905EC}" v="17" dt="2024-10-06T01:14:54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en aftab" userId="9388fc4405fa5dd5" providerId="LiveId" clId="{57FA52C1-46A5-4A34-9E9C-3BE297A905EC}"/>
    <pc:docChg chg="custSel addSld delSld modSld">
      <pc:chgData name="maheen aftab" userId="9388fc4405fa5dd5" providerId="LiveId" clId="{57FA52C1-46A5-4A34-9E9C-3BE297A905EC}" dt="2024-10-06T01:16:40.064" v="1153" actId="20577"/>
      <pc:docMkLst>
        <pc:docMk/>
      </pc:docMkLst>
      <pc:sldChg chg="addSp modSp new mod">
        <pc:chgData name="maheen aftab" userId="9388fc4405fa5dd5" providerId="LiveId" clId="{57FA52C1-46A5-4A34-9E9C-3BE297A905EC}" dt="2024-10-06T01:07:41.666" v="1010" actId="1036"/>
        <pc:sldMkLst>
          <pc:docMk/>
          <pc:sldMk cId="1157784642" sldId="256"/>
        </pc:sldMkLst>
        <pc:spChg chg="mod">
          <ac:chgData name="maheen aftab" userId="9388fc4405fa5dd5" providerId="LiveId" clId="{57FA52C1-46A5-4A34-9E9C-3BE297A905EC}" dt="2024-10-06T01:07:41.666" v="1010" actId="1036"/>
          <ac:spMkLst>
            <pc:docMk/>
            <pc:sldMk cId="1157784642" sldId="256"/>
            <ac:spMk id="2" creationId="{AD2AFEE9-3822-B61D-C8F0-64B3986F282A}"/>
          </ac:spMkLst>
        </pc:spChg>
        <pc:spChg chg="mod">
          <ac:chgData name="maheen aftab" userId="9388fc4405fa5dd5" providerId="LiveId" clId="{57FA52C1-46A5-4A34-9E9C-3BE297A905EC}" dt="2024-10-06T01:07:38.310" v="993" actId="1036"/>
          <ac:spMkLst>
            <pc:docMk/>
            <pc:sldMk cId="1157784642" sldId="256"/>
            <ac:spMk id="3" creationId="{4FD99782-2B79-9320-9A74-D6B7570ECC50}"/>
          </ac:spMkLst>
        </pc:spChg>
        <pc:picChg chg="add mod">
          <ac:chgData name="maheen aftab" userId="9388fc4405fa5dd5" providerId="LiveId" clId="{57FA52C1-46A5-4A34-9E9C-3BE297A905EC}" dt="2024-10-06T00:37:23.192" v="5" actId="1076"/>
          <ac:picMkLst>
            <pc:docMk/>
            <pc:sldMk cId="1157784642" sldId="256"/>
            <ac:picMk id="1026" creationId="{CD00D141-3B64-11CE-528C-205C68691972}"/>
          </ac:picMkLst>
        </pc:picChg>
      </pc:sldChg>
      <pc:sldChg chg="addSp modSp new mod">
        <pc:chgData name="maheen aftab" userId="9388fc4405fa5dd5" providerId="LiveId" clId="{57FA52C1-46A5-4A34-9E9C-3BE297A905EC}" dt="2024-10-06T00:47:38.503" v="269" actId="5793"/>
        <pc:sldMkLst>
          <pc:docMk/>
          <pc:sldMk cId="240317143" sldId="257"/>
        </pc:sldMkLst>
        <pc:spChg chg="mod">
          <ac:chgData name="maheen aftab" userId="9388fc4405fa5dd5" providerId="LiveId" clId="{57FA52C1-46A5-4A34-9E9C-3BE297A905EC}" dt="2024-10-06T00:40:08.680" v="64" actId="20577"/>
          <ac:spMkLst>
            <pc:docMk/>
            <pc:sldMk cId="240317143" sldId="257"/>
            <ac:spMk id="2" creationId="{2C62D85A-F028-829E-515C-549235C22F55}"/>
          </ac:spMkLst>
        </pc:spChg>
        <pc:spChg chg="mod">
          <ac:chgData name="maheen aftab" userId="9388fc4405fa5dd5" providerId="LiveId" clId="{57FA52C1-46A5-4A34-9E9C-3BE297A905EC}" dt="2024-10-06T00:47:38.503" v="269" actId="5793"/>
          <ac:spMkLst>
            <pc:docMk/>
            <pc:sldMk cId="240317143" sldId="257"/>
            <ac:spMk id="3" creationId="{078B158A-FD39-389D-5627-9504E13AD1DB}"/>
          </ac:spMkLst>
        </pc:spChg>
        <pc:picChg chg="add mod modCrop">
          <ac:chgData name="maheen aftab" userId="9388fc4405fa5dd5" providerId="LiveId" clId="{57FA52C1-46A5-4A34-9E9C-3BE297A905EC}" dt="2024-10-06T00:46:52.208" v="228" actId="1076"/>
          <ac:picMkLst>
            <pc:docMk/>
            <pc:sldMk cId="240317143" sldId="257"/>
            <ac:picMk id="5" creationId="{54B663EA-E5DD-2C44-6974-0F87D93FC2AF}"/>
          </ac:picMkLst>
        </pc:picChg>
      </pc:sldChg>
      <pc:sldChg chg="addSp delSp modSp new mod">
        <pc:chgData name="maheen aftab" userId="9388fc4405fa5dd5" providerId="LiveId" clId="{57FA52C1-46A5-4A34-9E9C-3BE297A905EC}" dt="2024-10-06T01:09:34.020" v="1071" actId="1076"/>
        <pc:sldMkLst>
          <pc:docMk/>
          <pc:sldMk cId="1181448750" sldId="258"/>
        </pc:sldMkLst>
        <pc:spChg chg="mod">
          <ac:chgData name="maheen aftab" userId="9388fc4405fa5dd5" providerId="LiveId" clId="{57FA52C1-46A5-4A34-9E9C-3BE297A905EC}" dt="2024-10-06T00:56:36.383" v="612" actId="1036"/>
          <ac:spMkLst>
            <pc:docMk/>
            <pc:sldMk cId="1181448750" sldId="258"/>
            <ac:spMk id="2" creationId="{A3CD7ACD-8EBF-9FA2-5369-CF9318558D1C}"/>
          </ac:spMkLst>
        </pc:spChg>
        <pc:spChg chg="mod">
          <ac:chgData name="maheen aftab" userId="9388fc4405fa5dd5" providerId="LiveId" clId="{57FA52C1-46A5-4A34-9E9C-3BE297A905EC}" dt="2024-10-06T00:56:26.997" v="584" actId="20577"/>
          <ac:spMkLst>
            <pc:docMk/>
            <pc:sldMk cId="1181448750" sldId="258"/>
            <ac:spMk id="3" creationId="{C5FD6C88-0B42-857E-6F4F-EE5AAE367BB8}"/>
          </ac:spMkLst>
        </pc:spChg>
        <pc:picChg chg="add del mod">
          <ac:chgData name="maheen aftab" userId="9388fc4405fa5dd5" providerId="LiveId" clId="{57FA52C1-46A5-4A34-9E9C-3BE297A905EC}" dt="2024-10-06T01:05:21.387" v="813" actId="478"/>
          <ac:picMkLst>
            <pc:docMk/>
            <pc:sldMk cId="1181448750" sldId="258"/>
            <ac:picMk id="5" creationId="{157F0843-E3A6-11D9-1744-8ABA5D388235}"/>
          </ac:picMkLst>
        </pc:picChg>
        <pc:picChg chg="add mod">
          <ac:chgData name="maheen aftab" userId="9388fc4405fa5dd5" providerId="LiveId" clId="{57FA52C1-46A5-4A34-9E9C-3BE297A905EC}" dt="2024-10-06T01:08:56.632" v="1066" actId="1076"/>
          <ac:picMkLst>
            <pc:docMk/>
            <pc:sldMk cId="1181448750" sldId="258"/>
            <ac:picMk id="7" creationId="{0C164033-8B2E-F84B-DA33-23C7EB038744}"/>
          </ac:picMkLst>
        </pc:picChg>
        <pc:picChg chg="add mod">
          <ac:chgData name="maheen aftab" userId="9388fc4405fa5dd5" providerId="LiveId" clId="{57FA52C1-46A5-4A34-9E9C-3BE297A905EC}" dt="2024-10-06T01:09:34.020" v="1071" actId="1076"/>
          <ac:picMkLst>
            <pc:docMk/>
            <pc:sldMk cId="1181448750" sldId="258"/>
            <ac:picMk id="9" creationId="{07DBD25D-1742-D1DD-330F-A597D19511C8}"/>
          </ac:picMkLst>
        </pc:picChg>
      </pc:sldChg>
      <pc:sldChg chg="addSp modSp new mod">
        <pc:chgData name="maheen aftab" userId="9388fc4405fa5dd5" providerId="LiveId" clId="{57FA52C1-46A5-4A34-9E9C-3BE297A905EC}" dt="2024-10-06T00:56:49.689" v="647" actId="1036"/>
        <pc:sldMkLst>
          <pc:docMk/>
          <pc:sldMk cId="2258403125" sldId="259"/>
        </pc:sldMkLst>
        <pc:spChg chg="mod">
          <ac:chgData name="maheen aftab" userId="9388fc4405fa5dd5" providerId="LiveId" clId="{57FA52C1-46A5-4A34-9E9C-3BE297A905EC}" dt="2024-10-06T00:56:49.689" v="647" actId="1036"/>
          <ac:spMkLst>
            <pc:docMk/>
            <pc:sldMk cId="2258403125" sldId="259"/>
            <ac:spMk id="2" creationId="{2347693F-2F2A-6BC0-6AEF-66D84F47A0A9}"/>
          </ac:spMkLst>
        </pc:spChg>
        <pc:spChg chg="mod">
          <ac:chgData name="maheen aftab" userId="9388fc4405fa5dd5" providerId="LiveId" clId="{57FA52C1-46A5-4A34-9E9C-3BE297A905EC}" dt="2024-10-06T00:56:45.294" v="625" actId="20577"/>
          <ac:spMkLst>
            <pc:docMk/>
            <pc:sldMk cId="2258403125" sldId="259"/>
            <ac:spMk id="3" creationId="{37566208-BD74-5C00-D2DE-4874007D7723}"/>
          </ac:spMkLst>
        </pc:spChg>
        <pc:picChg chg="add mod">
          <ac:chgData name="maheen aftab" userId="9388fc4405fa5dd5" providerId="LiveId" clId="{57FA52C1-46A5-4A34-9E9C-3BE297A905EC}" dt="2024-10-06T00:54:04.992" v="508" actId="14100"/>
          <ac:picMkLst>
            <pc:docMk/>
            <pc:sldMk cId="2258403125" sldId="259"/>
            <ac:picMk id="2050" creationId="{F70558A7-296F-E9F5-39F1-77CB4ECB7D2E}"/>
          </ac:picMkLst>
        </pc:picChg>
      </pc:sldChg>
      <pc:sldChg chg="addSp modSp new mod">
        <pc:chgData name="maheen aftab" userId="9388fc4405fa5dd5" providerId="LiveId" clId="{57FA52C1-46A5-4A34-9E9C-3BE297A905EC}" dt="2024-10-06T01:05:51.515" v="885" actId="1037"/>
        <pc:sldMkLst>
          <pc:docMk/>
          <pc:sldMk cId="1428393514" sldId="260"/>
        </pc:sldMkLst>
        <pc:spChg chg="mod">
          <ac:chgData name="maheen aftab" userId="9388fc4405fa5dd5" providerId="LiveId" clId="{57FA52C1-46A5-4A34-9E9C-3BE297A905EC}" dt="2024-10-06T01:05:41.439" v="838" actId="1035"/>
          <ac:spMkLst>
            <pc:docMk/>
            <pc:sldMk cId="1428393514" sldId="260"/>
            <ac:spMk id="2" creationId="{9CC3EEC4-3084-EEAE-5B4C-289B4E24BFAE}"/>
          </ac:spMkLst>
        </pc:spChg>
        <pc:spChg chg="mod">
          <ac:chgData name="maheen aftab" userId="9388fc4405fa5dd5" providerId="LiveId" clId="{57FA52C1-46A5-4A34-9E9C-3BE297A905EC}" dt="2024-10-06T01:05:51.515" v="885" actId="1037"/>
          <ac:spMkLst>
            <pc:docMk/>
            <pc:sldMk cId="1428393514" sldId="260"/>
            <ac:spMk id="3" creationId="{93B7E334-3933-6C5D-CC49-4FDB99D0B005}"/>
          </ac:spMkLst>
        </pc:spChg>
        <pc:picChg chg="add mod">
          <ac:chgData name="maheen aftab" userId="9388fc4405fa5dd5" providerId="LiveId" clId="{57FA52C1-46A5-4A34-9E9C-3BE297A905EC}" dt="2024-10-06T01:03:06.710" v="812" actId="1076"/>
          <ac:picMkLst>
            <pc:docMk/>
            <pc:sldMk cId="1428393514" sldId="260"/>
            <ac:picMk id="3074" creationId="{3765F04B-1C46-619C-CFA4-FC7F2B3E6BFE}"/>
          </ac:picMkLst>
        </pc:picChg>
      </pc:sldChg>
      <pc:sldChg chg="new del">
        <pc:chgData name="maheen aftab" userId="9388fc4405fa5dd5" providerId="LiveId" clId="{57FA52C1-46A5-4A34-9E9C-3BE297A905EC}" dt="2024-10-06T01:08:17.885" v="1012" actId="47"/>
        <pc:sldMkLst>
          <pc:docMk/>
          <pc:sldMk cId="1627610384" sldId="261"/>
        </pc:sldMkLst>
      </pc:sldChg>
      <pc:sldChg chg="addSp modSp new mod">
        <pc:chgData name="maheen aftab" userId="9388fc4405fa5dd5" providerId="LiveId" clId="{57FA52C1-46A5-4A34-9E9C-3BE297A905EC}" dt="2024-10-06T01:15:31.628" v="1126" actId="1076"/>
        <pc:sldMkLst>
          <pc:docMk/>
          <pc:sldMk cId="4205945916" sldId="261"/>
        </pc:sldMkLst>
        <pc:spChg chg="mod">
          <ac:chgData name="maheen aftab" userId="9388fc4405fa5dd5" providerId="LiveId" clId="{57FA52C1-46A5-4A34-9E9C-3BE297A905EC}" dt="2024-10-06T01:10:43.258" v="1113" actId="1036"/>
          <ac:spMkLst>
            <pc:docMk/>
            <pc:sldMk cId="4205945916" sldId="261"/>
            <ac:spMk id="2" creationId="{285AD8A6-791A-B4D1-6E00-E73E7CC4D872}"/>
          </ac:spMkLst>
        </pc:spChg>
        <pc:spChg chg="mod">
          <ac:chgData name="maheen aftab" userId="9388fc4405fa5dd5" providerId="LiveId" clId="{57FA52C1-46A5-4A34-9E9C-3BE297A905EC}" dt="2024-10-06T01:08:41.543" v="1064" actId="1035"/>
          <ac:spMkLst>
            <pc:docMk/>
            <pc:sldMk cId="4205945916" sldId="261"/>
            <ac:spMk id="3" creationId="{C52FD1DD-2DC5-770E-ACD1-ABE4DEE71B0D}"/>
          </ac:spMkLst>
        </pc:spChg>
        <pc:picChg chg="add mod modCrop">
          <ac:chgData name="maheen aftab" userId="9388fc4405fa5dd5" providerId="LiveId" clId="{57FA52C1-46A5-4A34-9E9C-3BE297A905EC}" dt="2024-10-06T01:15:31.628" v="1126" actId="1076"/>
          <ac:picMkLst>
            <pc:docMk/>
            <pc:sldMk cId="4205945916" sldId="261"/>
            <ac:picMk id="5" creationId="{2849967F-93CC-A5BF-321A-04924EABEEA0}"/>
          </ac:picMkLst>
        </pc:picChg>
      </pc:sldChg>
      <pc:sldChg chg="modSp new mod">
        <pc:chgData name="maheen aftab" userId="9388fc4405fa5dd5" providerId="LiveId" clId="{57FA52C1-46A5-4A34-9E9C-3BE297A905EC}" dt="2024-10-06T01:16:40.064" v="1153" actId="20577"/>
        <pc:sldMkLst>
          <pc:docMk/>
          <pc:sldMk cId="678733165" sldId="262"/>
        </pc:sldMkLst>
        <pc:spChg chg="mod">
          <ac:chgData name="maheen aftab" userId="9388fc4405fa5dd5" providerId="LiveId" clId="{57FA52C1-46A5-4A34-9E9C-3BE297A905EC}" dt="2024-10-06T01:16:17.054" v="1141" actId="20577"/>
          <ac:spMkLst>
            <pc:docMk/>
            <pc:sldMk cId="678733165" sldId="262"/>
            <ac:spMk id="2" creationId="{476490FF-098E-B07F-003B-AEEA547D0657}"/>
          </ac:spMkLst>
        </pc:spChg>
        <pc:spChg chg="mod">
          <ac:chgData name="maheen aftab" userId="9388fc4405fa5dd5" providerId="LiveId" clId="{57FA52C1-46A5-4A34-9E9C-3BE297A905EC}" dt="2024-10-06T01:16:40.064" v="1153" actId="20577"/>
          <ac:spMkLst>
            <pc:docMk/>
            <pc:sldMk cId="678733165" sldId="262"/>
            <ac:spMk id="3" creationId="{07E1FA4C-CB6E-4AAE-1E93-55B9C74D23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0DA9-6644-4A37-80B2-95EBCA5EEEF2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D099D-4464-40CB-B0F3-2A9E729E2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8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D099D-4464-40CB-B0F3-2A9E729E2E9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76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16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687533" y="1961244"/>
            <a:ext cx="6820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4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2687523" y="3976111"/>
            <a:ext cx="6820000" cy="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" name="Google Shape;61;p11"/>
          <p:cNvGrpSpPr/>
          <p:nvPr/>
        </p:nvGrpSpPr>
        <p:grpSpPr>
          <a:xfrm>
            <a:off x="3838377" y="545523"/>
            <a:ext cx="4530467" cy="249700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69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2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605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53467" y="931800"/>
            <a:ext cx="102852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0533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944167" y="18889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942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85533" y="2921300"/>
            <a:ext cx="68080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3855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385533" y="4913400"/>
            <a:ext cx="680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9935300" y="4132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4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5932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3374689" y="4913411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802211" y="-76878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268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071656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0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2304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62743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39528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01200" y="5792956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592053" y="6019110"/>
            <a:ext cx="1030140" cy="261735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273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164484" y="1557600"/>
            <a:ext cx="62156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7708717" y="1557600"/>
            <a:ext cx="331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729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5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622336" y="579167"/>
            <a:ext cx="2879373" cy="731504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7535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634533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2"/>
          <p:cNvSpPr/>
          <p:nvPr/>
        </p:nvSpPr>
        <p:spPr>
          <a:xfrm>
            <a:off x="95932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9068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801500" y="1356967"/>
            <a:ext cx="106160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286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575233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6960567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575233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6960567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537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41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5200" y="54727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5200" y="37015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9635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9635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45419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45419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81203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81203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9635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45419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81203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990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5913200" y="2099667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97512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97512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4574148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4574148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817318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817318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283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2"/>
          </p:nvPr>
        </p:nvSpPr>
        <p:spPr>
          <a:xfrm>
            <a:off x="97512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"/>
          </p:nvPr>
        </p:nvSpPr>
        <p:spPr>
          <a:xfrm>
            <a:off x="97512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3"/>
          </p:nvPr>
        </p:nvSpPr>
        <p:spPr>
          <a:xfrm>
            <a:off x="4574148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4574148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5"/>
          </p:nvPr>
        </p:nvSpPr>
        <p:spPr>
          <a:xfrm>
            <a:off x="817318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6"/>
          </p:nvPr>
        </p:nvSpPr>
        <p:spPr>
          <a:xfrm>
            <a:off x="817318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180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59448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59448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677472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677472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59448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59448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677472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677472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3673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698667" y="29705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9025567" y="31737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96000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96000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4559025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4"/>
          </p:nvPr>
        </p:nvSpPr>
        <p:spPr>
          <a:xfrm>
            <a:off x="96000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96000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6"/>
          </p:nvPr>
        </p:nvSpPr>
        <p:spPr>
          <a:xfrm>
            <a:off x="4559025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7"/>
          </p:nvPr>
        </p:nvSpPr>
        <p:spPr>
          <a:xfrm>
            <a:off x="4559025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 idx="8"/>
          </p:nvPr>
        </p:nvSpPr>
        <p:spPr>
          <a:xfrm>
            <a:off x="815806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9"/>
          </p:nvPr>
        </p:nvSpPr>
        <p:spPr>
          <a:xfrm>
            <a:off x="815806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 idx="13"/>
          </p:nvPr>
        </p:nvSpPr>
        <p:spPr>
          <a:xfrm>
            <a:off x="815806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4"/>
          </p:nvPr>
        </p:nvSpPr>
        <p:spPr>
          <a:xfrm>
            <a:off x="815806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0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70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607232" y="4528933"/>
            <a:ext cx="2417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4877879" y="4528933"/>
            <a:ext cx="242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8160916" y="4528939"/>
            <a:ext cx="2438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605445" y="3158200"/>
            <a:ext cx="242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605445" y="3838633"/>
            <a:ext cx="24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4877879" y="3158200"/>
            <a:ext cx="2421200" cy="6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4877879" y="3834299"/>
            <a:ext cx="2421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8160916" y="3158200"/>
            <a:ext cx="243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8160916" y="3838633"/>
            <a:ext cx="243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2934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611900" y="713333"/>
            <a:ext cx="6986400" cy="54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3583600" y="2970155"/>
            <a:ext cx="5038400" cy="17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3145455" y="4706800"/>
            <a:ext cx="5912800" cy="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06750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609910" y="713321"/>
            <a:ext cx="2923545" cy="742796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0405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559419" y="582477"/>
            <a:ext cx="1030140" cy="261735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10612975" y="582477"/>
            <a:ext cx="1030140" cy="261735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757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87C1-0D2D-0551-2864-14D32F21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5DA38-9389-65B1-229F-B050B54F0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40A1-1DDA-988C-15FC-E144DD80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82B-362F-4972-88D8-D57CCEF5ABAC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65D3-4384-FB4F-518C-F164D821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4152-7161-6F4A-5729-292D15C9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F727-1739-4937-9474-FCCFA6FC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45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8467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254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8261" y="794442"/>
            <a:ext cx="848321" cy="806209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6090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456800"/>
            <a:ext cx="397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4173243" y="-756655"/>
            <a:ext cx="10256760" cy="99716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6443340" y="645349"/>
            <a:ext cx="709547" cy="70954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7551685" y="4210501"/>
            <a:ext cx="140393" cy="140393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4470798" y="4926875"/>
            <a:ext cx="709591" cy="67431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463654" y="2069284"/>
            <a:ext cx="271359" cy="27292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9799443" y="4926861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9799443" y="5165421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1658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60000" y="2867800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644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191799" y="4472033"/>
            <a:ext cx="706440" cy="7063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4"/>
          <p:cNvSpPr/>
          <p:nvPr/>
        </p:nvSpPr>
        <p:spPr>
          <a:xfrm rot="10800000">
            <a:off x="-1747377" y="-1605332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8" name="Google Shape;28;p4"/>
          <p:cNvSpPr/>
          <p:nvPr/>
        </p:nvSpPr>
        <p:spPr>
          <a:xfrm>
            <a:off x="11067268" y="5782438"/>
            <a:ext cx="1772928" cy="177284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74285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5630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721033" y="3511100"/>
            <a:ext cx="38768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594200" y="3511100"/>
            <a:ext cx="3876800" cy="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562800" y="4027500"/>
            <a:ext cx="41932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6436000" y="4027500"/>
            <a:ext cx="41932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-1747377" y="-1605332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35" name="Google Shape;35;p5"/>
          <p:cNvSpPr/>
          <p:nvPr/>
        </p:nvSpPr>
        <p:spPr>
          <a:xfrm rot="10800000">
            <a:off x="11511289" y="4159467"/>
            <a:ext cx="899620" cy="2864700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 rot="10800000">
            <a:off x="11597499" y="4286600"/>
            <a:ext cx="672880" cy="2733400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9972347">
            <a:off x="11178017" y="5003406"/>
            <a:ext cx="699620" cy="2228423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/>
          <p:nvPr/>
        </p:nvSpPr>
        <p:spPr>
          <a:xfrm rot="9972347">
            <a:off x="11257068" y="5106006"/>
            <a:ext cx="523288" cy="2126285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4121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11341121" y="5316672"/>
            <a:ext cx="1437841" cy="1615817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533398" y="5685354"/>
            <a:ext cx="1720103" cy="172002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6"/>
          <p:cNvSpPr/>
          <p:nvPr/>
        </p:nvSpPr>
        <p:spPr>
          <a:xfrm>
            <a:off x="10224068" y="6408013"/>
            <a:ext cx="1239337" cy="123933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7751" y="4788440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34550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577121" y="6920965"/>
            <a:ext cx="472121" cy="25075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450276" y="7520307"/>
            <a:ext cx="605448" cy="26260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88252" y="7222758"/>
            <a:ext cx="317329" cy="508495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7"/>
          <p:cNvSpPr/>
          <p:nvPr/>
        </p:nvSpPr>
        <p:spPr>
          <a:xfrm>
            <a:off x="-89200" y="-54466"/>
            <a:ext cx="11410205" cy="696683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455667" y="3580467"/>
            <a:ext cx="4144800" cy="1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0272976" y="5316528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7"/>
          <p:cNvSpPr/>
          <p:nvPr/>
        </p:nvSpPr>
        <p:spPr>
          <a:xfrm>
            <a:off x="6095997" y="1665734"/>
            <a:ext cx="1011863" cy="1011823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7"/>
          <p:cNvSpPr/>
          <p:nvPr/>
        </p:nvSpPr>
        <p:spPr>
          <a:xfrm>
            <a:off x="-1215486" y="5449081"/>
            <a:ext cx="2780539" cy="278041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7"/>
          <p:cNvSpPr/>
          <p:nvPr/>
        </p:nvSpPr>
        <p:spPr>
          <a:xfrm>
            <a:off x="11133842" y="1600671"/>
            <a:ext cx="481863" cy="48186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7"/>
          <p:cNvSpPr/>
          <p:nvPr/>
        </p:nvSpPr>
        <p:spPr>
          <a:xfrm>
            <a:off x="10272976" y="5555088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455567" y="1107167"/>
            <a:ext cx="4144800" cy="2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226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541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60000" y="207406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6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866200" y="3437133"/>
            <a:ext cx="6459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1236301" y="5131171"/>
            <a:ext cx="1347999" cy="1832391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582597" y="225583"/>
            <a:ext cx="1011863" cy="1011823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9"/>
          <p:cNvSpPr/>
          <p:nvPr/>
        </p:nvSpPr>
        <p:spPr>
          <a:xfrm>
            <a:off x="9879525" y="5625045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9"/>
          <p:cNvSpPr/>
          <p:nvPr/>
        </p:nvSpPr>
        <p:spPr>
          <a:xfrm>
            <a:off x="9879525" y="5863605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990055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3637261" y="-99299"/>
            <a:ext cx="8676740" cy="7056444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390967" y="1536000"/>
            <a:ext cx="4840800" cy="2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7320200" y="4165600"/>
            <a:ext cx="3911600" cy="19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342341" y="4725273"/>
            <a:ext cx="1833849" cy="18337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10"/>
          <p:cNvSpPr/>
          <p:nvPr/>
        </p:nvSpPr>
        <p:spPr>
          <a:xfrm>
            <a:off x="0" y="4054568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65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077967"/>
            <a:ext cx="10246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-1877067" y="1720669"/>
            <a:ext cx="2918245" cy="291808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11"/>
          <p:cNvSpPr/>
          <p:nvPr/>
        </p:nvSpPr>
        <p:spPr>
          <a:xfrm>
            <a:off x="403351" y="48725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1232000" y="1720669"/>
            <a:ext cx="2918245" cy="291808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1"/>
          <p:cNvSpPr/>
          <p:nvPr/>
        </p:nvSpPr>
        <p:spPr>
          <a:xfrm>
            <a:off x="11150817" y="1250240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064267" y="5330467"/>
            <a:ext cx="4063735" cy="4063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919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5441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2404317" y="-91693"/>
            <a:ext cx="8287748" cy="80573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960000" y="4292600"/>
            <a:ext cx="5195200" cy="17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1033129" y="5528402"/>
            <a:ext cx="2416769" cy="241664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3"/>
          <p:cNvSpPr/>
          <p:nvPr/>
        </p:nvSpPr>
        <p:spPr>
          <a:xfrm>
            <a:off x="624649" y="3093651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9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9600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9600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45384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45384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8116800" y="13992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6"/>
          </p:nvPr>
        </p:nvSpPr>
        <p:spPr>
          <a:xfrm>
            <a:off x="8116800" y="4821633"/>
            <a:ext cx="31152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-1747377" y="-1605332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110" name="Google Shape;110;p14"/>
          <p:cNvSpPr/>
          <p:nvPr/>
        </p:nvSpPr>
        <p:spPr>
          <a:xfrm>
            <a:off x="-910665" y="5678933"/>
            <a:ext cx="2050425" cy="205038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4"/>
          <p:cNvSpPr/>
          <p:nvPr/>
        </p:nvSpPr>
        <p:spPr>
          <a:xfrm>
            <a:off x="10925736" y="5678933"/>
            <a:ext cx="2050425" cy="205038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0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7176667" y="2207867"/>
            <a:ext cx="50056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949867" y="1557600"/>
            <a:ext cx="10288800" cy="53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94398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336707" y="-3740308"/>
            <a:ext cx="12658877" cy="1316666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6096000" y="3137800"/>
            <a:ext cx="51360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096000" y="1852433"/>
            <a:ext cx="51360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0166336" y="5553378"/>
            <a:ext cx="1380701" cy="138066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409315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69766" y="0"/>
            <a:ext cx="11231913" cy="6857917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16"/>
          <p:cNvSpPr/>
          <p:nvPr/>
        </p:nvSpPr>
        <p:spPr>
          <a:xfrm flipH="1">
            <a:off x="318780" y="5803765"/>
            <a:ext cx="1282451" cy="128241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16"/>
          <p:cNvSpPr/>
          <p:nvPr/>
        </p:nvSpPr>
        <p:spPr>
          <a:xfrm flipH="1">
            <a:off x="11143543" y="587484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478042" y="1469571"/>
            <a:ext cx="481863" cy="48186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960000" y="3137800"/>
            <a:ext cx="51360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60000" y="1852433"/>
            <a:ext cx="51360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5767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4567957" y="-599771"/>
            <a:ext cx="8287887" cy="8057533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117967" y="906171"/>
            <a:ext cx="34804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1187533" y="880124"/>
            <a:ext cx="93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2117967" y="1988133"/>
            <a:ext cx="29120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6163600" y="906171"/>
            <a:ext cx="24764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5233167" y="880124"/>
            <a:ext cx="93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6163600" y="1988133"/>
            <a:ext cx="29488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4237400" y="3596839"/>
            <a:ext cx="2739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3306967" y="3570791"/>
            <a:ext cx="93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4237400" y="4678800"/>
            <a:ext cx="29488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8283033" y="3596839"/>
            <a:ext cx="2912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7352600" y="3570791"/>
            <a:ext cx="93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8283033" y="4678800"/>
            <a:ext cx="29488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42341" y="4725273"/>
            <a:ext cx="1833849" cy="18337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17"/>
          <p:cNvSpPr/>
          <p:nvPr/>
        </p:nvSpPr>
        <p:spPr>
          <a:xfrm>
            <a:off x="0" y="4054568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306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053367" y="4332033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2539133" y="2444333"/>
            <a:ext cx="7113600" cy="1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863600" y="5842857"/>
            <a:ext cx="1930395" cy="193039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0272976" y="5555088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18"/>
          <p:cNvSpPr/>
          <p:nvPr/>
        </p:nvSpPr>
        <p:spPr>
          <a:xfrm rot="10800000" flipH="1">
            <a:off x="9301624" y="-1605332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147" name="Google Shape;147;p18"/>
          <p:cNvSpPr/>
          <p:nvPr/>
        </p:nvSpPr>
        <p:spPr>
          <a:xfrm>
            <a:off x="10272976" y="5316528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281044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s 2">
  <p:cSld name="Title and two colums 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3314017" y="1829700"/>
            <a:ext cx="32324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2"/>
          </p:nvPr>
        </p:nvSpPr>
        <p:spPr>
          <a:xfrm>
            <a:off x="3314017" y="2369933"/>
            <a:ext cx="54416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899980">
            <a:off x="6997507" y="2888605"/>
            <a:ext cx="8287789" cy="805743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08683" y="368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9003083" y="6137990"/>
            <a:ext cx="522763" cy="522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rot="9450036" flipH="1">
            <a:off x="-421110" y="4490893"/>
            <a:ext cx="2064743" cy="2550696"/>
          </a:xfrm>
          <a:custGeom>
            <a:avLst/>
            <a:gdLst/>
            <a:ahLst/>
            <a:cxnLst/>
            <a:rect l="l" t="t" r="r" b="b"/>
            <a:pathLst>
              <a:path w="260480" h="68867" extrusionOk="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19"/>
          <p:cNvSpPr/>
          <p:nvPr/>
        </p:nvSpPr>
        <p:spPr>
          <a:xfrm rot="9450036" flipH="1">
            <a:off x="-38014" y="4764960"/>
            <a:ext cx="1498809" cy="2302987"/>
          </a:xfrm>
          <a:custGeom>
            <a:avLst/>
            <a:gdLst/>
            <a:ahLst/>
            <a:cxnLst/>
            <a:rect l="l" t="t" r="r" b="b"/>
            <a:pathLst>
              <a:path w="189084" h="62179" extrusionOk="0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19"/>
          <p:cNvSpPr/>
          <p:nvPr/>
        </p:nvSpPr>
        <p:spPr>
          <a:xfrm rot="9450036" flipH="1">
            <a:off x="-38014" y="4764960"/>
            <a:ext cx="1498809" cy="2302987"/>
          </a:xfrm>
          <a:custGeom>
            <a:avLst/>
            <a:gdLst/>
            <a:ahLst/>
            <a:cxnLst/>
            <a:rect l="l" t="t" r="r" b="b"/>
            <a:pathLst>
              <a:path w="189084" h="62179" fill="none" extrusionOk="0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19"/>
          <p:cNvSpPr/>
          <p:nvPr/>
        </p:nvSpPr>
        <p:spPr>
          <a:xfrm rot="9450036" flipH="1">
            <a:off x="712948" y="5414914"/>
            <a:ext cx="474269" cy="146708"/>
          </a:xfrm>
          <a:custGeom>
            <a:avLst/>
            <a:gdLst/>
            <a:ahLst/>
            <a:cxnLst/>
            <a:rect l="l" t="t" r="r" b="b"/>
            <a:pathLst>
              <a:path w="59832" h="3961" extrusionOk="0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19"/>
          <p:cNvSpPr/>
          <p:nvPr/>
        </p:nvSpPr>
        <p:spPr>
          <a:xfrm rot="9450036" flipH="1">
            <a:off x="478072" y="5192388"/>
            <a:ext cx="169409" cy="496568"/>
          </a:xfrm>
          <a:custGeom>
            <a:avLst/>
            <a:gdLst/>
            <a:ahLst/>
            <a:cxnLst/>
            <a:rect l="l" t="t" r="r" b="b"/>
            <a:pathLst>
              <a:path w="21372" h="13407" extrusionOk="0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19"/>
          <p:cNvSpPr/>
          <p:nvPr/>
        </p:nvSpPr>
        <p:spPr>
          <a:xfrm rot="9450036" flipH="1">
            <a:off x="320665" y="5955569"/>
            <a:ext cx="263649" cy="393825"/>
          </a:xfrm>
          <a:custGeom>
            <a:avLst/>
            <a:gdLst/>
            <a:ahLst/>
            <a:cxnLst/>
            <a:rect l="l" t="t" r="r" b="b"/>
            <a:pathLst>
              <a:path w="33261" h="10633" extrusionOk="0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19"/>
          <p:cNvSpPr/>
          <p:nvPr/>
        </p:nvSpPr>
        <p:spPr>
          <a:xfrm rot="9450036" flipH="1">
            <a:off x="625587" y="6165299"/>
            <a:ext cx="472121" cy="25075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1" name="Google Shape;161;p19"/>
          <p:cNvSpPr/>
          <p:nvPr/>
        </p:nvSpPr>
        <p:spPr>
          <a:xfrm rot="9450036" flipH="1">
            <a:off x="498743" y="6764641"/>
            <a:ext cx="605448" cy="26260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19"/>
          <p:cNvSpPr/>
          <p:nvPr/>
        </p:nvSpPr>
        <p:spPr>
          <a:xfrm rot="9450036" flipH="1">
            <a:off x="136718" y="6467091"/>
            <a:ext cx="317329" cy="508495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 flipH="1">
            <a:off x="5523217" y="3614067"/>
            <a:ext cx="32324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 flipH="1">
            <a:off x="2765617" y="4154300"/>
            <a:ext cx="59900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1372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3">
  <p:cSld name="Title and three colum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960000" y="42676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2"/>
          </p:nvPr>
        </p:nvSpPr>
        <p:spPr>
          <a:xfrm>
            <a:off x="4578600" y="36620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3"/>
          </p:nvPr>
        </p:nvSpPr>
        <p:spPr>
          <a:xfrm>
            <a:off x="960000" y="51868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4"/>
          </p:nvPr>
        </p:nvSpPr>
        <p:spPr>
          <a:xfrm>
            <a:off x="4578600" y="45812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43276" y="1522879"/>
            <a:ext cx="959040" cy="132584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2" name="Google Shape;172;p20"/>
          <p:cNvSpPr/>
          <p:nvPr/>
        </p:nvSpPr>
        <p:spPr>
          <a:xfrm>
            <a:off x="643276" y="1761439"/>
            <a:ext cx="414819" cy="13108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3" name="Google Shape;173;p20"/>
          <p:cNvSpPr/>
          <p:nvPr/>
        </p:nvSpPr>
        <p:spPr>
          <a:xfrm rot="-4958421" flipH="1">
            <a:off x="7832935" y="2422786"/>
            <a:ext cx="8287984" cy="8057628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flipH="1">
            <a:off x="10924432" y="420523"/>
            <a:ext cx="1833849" cy="18337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5"/>
          </p:nvPr>
        </p:nvSpPr>
        <p:spPr>
          <a:xfrm>
            <a:off x="8197200" y="29508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32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6"/>
          </p:nvPr>
        </p:nvSpPr>
        <p:spPr>
          <a:xfrm>
            <a:off x="8197200" y="3870000"/>
            <a:ext cx="3034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1297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960000" y="211879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960000" y="2665400"/>
            <a:ext cx="321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 idx="2"/>
          </p:nvPr>
        </p:nvSpPr>
        <p:spPr>
          <a:xfrm>
            <a:off x="960000" y="389136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3"/>
          </p:nvPr>
        </p:nvSpPr>
        <p:spPr>
          <a:xfrm>
            <a:off x="960000" y="4437969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1064151" y="7535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219268" y="5755568"/>
            <a:ext cx="2120929" cy="2120929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 idx="4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3201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Title and three colums 2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600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9600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45384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45384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81168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8116800" y="40131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960000" y="5410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0466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594484" y="17023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"/>
          </p:nvPr>
        </p:nvSpPr>
        <p:spPr>
          <a:xfrm>
            <a:off x="1594500" y="2281167"/>
            <a:ext cx="3822800" cy="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2"/>
          </p:nvPr>
        </p:nvSpPr>
        <p:spPr>
          <a:xfrm>
            <a:off x="6774724" y="17023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3"/>
          </p:nvPr>
        </p:nvSpPr>
        <p:spPr>
          <a:xfrm>
            <a:off x="6774736" y="2281167"/>
            <a:ext cx="3822800" cy="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4"/>
          </p:nvPr>
        </p:nvSpPr>
        <p:spPr>
          <a:xfrm>
            <a:off x="1594484" y="4115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5"/>
          </p:nvPr>
        </p:nvSpPr>
        <p:spPr>
          <a:xfrm>
            <a:off x="1594500" y="4693867"/>
            <a:ext cx="3822800" cy="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6"/>
          </p:nvPr>
        </p:nvSpPr>
        <p:spPr>
          <a:xfrm>
            <a:off x="6774724" y="4115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6774736" y="4693867"/>
            <a:ext cx="3822800" cy="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 rot="4958421">
            <a:off x="-3920699" y="3423086"/>
            <a:ext cx="8287984" cy="8057628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1110641" y="5630490"/>
            <a:ext cx="1833849" cy="18337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8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6168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366400" y="1580400"/>
            <a:ext cx="241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1366400" y="2159233"/>
            <a:ext cx="24100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2"/>
          </p:nvPr>
        </p:nvSpPr>
        <p:spPr>
          <a:xfrm>
            <a:off x="1366067" y="4130117"/>
            <a:ext cx="241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3"/>
          </p:nvPr>
        </p:nvSpPr>
        <p:spPr>
          <a:xfrm>
            <a:off x="1366067" y="4708951"/>
            <a:ext cx="24100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4"/>
          </p:nvPr>
        </p:nvSpPr>
        <p:spPr>
          <a:xfrm>
            <a:off x="8415267" y="1580400"/>
            <a:ext cx="241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5"/>
          </p:nvPr>
        </p:nvSpPr>
        <p:spPr>
          <a:xfrm>
            <a:off x="8415267" y="2159233"/>
            <a:ext cx="24100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6"/>
          </p:nvPr>
        </p:nvSpPr>
        <p:spPr>
          <a:xfrm>
            <a:off x="8415600" y="4130133"/>
            <a:ext cx="2410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7"/>
          </p:nvPr>
        </p:nvSpPr>
        <p:spPr>
          <a:xfrm>
            <a:off x="8415600" y="4708967"/>
            <a:ext cx="2410000" cy="1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1421784" y="59461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1232001" y="477467"/>
            <a:ext cx="4063735" cy="4063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21851" y="59461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407687" y="6234271"/>
            <a:ext cx="1376287" cy="137620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4"/>
          <p:cNvSpPr txBox="1">
            <a:spLocks noGrp="1"/>
          </p:cNvSpPr>
          <p:nvPr>
            <p:ph type="title" idx="8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1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0001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0000" y="2822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4559025" y="2822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960000" y="4459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96000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4559025" y="4459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7"/>
          </p:nvPr>
        </p:nvSpPr>
        <p:spPr>
          <a:xfrm>
            <a:off x="4559025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9"/>
          </p:nvPr>
        </p:nvSpPr>
        <p:spPr>
          <a:xfrm>
            <a:off x="8158060" y="2822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idx="13"/>
          </p:nvPr>
        </p:nvSpPr>
        <p:spPr>
          <a:xfrm>
            <a:off x="8158060" y="4459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4"/>
          </p:nvPr>
        </p:nvSpPr>
        <p:spPr>
          <a:xfrm>
            <a:off x="815806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rot="5400000">
            <a:off x="-2096977" y="4097335"/>
            <a:ext cx="4561377" cy="443459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34" name="Google Shape;234;p25"/>
          <p:cNvSpPr/>
          <p:nvPr/>
        </p:nvSpPr>
        <p:spPr>
          <a:xfrm>
            <a:off x="11055572" y="5756899"/>
            <a:ext cx="2073649" cy="207352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5" name="Google Shape;235;p25"/>
          <p:cNvSpPr/>
          <p:nvPr/>
        </p:nvSpPr>
        <p:spPr>
          <a:xfrm>
            <a:off x="11350800" y="1509101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title" idx="15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89156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 hasCustomPrompt="1"/>
          </p:nvPr>
        </p:nvSpPr>
        <p:spPr>
          <a:xfrm>
            <a:off x="1712000" y="1690751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1712000" y="263211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4265900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3"/>
          </p:nvPr>
        </p:nvSpPr>
        <p:spPr>
          <a:xfrm>
            <a:off x="1712000" y="520726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 rot="4958421">
            <a:off x="-3463499" y="2422786"/>
            <a:ext cx="8287984" cy="8057628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315641" y="420523"/>
            <a:ext cx="1833849" cy="18337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7522035" y="-3435841"/>
            <a:ext cx="8288044" cy="8057688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10575916" y="5019768"/>
            <a:ext cx="670704" cy="670704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709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6589600" cy="14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960000" y="2178233"/>
            <a:ext cx="6589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960000" y="4165833"/>
            <a:ext cx="5136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lang="en" sz="1600" b="1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6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7"/>
          <p:cNvSpPr/>
          <p:nvPr/>
        </p:nvSpPr>
        <p:spPr>
          <a:xfrm rot="-1767966">
            <a:off x="5481890" y="-738093"/>
            <a:ext cx="8287733" cy="80573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>
            <a:off x="11315743" y="2878267"/>
            <a:ext cx="802583" cy="1164867"/>
          </a:xfrm>
          <a:custGeom>
            <a:avLst/>
            <a:gdLst/>
            <a:ahLst/>
            <a:cxnLst/>
            <a:rect l="l" t="t" r="r" b="b"/>
            <a:pathLst>
              <a:path w="112459" h="34946" extrusionOk="0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11528952" y="4879234"/>
            <a:ext cx="464697" cy="578033"/>
          </a:xfrm>
          <a:custGeom>
            <a:avLst/>
            <a:gdLst/>
            <a:ahLst/>
            <a:cxnLst/>
            <a:rect l="l" t="t" r="r" b="b"/>
            <a:pathLst>
              <a:path w="65114" h="17341" extrusionOk="0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10300345" y="4615200"/>
            <a:ext cx="756195" cy="773200"/>
          </a:xfrm>
          <a:custGeom>
            <a:avLst/>
            <a:gdLst/>
            <a:ahLst/>
            <a:cxnLst/>
            <a:rect l="l" t="t" r="r" b="b"/>
            <a:pathLst>
              <a:path w="105959" h="23196" extrusionOk="0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w="28575" cap="flat" cmpd="sng">
            <a:solidFill>
              <a:srgbClr val="FFDA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10246605" y="3722201"/>
            <a:ext cx="865792" cy="949233"/>
          </a:xfrm>
          <a:custGeom>
            <a:avLst/>
            <a:gdLst/>
            <a:ahLst/>
            <a:cxnLst/>
            <a:rect l="l" t="t" r="r" b="b"/>
            <a:pathLst>
              <a:path w="121316" h="28477" extrusionOk="0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10546417" y="4840033"/>
            <a:ext cx="743627" cy="1244467"/>
          </a:xfrm>
          <a:custGeom>
            <a:avLst/>
            <a:gdLst/>
            <a:ahLst/>
            <a:cxnLst/>
            <a:rect l="l" t="t" r="r" b="b"/>
            <a:pathLst>
              <a:path w="104198" h="37334" extrusionOk="0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10579275" y="4007200"/>
            <a:ext cx="735120" cy="2130933"/>
          </a:xfrm>
          <a:custGeom>
            <a:avLst/>
            <a:gdLst/>
            <a:ahLst/>
            <a:cxnLst/>
            <a:rect l="l" t="t" r="r" b="b"/>
            <a:pathLst>
              <a:path w="103006" h="63928" extrusionOk="0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11282885" y="3236301"/>
            <a:ext cx="560379" cy="2237967"/>
          </a:xfrm>
          <a:custGeom>
            <a:avLst/>
            <a:gdLst/>
            <a:ahLst/>
            <a:cxnLst/>
            <a:rect l="l" t="t" r="r" b="b"/>
            <a:pathLst>
              <a:path w="78521" h="67139" extrusionOk="0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11425734" y="5051301"/>
            <a:ext cx="344073" cy="994367"/>
          </a:xfrm>
          <a:custGeom>
            <a:avLst/>
            <a:gdLst/>
            <a:ahLst/>
            <a:cxnLst/>
            <a:rect l="l" t="t" r="r" b="b"/>
            <a:pathLst>
              <a:path w="48212" h="29831" extrusionOk="0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10518963" y="4081268"/>
            <a:ext cx="491952" cy="422433"/>
          </a:xfrm>
          <a:custGeom>
            <a:avLst/>
            <a:gdLst/>
            <a:ahLst/>
            <a:cxnLst/>
            <a:rect l="l" t="t" r="r" b="b"/>
            <a:pathLst>
              <a:path w="68933" h="12673" extrusionOk="0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10334559" y="3821767"/>
            <a:ext cx="461221" cy="435967"/>
          </a:xfrm>
          <a:custGeom>
            <a:avLst/>
            <a:gdLst/>
            <a:ahLst/>
            <a:cxnLst/>
            <a:rect l="l" t="t" r="r" b="b"/>
            <a:pathLst>
              <a:path w="64627" h="13079" extrusionOk="0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10242746" y="3733467"/>
            <a:ext cx="382540" cy="326500"/>
          </a:xfrm>
          <a:custGeom>
            <a:avLst/>
            <a:gdLst/>
            <a:ahLst/>
            <a:cxnLst/>
            <a:rect l="l" t="t" r="r" b="b"/>
            <a:pathLst>
              <a:path w="53602" h="9795" extrusionOk="0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11560845" y="5136134"/>
            <a:ext cx="319916" cy="185633"/>
          </a:xfrm>
          <a:custGeom>
            <a:avLst/>
            <a:gdLst/>
            <a:ahLst/>
            <a:cxnLst/>
            <a:rect l="l" t="t" r="r" b="b"/>
            <a:pathLst>
              <a:path w="44827" h="5569" extrusionOk="0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11681268" y="4957634"/>
            <a:ext cx="288800" cy="198300"/>
          </a:xfrm>
          <a:custGeom>
            <a:avLst/>
            <a:gdLst/>
            <a:ahLst/>
            <a:cxnLst/>
            <a:rect l="l" t="t" r="r" b="b"/>
            <a:pathLst>
              <a:path w="40467" h="5949" extrusionOk="0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11331593" y="3419301"/>
            <a:ext cx="702648" cy="414967"/>
          </a:xfrm>
          <a:custGeom>
            <a:avLst/>
            <a:gdLst/>
            <a:ahLst/>
            <a:cxnLst/>
            <a:rect l="l" t="t" r="r" b="b"/>
            <a:pathLst>
              <a:path w="98456" h="12449" extrusionOk="0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11490678" y="3059867"/>
            <a:ext cx="626492" cy="461467"/>
          </a:xfrm>
          <a:custGeom>
            <a:avLst/>
            <a:gdLst/>
            <a:ahLst/>
            <a:cxnLst/>
            <a:rect l="l" t="t" r="r" b="b"/>
            <a:pathLst>
              <a:path w="87785" h="13844" extrusionOk="0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10601121" y="4987301"/>
            <a:ext cx="408639" cy="301700"/>
          </a:xfrm>
          <a:custGeom>
            <a:avLst/>
            <a:gdLst/>
            <a:ahLst/>
            <a:cxnLst/>
            <a:rect l="l" t="t" r="r" b="b"/>
            <a:pathLst>
              <a:path w="57259" h="9051" extrusionOk="0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10404148" y="4747901"/>
            <a:ext cx="419851" cy="323033"/>
          </a:xfrm>
          <a:custGeom>
            <a:avLst/>
            <a:gdLst/>
            <a:ahLst/>
            <a:cxnLst/>
            <a:rect l="l" t="t" r="r" b="b"/>
            <a:pathLst>
              <a:path w="58830" h="9691" extrusionOk="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10304213" y="4644867"/>
            <a:ext cx="300968" cy="216167"/>
          </a:xfrm>
          <a:custGeom>
            <a:avLst/>
            <a:gdLst/>
            <a:ahLst/>
            <a:cxnLst/>
            <a:rect l="l" t="t" r="r" b="b"/>
            <a:pathLst>
              <a:path w="42172" h="6485" extrusionOk="0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11764198" y="4884267"/>
            <a:ext cx="87767" cy="171933"/>
          </a:xfrm>
          <a:custGeom>
            <a:avLst/>
            <a:gdLst/>
            <a:ahLst/>
            <a:cxnLst/>
            <a:rect l="l" t="t" r="r" b="b"/>
            <a:pathLst>
              <a:path w="12298" h="5158" extrusionOk="0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11762264" y="4995967"/>
            <a:ext cx="208769" cy="59533"/>
          </a:xfrm>
          <a:custGeom>
            <a:avLst/>
            <a:gdLst/>
            <a:ahLst/>
            <a:cxnLst/>
            <a:rect l="l" t="t" r="r" b="b"/>
            <a:pathLst>
              <a:path w="29253" h="1786" extrusionOk="0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1" name="Google Shape;271;p27"/>
          <p:cNvSpPr/>
          <p:nvPr/>
        </p:nvSpPr>
        <p:spPr>
          <a:xfrm>
            <a:off x="10486533" y="953107"/>
            <a:ext cx="637800" cy="6378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621732" y="5874587"/>
            <a:ext cx="1720103" cy="172002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30886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 rot="-899980" flipH="1">
            <a:off x="-3620624" y="2888605"/>
            <a:ext cx="8287789" cy="805743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 flipH="1">
            <a:off x="10353354" y="368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 flipH="1">
            <a:off x="2138825" y="6137990"/>
            <a:ext cx="522763" cy="522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 flipH="1">
            <a:off x="1133154" y="10724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 flipH="1">
            <a:off x="10777034" y="5433234"/>
            <a:ext cx="1932365" cy="193225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9885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-6545385">
            <a:off x="7846273" y="-4147055"/>
            <a:ext cx="8287935" cy="805758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5949368" y="6137990"/>
            <a:ext cx="522763" cy="522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10880685" y="5786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-1016917" y="5365164"/>
            <a:ext cx="2779721" cy="2779609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960000" y="4657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6725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7846273" y="-4147055"/>
            <a:ext cx="8287935" cy="805758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0880685" y="5786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1016917" y="5365164"/>
            <a:ext cx="2779721" cy="2779609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67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3620624" y="2888605"/>
            <a:ext cx="8287789" cy="805743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10353354" y="3687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2138825" y="6137990"/>
            <a:ext cx="522763" cy="52273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1133154" y="1072401"/>
            <a:ext cx="702636" cy="70260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10777034" y="5433234"/>
            <a:ext cx="1932365" cy="1932255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88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59012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89344" y="2088600"/>
            <a:ext cx="74204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10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10747600" y="5216800"/>
            <a:ext cx="18508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sz="24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37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16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552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0412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3799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6910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FEE9-3822-B61D-C8F0-64B3986F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000" y="1860544"/>
            <a:ext cx="6090000" cy="2736800"/>
          </a:xfrm>
        </p:spPr>
        <p:txBody>
          <a:bodyPr/>
          <a:lstStyle/>
          <a:p>
            <a:r>
              <a:rPr lang="en-CA" dirty="0"/>
              <a:t>Nat v2.0 (Neat Assorting Technology)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9782-2B79-9320-9A74-D6B7570E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4410532"/>
            <a:ext cx="3974000" cy="1056800"/>
          </a:xfrm>
        </p:spPr>
        <p:txBody>
          <a:bodyPr/>
          <a:lstStyle/>
          <a:p>
            <a:r>
              <a:rPr lang="en-CA" dirty="0"/>
              <a:t>By- Maheen Aftab, Rayna Young, Mehak Kaur</a:t>
            </a:r>
          </a:p>
        </p:txBody>
      </p:sp>
      <p:pic>
        <p:nvPicPr>
          <p:cNvPr id="1026" name="Picture 2" descr="Robot PNG transparent image download, size: 1099x984px">
            <a:extLst>
              <a:ext uri="{FF2B5EF4-FFF2-40B4-BE49-F238E27FC236}">
                <a16:creationId xmlns:a16="http://schemas.microsoft.com/office/drawing/2014/main" id="{CD00D141-3B64-11CE-528C-205C68691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299" y="2088400"/>
            <a:ext cx="5160369" cy="46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8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D85A-F028-829E-515C-549235C2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B158A-FD39-389D-5627-9504E13A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310697"/>
            <a:ext cx="6070065" cy="3392013"/>
          </a:xfrm>
        </p:spPr>
        <p:txBody>
          <a:bodyPr/>
          <a:lstStyle/>
          <a:p>
            <a:r>
              <a:rPr lang="en-CA" sz="2400" dirty="0"/>
              <a:t>Focus on the problem</a:t>
            </a:r>
          </a:p>
          <a:p>
            <a:pPr lvl="1"/>
            <a:r>
              <a:rPr lang="en-CA" sz="2000" dirty="0"/>
              <a:t>Positions of compartments and shape of objects</a:t>
            </a:r>
          </a:p>
          <a:p>
            <a:pPr marL="795847" lvl="1" indent="0">
              <a:buNone/>
            </a:pPr>
            <a:endParaRPr lang="en-CA" sz="2400" dirty="0"/>
          </a:p>
          <a:p>
            <a:r>
              <a:rPr lang="en-CA" sz="2400" dirty="0"/>
              <a:t>Found resources</a:t>
            </a:r>
          </a:p>
          <a:p>
            <a:r>
              <a:rPr lang="en-CA" sz="2400" dirty="0"/>
              <a:t>Made a plan</a:t>
            </a:r>
          </a:p>
          <a:p>
            <a:r>
              <a:rPr lang="en-CA" sz="2400" dirty="0"/>
              <a:t>Started development</a:t>
            </a:r>
          </a:p>
          <a:p>
            <a:pPr lvl="1"/>
            <a:endParaRPr lang="en-CA" dirty="0"/>
          </a:p>
        </p:txBody>
      </p:sp>
      <p:pic>
        <p:nvPicPr>
          <p:cNvPr id="5" name="Picture 4" descr="A white board with red writing on it&#10;&#10;Description automatically generated">
            <a:extLst>
              <a:ext uri="{FF2B5EF4-FFF2-40B4-BE49-F238E27FC236}">
                <a16:creationId xmlns:a16="http://schemas.microsoft.com/office/drawing/2014/main" id="{54B663EA-E5DD-2C44-6974-0F87D93FC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t="16248" r="11603" b="25185"/>
          <a:stretch/>
        </p:blipFill>
        <p:spPr>
          <a:xfrm>
            <a:off x="7385539" y="1717711"/>
            <a:ext cx="3938954" cy="4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CD7ACD-8EBF-9FA2-5369-CF931855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14548"/>
            <a:ext cx="5136000" cy="2224400"/>
          </a:xfrm>
        </p:spPr>
        <p:txBody>
          <a:bodyPr/>
          <a:lstStyle/>
          <a:p>
            <a:r>
              <a:rPr lang="en-CA" dirty="0"/>
              <a:t>Planned to use the </a:t>
            </a:r>
            <a:r>
              <a:rPr lang="en-CA" dirty="0" err="1"/>
              <a:t>SmartCar</a:t>
            </a:r>
            <a:r>
              <a:rPr lang="en-CA" dirty="0"/>
              <a:t> module with the Arduino Uno</a:t>
            </a:r>
          </a:p>
          <a:p>
            <a:r>
              <a:rPr lang="en-CA" dirty="0"/>
              <a:t>For easy and quicker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D6C88-0B42-857E-6F4F-EE5AAE36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1: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64033-8B2E-F84B-DA33-23C7EB03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3382820"/>
            <a:ext cx="3616690" cy="2756128"/>
          </a:xfrm>
          <a:prstGeom prst="rect">
            <a:avLst/>
          </a:prstGeom>
        </p:spPr>
      </p:pic>
      <p:pic>
        <p:nvPicPr>
          <p:cNvPr id="9" name="Picture 8" descr="A drawing of a person holding a sign&#10;&#10;Description automatically generated">
            <a:extLst>
              <a:ext uri="{FF2B5EF4-FFF2-40B4-BE49-F238E27FC236}">
                <a16:creationId xmlns:a16="http://schemas.microsoft.com/office/drawing/2014/main" id="{07DBD25D-1742-D1DD-330F-A597D1951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719052"/>
            <a:ext cx="5751871" cy="23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47693F-2F2A-6BC0-6AEF-66D84F47A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667" y="3185653"/>
            <a:ext cx="4144800" cy="2740364"/>
          </a:xfrm>
        </p:spPr>
        <p:txBody>
          <a:bodyPr/>
          <a:lstStyle/>
          <a:p>
            <a:r>
              <a:rPr lang="en-CA" dirty="0"/>
              <a:t>Decided to use the IR Remote control to achieve the base control</a:t>
            </a:r>
          </a:p>
          <a:p>
            <a:endParaRPr lang="en-CA" dirty="0"/>
          </a:p>
          <a:p>
            <a:r>
              <a:rPr lang="en-CA" dirty="0"/>
              <a:t>Then switch to sensors for an automated robot</a:t>
            </a:r>
          </a:p>
          <a:p>
            <a:endParaRPr lang="en-CA" dirty="0"/>
          </a:p>
          <a:p>
            <a:r>
              <a:rPr lang="en-CA" dirty="0"/>
              <a:t>Debugged for 5 hours </a:t>
            </a:r>
          </a:p>
          <a:p>
            <a:endParaRPr lang="en-CA" dirty="0"/>
          </a:p>
          <a:p>
            <a:r>
              <a:rPr lang="en-CA" dirty="0"/>
              <a:t>Received help from Samson Hua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66208-BD74-5C00-D2DE-4874007D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67" y="1107167"/>
            <a:ext cx="4144800" cy="1568800"/>
          </a:xfrm>
        </p:spPr>
        <p:txBody>
          <a:bodyPr/>
          <a:lstStyle/>
          <a:p>
            <a:r>
              <a:rPr lang="en-CA" dirty="0"/>
              <a:t>Step 2: Debugging</a:t>
            </a:r>
          </a:p>
        </p:txBody>
      </p:sp>
      <p:pic>
        <p:nvPicPr>
          <p:cNvPr id="2050" name="Picture 2" descr="Infrared Remote Control Interfacing with Arduino Uno">
            <a:extLst>
              <a:ext uri="{FF2B5EF4-FFF2-40B4-BE49-F238E27FC236}">
                <a16:creationId xmlns:a16="http://schemas.microsoft.com/office/drawing/2014/main" id="{F70558A7-296F-E9F5-39F1-77CB4ECB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1" y="1296783"/>
            <a:ext cx="4324810" cy="43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0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C3EEC4-3084-EEAE-5B4C-289B4E24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17904"/>
            <a:ext cx="5136000" cy="2224400"/>
          </a:xfrm>
        </p:spPr>
        <p:txBody>
          <a:bodyPr/>
          <a:lstStyle/>
          <a:p>
            <a:r>
              <a:rPr lang="en-CA" dirty="0"/>
              <a:t>Switched from using the IR Remote to the Remote Control module through our phones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7E334-3933-6C5D-CC49-4FDB99D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51" y="1498467"/>
            <a:ext cx="7364361" cy="1282400"/>
          </a:xfrm>
        </p:spPr>
        <p:txBody>
          <a:bodyPr/>
          <a:lstStyle/>
          <a:p>
            <a:r>
              <a:rPr lang="en-CA" dirty="0"/>
              <a:t>Step 4: </a:t>
            </a:r>
            <a:br>
              <a:rPr lang="en-CA" dirty="0"/>
            </a:br>
            <a:r>
              <a:rPr lang="en-CA" sz="6000" dirty="0"/>
              <a:t>Adjusted Strategies</a:t>
            </a:r>
          </a:p>
        </p:txBody>
      </p:sp>
      <p:pic>
        <p:nvPicPr>
          <p:cNvPr id="3074" name="Picture 2" descr="RemoteXY - управление Arduino со смартфона | VK">
            <a:extLst>
              <a:ext uri="{FF2B5EF4-FFF2-40B4-BE49-F238E27FC236}">
                <a16:creationId xmlns:a16="http://schemas.microsoft.com/office/drawing/2014/main" id="{3765F04B-1C46-619C-CFA4-FC7F2B3E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4" y="1552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9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5AD8A6-791A-B4D1-6E00-E73E7CC4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3373773"/>
            <a:ext cx="5136000" cy="2224400"/>
          </a:xfrm>
        </p:spPr>
        <p:txBody>
          <a:bodyPr/>
          <a:lstStyle/>
          <a:p>
            <a:r>
              <a:rPr lang="en-CA" dirty="0"/>
              <a:t>Testing and Fine-tuning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FD1DD-2DC5-770E-ACD1-ABE4DEE7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016689"/>
            <a:ext cx="5136000" cy="1282400"/>
          </a:xfrm>
        </p:spPr>
        <p:txBody>
          <a:bodyPr/>
          <a:lstStyle/>
          <a:p>
            <a:r>
              <a:rPr lang="en-CA" dirty="0"/>
              <a:t>Step 5: Testing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849967F-93CC-A5BF-321A-04924EAB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" t="6838" r="6411" b="13309"/>
          <a:stretch/>
        </p:blipFill>
        <p:spPr>
          <a:xfrm>
            <a:off x="4657319" y="1259827"/>
            <a:ext cx="6574681" cy="4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90FF-098E-B07F-003B-AEEA547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1FA4C-CB6E-4AAE-1E93-55B9C74D2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7873316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Artificial Intelligence (AI) Startup Business Plan _ by Slidesgo</Template>
  <TotalTime>42</TotalTime>
  <Words>121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Advent Pro</vt:lpstr>
      <vt:lpstr>Aptos</vt:lpstr>
      <vt:lpstr>Arial</vt:lpstr>
      <vt:lpstr>Bebas Neue</vt:lpstr>
      <vt:lpstr>Comfortaa</vt:lpstr>
      <vt:lpstr>Nunito</vt:lpstr>
      <vt:lpstr>Proxima Nova</vt:lpstr>
      <vt:lpstr>Proxima Nova Semibold</vt:lpstr>
      <vt:lpstr>Raleway</vt:lpstr>
      <vt:lpstr>Raleway Medium</vt:lpstr>
      <vt:lpstr>Artificial Intelligence (AI) Startup Business Plan by Slidesgo</vt:lpstr>
      <vt:lpstr>Slidesgo Final Pages</vt:lpstr>
      <vt:lpstr>Crobot Pitch Deck by Slidesgo</vt:lpstr>
      <vt:lpstr>1_Slidesgo Final Pages</vt:lpstr>
      <vt:lpstr>Nat v2.0 (Neat Assorting Technology)</vt:lpstr>
      <vt:lpstr>Team Strategy</vt:lpstr>
      <vt:lpstr>Step 1: Planning</vt:lpstr>
      <vt:lpstr>Step 2: Debugging</vt:lpstr>
      <vt:lpstr>Step 4:  Adjusted Strategies</vt:lpstr>
      <vt:lpstr>Step 5: Testing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maheen aftab</dc:creator>
  <cp:lastModifiedBy>maheen aftab</cp:lastModifiedBy>
  <cp:revision>1</cp:revision>
  <dcterms:created xsi:type="dcterms:W3CDTF">2024-10-06T00:34:03Z</dcterms:created>
  <dcterms:modified xsi:type="dcterms:W3CDTF">2024-10-06T01:16:47Z</dcterms:modified>
</cp:coreProperties>
</file>