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Poppins Light" panose="00000400000000000000" pitchFamily="2" charset="0"/>
      <p:regular r:id="rId12"/>
    </p:embeddedFont>
    <p:embeddedFont>
      <p:font typeface="Roboto Light" panose="020F0502020204030204" pitchFamily="2" charset="0"/>
      <p:regular r:id="rId13"/>
    </p:embeddedFont>
  </p:embeddedFontLst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315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Advanced Flight Booking System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This presentation will showcase the features and functionalities of an advanced flight booking system designed to provide a seamless and efficient user experience.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756440" y="5467112"/>
            <a:ext cx="238410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C759A-6C71-D3CA-AFDE-52B35A969E59}"/>
              </a:ext>
            </a:extLst>
          </p:cNvPr>
          <p:cNvSpPr txBox="1"/>
          <p:nvPr/>
        </p:nvSpPr>
        <p:spPr>
          <a:xfrm>
            <a:off x="12788537" y="6936377"/>
            <a:ext cx="1750423" cy="12932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Core Components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Flight Data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The system stores flight information in a structured format, including flight ID, source, destination, departure time, total seats, available seats, and price. This data is efficiently managed using a combination of data structures.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Search and Booking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21540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Users can search for flights based on source, destination, and maximum price. The system prioritizes available flights and sorts them by price, providing a user-friendly search experience.</a:t>
            </a:r>
            <a:endParaRPr lang="en-US" sz="17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1BA240-123E-3446-7E1D-2768BAF21173}"/>
              </a:ext>
            </a:extLst>
          </p:cNvPr>
          <p:cNvSpPr txBox="1"/>
          <p:nvPr/>
        </p:nvSpPr>
        <p:spPr>
          <a:xfrm>
            <a:off x="12642447" y="7746274"/>
            <a:ext cx="190717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9174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Data Structures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7958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PK"/>
          </a:p>
        </p:txBody>
      </p:sp>
      <p:sp>
        <p:nvSpPr>
          <p:cNvPr id="4" name="Text 2"/>
          <p:cNvSpPr/>
          <p:nvPr/>
        </p:nvSpPr>
        <p:spPr>
          <a:xfrm>
            <a:off x="999173" y="3880842"/>
            <a:ext cx="9941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7958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Flight Map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4286250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 hash map efficiently stores flight information, allowing for quick access and retrieval based on flight ID.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7958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PK"/>
          </a:p>
        </p:txBody>
      </p:sp>
      <p:sp>
        <p:nvSpPr>
          <p:cNvPr id="8" name="Text 6"/>
          <p:cNvSpPr/>
          <p:nvPr/>
        </p:nvSpPr>
        <p:spPr>
          <a:xfrm>
            <a:off x="5374719" y="3880842"/>
            <a:ext cx="19466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54078" y="37958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Route Map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54078" y="4286250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Another hash map organizes flights by route, enabling efficient search based on source and destination.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7958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PK"/>
          </a:p>
        </p:txBody>
      </p:sp>
      <p:sp>
        <p:nvSpPr>
          <p:cNvPr id="12" name="Text 10"/>
          <p:cNvSpPr/>
          <p:nvPr/>
        </p:nvSpPr>
        <p:spPr>
          <a:xfrm>
            <a:off x="9795748" y="3880842"/>
            <a:ext cx="19907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37958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AVL Tree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77249" y="4286250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An AVL tree is used to store flights sorted by price, facilitating efficient search for flights within a specified price range.</a:t>
            </a:r>
            <a:endParaRPr lang="en-US" sz="17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414007-4002-0FCA-54BB-432F036A36FB}"/>
              </a:ext>
            </a:extLst>
          </p:cNvPr>
          <p:cNvSpPr txBox="1"/>
          <p:nvPr/>
        </p:nvSpPr>
        <p:spPr>
          <a:xfrm>
            <a:off x="12642447" y="7746274"/>
            <a:ext cx="190717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002881"/>
            <a:ext cx="56794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Search Functionality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051822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58456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Route Search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6336030"/>
            <a:ext cx="63512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The system allows users to search for flights based on their desired source and destination cities.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5051822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85221" y="58456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Price Range Filter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485221" y="6336030"/>
            <a:ext cx="63513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Users can specify a maximum price to narrow down their search results to flights within their budget.</a:t>
            </a:r>
            <a:endParaRPr lang="en-US" sz="17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360828-9855-ADED-F46F-7B0AF94B24BE}"/>
              </a:ext>
            </a:extLst>
          </p:cNvPr>
          <p:cNvSpPr txBox="1"/>
          <p:nvPr/>
        </p:nvSpPr>
        <p:spPr>
          <a:xfrm>
            <a:off x="12642447" y="7746274"/>
            <a:ext cx="190717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7722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Booking Process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605111" y="1726168"/>
            <a:ext cx="30480" cy="5826085"/>
          </a:xfrm>
          <a:prstGeom prst="roundRect">
            <a:avLst>
              <a:gd name="adj" fmla="val 312558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5" name="Shape 2"/>
          <p:cNvSpPr/>
          <p:nvPr/>
        </p:nvSpPr>
        <p:spPr>
          <a:xfrm>
            <a:off x="6845022" y="2221230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6" name="Shape 3"/>
          <p:cNvSpPr/>
          <p:nvPr/>
        </p:nvSpPr>
        <p:spPr>
          <a:xfrm>
            <a:off x="6365200" y="198131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PK"/>
          </a:p>
        </p:txBody>
      </p:sp>
      <p:sp>
        <p:nvSpPr>
          <p:cNvPr id="7" name="Text 4"/>
          <p:cNvSpPr/>
          <p:nvPr/>
        </p:nvSpPr>
        <p:spPr>
          <a:xfrm>
            <a:off x="6570583" y="2066330"/>
            <a:ext cx="9941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867888" y="19529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Flight Selection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867888" y="2443401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Users choose a flight from the search results based on their preferences and availability.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845022" y="4117896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11" name="Shape 8"/>
          <p:cNvSpPr/>
          <p:nvPr/>
        </p:nvSpPr>
        <p:spPr>
          <a:xfrm>
            <a:off x="6365200" y="387798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PK"/>
          </a:p>
        </p:txBody>
      </p:sp>
      <p:sp>
        <p:nvSpPr>
          <p:cNvPr id="12" name="Text 9"/>
          <p:cNvSpPr/>
          <p:nvPr/>
        </p:nvSpPr>
        <p:spPr>
          <a:xfrm>
            <a:off x="6522958" y="3962995"/>
            <a:ext cx="19466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867888" y="3849648"/>
            <a:ext cx="302954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Booking Confirmation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867888" y="4340066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The system confirms the booking and updates the flight's available seats, notifying the user of the successful booking.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6845022" y="6014561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en-PK"/>
          </a:p>
        </p:txBody>
      </p:sp>
      <p:sp>
        <p:nvSpPr>
          <p:cNvPr id="16" name="Shape 13"/>
          <p:cNvSpPr/>
          <p:nvPr/>
        </p:nvSpPr>
        <p:spPr>
          <a:xfrm>
            <a:off x="6365200" y="577465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PK"/>
          </a:p>
        </p:txBody>
      </p:sp>
      <p:sp>
        <p:nvSpPr>
          <p:cNvPr id="17" name="Text 14"/>
          <p:cNvSpPr/>
          <p:nvPr/>
        </p:nvSpPr>
        <p:spPr>
          <a:xfrm>
            <a:off x="6520815" y="5859661"/>
            <a:ext cx="19907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867888" y="5746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Waiting List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867888" y="6236732"/>
            <a:ext cx="596872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If the flight is full, the system adds the passenger to a waiting list, notifying them of their position and potential availability.</a:t>
            </a:r>
            <a:endParaRPr lang="en-US" sz="17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57D10E-AB4B-01A2-2DD7-8E893092F812}"/>
              </a:ext>
            </a:extLst>
          </p:cNvPr>
          <p:cNvSpPr txBox="1"/>
          <p:nvPr/>
        </p:nvSpPr>
        <p:spPr>
          <a:xfrm>
            <a:off x="12642447" y="7746274"/>
            <a:ext cx="190717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57576"/>
            <a:ext cx="64386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System Enhancements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606516"/>
            <a:ext cx="1134070" cy="203275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8333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Notifications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3323749"/>
            <a:ext cx="6082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The system sends notifications to users about new flight additions, booking confirmations, and waiting list updates, keeping users informed.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639270"/>
            <a:ext cx="1134070" cy="203275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4866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Recent Searches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5356503"/>
            <a:ext cx="6082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The system stores recent searches, allowing users to quickly access previously searched routes and avoid repetitive searches.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67689"/>
            <a:ext cx="61392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Future Enhancements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0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Graphical User Interface and real-time updates.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Implement real-time flight tracking, providing users with up-to-the-minute flight status.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Develop personalized recommendations based on user preferences and historical data.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Enhance security measures to protect user data and prevent fraudulent activities.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988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Use database to store record of users and flights.</a:t>
            </a:r>
            <a:endParaRPr lang="en-US" sz="17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B9449-32A5-2D8D-634A-D96F81854D8E}"/>
              </a:ext>
            </a:extLst>
          </p:cNvPr>
          <p:cNvSpPr txBox="1"/>
          <p:nvPr/>
        </p:nvSpPr>
        <p:spPr>
          <a:xfrm>
            <a:off x="12642447" y="7746274"/>
            <a:ext cx="190717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46353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512475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This advanced flight booking system offers a comprehensive solution for managing flight information, facilitating efficient search and booking processes, and enhancing user experience through various features and functionalities. The system's robust design and innovative features make it a valuable tool for both airlines and passengers.</a:t>
            </a:r>
            <a:endParaRPr lang="en-US" sz="17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CBA9E-7F9F-9D0B-C7C4-BB80973C247C}"/>
              </a:ext>
            </a:extLst>
          </p:cNvPr>
          <p:cNvSpPr txBox="1"/>
          <p:nvPr/>
        </p:nvSpPr>
        <p:spPr>
          <a:xfrm>
            <a:off x="12642447" y="7746274"/>
            <a:ext cx="190717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BA207-3420-C52A-188A-D3B62C739116}"/>
              </a:ext>
            </a:extLst>
          </p:cNvPr>
          <p:cNvSpPr txBox="1"/>
          <p:nvPr/>
        </p:nvSpPr>
        <p:spPr>
          <a:xfrm>
            <a:off x="12642447" y="7746274"/>
            <a:ext cx="190717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454</Words>
  <Application>Microsoft Office PowerPoint</Application>
  <PresentationFormat>Custom</PresentationFormat>
  <Paragraphs>55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Poppins Light</vt:lpstr>
      <vt:lpstr>Roboto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khola maryum</cp:lastModifiedBy>
  <cp:revision>2</cp:revision>
  <dcterms:created xsi:type="dcterms:W3CDTF">2025-01-15T16:18:50Z</dcterms:created>
  <dcterms:modified xsi:type="dcterms:W3CDTF">2025-01-15T17:03:00Z</dcterms:modified>
</cp:coreProperties>
</file>