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MATRIX QUEST</a:t>
            </a:r>
            <a:endParaRPr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EIMAN RIZWAN AND MAHEEN HABIB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INTRODUCTION AND PURPOSE</a:t>
            </a:r>
            <a:endParaRPr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Matrix Quest is an interactive multiplayer game played on a 5x5 grid. Players take turns guessing grid positions to find hidden points randomly placed in the grid.</a:t>
            </a:r>
          </a:p>
          <a:p>
            <a:pPr marL="0" indent="0">
              <a:buNone/>
            </a:pPr>
            <a:r>
              <a:rPr lang="en-US" dirty="0"/>
              <a:t>This project was chosen to explore and apply key programming concepts, including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File Handling</a:t>
            </a:r>
          </a:p>
          <a:p>
            <a:r>
              <a:rPr lang="en-US" dirty="0" smtClean="0"/>
              <a:t>User Input Validation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2366" y="228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15843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323272"/>
            <a:ext cx="92202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OBJECTIVES AND TOOLS AND TECHNOLOGIES</a:t>
            </a:r>
            <a:endParaRPr sz="36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2366" y="228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15843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the implementation of arrays, loops, and conditions.</a:t>
            </a:r>
          </a:p>
          <a:p>
            <a:r>
              <a:rPr lang="en-US" dirty="0"/>
              <a:t>Enhance error handling and input validation skills in C++.</a:t>
            </a:r>
          </a:p>
          <a:p>
            <a:r>
              <a:rPr lang="en-US" dirty="0"/>
              <a:t>Create an interactive game involving randomness and decision-making.</a:t>
            </a:r>
          </a:p>
          <a:p>
            <a:r>
              <a:rPr lang="en-US" dirty="0"/>
              <a:t>Programming Language: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Software </a:t>
            </a:r>
            <a:r>
              <a:rPr lang="en-US" dirty="0"/>
              <a:t>Used: Dev-C</a:t>
            </a:r>
            <a:r>
              <a:rPr lang="en-US" dirty="0" smtClean="0"/>
              <a:t>++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4800" y="77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57200" y="1340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323272"/>
            <a:ext cx="92202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PROJECT DESIGN (ALGORITHM)</a:t>
            </a:r>
            <a:endParaRPr sz="4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2366" y="228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15843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Initialize </a:t>
            </a:r>
            <a:r>
              <a:rPr lang="en-US" dirty="0"/>
              <a:t>the game grid and place hidden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Display </a:t>
            </a:r>
            <a:r>
              <a:rPr lang="en-US" dirty="0"/>
              <a:t>the 5x5 grid </a:t>
            </a:r>
            <a:r>
              <a:rPr lang="en-US" dirty="0" smtClean="0"/>
              <a:t>positions</a:t>
            </a:r>
          </a:p>
          <a:p>
            <a:r>
              <a:rPr lang="en-US" dirty="0" smtClean="0"/>
              <a:t>Accept </a:t>
            </a:r>
            <a:r>
              <a:rPr lang="en-US" dirty="0"/>
              <a:t>the number of players (2–4) and their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err="1"/>
              <a:t>round:Players</a:t>
            </a:r>
            <a:r>
              <a:rPr lang="en-US" dirty="0"/>
              <a:t> take turns guessing </a:t>
            </a:r>
            <a:r>
              <a:rPr lang="en-US" dirty="0" smtClean="0"/>
              <a:t>positions</a:t>
            </a:r>
          </a:p>
          <a:p>
            <a:r>
              <a:rPr lang="en-US" dirty="0" smtClean="0"/>
              <a:t>Update </a:t>
            </a:r>
            <a:r>
              <a:rPr lang="en-US" dirty="0"/>
              <a:t>scores if a hidden point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After </a:t>
            </a:r>
            <a:r>
              <a:rPr lang="en-US" dirty="0"/>
              <a:t>3 rounds, check for a winner or </a:t>
            </a:r>
            <a:r>
              <a:rPr lang="en-US" dirty="0" smtClean="0"/>
              <a:t>tie</a:t>
            </a:r>
          </a:p>
          <a:p>
            <a:r>
              <a:rPr lang="en-US" dirty="0" smtClean="0"/>
              <a:t>Log </a:t>
            </a:r>
            <a:r>
              <a:rPr lang="en-US" dirty="0"/>
              <a:t>the winner’s name (if any) to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Ask </a:t>
            </a:r>
            <a:r>
              <a:rPr lang="en-US" dirty="0"/>
              <a:t>players if they want to play another </a:t>
            </a:r>
            <a:r>
              <a:rPr lang="en-US" dirty="0" smtClean="0"/>
              <a:t>round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4800" y="77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57200" y="1340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-1707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323272"/>
            <a:ext cx="92202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IMPLEMENTATION</a:t>
            </a:r>
            <a:endParaRPr sz="36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2366" y="228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15843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game was implemented using fundamental programming concepts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Functions</a:t>
            </a:r>
            <a:r>
              <a:rPr lang="en-US" dirty="0"/>
              <a:t>: Modular tasks for game initialization, turn-taking, and result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Random </a:t>
            </a:r>
            <a:r>
              <a:rPr lang="en-US" dirty="0"/>
              <a:t>Number Generation: For random placement of hidden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Input </a:t>
            </a:r>
            <a:r>
              <a:rPr lang="en-US" dirty="0"/>
              <a:t>Validation: Ensures valid player inputs and handles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Loops </a:t>
            </a:r>
            <a:r>
              <a:rPr lang="en-US" dirty="0"/>
              <a:t>and Conditions: </a:t>
            </a:r>
            <a:r>
              <a:rPr lang="en-US" dirty="0" smtClean="0"/>
              <a:t>Manages </a:t>
            </a:r>
            <a:r>
              <a:rPr lang="en-US" dirty="0"/>
              <a:t>game flow and </a:t>
            </a:r>
            <a:r>
              <a:rPr lang="en-US" dirty="0" smtClean="0"/>
              <a:t>decision-making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4800" y="77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57200" y="1340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-1707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323272"/>
            <a:ext cx="92202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RESULTS</a:t>
            </a:r>
            <a:endParaRPr sz="36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2366" y="228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15843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functional 5x5 multiplayer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Proper </a:t>
            </a:r>
            <a:r>
              <a:rPr lang="en-US" dirty="0"/>
              <a:t>error handling for invalid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Random </a:t>
            </a:r>
            <a:r>
              <a:rPr lang="en-US" dirty="0"/>
              <a:t>placement of hidden points for unique game </a:t>
            </a:r>
            <a:r>
              <a:rPr lang="en-US" dirty="0" smtClean="0"/>
              <a:t>experiences</a:t>
            </a:r>
          </a:p>
          <a:p>
            <a:r>
              <a:rPr lang="en-US" dirty="0" smtClean="0"/>
              <a:t>Dynamic </a:t>
            </a:r>
            <a:r>
              <a:rPr lang="en-US" dirty="0"/>
              <a:t>score tracking and winner </a:t>
            </a:r>
            <a:r>
              <a:rPr lang="en-US" dirty="0" smtClean="0"/>
              <a:t>determination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4800" y="77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57200" y="1340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-1707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323272"/>
            <a:ext cx="92202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CONCLUSION</a:t>
            </a:r>
            <a:endParaRPr sz="36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92366" y="228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15843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provided hands-on experience with:</a:t>
            </a:r>
          </a:p>
          <a:p>
            <a:r>
              <a:rPr lang="en-US" dirty="0"/>
              <a:t>Random number generation</a:t>
            </a:r>
          </a:p>
          <a:p>
            <a:r>
              <a:rPr lang="en-US" dirty="0"/>
              <a:t>Handling user inputs and exceptions in C++</a:t>
            </a:r>
          </a:p>
          <a:p>
            <a:r>
              <a:rPr lang="en-US" dirty="0"/>
              <a:t>Modular functions for better code organization</a:t>
            </a:r>
          </a:p>
          <a:p>
            <a:r>
              <a:rPr lang="en-US" dirty="0"/>
              <a:t>Implementing a real-world game scenario integrating programming fundamentals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4800" y="77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57200" y="1340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4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-17077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1" y="0"/>
            <a:ext cx="10058400" cy="6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9144000" cy="1143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THANK YOU !!!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489</TotalTime>
  <Words>299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MATRIX QUEST</vt:lpstr>
      <vt:lpstr>INTRODUCTION AND PURPOSE</vt:lpstr>
      <vt:lpstr>OBJECTIVES AND TOOLS AND TECHNOLOGIES</vt:lpstr>
      <vt:lpstr>PROJECT DESIGN (ALGORITHM)</vt:lpstr>
      <vt:lpstr>IMPLEMENTATION</vt:lpstr>
      <vt:lpstr>RESULTS</vt:lpstr>
      <vt:lpstr>CONCLUSION</vt:lpstr>
      <vt:lpstr>PowerPoint Presentation</vt:lpstr>
      <vt:lpstr>   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HUNT</dc:title>
  <dc:creator>hp</dc:creator>
  <cp:lastModifiedBy>hp</cp:lastModifiedBy>
  <cp:revision>8</cp:revision>
  <dcterms:created xsi:type="dcterms:W3CDTF">2025-01-28T14:03:38Z</dcterms:created>
  <dcterms:modified xsi:type="dcterms:W3CDTF">2025-01-28T22:13:00Z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