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05F7C-ADA8-4919-809C-50A04980602B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F06E-FDB0-49A9-83B2-7442AECAC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69774"/>
            <a:ext cx="7766936" cy="1580322"/>
          </a:xfrm>
        </p:spPr>
        <p:txBody>
          <a:bodyPr/>
          <a:lstStyle/>
          <a:p>
            <a:r>
              <a:rPr lang="en-US" dirty="0" smtClean="0"/>
              <a:t>VIRTUAL TOURIST GUIDE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84307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BY :-  ROHAN SAXENA</a:t>
            </a:r>
          </a:p>
          <a:p>
            <a:r>
              <a:rPr lang="en-US" sz="2400" dirty="0" smtClean="0"/>
              <a:t>MAHEEP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96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Why to </a:t>
            </a:r>
            <a:r>
              <a:rPr lang="en-US" sz="4800" dirty="0" smtClean="0">
                <a:solidFill>
                  <a:schemeClr val="tx1"/>
                </a:solidFill>
              </a:rPr>
              <a:t>Build ?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Replacement of Tourist Guides :-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Guides are often expensive and can also give false information.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Everywhere and every time tourist guides cannot be found.	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Just  a single click :-		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By just clicking a single photo of the monument you can get all information on your mobile phone.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Will also suggest nearby places where you can visit.			</a:t>
            </a:r>
            <a:endParaRPr lang="en-US" sz="1600" dirty="0" smtClean="0"/>
          </a:p>
          <a:p>
            <a:pPr lvl="2"/>
            <a:endParaRPr lang="en-US" sz="1800" dirty="0" smtClean="0"/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573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3" y="3384273"/>
            <a:ext cx="2089058" cy="2256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548" y="5724147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EXTRACTION OF DATA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307008" y="159190"/>
            <a:ext cx="537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/>
              <a:t>HOW MODEL IS BUILT ?</a:t>
            </a:r>
            <a:endParaRPr lang="en-IN" sz="3600" dirty="0"/>
          </a:p>
        </p:txBody>
      </p:sp>
      <p:sp>
        <p:nvSpPr>
          <p:cNvPr id="14" name="Rectangle 13"/>
          <p:cNvSpPr/>
          <p:nvPr/>
        </p:nvSpPr>
        <p:spPr>
          <a:xfrm>
            <a:off x="2614726" y="2574684"/>
            <a:ext cx="2692768" cy="207727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614726" y="2736159"/>
            <a:ext cx="269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THE DATASET BY MANIPULATING IMAGES THROUGH LIBRARIES LIKE OPENCV, MATPLOTLIB AND NUMPY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86" y="1408487"/>
            <a:ext cx="3638066" cy="233239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54314" y="3740878"/>
            <a:ext cx="335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Feeding the data into our Convolutional Neural Network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76861" y="804693"/>
            <a:ext cx="3061252" cy="226115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816352" y="1013791"/>
            <a:ext cx="2921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From Google API nearby places and 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nformation about monument is given to user.</a:t>
            </a:r>
            <a:endParaRPr lang="en-IN" sz="2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35" y="1205741"/>
            <a:ext cx="3016524" cy="1885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519" y="268356"/>
            <a:ext cx="549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/>
              <a:t>What to expect……</a:t>
            </a:r>
            <a:endParaRPr lang="en-IN" sz="3600" dirty="0"/>
          </a:p>
        </p:txBody>
      </p:sp>
      <p:sp>
        <p:nvSpPr>
          <p:cNvPr id="4" name="Oval 3"/>
          <p:cNvSpPr/>
          <p:nvPr/>
        </p:nvSpPr>
        <p:spPr>
          <a:xfrm>
            <a:off x="296519" y="3511619"/>
            <a:ext cx="3756991" cy="2750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56592" y="4323522"/>
            <a:ext cx="3387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Taking 3 pictures of desired monument.</a:t>
            </a:r>
            <a:endParaRPr lang="en-IN" sz="2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14" y="2451859"/>
            <a:ext cx="3187355" cy="190458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7"/>
            <a:endCxn id="6" idx="1"/>
          </p:cNvCxnSpPr>
          <p:nvPr/>
        </p:nvCxnSpPr>
        <p:spPr>
          <a:xfrm flipV="1">
            <a:off x="3503311" y="3404152"/>
            <a:ext cx="1201003" cy="51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" idx="1"/>
          </p:cNvCxnSpPr>
          <p:nvPr/>
        </p:nvCxnSpPr>
        <p:spPr>
          <a:xfrm flipV="1">
            <a:off x="7891669" y="2148405"/>
            <a:ext cx="1121466" cy="125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93158" y="4356445"/>
            <a:ext cx="318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Process of Classification going in our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Convolutional Neural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Network.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13135" y="3199567"/>
            <a:ext cx="301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the Webpage of following Monument on Tripadvisor.com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88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730"/>
            <a:ext cx="10764078" cy="5834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159026"/>
            <a:ext cx="7871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is a Convolution Neural Network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64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you.	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7"/>
            <a:ext cx="10037049" cy="2131769"/>
          </a:xfrm>
        </p:spPr>
        <p:txBody>
          <a:bodyPr>
            <a:noAutofit/>
          </a:bodyPr>
          <a:lstStyle/>
          <a:p>
            <a:r>
              <a:rPr lang="en-US" sz="2800" dirty="0" smtClean="0"/>
              <a:t> 																																															                                   By :- Rohan Saxena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							         Maheep		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35415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122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VIRTUAL TOURIST GUIDE</vt:lpstr>
      <vt:lpstr>Why to Build ?</vt:lpstr>
      <vt:lpstr>PowerPoint Presentation</vt:lpstr>
      <vt:lpstr>PowerPoint Presentation</vt:lpstr>
      <vt:lpstr>PowerPoint Presentation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TOURIST GUIDE</dc:title>
  <dc:creator>maheep Chaudhary</dc:creator>
  <cp:lastModifiedBy>maheep Chaudhary</cp:lastModifiedBy>
  <cp:revision>10</cp:revision>
  <dcterms:created xsi:type="dcterms:W3CDTF">2020-02-27T17:48:43Z</dcterms:created>
  <dcterms:modified xsi:type="dcterms:W3CDTF">2020-02-27T19:57:10Z</dcterms:modified>
</cp:coreProperties>
</file>