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2.jpg" ContentType="image/jpeg"/>
  <Override PartName="/ppt/media/image3.jpg" ContentType="image/jpeg"/>
  <Override PartName="/ppt/media/image5.jpg" ContentType="image/jpeg"/>
  <Override PartName="/ppt/media/image6.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6" r:id="rId2"/>
    <p:sldId id="256" r:id="rId3"/>
    <p:sldId id="270" r:id="rId4"/>
    <p:sldId id="257" r:id="rId5"/>
    <p:sldId id="259" r:id="rId6"/>
    <p:sldId id="263" r:id="rId7"/>
    <p:sldId id="271" r:id="rId8"/>
    <p:sldId id="264" r:id="rId9"/>
    <p:sldId id="267" r:id="rId10"/>
    <p:sldId id="272" r:id="rId11"/>
    <p:sldId id="269"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p:cViewPr varScale="1">
        <p:scale>
          <a:sx n="81" d="100"/>
          <a:sy n="81" d="100"/>
        </p:scale>
        <p:origin x="744"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1999" cy="966215"/>
          </a:xfrm>
          <a:prstGeom prst="rect">
            <a:avLst/>
          </a:prstGeom>
        </p:spPr>
      </p:pic>
      <p:sp>
        <p:nvSpPr>
          <p:cNvPr id="2" name="Holder 2"/>
          <p:cNvSpPr>
            <a:spLocks noGrp="1"/>
          </p:cNvSpPr>
          <p:nvPr>
            <p:ph type="title"/>
          </p:nvPr>
        </p:nvSpPr>
        <p:spPr>
          <a:xfrm>
            <a:off x="655116" y="1455546"/>
            <a:ext cx="10881766" cy="330835"/>
          </a:xfrm>
          <a:prstGeom prst="rect">
            <a:avLst/>
          </a:prstGeom>
        </p:spPr>
        <p:txBody>
          <a:bodyPr wrap="square" lIns="0" tIns="0" rIns="0" bIns="0">
            <a:spAutoFit/>
          </a:bodyPr>
          <a:lstStyle>
            <a:lvl1pPr>
              <a:defRPr sz="2000" b="1" i="0">
                <a:solidFill>
                  <a:schemeClr val="tx1"/>
                </a:solidFill>
                <a:latin typeface="Calibri"/>
                <a:cs typeface="Calibri"/>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7/24/2024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F770024-67AC-A9F0-7875-E55BCDF195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12192000" cy="5943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8E1795D-98F4-7153-FD06-AC862DF6F0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990600"/>
            <a:ext cx="10591800" cy="5867400"/>
          </a:xfrm>
          <a:prstGeom prst="rect">
            <a:avLst/>
          </a:prstGeom>
        </p:spPr>
      </p:pic>
    </p:spTree>
    <p:extLst>
      <p:ext uri="{BB962C8B-B14F-4D97-AF65-F5344CB8AC3E}">
        <p14:creationId xmlns:p14="http://schemas.microsoft.com/office/powerpoint/2010/main" val="2379535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20202B-EB71-B552-DCD8-9F5553961BFE}"/>
              </a:ext>
            </a:extLst>
          </p:cNvPr>
          <p:cNvSpPr txBox="1"/>
          <p:nvPr/>
        </p:nvSpPr>
        <p:spPr>
          <a:xfrm>
            <a:off x="4191000" y="3276600"/>
            <a:ext cx="3810000" cy="707886"/>
          </a:xfrm>
          <a:prstGeom prst="rect">
            <a:avLst/>
          </a:prstGeom>
          <a:noFill/>
        </p:spPr>
        <p:txBody>
          <a:bodyPr wrap="square" rtlCol="0">
            <a:spAutoFit/>
          </a:bodyPr>
          <a:lstStyle/>
          <a:p>
            <a:r>
              <a:rPr lang="en-IN" sz="4000" b="1" i="1" dirty="0">
                <a:latin typeface="Palatino Linotype" panose="02040502050505030304" pitchFamily="18" charset="0"/>
                <a:cs typeface="Times New Roman" panose="02020603050405020304" pitchFamily="18" charset="0"/>
              </a:rPr>
              <a:t>THANK YOU</a:t>
            </a:r>
          </a:p>
        </p:txBody>
      </p:sp>
    </p:spTree>
    <p:extLst>
      <p:ext uri="{BB962C8B-B14F-4D97-AF65-F5344CB8AC3E}">
        <p14:creationId xmlns:p14="http://schemas.microsoft.com/office/powerpoint/2010/main" val="1514690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00200" y="1981200"/>
            <a:ext cx="10972800" cy="3362459"/>
          </a:xfrm>
          <a:prstGeom prst="rect">
            <a:avLst/>
          </a:prstGeom>
        </p:spPr>
        <p:txBody>
          <a:bodyPr vert="horz" wrap="square" lIns="0" tIns="12700" rIns="0" bIns="0" rtlCol="0">
            <a:spAutoFit/>
          </a:bodyPr>
          <a:lstStyle/>
          <a:p>
            <a:pPr marL="12065">
              <a:lnSpc>
                <a:spcPct val="100000"/>
              </a:lnSpc>
              <a:spcBef>
                <a:spcPts val="100"/>
              </a:spcBef>
              <a:buSzPct val="94444"/>
              <a:tabLst>
                <a:tab pos="93980" algn="l"/>
              </a:tabLst>
            </a:pPr>
            <a:r>
              <a:rPr sz="2400" b="1" spc="-5" dirty="0">
                <a:latin typeface="Times New Roman" panose="02020603050405020304" pitchFamily="18" charset="0"/>
                <a:cs typeface="Times New Roman" panose="02020603050405020304" pitchFamily="18" charset="0"/>
              </a:rPr>
              <a:t>Title: </a:t>
            </a:r>
            <a:r>
              <a:rPr lang="en-IN" sz="2400" b="1" spc="-5" dirty="0">
                <a:latin typeface="Times New Roman" panose="02020603050405020304" pitchFamily="18" charset="0"/>
                <a:cs typeface="Times New Roman" panose="02020603050405020304" pitchFamily="18" charset="0"/>
              </a:rPr>
              <a:t>                  </a:t>
            </a:r>
            <a:r>
              <a:rPr sz="2400" spc="-35" dirty="0">
                <a:latin typeface="Times New Roman" panose="02020603050405020304" pitchFamily="18" charset="0"/>
                <a:cs typeface="Times New Roman" panose="02020603050405020304" pitchFamily="18" charset="0"/>
              </a:rPr>
              <a:t>Hobby</a:t>
            </a:r>
            <a:r>
              <a:rPr lang="en-IN" sz="2400" spc="-35" dirty="0">
                <a:latin typeface="Times New Roman" panose="02020603050405020304" pitchFamily="18" charset="0"/>
                <a:cs typeface="Times New Roman" panose="02020603050405020304" pitchFamily="18" charset="0"/>
              </a:rPr>
              <a:t> </a:t>
            </a:r>
            <a:r>
              <a:rPr sz="2400" spc="4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Co-curricular</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and</a:t>
            </a:r>
            <a:r>
              <a:rPr lang="en-IN"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Extra-curricular</a:t>
            </a:r>
            <a:r>
              <a:rPr sz="2400" spc="2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(HCE)</a:t>
            </a:r>
            <a:r>
              <a:rPr lang="en-IN"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Elective</a:t>
            </a:r>
            <a:endParaRPr lang="en-IN" sz="2400" spc="-5" dirty="0">
              <a:latin typeface="Times New Roman" panose="02020603050405020304" pitchFamily="18" charset="0"/>
              <a:cs typeface="Times New Roman" panose="02020603050405020304" pitchFamily="18" charset="0"/>
            </a:endParaRPr>
          </a:p>
          <a:p>
            <a:pPr marL="93345" indent="-81280">
              <a:lnSpc>
                <a:spcPct val="100000"/>
              </a:lnSpc>
              <a:spcBef>
                <a:spcPts val="100"/>
              </a:spcBef>
              <a:buSzPct val="94444"/>
              <a:buFont typeface="Arial MT"/>
              <a:buChar char="•"/>
              <a:tabLst>
                <a:tab pos="93980" algn="l"/>
              </a:tabLst>
            </a:pPr>
            <a:endParaRPr lang="en-IN" sz="2400" spc="-5" dirty="0">
              <a:latin typeface="Times New Roman" panose="02020603050405020304" pitchFamily="18" charset="0"/>
              <a:cs typeface="Times New Roman" panose="02020603050405020304" pitchFamily="18" charset="0"/>
            </a:endParaRPr>
          </a:p>
          <a:p>
            <a:pPr marL="12065">
              <a:lnSpc>
                <a:spcPct val="100000"/>
              </a:lnSpc>
              <a:spcBef>
                <a:spcPts val="100"/>
              </a:spcBef>
              <a:buSzPct val="94444"/>
              <a:tabLst>
                <a:tab pos="93980" algn="l"/>
              </a:tabLst>
            </a:pPr>
            <a:r>
              <a:rPr lang="en-IN" sz="2400" b="1" spc="-5" dirty="0">
                <a:latin typeface="Times New Roman" panose="02020603050405020304" pitchFamily="18" charset="0"/>
                <a:cs typeface="Times New Roman" panose="02020603050405020304" pitchFamily="18" charset="0"/>
              </a:rPr>
              <a:t>Course code:      </a:t>
            </a:r>
            <a:r>
              <a:rPr lang="en-IN" sz="2400" spc="-5" dirty="0">
                <a:latin typeface="Times New Roman" panose="02020603050405020304" pitchFamily="18" charset="0"/>
                <a:cs typeface="Times New Roman" panose="02020603050405020304" pitchFamily="18" charset="0"/>
              </a:rPr>
              <a:t>PEHCE1</a:t>
            </a:r>
            <a:endParaRPr sz="2400" dirty="0">
              <a:latin typeface="Times New Roman" panose="02020603050405020304" pitchFamily="18" charset="0"/>
              <a:cs typeface="Times New Roman" panose="02020603050405020304" pitchFamily="18" charset="0"/>
            </a:endParaRPr>
          </a:p>
          <a:p>
            <a:pPr marL="12065">
              <a:lnSpc>
                <a:spcPct val="100000"/>
              </a:lnSpc>
              <a:buSzPct val="94444"/>
              <a:tabLst>
                <a:tab pos="93980" algn="l"/>
              </a:tabLst>
            </a:pPr>
            <a:endParaRPr sz="2400" dirty="0">
              <a:latin typeface="Times New Roman" panose="02020603050405020304" pitchFamily="18" charset="0"/>
              <a:cs typeface="Times New Roman" panose="02020603050405020304" pitchFamily="18" charset="0"/>
            </a:endParaRPr>
          </a:p>
          <a:p>
            <a:pPr marL="12065">
              <a:lnSpc>
                <a:spcPct val="100000"/>
              </a:lnSpc>
              <a:buSzPct val="94444"/>
              <a:tabLst>
                <a:tab pos="93980" algn="l"/>
              </a:tabLst>
            </a:pPr>
            <a:r>
              <a:rPr sz="2400" b="1" spc="-5" dirty="0">
                <a:latin typeface="Times New Roman" panose="02020603050405020304" pitchFamily="18" charset="0"/>
                <a:cs typeface="Times New Roman" panose="02020603050405020304" pitchFamily="18" charset="0"/>
              </a:rPr>
              <a:t>Presenter:</a:t>
            </a:r>
            <a:r>
              <a:rPr sz="2400" b="1" spc="-10" dirty="0">
                <a:latin typeface="Times New Roman" panose="02020603050405020304" pitchFamily="18" charset="0"/>
                <a:cs typeface="Times New Roman" panose="02020603050405020304" pitchFamily="18" charset="0"/>
              </a:rPr>
              <a:t> </a:t>
            </a:r>
            <a:r>
              <a:rPr lang="en-IN" sz="2400" b="1" spc="-10" dirty="0">
                <a:latin typeface="Times New Roman" panose="02020603050405020304" pitchFamily="18" charset="0"/>
                <a:cs typeface="Times New Roman" panose="02020603050405020304" pitchFamily="18" charset="0"/>
              </a:rPr>
              <a:t>          </a:t>
            </a:r>
            <a:r>
              <a:rPr lang="en-IN" sz="2400" spc="-40" dirty="0">
                <a:latin typeface="Times New Roman" panose="02020603050405020304" pitchFamily="18" charset="0"/>
                <a:cs typeface="Times New Roman" panose="02020603050405020304" pitchFamily="18" charset="0"/>
              </a:rPr>
              <a:t>MAHEESH VARMA UGGE</a:t>
            </a:r>
          </a:p>
          <a:p>
            <a:pPr marL="12065">
              <a:lnSpc>
                <a:spcPct val="100000"/>
              </a:lnSpc>
              <a:buSzPct val="94444"/>
              <a:tabLst>
                <a:tab pos="93980" algn="l"/>
              </a:tabLst>
            </a:pPr>
            <a:endParaRPr lang="en-IN" sz="2400" b="1" spc="-40" dirty="0">
              <a:latin typeface="Times New Roman" panose="02020603050405020304" pitchFamily="18" charset="0"/>
              <a:cs typeface="Times New Roman" panose="02020603050405020304" pitchFamily="18" charset="0"/>
            </a:endParaRPr>
          </a:p>
          <a:p>
            <a:pPr marL="12065">
              <a:lnSpc>
                <a:spcPct val="100000"/>
              </a:lnSpc>
              <a:buSzPct val="94444"/>
              <a:tabLst>
                <a:tab pos="93980" algn="l"/>
              </a:tabLst>
            </a:pPr>
            <a:r>
              <a:rPr lang="en-IN" sz="2400" b="1" spc="-40" dirty="0">
                <a:latin typeface="Times New Roman" panose="02020603050405020304" pitchFamily="18" charset="0"/>
                <a:cs typeface="Times New Roman" panose="02020603050405020304" pitchFamily="18" charset="0"/>
              </a:rPr>
              <a:t>HNO:                    </a:t>
            </a:r>
            <a:r>
              <a:rPr lang="en-IN" sz="2400" spc="-40" dirty="0">
                <a:latin typeface="Times New Roman" panose="02020603050405020304" pitchFamily="18" charset="0"/>
                <a:cs typeface="Times New Roman" panose="02020603050405020304" pitchFamily="18" charset="0"/>
              </a:rPr>
              <a:t>2303A52163</a:t>
            </a:r>
            <a:endParaRPr lang="en-IN" sz="2400" spc="-5" dirty="0">
              <a:latin typeface="Times New Roman" panose="02020603050405020304" pitchFamily="18" charset="0"/>
              <a:cs typeface="Times New Roman" panose="02020603050405020304" pitchFamily="18" charset="0"/>
            </a:endParaRPr>
          </a:p>
          <a:p>
            <a:pPr marL="93345" indent="-81280">
              <a:lnSpc>
                <a:spcPct val="100000"/>
              </a:lnSpc>
              <a:buSzPct val="94444"/>
              <a:buFont typeface="Arial MT"/>
              <a:buChar char="•"/>
              <a:tabLst>
                <a:tab pos="93980" algn="l"/>
              </a:tabLst>
            </a:pPr>
            <a:endParaRPr sz="2400" dirty="0">
              <a:latin typeface="Times New Roman" panose="02020603050405020304" pitchFamily="18" charset="0"/>
              <a:cs typeface="Times New Roman" panose="02020603050405020304" pitchFamily="18" charset="0"/>
            </a:endParaRPr>
          </a:p>
          <a:p>
            <a:pPr marL="12065">
              <a:lnSpc>
                <a:spcPct val="100000"/>
              </a:lnSpc>
              <a:spcBef>
                <a:spcPts val="5"/>
              </a:spcBef>
              <a:buSzPct val="94444"/>
              <a:tabLst>
                <a:tab pos="93980" algn="l"/>
              </a:tabLst>
            </a:pPr>
            <a:r>
              <a:rPr sz="2400" b="1" spc="-5" dirty="0">
                <a:latin typeface="Times New Roman" panose="02020603050405020304" pitchFamily="18" charset="0"/>
                <a:cs typeface="Times New Roman" panose="02020603050405020304" pitchFamily="18" charset="0"/>
              </a:rPr>
              <a:t>Date:</a:t>
            </a:r>
            <a:r>
              <a:rPr sz="2400"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                   </a:t>
            </a:r>
            <a:r>
              <a:rPr lang="en-IN" sz="2400" spc="-5" dirty="0">
                <a:latin typeface="Times New Roman" panose="02020603050405020304" pitchFamily="18" charset="0"/>
                <a:cs typeface="Times New Roman" panose="02020603050405020304" pitchFamily="18" charset="0"/>
              </a:rPr>
              <a:t>25/7/2024</a:t>
            </a:r>
            <a:endParaRPr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626F9D-D5BA-C670-F275-E093B37EEF30}"/>
              </a:ext>
            </a:extLst>
          </p:cNvPr>
          <p:cNvSpPr txBox="1"/>
          <p:nvPr/>
        </p:nvSpPr>
        <p:spPr>
          <a:xfrm>
            <a:off x="4419600" y="1295400"/>
            <a:ext cx="4495800" cy="553998"/>
          </a:xfrm>
          <a:prstGeom prst="rect">
            <a:avLst/>
          </a:prstGeom>
          <a:noFill/>
        </p:spPr>
        <p:txBody>
          <a:bodyPr wrap="square" rtlCol="0">
            <a:spAutoFit/>
          </a:bodyPr>
          <a:lstStyle/>
          <a:p>
            <a:r>
              <a:rPr lang="en-US" sz="3000" b="1" dirty="0">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9AA43219-556C-30A0-9B82-D7F0DAB27613}"/>
              </a:ext>
            </a:extLst>
          </p:cNvPr>
          <p:cNvSpPr txBox="1"/>
          <p:nvPr/>
        </p:nvSpPr>
        <p:spPr>
          <a:xfrm>
            <a:off x="1181100" y="2133600"/>
            <a:ext cx="9829800" cy="3170099"/>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In this internship, we embarked on a comprehensive journey to master the art of web development. We started from the basics of web development, including HTML, CSS, and JavaScript, and progressed to building projects, such as  a to-do list app while learning about front-end development. Through this course, we gained a solid understanding of web development fundamentals, developed problem-solving skills, and learned how to build responsive, interactive, and dynamic web applications. As a result, we became proficient in building web applications from scratch, developed projects, and earned a certification in web development, preparing us for a career in this exciting field. </a:t>
            </a:r>
          </a:p>
        </p:txBody>
      </p:sp>
    </p:spTree>
    <p:extLst>
      <p:ext uri="{BB962C8B-B14F-4D97-AF65-F5344CB8AC3E}">
        <p14:creationId xmlns:p14="http://schemas.microsoft.com/office/powerpoint/2010/main" val="4162602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1219200"/>
            <a:ext cx="10058400" cy="4044697"/>
          </a:xfrm>
          <a:prstGeom prst="rect">
            <a:avLst/>
          </a:prstGeom>
        </p:spPr>
        <p:txBody>
          <a:bodyPr vert="horz" wrap="square" lIns="0" tIns="12700" rIns="0" bIns="0" rtlCol="0">
            <a:spAutoFit/>
          </a:bodyPr>
          <a:lstStyle/>
          <a:p>
            <a:pPr marL="12700" algn="ctr" rtl="0">
              <a:spcBef>
                <a:spcPts val="100"/>
              </a:spcBef>
            </a:pPr>
            <a:r>
              <a:rPr lang="en-US" sz="3000" spc="-5" dirty="0">
                <a:latin typeface="Times New Roman" panose="02020603050405020304" pitchFamily="18" charset="0"/>
                <a:cs typeface="Times New Roman" panose="02020603050405020304" pitchFamily="18" charset="0"/>
              </a:rPr>
              <a:t>O</a:t>
            </a:r>
            <a:r>
              <a:rPr lang="en-US" sz="3000" b="1" spc="-5" dirty="0">
                <a:latin typeface="Times New Roman" panose="02020603050405020304" pitchFamily="18" charset="0"/>
                <a:cs typeface="Times New Roman" panose="02020603050405020304" pitchFamily="18" charset="0"/>
              </a:rPr>
              <a:t>bjective</a:t>
            </a:r>
            <a:br>
              <a:rPr lang="en-US" sz="3600" b="1" spc="-5" dirty="0">
                <a:latin typeface="Times New Roman" panose="02020603050405020304" pitchFamily="18" charset="0"/>
                <a:cs typeface="Times New Roman" panose="02020603050405020304" pitchFamily="18" charset="0"/>
              </a:rPr>
            </a:br>
            <a:br>
              <a:rPr lang="en-US" sz="3600" b="1" spc="-5" dirty="0">
                <a:latin typeface="Times New Roman" panose="02020603050405020304" pitchFamily="18" charset="0"/>
                <a:cs typeface="Times New Roman" panose="02020603050405020304" pitchFamily="18" charset="0"/>
              </a:rPr>
            </a:br>
            <a:br>
              <a:rPr lang="en-US" sz="3600" b="1" spc="-5" dirty="0">
                <a:latin typeface="Times New Roman" panose="02020603050405020304" pitchFamily="18" charset="0"/>
                <a:cs typeface="Times New Roman" panose="02020603050405020304" pitchFamily="18" charset="0"/>
              </a:rPr>
            </a:br>
            <a:r>
              <a:rPr lang="en-US" b="0" dirty="0">
                <a:latin typeface="Times New Roman" panose="02020603050405020304" pitchFamily="18" charset="0"/>
                <a:cs typeface="Times New Roman" panose="02020603050405020304" pitchFamily="18" charset="0"/>
              </a:rPr>
              <a:t>To gain hands-on experience in real-world web development projects, applying theoretical knowledge to practical scenarios.</a:t>
            </a:r>
            <a:br>
              <a:rPr lang="en-US" b="0" dirty="0">
                <a:latin typeface="Times New Roman" panose="02020603050405020304" pitchFamily="18" charset="0"/>
                <a:cs typeface="Times New Roman" panose="02020603050405020304" pitchFamily="18" charset="0"/>
              </a:rPr>
            </a:br>
            <a:br>
              <a:rPr lang="en-US" b="0" dirty="0">
                <a:latin typeface="Times New Roman" panose="02020603050405020304" pitchFamily="18" charset="0"/>
                <a:cs typeface="Times New Roman" panose="02020603050405020304" pitchFamily="18" charset="0"/>
              </a:rPr>
            </a:br>
            <a:r>
              <a:rPr lang="en-US" b="0" dirty="0">
                <a:latin typeface="Times New Roman" panose="02020603050405020304" pitchFamily="18" charset="0"/>
                <a:cs typeface="Times New Roman" panose="02020603050405020304" pitchFamily="18" charset="0"/>
              </a:rPr>
              <a:t>To enhance technical skills in web development, including HTML, CSS, JavaScript, and other relevant technologies</a:t>
            </a:r>
            <a:r>
              <a:rPr lang="en-US" b="0" dirty="0"/>
              <a:t>.</a:t>
            </a:r>
            <a:br>
              <a:rPr lang="en-US" b="0" dirty="0"/>
            </a:br>
            <a:br>
              <a:rPr lang="en-US" b="0" dirty="0"/>
            </a:br>
            <a:r>
              <a:rPr lang="en-US" b="0" dirty="0">
                <a:latin typeface="Times New Roman" panose="02020603050405020304" pitchFamily="18" charset="0"/>
                <a:cs typeface="Times New Roman" panose="02020603050405020304" pitchFamily="18" charset="0"/>
              </a:rPr>
              <a:t>To explore the field of web development and understand its practical applications, helping to decide on a potential career path.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0600" y="1447800"/>
            <a:ext cx="10210800" cy="3068148"/>
          </a:xfrm>
          <a:prstGeom prst="rect">
            <a:avLst/>
          </a:prstGeom>
        </p:spPr>
        <p:txBody>
          <a:bodyPr vert="horz" wrap="square" lIns="0" tIns="13335" rIns="0" bIns="0" rtlCol="0">
            <a:spAutoFit/>
          </a:bodyPr>
          <a:lstStyle/>
          <a:p>
            <a:pPr marL="12700">
              <a:lnSpc>
                <a:spcPct val="100000"/>
              </a:lnSpc>
              <a:spcBef>
                <a:spcPts val="105"/>
              </a:spcBef>
              <a:buSzPct val="96875"/>
              <a:tabLst>
                <a:tab pos="156210" algn="l"/>
              </a:tabLst>
            </a:pPr>
            <a:endParaRPr lang="en-IN" sz="3200" b="1" spc="-10" dirty="0">
              <a:latin typeface="Times New Roman" panose="02020603050405020304" pitchFamily="18" charset="0"/>
              <a:cs typeface="Times New Roman" panose="02020603050405020304" pitchFamily="18" charset="0"/>
            </a:endParaRPr>
          </a:p>
          <a:p>
            <a:pPr marL="12700">
              <a:lnSpc>
                <a:spcPct val="100000"/>
              </a:lnSpc>
              <a:spcBef>
                <a:spcPts val="105"/>
              </a:spcBef>
              <a:buSzPct val="96875"/>
              <a:tabLst>
                <a:tab pos="156210" algn="l"/>
              </a:tabLst>
            </a:pPr>
            <a:r>
              <a:rPr lang="en-IN" sz="3000" b="1" spc="-10" dirty="0">
                <a:latin typeface="Times New Roman" panose="02020603050405020304" pitchFamily="18" charset="0"/>
                <a:cs typeface="Times New Roman" panose="02020603050405020304" pitchFamily="18" charset="0"/>
              </a:rPr>
              <a:t>Description</a:t>
            </a:r>
            <a:r>
              <a:rPr lang="en-IN" sz="3000" b="1" dirty="0">
                <a:latin typeface="Times New Roman" panose="02020603050405020304" pitchFamily="18" charset="0"/>
                <a:cs typeface="Times New Roman" panose="02020603050405020304" pitchFamily="18" charset="0"/>
              </a:rPr>
              <a:t> Reason for selection</a:t>
            </a:r>
            <a:r>
              <a:rPr lang="en-IN" sz="3000" b="1" spc="-10" dirty="0">
                <a:latin typeface="Times New Roman" panose="02020603050405020304" pitchFamily="18" charset="0"/>
                <a:cs typeface="Times New Roman" panose="02020603050405020304" pitchFamily="18" charset="0"/>
              </a:rPr>
              <a:t>:</a:t>
            </a:r>
          </a:p>
          <a:p>
            <a:pPr marL="12700">
              <a:lnSpc>
                <a:spcPct val="100000"/>
              </a:lnSpc>
              <a:spcBef>
                <a:spcPts val="105"/>
              </a:spcBef>
              <a:buSzPct val="96875"/>
              <a:tabLst>
                <a:tab pos="156210" algn="l"/>
              </a:tabLst>
            </a:pPr>
            <a:endParaRPr lang="en-IN" sz="3200" spc="-10" dirty="0">
              <a:latin typeface="Times New Roman" panose="02020603050405020304" pitchFamily="18" charset="0"/>
              <a:cs typeface="Times New Roman" panose="02020603050405020304" pitchFamily="18" charset="0"/>
            </a:endParaRPr>
          </a:p>
          <a:p>
            <a:pPr marL="12700" algn="just">
              <a:lnSpc>
                <a:spcPct val="100000"/>
              </a:lnSpc>
              <a:spcBef>
                <a:spcPts val="105"/>
              </a:spcBef>
              <a:buSzPct val="96875"/>
              <a:tabLst>
                <a:tab pos="156210" algn="l"/>
              </a:tabLst>
            </a:pPr>
            <a:r>
              <a:rPr lang="en-US" sz="2000" dirty="0">
                <a:latin typeface="Times New Roman" panose="02020603050405020304" pitchFamily="18" charset="0"/>
                <a:cs typeface="Times New Roman" panose="02020603050405020304" pitchFamily="18" charset="0"/>
              </a:rPr>
              <a:t>                                                                                                                                                                          Pursuing a web development internship can be a great way to gain practical experience, build a professional network, and enhance your resume. Here are some useful tips and information to help you get the most out of a web development internship </a:t>
            </a:r>
            <a:r>
              <a:rPr lang="en-IN" sz="2000" dirty="0">
                <a:latin typeface="Times New Roman" panose="02020603050405020304" pitchFamily="18" charset="0"/>
                <a:cs typeface="Times New Roman" panose="02020603050405020304" pitchFamily="18" charset="0"/>
              </a:rPr>
              <a:t>which help in potential job Opportunities in the future</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3400" y="1295400"/>
            <a:ext cx="10287000" cy="2685351"/>
          </a:xfrm>
          <a:prstGeom prst="rect">
            <a:avLst/>
          </a:prstGeom>
        </p:spPr>
        <p:txBody>
          <a:bodyPr vert="horz" wrap="square" lIns="0" tIns="12700" rIns="0" bIns="0" rtlCol="0">
            <a:spAutoFit/>
          </a:bodyPr>
          <a:lstStyle/>
          <a:p>
            <a:pPr marL="12065">
              <a:lnSpc>
                <a:spcPct val="100000"/>
              </a:lnSpc>
              <a:spcBef>
                <a:spcPts val="100"/>
              </a:spcBef>
              <a:buSzPct val="94444"/>
              <a:tabLst>
                <a:tab pos="93980" algn="l"/>
              </a:tabLst>
            </a:pPr>
            <a:r>
              <a:rPr sz="3000" b="1" spc="-5" dirty="0">
                <a:latin typeface="Times New Roman" panose="02020603050405020304" pitchFamily="18" charset="0"/>
                <a:cs typeface="Times New Roman" panose="02020603050405020304" pitchFamily="18" charset="0"/>
              </a:rPr>
              <a:t>Description</a:t>
            </a:r>
            <a:r>
              <a:rPr sz="3000" b="1" spc="-45" dirty="0">
                <a:latin typeface="Times New Roman" panose="02020603050405020304" pitchFamily="18" charset="0"/>
                <a:cs typeface="Times New Roman" panose="02020603050405020304" pitchFamily="18" charset="0"/>
              </a:rPr>
              <a:t> </a:t>
            </a:r>
            <a:r>
              <a:rPr sz="3000" b="1" dirty="0">
                <a:latin typeface="Times New Roman" panose="02020603050405020304" pitchFamily="18" charset="0"/>
                <a:cs typeface="Times New Roman" panose="02020603050405020304" pitchFamily="18" charset="0"/>
              </a:rPr>
              <a:t>of</a:t>
            </a:r>
            <a:r>
              <a:rPr sz="3000" b="1" spc="-5" dirty="0">
                <a:latin typeface="Times New Roman" panose="02020603050405020304" pitchFamily="18" charset="0"/>
                <a:cs typeface="Times New Roman" panose="02020603050405020304" pitchFamily="18" charset="0"/>
              </a:rPr>
              <a:t> Activities:</a:t>
            </a:r>
            <a:endParaRPr lang="en-IN" sz="3000" b="1" spc="-5" dirty="0">
              <a:latin typeface="Times New Roman" panose="02020603050405020304" pitchFamily="18" charset="0"/>
              <a:cs typeface="Times New Roman" panose="02020603050405020304" pitchFamily="18" charset="0"/>
            </a:endParaRPr>
          </a:p>
          <a:p>
            <a:pPr marL="12065" algn="just">
              <a:lnSpc>
                <a:spcPct val="100000"/>
              </a:lnSpc>
              <a:spcBef>
                <a:spcPts val="100"/>
              </a:spcBef>
              <a:buSzPct val="94444"/>
              <a:tabLst>
                <a:tab pos="93980" algn="l"/>
              </a:tabLst>
            </a:pPr>
            <a:endParaRPr lang="en-IN" sz="3600" b="1" spc="-5" dirty="0">
              <a:latin typeface="Calibri"/>
              <a:cs typeface="Calibri"/>
            </a:endParaRPr>
          </a:p>
          <a:p>
            <a:pPr marL="12065" algn="just">
              <a:lnSpc>
                <a:spcPct val="100000"/>
              </a:lnSpc>
              <a:spcBef>
                <a:spcPts val="100"/>
              </a:spcBef>
              <a:buSzPct val="94444"/>
              <a:tabLst>
                <a:tab pos="93980" algn="l"/>
              </a:tabLst>
            </a:pPr>
            <a:r>
              <a:rPr lang="en-US" sz="2000" dirty="0">
                <a:latin typeface="Times New Roman" panose="02020603050405020304" pitchFamily="18" charset="0"/>
                <a:cs typeface="Times New Roman" panose="02020603050405020304" pitchFamily="18" charset="0"/>
              </a:rPr>
              <a:t>I started watching videos of a web development course that explains HTML, CSS, and JavaScript. The course covers the basics of web development, including creating and styling web pages, and adding interactivity. I have completed several task exams to reinforce my learning. This hands-on experience has helped me understand key concepts and improve my coding skills. My next steps are to continue learning and work on more advanced projects</a:t>
            </a:r>
            <a:r>
              <a:rPr lang="en-US" sz="2000" dirty="0"/>
              <a:t>.</a:t>
            </a:r>
            <a:endParaRPr sz="2000" dirty="0">
              <a:latin typeface="Calibri"/>
              <a:cs typeface="Calibri"/>
            </a:endParaRPr>
          </a:p>
        </p:txBody>
      </p:sp>
      <p:pic>
        <p:nvPicPr>
          <p:cNvPr id="3" name="Picture 2">
            <a:extLst>
              <a:ext uri="{FF2B5EF4-FFF2-40B4-BE49-F238E27FC236}">
                <a16:creationId xmlns:a16="http://schemas.microsoft.com/office/drawing/2014/main" id="{073E6BE8-297E-FE87-BAA7-874CD6FA5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4114800"/>
            <a:ext cx="3962400" cy="2590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463786-6734-0D9F-2D4A-B239E2C83C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6720" y="2057400"/>
            <a:ext cx="6358559" cy="4433990"/>
          </a:xfrm>
          <a:prstGeom prst="rect">
            <a:avLst/>
          </a:prstGeom>
        </p:spPr>
      </p:pic>
      <p:sp>
        <p:nvSpPr>
          <p:cNvPr id="6" name="TextBox 5">
            <a:extLst>
              <a:ext uri="{FF2B5EF4-FFF2-40B4-BE49-F238E27FC236}">
                <a16:creationId xmlns:a16="http://schemas.microsoft.com/office/drawing/2014/main" id="{EBA4AF38-A517-6B8A-8341-5B223F8C1912}"/>
              </a:ext>
            </a:extLst>
          </p:cNvPr>
          <p:cNvSpPr txBox="1"/>
          <p:nvPr/>
        </p:nvSpPr>
        <p:spPr>
          <a:xfrm>
            <a:off x="228600" y="1371600"/>
            <a:ext cx="8077200" cy="369332"/>
          </a:xfrm>
          <a:prstGeom prst="rect">
            <a:avLst/>
          </a:prstGeom>
          <a:noFill/>
        </p:spPr>
        <p:txBody>
          <a:bodyPr wrap="square">
            <a:spAutoFit/>
          </a:bodyPr>
          <a:lstStyle/>
          <a:p>
            <a:pPr marL="354965" indent="-342900">
              <a:lnSpc>
                <a:spcPct val="100000"/>
              </a:lnSpc>
              <a:buSzPct val="94444"/>
              <a:buFont typeface="Wingdings" panose="05000000000000000000" pitchFamily="2" charset="2"/>
              <a:buChar char="Ø"/>
              <a:tabLst>
                <a:tab pos="93980" algn="l"/>
              </a:tabLst>
            </a:pPr>
            <a:r>
              <a:rPr lang="en-US" sz="1800" b="1" dirty="0">
                <a:latin typeface="Times New Roman" panose="02020603050405020304" pitchFamily="18" charset="0"/>
                <a:cs typeface="Times New Roman" panose="02020603050405020304" pitchFamily="18" charset="0"/>
              </a:rPr>
              <a:t>GITHUB: </a:t>
            </a:r>
            <a:r>
              <a:rPr lang="en-US" sz="1800" dirty="0">
                <a:latin typeface="Times New Roman" panose="02020603050405020304" pitchFamily="18" charset="0"/>
                <a:cs typeface="Times New Roman" panose="02020603050405020304" pitchFamily="18" charset="0"/>
              </a:rPr>
              <a:t>https://github.com/MaheeshVarma-Ugge/TODO-LIST.git</a:t>
            </a:r>
          </a:p>
        </p:txBody>
      </p:sp>
    </p:spTree>
    <p:extLst>
      <p:ext uri="{BB962C8B-B14F-4D97-AF65-F5344CB8AC3E}">
        <p14:creationId xmlns:p14="http://schemas.microsoft.com/office/powerpoint/2010/main" val="3619067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914400"/>
            <a:ext cx="11353800" cy="6045245"/>
          </a:xfrm>
          <a:prstGeom prst="rect">
            <a:avLst/>
          </a:prstGeom>
        </p:spPr>
        <p:txBody>
          <a:bodyPr vert="horz" wrap="square" lIns="0" tIns="12700" rIns="0" bIns="0" rtlCol="0">
            <a:spAutoFit/>
          </a:bodyPr>
          <a:lstStyle/>
          <a:p>
            <a:pPr marL="12065">
              <a:lnSpc>
                <a:spcPct val="100000"/>
              </a:lnSpc>
              <a:spcBef>
                <a:spcPts val="100"/>
              </a:spcBef>
              <a:buSzPct val="94444"/>
              <a:tabLst>
                <a:tab pos="93980" algn="l"/>
              </a:tabLst>
            </a:pPr>
            <a:endParaRPr sz="1800" dirty="0">
              <a:latin typeface="Arial MT"/>
              <a:cs typeface="Arial MT"/>
            </a:endParaRPr>
          </a:p>
          <a:p>
            <a:pPr marL="12065">
              <a:lnSpc>
                <a:spcPct val="100000"/>
              </a:lnSpc>
              <a:buSzPct val="94444"/>
              <a:tabLst>
                <a:tab pos="93980" algn="l"/>
              </a:tabLst>
            </a:pPr>
            <a:r>
              <a:rPr sz="3000" b="1" dirty="0">
                <a:latin typeface="Times New Roman" panose="02020603050405020304" pitchFamily="18" charset="0"/>
                <a:cs typeface="Times New Roman" panose="02020603050405020304" pitchFamily="18" charset="0"/>
              </a:rPr>
              <a:t>Knowledge</a:t>
            </a:r>
            <a:r>
              <a:rPr sz="3000" b="1" spc="-70" dirty="0">
                <a:latin typeface="Times New Roman" panose="02020603050405020304" pitchFamily="18" charset="0"/>
                <a:cs typeface="Times New Roman" panose="02020603050405020304" pitchFamily="18" charset="0"/>
              </a:rPr>
              <a:t> </a:t>
            </a:r>
            <a:r>
              <a:rPr sz="3000" b="1" dirty="0">
                <a:latin typeface="Times New Roman" panose="02020603050405020304" pitchFamily="18" charset="0"/>
                <a:cs typeface="Times New Roman" panose="02020603050405020304" pitchFamily="18" charset="0"/>
              </a:rPr>
              <a:t>Gained:</a:t>
            </a:r>
            <a:endParaRPr lang="en-US" sz="3000" b="1" dirty="0">
              <a:latin typeface="Times New Roman" panose="02020603050405020304" pitchFamily="18" charset="0"/>
              <a:cs typeface="Times New Roman" panose="02020603050405020304" pitchFamily="18" charset="0"/>
            </a:endParaRPr>
          </a:p>
          <a:p>
            <a:pPr marL="12065">
              <a:lnSpc>
                <a:spcPct val="100000"/>
              </a:lnSpc>
              <a:buSzPct val="94444"/>
              <a:tabLst>
                <a:tab pos="93980" algn="l"/>
              </a:tabLst>
            </a:pPr>
            <a:endParaRPr lang="en-IN" sz="3200" spc="-10" dirty="0">
              <a:latin typeface="Times New Roman" panose="02020603050405020304" pitchFamily="18" charset="0"/>
              <a:cs typeface="Times New Roman" panose="02020603050405020304" pitchFamily="18" charset="0"/>
            </a:endParaRPr>
          </a:p>
          <a:p>
            <a:pPr marL="12065">
              <a:lnSpc>
                <a:spcPct val="100000"/>
              </a:lnSpc>
              <a:buSzPct val="94444"/>
              <a:tabLst>
                <a:tab pos="93980" algn="l"/>
              </a:tabLst>
            </a:pPr>
            <a:endParaRPr lang="en-IN" sz="3200" spc="-10" dirty="0">
              <a:latin typeface="Times New Roman" panose="02020603050405020304" pitchFamily="18" charset="0"/>
              <a:cs typeface="Times New Roman" panose="02020603050405020304" pitchFamily="18" charset="0"/>
            </a:endParaRPr>
          </a:p>
          <a:p>
            <a:pPr marL="354965" indent="-342900">
              <a:lnSpc>
                <a:spcPct val="100000"/>
              </a:lnSpc>
              <a:buSzPct val="94444"/>
              <a:buFont typeface="Wingdings" panose="05000000000000000000" pitchFamily="2" charset="2"/>
              <a:buChar char="Ø"/>
              <a:tabLst>
                <a:tab pos="93980" algn="l"/>
              </a:tabLst>
            </a:pPr>
            <a:r>
              <a:rPr lang="en-IN" sz="2000" spc="-10" dirty="0">
                <a:latin typeface="Times New Roman" panose="02020603050405020304" pitchFamily="18" charset="0"/>
                <a:cs typeface="Times New Roman" panose="02020603050405020304" pitchFamily="18" charset="0"/>
              </a:rPr>
              <a:t>The subject explain about HTML the </a:t>
            </a:r>
            <a:r>
              <a:rPr lang="en-IN" sz="2000" spc="-10" dirty="0" err="1">
                <a:latin typeface="Times New Roman" panose="02020603050405020304" pitchFamily="18" charset="0"/>
                <a:cs typeface="Times New Roman" panose="02020603050405020304" pitchFamily="18" charset="0"/>
              </a:rPr>
              <a:t>standed</a:t>
            </a:r>
            <a:r>
              <a:rPr lang="en-IN" sz="2000" spc="-10" dirty="0">
                <a:latin typeface="Times New Roman" panose="02020603050405020304" pitchFamily="18" charset="0"/>
                <a:cs typeface="Times New Roman" panose="02020603050405020304" pitchFamily="18" charset="0"/>
              </a:rPr>
              <a:t> for is “Hyper Text Markup Language”. And  HTML </a:t>
            </a:r>
            <a:r>
              <a:rPr lang="en-IN" sz="2000" spc="-10" dirty="0" err="1">
                <a:latin typeface="Times New Roman" panose="02020603050405020304" pitchFamily="18" charset="0"/>
                <a:cs typeface="Times New Roman" panose="02020603050405020304" pitchFamily="18" charset="0"/>
              </a:rPr>
              <a:t>describle</a:t>
            </a:r>
            <a:r>
              <a:rPr lang="en-IN" sz="2000" spc="-10" dirty="0">
                <a:latin typeface="Times New Roman" panose="02020603050405020304" pitchFamily="18" charset="0"/>
                <a:cs typeface="Times New Roman" panose="02020603050405020304" pitchFamily="18" charset="0"/>
              </a:rPr>
              <a:t> the structure of web pages and HTML elements describes a component our web page and  HTML help us determine structure of a page</a:t>
            </a:r>
          </a:p>
          <a:p>
            <a:pPr marL="354965" indent="-342900">
              <a:lnSpc>
                <a:spcPct val="100000"/>
              </a:lnSpc>
              <a:buSzPct val="94444"/>
              <a:buFont typeface="Wingdings" panose="05000000000000000000" pitchFamily="2" charset="2"/>
              <a:buChar char="Ø"/>
              <a:tabLst>
                <a:tab pos="93980" algn="l"/>
              </a:tabLst>
            </a:pPr>
            <a:endParaRPr lang="en-IN" sz="2000" spc="-10" dirty="0">
              <a:latin typeface="Times New Roman" panose="02020603050405020304" pitchFamily="18" charset="0"/>
              <a:cs typeface="Times New Roman" panose="02020603050405020304" pitchFamily="18" charset="0"/>
            </a:endParaRPr>
          </a:p>
          <a:p>
            <a:pPr marL="12065">
              <a:lnSpc>
                <a:spcPct val="100000"/>
              </a:lnSpc>
              <a:buSzPct val="94444"/>
              <a:tabLst>
                <a:tab pos="93980" algn="l"/>
              </a:tabLst>
            </a:pPr>
            <a:endParaRPr lang="en-IN" sz="2000" spc="-10" dirty="0">
              <a:latin typeface="Times New Roman" panose="02020603050405020304" pitchFamily="18" charset="0"/>
              <a:cs typeface="Times New Roman" panose="02020603050405020304" pitchFamily="18" charset="0"/>
            </a:endParaRPr>
          </a:p>
          <a:p>
            <a:pPr marL="354965" indent="-342900">
              <a:lnSpc>
                <a:spcPct val="100000"/>
              </a:lnSpc>
              <a:buSzPct val="94444"/>
              <a:buFont typeface="Wingdings" panose="05000000000000000000" pitchFamily="2" charset="2"/>
              <a:buChar char="Ø"/>
              <a:tabLst>
                <a:tab pos="93980" algn="l"/>
              </a:tabLst>
            </a:pPr>
            <a:r>
              <a:rPr lang="en-IN" sz="2000" spc="-1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CSS (Cascading Style Sheets) is a cornerstone technology in web development, alongside HTML                  and JavaScript. It is used for describing the presentation of a document written in HTML or XML. </a:t>
            </a:r>
          </a:p>
          <a:p>
            <a:pPr marL="354965" indent="-342900">
              <a:lnSpc>
                <a:spcPct val="100000"/>
              </a:lnSpc>
              <a:buSzPct val="94444"/>
              <a:buFont typeface="Wingdings" panose="05000000000000000000" pitchFamily="2" charset="2"/>
              <a:buChar char="Ø"/>
              <a:tabLst>
                <a:tab pos="93980" algn="l"/>
              </a:tabLst>
            </a:pPr>
            <a:endParaRPr lang="en-US" sz="2000" dirty="0">
              <a:latin typeface="Times New Roman" panose="02020603050405020304" pitchFamily="18" charset="0"/>
              <a:cs typeface="Times New Roman" panose="02020603050405020304" pitchFamily="18" charset="0"/>
            </a:endParaRPr>
          </a:p>
          <a:p>
            <a:pPr marL="12065">
              <a:lnSpc>
                <a:spcPct val="100000"/>
              </a:lnSpc>
              <a:buSzPct val="94444"/>
              <a:tabLst>
                <a:tab pos="93980" algn="l"/>
              </a:tabLst>
            </a:pPr>
            <a:endParaRPr lang="en-US" sz="2000" spc="-10" dirty="0">
              <a:latin typeface="Times New Roman" panose="02020603050405020304" pitchFamily="18" charset="0"/>
              <a:cs typeface="Times New Roman" panose="02020603050405020304" pitchFamily="18" charset="0"/>
            </a:endParaRPr>
          </a:p>
          <a:p>
            <a:pPr marL="354965" indent="-342900">
              <a:lnSpc>
                <a:spcPct val="100000"/>
              </a:lnSpc>
              <a:buSzPct val="94444"/>
              <a:buFont typeface="Wingdings" panose="05000000000000000000" pitchFamily="2" charset="2"/>
              <a:buChar char="Ø"/>
              <a:tabLst>
                <a:tab pos="93980" algn="l"/>
              </a:tabLst>
            </a:pPr>
            <a:endParaRPr lang="en-US" sz="2000" spc="-10" dirty="0">
              <a:latin typeface="Times New Roman" panose="02020603050405020304" pitchFamily="18" charset="0"/>
              <a:cs typeface="Times New Roman" panose="02020603050405020304" pitchFamily="18" charset="0"/>
            </a:endParaRPr>
          </a:p>
          <a:p>
            <a:pPr marL="12065">
              <a:lnSpc>
                <a:spcPct val="100000"/>
              </a:lnSpc>
              <a:buSzPct val="94444"/>
              <a:tabLst>
                <a:tab pos="93980" algn="l"/>
              </a:tabLst>
            </a:pPr>
            <a:endParaRPr lang="en-IN" sz="2000" spc="-10" dirty="0">
              <a:latin typeface="Times New Roman" panose="02020603050405020304" pitchFamily="18" charset="0"/>
              <a:cs typeface="Times New Roman" panose="02020603050405020304" pitchFamily="18" charset="0"/>
            </a:endParaRPr>
          </a:p>
          <a:p>
            <a:pPr marL="354965" indent="-342900">
              <a:lnSpc>
                <a:spcPct val="100000"/>
              </a:lnSpc>
              <a:buSzPct val="94444"/>
              <a:buFont typeface="Wingdings" panose="05000000000000000000" pitchFamily="2" charset="2"/>
              <a:buChar char="Ø"/>
              <a:tabLst>
                <a:tab pos="93980" algn="l"/>
              </a:tabLst>
            </a:pPr>
            <a:endParaRPr lang="en-IN" sz="2000" spc="-10" dirty="0">
              <a:latin typeface="Times New Roman" panose="02020603050405020304" pitchFamily="18" charset="0"/>
              <a:cs typeface="Times New Roman" panose="02020603050405020304" pitchFamily="18" charset="0"/>
            </a:endParaRPr>
          </a:p>
          <a:p>
            <a:pPr marL="12065">
              <a:lnSpc>
                <a:spcPct val="100000"/>
              </a:lnSpc>
              <a:buSzPct val="94444"/>
              <a:tabLst>
                <a:tab pos="93980" algn="l"/>
              </a:tabLst>
            </a:pPr>
            <a:r>
              <a:rPr lang="en-IN" sz="2000" spc="-10" dirty="0">
                <a:latin typeface="Times New Roman" panose="02020603050405020304" pitchFamily="18" charset="0"/>
                <a:cs typeface="Times New Roman" panose="02020603050405020304" pitchFamily="18" charset="0"/>
              </a:rPr>
              <a:t> </a:t>
            </a:r>
          </a:p>
          <a:p>
            <a:pPr marL="354965" indent="-342900">
              <a:lnSpc>
                <a:spcPct val="100000"/>
              </a:lnSpc>
              <a:buSzPct val="94444"/>
              <a:buFont typeface="Wingdings" panose="05000000000000000000" pitchFamily="2" charset="2"/>
              <a:buChar char="Ø"/>
              <a:tabLst>
                <a:tab pos="93980" algn="l"/>
              </a:tabLst>
            </a:pP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000" y="1143000"/>
            <a:ext cx="2743200" cy="936154"/>
          </a:xfrm>
          <a:prstGeom prst="rect">
            <a:avLst/>
          </a:prstGeom>
        </p:spPr>
        <p:txBody>
          <a:bodyPr vert="horz" wrap="square" lIns="0" tIns="12700" rIns="0" bIns="0" rtlCol="0">
            <a:spAutoFit/>
          </a:bodyPr>
          <a:lstStyle/>
          <a:p>
            <a:pPr marL="12065">
              <a:lnSpc>
                <a:spcPct val="100000"/>
              </a:lnSpc>
              <a:buSzPct val="94444"/>
              <a:tabLst>
                <a:tab pos="93980" algn="l"/>
              </a:tabLst>
            </a:pPr>
            <a:r>
              <a:rPr lang="en-IN" sz="3000" b="1" spc="-10" dirty="0">
                <a:latin typeface="Times New Roman" panose="02020603050405020304" pitchFamily="18" charset="0"/>
                <a:cs typeface="Times New Roman" panose="02020603050405020304" pitchFamily="18" charset="0"/>
              </a:rPr>
              <a:t>Certificate:</a:t>
            </a:r>
          </a:p>
          <a:p>
            <a:pPr marL="12065">
              <a:lnSpc>
                <a:spcPct val="100000"/>
              </a:lnSpc>
              <a:buSzPct val="94444"/>
              <a:tabLst>
                <a:tab pos="93980" algn="l"/>
              </a:tabLst>
            </a:pPr>
            <a:endParaRPr lang="en-IN" sz="3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0E93843-AF57-B8AD-F891-10DB650420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5575" y="1752600"/>
            <a:ext cx="6800850" cy="480582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2267</TotalTime>
  <Words>452</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 MT</vt:lpstr>
      <vt:lpstr>Calibri</vt:lpstr>
      <vt:lpstr>Palatino Linotype</vt:lpstr>
      <vt:lpstr>Times New Roman</vt:lpstr>
      <vt:lpstr>Wingdings</vt:lpstr>
      <vt:lpstr>Office Theme</vt:lpstr>
      <vt:lpstr>PowerPoint Presentation</vt:lpstr>
      <vt:lpstr>PowerPoint Presentation</vt:lpstr>
      <vt:lpstr>PowerPoint Presentation</vt:lpstr>
      <vt:lpstr>Objective   To gain hands-on experience in real-world web development projects, applying theoretical knowledge to practical scenarios.  To enhance technical skills in web development, including HTML, CSS, JavaScript, and other relevant technologies.  To explore the field of web development and understand its practical applications, helping to decide on a potential career path.</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SURESH MANDALA</dc:creator>
  <cp:lastModifiedBy>reethu varma ugge</cp:lastModifiedBy>
  <cp:revision>6</cp:revision>
  <dcterms:created xsi:type="dcterms:W3CDTF">2024-07-21T05:57:19Z</dcterms:created>
  <dcterms:modified xsi:type="dcterms:W3CDTF">2024-07-24T06:43:43Z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2024-07-13T00:00:00Z</vt:filetime>
  </property>
  <property fmtid="{D5CDD505-2E9C-101B-9397-08002B2CF9AE}" pid="3" name="Creator">
    <vt:lpwstr>Microsoft® PowerPoint® 2021</vt:lpwstr>
  </property>
  <property fmtid="{D5CDD505-2E9C-101B-9397-08002B2CF9AE}" pid="4" name="LastSaved">
    <vt:filetime>2024-07-21T00:00:00Z</vt:filetime>
  </property>
</Properties>
</file>